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theme/theme6.xml" ContentType="application/vnd.openxmlformats-officedocument.theme+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theme/theme7.xml" ContentType="application/vnd.openxmlformats-officedocument.theme+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theme/theme8.xml" ContentType="application/vnd.openxmlformats-officedocument.theme+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theme/theme9.xml" ContentType="application/vnd.openxmlformats-officedocument.theme+xml"/>
  <Override PartName="/ppt/theme/theme10.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 id="2147483711" r:id="rId2"/>
    <p:sldMasterId id="2147483783" r:id="rId3"/>
    <p:sldMasterId id="2147483807" r:id="rId4"/>
    <p:sldMasterId id="2147483819" r:id="rId5"/>
    <p:sldMasterId id="2147483831" r:id="rId6"/>
    <p:sldMasterId id="2147483848" r:id="rId7"/>
    <p:sldMasterId id="2147483865" r:id="rId8"/>
    <p:sldMasterId id="2147483877" r:id="rId9"/>
  </p:sldMasterIdLst>
  <p:notesMasterIdLst>
    <p:notesMasterId r:id="rId25"/>
  </p:notesMasterIdLst>
  <p:sldIdLst>
    <p:sldId id="328" r:id="rId10"/>
    <p:sldId id="256" r:id="rId11"/>
    <p:sldId id="297" r:id="rId12"/>
    <p:sldId id="329" r:id="rId13"/>
    <p:sldId id="331" r:id="rId14"/>
    <p:sldId id="335" r:id="rId15"/>
    <p:sldId id="333" r:id="rId16"/>
    <p:sldId id="336" r:id="rId17"/>
    <p:sldId id="337" r:id="rId18"/>
    <p:sldId id="338" r:id="rId19"/>
    <p:sldId id="339" r:id="rId20"/>
    <p:sldId id="341" r:id="rId21"/>
    <p:sldId id="342" r:id="rId22"/>
    <p:sldId id="340" r:id="rId23"/>
    <p:sldId id="266" r:id="rId24"/>
  </p:sldIdLst>
  <p:sldSz cx="9144000" cy="6858000" type="screen4x3"/>
  <p:notesSz cx="6858000" cy="9144000"/>
  <p:custDataLst>
    <p:tags r:id="rId26"/>
  </p:custDataLst>
  <p:defaultTextStyle>
    <a:defPPr>
      <a:defRPr lang="ru-RU"/>
    </a:defPPr>
    <a:lvl1pPr algn="l" rtl="0" fontAlgn="base">
      <a:spcBef>
        <a:spcPct val="0"/>
      </a:spcBef>
      <a:spcAft>
        <a:spcPct val="0"/>
      </a:spcAft>
      <a:defRPr kern="1200">
        <a:solidFill>
          <a:schemeClr val="tx1"/>
        </a:solidFill>
        <a:latin typeface="Verdana" pitchFamily="34" charset="0"/>
        <a:ea typeface="+mn-ea"/>
        <a:cs typeface="+mn-cs"/>
      </a:defRPr>
    </a:lvl1pPr>
    <a:lvl2pPr marL="457200" algn="l" rtl="0" fontAlgn="base">
      <a:spcBef>
        <a:spcPct val="0"/>
      </a:spcBef>
      <a:spcAft>
        <a:spcPct val="0"/>
      </a:spcAft>
      <a:defRPr kern="1200">
        <a:solidFill>
          <a:schemeClr val="tx1"/>
        </a:solidFill>
        <a:latin typeface="Verdana" pitchFamily="34" charset="0"/>
        <a:ea typeface="+mn-ea"/>
        <a:cs typeface="+mn-cs"/>
      </a:defRPr>
    </a:lvl2pPr>
    <a:lvl3pPr marL="914400" algn="l" rtl="0" fontAlgn="base">
      <a:spcBef>
        <a:spcPct val="0"/>
      </a:spcBef>
      <a:spcAft>
        <a:spcPct val="0"/>
      </a:spcAft>
      <a:defRPr kern="1200">
        <a:solidFill>
          <a:schemeClr val="tx1"/>
        </a:solidFill>
        <a:latin typeface="Verdana" pitchFamily="34" charset="0"/>
        <a:ea typeface="+mn-ea"/>
        <a:cs typeface="+mn-cs"/>
      </a:defRPr>
    </a:lvl3pPr>
    <a:lvl4pPr marL="1371600" algn="l" rtl="0" fontAlgn="base">
      <a:spcBef>
        <a:spcPct val="0"/>
      </a:spcBef>
      <a:spcAft>
        <a:spcPct val="0"/>
      </a:spcAft>
      <a:defRPr kern="1200">
        <a:solidFill>
          <a:schemeClr val="tx1"/>
        </a:solidFill>
        <a:latin typeface="Verdana" pitchFamily="34" charset="0"/>
        <a:ea typeface="+mn-ea"/>
        <a:cs typeface="+mn-cs"/>
      </a:defRPr>
    </a:lvl4pPr>
    <a:lvl5pPr marL="1828800" algn="l" rtl="0" fontAlgn="base">
      <a:spcBef>
        <a:spcPct val="0"/>
      </a:spcBef>
      <a:spcAft>
        <a:spcPct val="0"/>
      </a:spcAft>
      <a:defRPr kern="1200">
        <a:solidFill>
          <a:schemeClr val="tx1"/>
        </a:solidFill>
        <a:latin typeface="Verdana" pitchFamily="34" charset="0"/>
        <a:ea typeface="+mn-ea"/>
        <a:cs typeface="+mn-cs"/>
      </a:defRPr>
    </a:lvl5pPr>
    <a:lvl6pPr marL="2286000" algn="l" defTabSz="914400" rtl="0" eaLnBrk="1" latinLnBrk="0" hangingPunct="1">
      <a:defRPr kern="1200">
        <a:solidFill>
          <a:schemeClr val="tx1"/>
        </a:solidFill>
        <a:latin typeface="Verdana" pitchFamily="34" charset="0"/>
        <a:ea typeface="+mn-ea"/>
        <a:cs typeface="+mn-cs"/>
      </a:defRPr>
    </a:lvl6pPr>
    <a:lvl7pPr marL="2743200" algn="l" defTabSz="914400" rtl="0" eaLnBrk="1" latinLnBrk="0" hangingPunct="1">
      <a:defRPr kern="1200">
        <a:solidFill>
          <a:schemeClr val="tx1"/>
        </a:solidFill>
        <a:latin typeface="Verdana" pitchFamily="34" charset="0"/>
        <a:ea typeface="+mn-ea"/>
        <a:cs typeface="+mn-cs"/>
      </a:defRPr>
    </a:lvl7pPr>
    <a:lvl8pPr marL="3200400" algn="l" defTabSz="914400" rtl="0" eaLnBrk="1" latinLnBrk="0" hangingPunct="1">
      <a:defRPr kern="1200">
        <a:solidFill>
          <a:schemeClr val="tx1"/>
        </a:solidFill>
        <a:latin typeface="Verdana" pitchFamily="34" charset="0"/>
        <a:ea typeface="+mn-ea"/>
        <a:cs typeface="+mn-cs"/>
      </a:defRPr>
    </a:lvl8pPr>
    <a:lvl9pPr marL="3657600" algn="l" defTabSz="914400" rtl="0" eaLnBrk="1" latinLnBrk="0" hangingPunct="1">
      <a:defRPr kern="1200">
        <a:solidFill>
          <a:schemeClr val="tx1"/>
        </a:solidFill>
        <a:latin typeface="Verdana"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7A0000"/>
    <a:srgbClr val="9933FF"/>
    <a:srgbClr val="008080"/>
    <a:srgbClr val="00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E269D01E-BC32-4049-B463-5C60D7B0CCD2}" styleName="Стиль из темы 2 - акцент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p:cViewPr>
        <p:scale>
          <a:sx n="66" d="100"/>
          <a:sy n="66" d="100"/>
        </p:scale>
        <p:origin x="1446" y="17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8.xml"/><Relationship Id="rId13" Type="http://schemas.openxmlformats.org/officeDocument/2006/relationships/slide" Target="slides/slide4.xml"/><Relationship Id="rId18" Type="http://schemas.openxmlformats.org/officeDocument/2006/relationships/slide" Target="slides/slide9.xml"/><Relationship Id="rId26" Type="http://schemas.openxmlformats.org/officeDocument/2006/relationships/tags" Target="tags/tag1.xml"/><Relationship Id="rId3" Type="http://schemas.openxmlformats.org/officeDocument/2006/relationships/slideMaster" Target="slideMasters/slideMaster3.xml"/><Relationship Id="rId21" Type="http://schemas.openxmlformats.org/officeDocument/2006/relationships/slide" Target="slides/slide12.xml"/><Relationship Id="rId7" Type="http://schemas.openxmlformats.org/officeDocument/2006/relationships/slideMaster" Target="slideMasters/slideMaster7.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7.xml"/><Relationship Id="rId20" Type="http://schemas.openxmlformats.org/officeDocument/2006/relationships/slide" Target="slides/slide11.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2.xml"/><Relationship Id="rId24" Type="http://schemas.openxmlformats.org/officeDocument/2006/relationships/slide" Target="slides/slide15.xml"/><Relationship Id="rId5" Type="http://schemas.openxmlformats.org/officeDocument/2006/relationships/slideMaster" Target="slideMasters/slideMaster5.xml"/><Relationship Id="rId15" Type="http://schemas.openxmlformats.org/officeDocument/2006/relationships/slide" Target="slides/slide6.xml"/><Relationship Id="rId23" Type="http://schemas.openxmlformats.org/officeDocument/2006/relationships/slide" Target="slides/slide14.xml"/><Relationship Id="rId28" Type="http://schemas.openxmlformats.org/officeDocument/2006/relationships/viewProps" Target="viewProps.xml"/><Relationship Id="rId10" Type="http://schemas.openxmlformats.org/officeDocument/2006/relationships/slide" Target="slides/slide1.xml"/><Relationship Id="rId19" Type="http://schemas.openxmlformats.org/officeDocument/2006/relationships/slide" Target="slides/slide10.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5.xml"/><Relationship Id="rId22" Type="http://schemas.openxmlformats.org/officeDocument/2006/relationships/slide" Target="slides/slide13.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0.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4373151-850A-4181-B658-48370E74D167}" type="datetimeFigureOut">
              <a:rPr lang="ru-RU" smtClean="0"/>
              <a:t>16.11.2017</a:t>
            </a:fld>
            <a:endParaRPr lang="ru-RU"/>
          </a:p>
        </p:txBody>
      </p:sp>
      <p:sp>
        <p:nvSpPr>
          <p:cNvPr id="4" name="Образ слайда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C1718F2-3E7F-4C29-83A6-8F5E09845A63}" type="slidenum">
              <a:rPr lang="ru-RU" smtClean="0"/>
              <a:t>‹#›</a:t>
            </a:fld>
            <a:endParaRPr lang="ru-RU"/>
          </a:p>
        </p:txBody>
      </p:sp>
    </p:spTree>
    <p:extLst>
      <p:ext uri="{BB962C8B-B14F-4D97-AF65-F5344CB8AC3E}">
        <p14:creationId xmlns:p14="http://schemas.microsoft.com/office/powerpoint/2010/main" val="30059181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9D80B4B6-250C-4908-8DCD-ABF30AFBFC1C}" type="slidenum">
              <a:rPr lang="ru-RU" smtClean="0">
                <a:solidFill>
                  <a:prstClr val="black"/>
                </a:solidFill>
              </a:rPr>
              <a:pPr/>
              <a:t>6</a:t>
            </a:fld>
            <a:endParaRPr lang="ru-RU">
              <a:solidFill>
                <a:prstClr val="black"/>
              </a:solidFill>
            </a:endParaRPr>
          </a:p>
        </p:txBody>
      </p:sp>
    </p:spTree>
    <p:extLst>
      <p:ext uri="{BB962C8B-B14F-4D97-AF65-F5344CB8AC3E}">
        <p14:creationId xmlns:p14="http://schemas.microsoft.com/office/powerpoint/2010/main" val="39079840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219" name="Заметки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ru-RU" altLang="ru-RU" smtClean="0"/>
          </a:p>
        </p:txBody>
      </p:sp>
      <p:sp>
        <p:nvSpPr>
          <p:cNvPr id="9220" name="Номер слайда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fld id="{C7B0E8B9-1D2F-47CB-A3EF-F1FAD1206CCA}" type="slidenum">
              <a:rPr lang="ru-RU" altLang="ru-RU" sz="1200" smtClean="0"/>
              <a:pPr/>
              <a:t>8</a:t>
            </a:fld>
            <a:endParaRPr lang="ru-RU" altLang="ru-RU" sz="1200" smtClean="0"/>
          </a:p>
        </p:txBody>
      </p:sp>
    </p:spTree>
    <p:extLst>
      <p:ext uri="{BB962C8B-B14F-4D97-AF65-F5344CB8AC3E}">
        <p14:creationId xmlns:p14="http://schemas.microsoft.com/office/powerpoint/2010/main" val="19720773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219" name="Заметки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ru-RU" altLang="ru-RU" smtClean="0"/>
          </a:p>
        </p:txBody>
      </p:sp>
      <p:sp>
        <p:nvSpPr>
          <p:cNvPr id="9220" name="Номер слайда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fld id="{C7B0E8B9-1D2F-47CB-A3EF-F1FAD1206CCA}" type="slidenum">
              <a:rPr lang="ru-RU" altLang="ru-RU" sz="1200" smtClean="0">
                <a:solidFill>
                  <a:prstClr val="black"/>
                </a:solidFill>
              </a:rPr>
              <a:pPr/>
              <a:t>10</a:t>
            </a:fld>
            <a:endParaRPr lang="ru-RU" altLang="ru-RU" sz="1200" smtClean="0">
              <a:solidFill>
                <a:prstClr val="black"/>
              </a:solidFill>
            </a:endParaRPr>
          </a:p>
        </p:txBody>
      </p:sp>
    </p:spTree>
    <p:extLst>
      <p:ext uri="{BB962C8B-B14F-4D97-AF65-F5344CB8AC3E}">
        <p14:creationId xmlns:p14="http://schemas.microsoft.com/office/powerpoint/2010/main" val="13274057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49"/>
          <p:cNvGrpSpPr>
            <a:grpSpLocks/>
          </p:cNvGrpSpPr>
          <p:nvPr/>
        </p:nvGrpSpPr>
        <p:grpSpPr bwMode="auto">
          <a:xfrm>
            <a:off x="0" y="0"/>
            <a:ext cx="8805863" cy="6858000"/>
            <a:chOff x="0" y="0"/>
            <a:chExt cx="5547" cy="4320"/>
          </a:xfrm>
        </p:grpSpPr>
        <p:grpSp>
          <p:nvGrpSpPr>
            <p:cNvPr id="5" name="Group 3"/>
            <p:cNvGrpSpPr>
              <a:grpSpLocks/>
            </p:cNvGrpSpPr>
            <p:nvPr userDrawn="1"/>
          </p:nvGrpSpPr>
          <p:grpSpPr bwMode="auto">
            <a:xfrm rot="-215207">
              <a:off x="3690" y="230"/>
              <a:ext cx="1858" cy="3629"/>
              <a:chOff x="3008" y="774"/>
              <a:chExt cx="1858" cy="3629"/>
            </a:xfrm>
          </p:grpSpPr>
          <p:sp>
            <p:nvSpPr>
              <p:cNvPr id="39" name="Freeform 4"/>
              <p:cNvSpPr>
                <a:spLocks/>
              </p:cNvSpPr>
              <p:nvPr userDrawn="1"/>
            </p:nvSpPr>
            <p:spPr bwMode="ltGray">
              <a:xfrm rot="12185230" flipV="1">
                <a:off x="3533" y="774"/>
                <a:ext cx="1333" cy="1485"/>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2"/>
              </a:solidFill>
              <a:ln w="9525">
                <a:noFill/>
                <a:round/>
                <a:headEnd/>
                <a:tailEnd/>
              </a:ln>
            </p:spPr>
            <p:txBody>
              <a:bodyPr/>
              <a:lstStyle/>
              <a:p>
                <a:pPr>
                  <a:defRPr/>
                </a:pPr>
                <a:endParaRPr lang="ru-RU"/>
              </a:p>
            </p:txBody>
          </p:sp>
          <p:sp>
            <p:nvSpPr>
              <p:cNvPr id="40" name="Freeform 5"/>
              <p:cNvSpPr>
                <a:spLocks/>
              </p:cNvSpPr>
              <p:nvPr userDrawn="1"/>
            </p:nvSpPr>
            <p:spPr bwMode="ltGray">
              <a:xfrm rot="12185230" flipV="1">
                <a:off x="4028" y="1798"/>
                <a:ext cx="571" cy="531"/>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2"/>
              </a:solidFill>
              <a:ln w="9525">
                <a:noFill/>
                <a:round/>
                <a:headEnd/>
                <a:tailEnd/>
              </a:ln>
            </p:spPr>
            <p:txBody>
              <a:bodyPr/>
              <a:lstStyle/>
              <a:p>
                <a:pPr>
                  <a:defRPr/>
                </a:pPr>
                <a:endParaRPr lang="ru-RU"/>
              </a:p>
            </p:txBody>
          </p:sp>
          <p:sp>
            <p:nvSpPr>
              <p:cNvPr id="41" name="Freeform 6"/>
              <p:cNvSpPr>
                <a:spLocks/>
              </p:cNvSpPr>
              <p:nvPr userDrawn="1"/>
            </p:nvSpPr>
            <p:spPr bwMode="ltGray">
              <a:xfrm rot="12185230" flipV="1">
                <a:off x="3636" y="2163"/>
                <a:ext cx="277" cy="249"/>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2"/>
              </a:solidFill>
              <a:ln w="9525">
                <a:noFill/>
                <a:round/>
                <a:headEnd/>
                <a:tailEnd/>
              </a:ln>
            </p:spPr>
            <p:txBody>
              <a:bodyPr/>
              <a:lstStyle/>
              <a:p>
                <a:pPr>
                  <a:defRPr/>
                </a:pPr>
                <a:endParaRPr lang="ru-RU"/>
              </a:p>
            </p:txBody>
          </p:sp>
          <p:sp>
            <p:nvSpPr>
              <p:cNvPr id="42" name="Freeform 7"/>
              <p:cNvSpPr>
                <a:spLocks/>
              </p:cNvSpPr>
              <p:nvPr userDrawn="1"/>
            </p:nvSpPr>
            <p:spPr bwMode="ltGray">
              <a:xfrm rot="12185230" flipV="1">
                <a:off x="3977" y="973"/>
                <a:ext cx="245" cy="34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2"/>
              </a:solidFill>
              <a:ln w="9525">
                <a:noFill/>
                <a:round/>
                <a:headEnd/>
                <a:tailEnd/>
              </a:ln>
            </p:spPr>
            <p:txBody>
              <a:bodyPr/>
              <a:lstStyle/>
              <a:p>
                <a:pPr>
                  <a:defRPr/>
                </a:pPr>
                <a:endParaRPr lang="ru-RU"/>
              </a:p>
            </p:txBody>
          </p:sp>
          <p:sp>
            <p:nvSpPr>
              <p:cNvPr id="43" name="Freeform 8"/>
              <p:cNvSpPr>
                <a:spLocks/>
              </p:cNvSpPr>
              <p:nvPr userDrawn="1"/>
            </p:nvSpPr>
            <p:spPr bwMode="ltGray">
              <a:xfrm rot="12185230" flipV="1">
                <a:off x="3841" y="2207"/>
                <a:ext cx="103" cy="209"/>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2"/>
              </a:solidFill>
              <a:ln w="9525">
                <a:noFill/>
                <a:round/>
                <a:headEnd/>
                <a:tailEnd/>
              </a:ln>
            </p:spPr>
            <p:txBody>
              <a:bodyPr/>
              <a:lstStyle/>
              <a:p>
                <a:pPr>
                  <a:defRPr/>
                </a:pPr>
                <a:endParaRPr lang="ru-RU"/>
              </a:p>
            </p:txBody>
          </p:sp>
          <p:sp>
            <p:nvSpPr>
              <p:cNvPr id="44" name="Freeform 9"/>
              <p:cNvSpPr>
                <a:spLocks/>
              </p:cNvSpPr>
              <p:nvPr userDrawn="1"/>
            </p:nvSpPr>
            <p:spPr bwMode="ltGray">
              <a:xfrm rot="12185230" flipV="1">
                <a:off x="3891" y="1324"/>
                <a:ext cx="120" cy="90"/>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2"/>
              </a:solidFill>
              <a:ln w="9525">
                <a:noFill/>
                <a:round/>
                <a:headEnd/>
                <a:tailEnd/>
              </a:ln>
            </p:spPr>
            <p:txBody>
              <a:bodyPr/>
              <a:lstStyle/>
              <a:p>
                <a:pPr>
                  <a:defRPr/>
                </a:pPr>
                <a:endParaRPr lang="ru-RU"/>
              </a:p>
            </p:txBody>
          </p:sp>
          <p:sp>
            <p:nvSpPr>
              <p:cNvPr id="45" name="Freeform 10"/>
              <p:cNvSpPr>
                <a:spLocks/>
              </p:cNvSpPr>
              <p:nvPr userDrawn="1"/>
            </p:nvSpPr>
            <p:spPr bwMode="ltGray">
              <a:xfrm rot="12185230" flipV="1">
                <a:off x="3008" y="2344"/>
                <a:ext cx="330" cy="2059"/>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2"/>
              </a:solidFill>
              <a:ln w="9525">
                <a:noFill/>
                <a:round/>
                <a:headEnd/>
                <a:tailEnd/>
              </a:ln>
            </p:spPr>
            <p:txBody>
              <a:bodyPr/>
              <a:lstStyle/>
              <a:p>
                <a:pPr>
                  <a:defRPr/>
                </a:pPr>
                <a:endParaRPr lang="ru-RU"/>
              </a:p>
            </p:txBody>
          </p:sp>
        </p:grpSp>
        <p:sp>
          <p:nvSpPr>
            <p:cNvPr id="6" name="Freeform 11"/>
            <p:cNvSpPr>
              <a:spLocks/>
            </p:cNvSpPr>
            <p:nvPr userDrawn="1"/>
          </p:nvSpPr>
          <p:spPr bwMode="ltGray">
            <a:xfrm rot="373331" flipH="1">
              <a:off x="22" y="1957"/>
              <a:ext cx="323" cy="649"/>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folHlink"/>
            </a:solidFill>
            <a:ln w="9525">
              <a:noFill/>
              <a:round/>
              <a:headEnd/>
              <a:tailEnd/>
            </a:ln>
          </p:spPr>
          <p:txBody>
            <a:bodyPr/>
            <a:lstStyle/>
            <a:p>
              <a:pPr>
                <a:defRPr/>
              </a:pPr>
              <a:endParaRPr lang="ru-RU"/>
            </a:p>
          </p:txBody>
        </p:sp>
        <p:sp>
          <p:nvSpPr>
            <p:cNvPr id="7" name="Freeform 12"/>
            <p:cNvSpPr>
              <a:spLocks/>
            </p:cNvSpPr>
            <p:nvPr userDrawn="1"/>
          </p:nvSpPr>
          <p:spPr bwMode="ltGray">
            <a:xfrm>
              <a:off x="168" y="1260"/>
              <a:ext cx="1259" cy="1532"/>
            </a:xfrm>
            <a:custGeom>
              <a:avLst/>
              <a:gdLst/>
              <a:ahLst/>
              <a:cxnLst>
                <a:cxn ang="0">
                  <a:pos x="891" y="1532"/>
                </a:cxn>
                <a:cxn ang="0">
                  <a:pos x="954" y="1452"/>
                </a:cxn>
                <a:cxn ang="0">
                  <a:pos x="1032" y="1338"/>
                </a:cxn>
                <a:cxn ang="0">
                  <a:pos x="1115" y="1188"/>
                </a:cxn>
                <a:cxn ang="0">
                  <a:pos x="1194" y="1023"/>
                </a:cxn>
                <a:cxn ang="0">
                  <a:pos x="1244" y="841"/>
                </a:cxn>
                <a:cxn ang="0">
                  <a:pos x="1259" y="647"/>
                </a:cxn>
                <a:cxn ang="0">
                  <a:pos x="1230" y="463"/>
                </a:cxn>
                <a:cxn ang="0">
                  <a:pos x="1140" y="294"/>
                </a:cxn>
                <a:cxn ang="0">
                  <a:pos x="1043" y="190"/>
                </a:cxn>
                <a:cxn ang="0">
                  <a:pos x="961" y="109"/>
                </a:cxn>
                <a:cxn ang="0">
                  <a:pos x="894" y="65"/>
                </a:cxn>
                <a:cxn ang="0">
                  <a:pos x="786" y="18"/>
                </a:cxn>
                <a:cxn ang="0">
                  <a:pos x="642" y="0"/>
                </a:cxn>
                <a:cxn ang="0">
                  <a:pos x="440" y="23"/>
                </a:cxn>
                <a:cxn ang="0">
                  <a:pos x="366" y="44"/>
                </a:cxn>
                <a:cxn ang="0">
                  <a:pos x="292" y="58"/>
                </a:cxn>
                <a:cxn ang="0">
                  <a:pos x="229" y="79"/>
                </a:cxn>
                <a:cxn ang="0">
                  <a:pos x="178" y="103"/>
                </a:cxn>
                <a:cxn ang="0">
                  <a:pos x="127" y="127"/>
                </a:cxn>
                <a:cxn ang="0">
                  <a:pos x="82" y="158"/>
                </a:cxn>
                <a:cxn ang="0">
                  <a:pos x="41" y="197"/>
                </a:cxn>
                <a:cxn ang="0">
                  <a:pos x="0" y="243"/>
                </a:cxn>
                <a:cxn ang="0">
                  <a:pos x="76" y="215"/>
                </a:cxn>
                <a:cxn ang="0">
                  <a:pos x="144" y="194"/>
                </a:cxn>
                <a:cxn ang="0">
                  <a:pos x="212" y="179"/>
                </a:cxn>
                <a:cxn ang="0">
                  <a:pos x="280" y="164"/>
                </a:cxn>
                <a:cxn ang="0">
                  <a:pos x="336" y="149"/>
                </a:cxn>
                <a:cxn ang="0">
                  <a:pos x="397" y="149"/>
                </a:cxn>
                <a:cxn ang="0">
                  <a:pos x="458" y="141"/>
                </a:cxn>
                <a:cxn ang="0">
                  <a:pos x="511" y="146"/>
                </a:cxn>
                <a:cxn ang="0">
                  <a:pos x="565" y="152"/>
                </a:cxn>
                <a:cxn ang="0">
                  <a:pos x="618" y="166"/>
                </a:cxn>
                <a:cxn ang="0">
                  <a:pos x="669" y="186"/>
                </a:cxn>
                <a:cxn ang="0">
                  <a:pos x="715" y="205"/>
                </a:cxn>
                <a:cxn ang="0">
                  <a:pos x="760" y="239"/>
                </a:cxn>
                <a:cxn ang="0">
                  <a:pos x="811" y="267"/>
                </a:cxn>
                <a:cxn ang="0">
                  <a:pos x="855" y="307"/>
                </a:cxn>
                <a:cxn ang="0">
                  <a:pos x="899" y="348"/>
                </a:cxn>
                <a:cxn ang="0">
                  <a:pos x="971" y="464"/>
                </a:cxn>
                <a:cxn ang="0">
                  <a:pos x="1016" y="606"/>
                </a:cxn>
                <a:cxn ang="0">
                  <a:pos x="1027" y="774"/>
                </a:cxn>
                <a:cxn ang="0">
                  <a:pos x="1022" y="939"/>
                </a:cxn>
                <a:cxn ang="0">
                  <a:pos x="1002" y="1117"/>
                </a:cxn>
                <a:cxn ang="0">
                  <a:pos x="966" y="1279"/>
                </a:cxn>
                <a:cxn ang="0">
                  <a:pos x="933" y="1421"/>
                </a:cxn>
                <a:cxn ang="0">
                  <a:pos x="891" y="1532"/>
                </a:cxn>
              </a:cxnLst>
              <a:rect l="0" t="0" r="r" b="b"/>
              <a:pathLst>
                <a:path w="1259" h="1532">
                  <a:moveTo>
                    <a:pt x="891" y="1532"/>
                  </a:moveTo>
                  <a:lnTo>
                    <a:pt x="954" y="1452"/>
                  </a:lnTo>
                  <a:lnTo>
                    <a:pt x="1032" y="1338"/>
                  </a:lnTo>
                  <a:lnTo>
                    <a:pt x="1115" y="1188"/>
                  </a:lnTo>
                  <a:lnTo>
                    <a:pt x="1194" y="1023"/>
                  </a:lnTo>
                  <a:lnTo>
                    <a:pt x="1244" y="841"/>
                  </a:lnTo>
                  <a:lnTo>
                    <a:pt x="1259" y="647"/>
                  </a:lnTo>
                  <a:lnTo>
                    <a:pt x="1230" y="463"/>
                  </a:lnTo>
                  <a:lnTo>
                    <a:pt x="1140" y="294"/>
                  </a:lnTo>
                  <a:lnTo>
                    <a:pt x="1043" y="190"/>
                  </a:lnTo>
                  <a:lnTo>
                    <a:pt x="961" y="109"/>
                  </a:lnTo>
                  <a:lnTo>
                    <a:pt x="894" y="65"/>
                  </a:lnTo>
                  <a:lnTo>
                    <a:pt x="786" y="18"/>
                  </a:lnTo>
                  <a:lnTo>
                    <a:pt x="642" y="0"/>
                  </a:lnTo>
                  <a:lnTo>
                    <a:pt x="440" y="23"/>
                  </a:lnTo>
                  <a:lnTo>
                    <a:pt x="366" y="44"/>
                  </a:lnTo>
                  <a:lnTo>
                    <a:pt x="292" y="58"/>
                  </a:lnTo>
                  <a:lnTo>
                    <a:pt x="229" y="79"/>
                  </a:lnTo>
                  <a:lnTo>
                    <a:pt x="178" y="103"/>
                  </a:lnTo>
                  <a:lnTo>
                    <a:pt x="127" y="127"/>
                  </a:lnTo>
                  <a:lnTo>
                    <a:pt x="82" y="158"/>
                  </a:lnTo>
                  <a:lnTo>
                    <a:pt x="41" y="197"/>
                  </a:lnTo>
                  <a:lnTo>
                    <a:pt x="0" y="243"/>
                  </a:lnTo>
                  <a:lnTo>
                    <a:pt x="76" y="215"/>
                  </a:lnTo>
                  <a:lnTo>
                    <a:pt x="144" y="194"/>
                  </a:lnTo>
                  <a:lnTo>
                    <a:pt x="212" y="179"/>
                  </a:lnTo>
                  <a:lnTo>
                    <a:pt x="280" y="164"/>
                  </a:lnTo>
                  <a:lnTo>
                    <a:pt x="336" y="149"/>
                  </a:lnTo>
                  <a:lnTo>
                    <a:pt x="397" y="149"/>
                  </a:lnTo>
                  <a:lnTo>
                    <a:pt x="458" y="141"/>
                  </a:lnTo>
                  <a:lnTo>
                    <a:pt x="511" y="146"/>
                  </a:lnTo>
                  <a:lnTo>
                    <a:pt x="565" y="152"/>
                  </a:lnTo>
                  <a:lnTo>
                    <a:pt x="618" y="166"/>
                  </a:lnTo>
                  <a:lnTo>
                    <a:pt x="669" y="186"/>
                  </a:lnTo>
                  <a:lnTo>
                    <a:pt x="715" y="205"/>
                  </a:lnTo>
                  <a:lnTo>
                    <a:pt x="760" y="239"/>
                  </a:lnTo>
                  <a:lnTo>
                    <a:pt x="811" y="267"/>
                  </a:lnTo>
                  <a:lnTo>
                    <a:pt x="855" y="307"/>
                  </a:lnTo>
                  <a:lnTo>
                    <a:pt x="899" y="348"/>
                  </a:lnTo>
                  <a:lnTo>
                    <a:pt x="971" y="464"/>
                  </a:lnTo>
                  <a:lnTo>
                    <a:pt x="1016" y="606"/>
                  </a:lnTo>
                  <a:lnTo>
                    <a:pt x="1027" y="774"/>
                  </a:lnTo>
                  <a:lnTo>
                    <a:pt x="1022" y="939"/>
                  </a:lnTo>
                  <a:lnTo>
                    <a:pt x="1002" y="1117"/>
                  </a:lnTo>
                  <a:lnTo>
                    <a:pt x="966" y="1279"/>
                  </a:lnTo>
                  <a:lnTo>
                    <a:pt x="933" y="1421"/>
                  </a:lnTo>
                  <a:lnTo>
                    <a:pt x="891" y="1532"/>
                  </a:lnTo>
                  <a:close/>
                </a:path>
              </a:pathLst>
            </a:custGeom>
            <a:solidFill>
              <a:schemeClr val="folHlink"/>
            </a:solidFill>
            <a:ln w="9525">
              <a:noFill/>
              <a:round/>
              <a:headEnd/>
              <a:tailEnd/>
            </a:ln>
          </p:spPr>
          <p:txBody>
            <a:bodyPr/>
            <a:lstStyle/>
            <a:p>
              <a:pPr>
                <a:defRPr/>
              </a:pPr>
              <a:endParaRPr lang="ru-RU"/>
            </a:p>
          </p:txBody>
        </p:sp>
        <p:sp>
          <p:nvSpPr>
            <p:cNvPr id="8" name="Freeform 13"/>
            <p:cNvSpPr>
              <a:spLocks/>
            </p:cNvSpPr>
            <p:nvPr userDrawn="1"/>
          </p:nvSpPr>
          <p:spPr bwMode="ltGray">
            <a:xfrm>
              <a:off x="0" y="2610"/>
              <a:ext cx="801" cy="459"/>
            </a:xfrm>
            <a:custGeom>
              <a:avLst/>
              <a:gdLst/>
              <a:ahLst/>
              <a:cxnLst>
                <a:cxn ang="0">
                  <a:pos x="0" y="0"/>
                </a:cxn>
                <a:cxn ang="0">
                  <a:pos x="37" y="69"/>
                </a:cxn>
                <a:cxn ang="0">
                  <a:pos x="68" y="132"/>
                </a:cxn>
                <a:cxn ang="0">
                  <a:pos x="110" y="188"/>
                </a:cxn>
                <a:cxn ang="0">
                  <a:pos x="149" y="229"/>
                </a:cxn>
                <a:cxn ang="0">
                  <a:pos x="192" y="278"/>
                </a:cxn>
                <a:cxn ang="0">
                  <a:pos x="250" y="314"/>
                </a:cxn>
                <a:cxn ang="0">
                  <a:pos x="308" y="336"/>
                </a:cxn>
                <a:cxn ang="0">
                  <a:pos x="365" y="365"/>
                </a:cxn>
                <a:cxn ang="0">
                  <a:pos x="430" y="381"/>
                </a:cxn>
                <a:cxn ang="0">
                  <a:pos x="501" y="390"/>
                </a:cxn>
                <a:cxn ang="0">
                  <a:pos x="573" y="392"/>
                </a:cxn>
                <a:cxn ang="0">
                  <a:pos x="646" y="381"/>
                </a:cxn>
                <a:cxn ang="0">
                  <a:pos x="726" y="362"/>
                </a:cxn>
                <a:cxn ang="0">
                  <a:pos x="801" y="335"/>
                </a:cxn>
                <a:cxn ang="0">
                  <a:pos x="731" y="377"/>
                </a:cxn>
                <a:cxn ang="0">
                  <a:pos x="662" y="404"/>
                </a:cxn>
                <a:cxn ang="0">
                  <a:pos x="594" y="432"/>
                </a:cxn>
                <a:cxn ang="0">
                  <a:pos x="532" y="445"/>
                </a:cxn>
                <a:cxn ang="0">
                  <a:pos x="471" y="459"/>
                </a:cxn>
                <a:cxn ang="0">
                  <a:pos x="411" y="458"/>
                </a:cxn>
                <a:cxn ang="0">
                  <a:pos x="350" y="458"/>
                </a:cxn>
                <a:cxn ang="0">
                  <a:pos x="291" y="450"/>
                </a:cxn>
                <a:cxn ang="0">
                  <a:pos x="244" y="436"/>
                </a:cxn>
                <a:cxn ang="0">
                  <a:pos x="192" y="415"/>
                </a:cxn>
                <a:cxn ang="0">
                  <a:pos x="145" y="394"/>
                </a:cxn>
                <a:cxn ang="0">
                  <a:pos x="100" y="373"/>
                </a:cxn>
                <a:cxn ang="0">
                  <a:pos x="60" y="347"/>
                </a:cxn>
                <a:cxn ang="0">
                  <a:pos x="0" y="294"/>
                </a:cxn>
                <a:cxn ang="0">
                  <a:pos x="0" y="0"/>
                </a:cxn>
              </a:cxnLst>
              <a:rect l="0" t="0" r="r" b="b"/>
              <a:pathLst>
                <a:path w="801" h="459">
                  <a:moveTo>
                    <a:pt x="0" y="0"/>
                  </a:moveTo>
                  <a:lnTo>
                    <a:pt x="37" y="69"/>
                  </a:lnTo>
                  <a:lnTo>
                    <a:pt x="68" y="132"/>
                  </a:lnTo>
                  <a:lnTo>
                    <a:pt x="110" y="188"/>
                  </a:lnTo>
                  <a:lnTo>
                    <a:pt x="149" y="229"/>
                  </a:lnTo>
                  <a:lnTo>
                    <a:pt x="192" y="278"/>
                  </a:lnTo>
                  <a:lnTo>
                    <a:pt x="250" y="314"/>
                  </a:lnTo>
                  <a:lnTo>
                    <a:pt x="308" y="336"/>
                  </a:lnTo>
                  <a:lnTo>
                    <a:pt x="365" y="365"/>
                  </a:lnTo>
                  <a:lnTo>
                    <a:pt x="430" y="381"/>
                  </a:lnTo>
                  <a:lnTo>
                    <a:pt x="501" y="390"/>
                  </a:lnTo>
                  <a:lnTo>
                    <a:pt x="573" y="392"/>
                  </a:lnTo>
                  <a:lnTo>
                    <a:pt x="646" y="381"/>
                  </a:lnTo>
                  <a:lnTo>
                    <a:pt x="726" y="362"/>
                  </a:lnTo>
                  <a:lnTo>
                    <a:pt x="801" y="335"/>
                  </a:lnTo>
                  <a:lnTo>
                    <a:pt x="731" y="377"/>
                  </a:lnTo>
                  <a:lnTo>
                    <a:pt x="662" y="404"/>
                  </a:lnTo>
                  <a:lnTo>
                    <a:pt x="594" y="432"/>
                  </a:lnTo>
                  <a:lnTo>
                    <a:pt x="532" y="445"/>
                  </a:lnTo>
                  <a:lnTo>
                    <a:pt x="471" y="459"/>
                  </a:lnTo>
                  <a:lnTo>
                    <a:pt x="411" y="458"/>
                  </a:lnTo>
                  <a:lnTo>
                    <a:pt x="350" y="458"/>
                  </a:lnTo>
                  <a:lnTo>
                    <a:pt x="291" y="450"/>
                  </a:lnTo>
                  <a:lnTo>
                    <a:pt x="244" y="436"/>
                  </a:lnTo>
                  <a:lnTo>
                    <a:pt x="192" y="415"/>
                  </a:lnTo>
                  <a:lnTo>
                    <a:pt x="145" y="394"/>
                  </a:lnTo>
                  <a:lnTo>
                    <a:pt x="100" y="373"/>
                  </a:lnTo>
                  <a:lnTo>
                    <a:pt x="60" y="347"/>
                  </a:lnTo>
                  <a:lnTo>
                    <a:pt x="0" y="294"/>
                  </a:lnTo>
                  <a:lnTo>
                    <a:pt x="0" y="0"/>
                  </a:lnTo>
                  <a:close/>
                </a:path>
              </a:pathLst>
            </a:custGeom>
            <a:solidFill>
              <a:schemeClr val="folHlink"/>
            </a:solidFill>
            <a:ln w="9525">
              <a:noFill/>
              <a:round/>
              <a:headEnd/>
              <a:tailEnd/>
            </a:ln>
          </p:spPr>
          <p:txBody>
            <a:bodyPr/>
            <a:lstStyle/>
            <a:p>
              <a:pPr>
                <a:defRPr/>
              </a:pPr>
              <a:endParaRPr lang="ru-RU"/>
            </a:p>
          </p:txBody>
        </p:sp>
        <p:sp>
          <p:nvSpPr>
            <p:cNvPr id="9" name="Freeform 14"/>
            <p:cNvSpPr>
              <a:spLocks/>
            </p:cNvSpPr>
            <p:nvPr userDrawn="1"/>
          </p:nvSpPr>
          <p:spPr bwMode="ltGray">
            <a:xfrm rot="373331" flipH="1">
              <a:off x="898" y="2855"/>
              <a:ext cx="354" cy="464"/>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folHlink"/>
            </a:solidFill>
            <a:ln w="9525">
              <a:noFill/>
              <a:round/>
              <a:headEnd/>
              <a:tailEnd/>
            </a:ln>
          </p:spPr>
          <p:txBody>
            <a:bodyPr/>
            <a:lstStyle/>
            <a:p>
              <a:pPr>
                <a:defRPr/>
              </a:pPr>
              <a:endParaRPr lang="ru-RU"/>
            </a:p>
          </p:txBody>
        </p:sp>
        <p:sp>
          <p:nvSpPr>
            <p:cNvPr id="10" name="Freeform 15"/>
            <p:cNvSpPr>
              <a:spLocks/>
            </p:cNvSpPr>
            <p:nvPr userDrawn="1"/>
          </p:nvSpPr>
          <p:spPr bwMode="ltGray">
            <a:xfrm rot="373331" flipH="1">
              <a:off x="799" y="2979"/>
              <a:ext cx="87" cy="274"/>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folHlink"/>
            </a:solidFill>
            <a:ln w="9525">
              <a:noFill/>
              <a:round/>
              <a:headEnd/>
              <a:tailEnd/>
            </a:ln>
          </p:spPr>
          <p:txBody>
            <a:bodyPr/>
            <a:lstStyle/>
            <a:p>
              <a:pPr>
                <a:defRPr/>
              </a:pPr>
              <a:endParaRPr lang="ru-RU"/>
            </a:p>
          </p:txBody>
        </p:sp>
        <p:sp>
          <p:nvSpPr>
            <p:cNvPr id="11" name="Freeform 16"/>
            <p:cNvSpPr>
              <a:spLocks/>
            </p:cNvSpPr>
            <p:nvPr userDrawn="1"/>
          </p:nvSpPr>
          <p:spPr bwMode="ltGray">
            <a:xfrm>
              <a:off x="1190" y="3273"/>
              <a:ext cx="1108" cy="1047"/>
            </a:xfrm>
            <a:custGeom>
              <a:avLst/>
              <a:gdLst/>
              <a:ahLst/>
              <a:cxnLst>
                <a:cxn ang="0">
                  <a:pos x="784" y="1047"/>
                </a:cxn>
                <a:cxn ang="0">
                  <a:pos x="692" y="1011"/>
                </a:cxn>
                <a:cxn ang="0">
                  <a:pos x="607" y="945"/>
                </a:cxn>
                <a:cxn ang="0">
                  <a:pos x="517" y="861"/>
                </a:cxn>
                <a:cxn ang="0">
                  <a:pos x="432" y="776"/>
                </a:cxn>
                <a:cxn ang="0">
                  <a:pos x="350" y="677"/>
                </a:cxn>
                <a:cxn ang="0">
                  <a:pos x="266" y="563"/>
                </a:cxn>
                <a:cxn ang="0">
                  <a:pos x="188" y="447"/>
                </a:cxn>
                <a:cxn ang="0">
                  <a:pos x="122" y="325"/>
                </a:cxn>
                <a:cxn ang="0">
                  <a:pos x="65" y="211"/>
                </a:cxn>
                <a:cxn ang="0">
                  <a:pos x="21" y="101"/>
                </a:cxn>
                <a:cxn ang="0">
                  <a:pos x="0" y="0"/>
                </a:cxn>
                <a:cxn ang="0">
                  <a:pos x="109" y="217"/>
                </a:cxn>
                <a:cxn ang="0">
                  <a:pos x="209" y="378"/>
                </a:cxn>
                <a:cxn ang="0">
                  <a:pos x="294" y="500"/>
                </a:cxn>
                <a:cxn ang="0">
                  <a:pos x="373" y="590"/>
                </a:cxn>
                <a:cxn ang="0">
                  <a:pos x="441" y="661"/>
                </a:cxn>
                <a:cxn ang="0">
                  <a:pos x="506" y="713"/>
                </a:cxn>
                <a:cxn ang="0">
                  <a:pos x="564" y="754"/>
                </a:cxn>
                <a:cxn ang="0">
                  <a:pos x="620" y="801"/>
                </a:cxn>
                <a:cxn ang="0">
                  <a:pos x="754" y="899"/>
                </a:cxn>
                <a:cxn ang="0">
                  <a:pos x="925" y="977"/>
                </a:cxn>
                <a:cxn ang="0">
                  <a:pos x="1108" y="1047"/>
                </a:cxn>
                <a:cxn ang="0">
                  <a:pos x="784" y="1047"/>
                </a:cxn>
              </a:cxnLst>
              <a:rect l="0" t="0" r="r" b="b"/>
              <a:pathLst>
                <a:path w="1108" h="1047">
                  <a:moveTo>
                    <a:pt x="784" y="1047"/>
                  </a:moveTo>
                  <a:lnTo>
                    <a:pt x="692" y="1011"/>
                  </a:lnTo>
                  <a:lnTo>
                    <a:pt x="607" y="945"/>
                  </a:lnTo>
                  <a:lnTo>
                    <a:pt x="517" y="861"/>
                  </a:lnTo>
                  <a:lnTo>
                    <a:pt x="432" y="776"/>
                  </a:lnTo>
                  <a:lnTo>
                    <a:pt x="350" y="677"/>
                  </a:lnTo>
                  <a:lnTo>
                    <a:pt x="266" y="563"/>
                  </a:lnTo>
                  <a:lnTo>
                    <a:pt x="188" y="447"/>
                  </a:lnTo>
                  <a:lnTo>
                    <a:pt x="122" y="325"/>
                  </a:lnTo>
                  <a:lnTo>
                    <a:pt x="65" y="211"/>
                  </a:lnTo>
                  <a:lnTo>
                    <a:pt x="21" y="101"/>
                  </a:lnTo>
                  <a:lnTo>
                    <a:pt x="0" y="0"/>
                  </a:lnTo>
                  <a:lnTo>
                    <a:pt x="109" y="217"/>
                  </a:lnTo>
                  <a:lnTo>
                    <a:pt x="209" y="378"/>
                  </a:lnTo>
                  <a:lnTo>
                    <a:pt x="294" y="500"/>
                  </a:lnTo>
                  <a:lnTo>
                    <a:pt x="373" y="590"/>
                  </a:lnTo>
                  <a:lnTo>
                    <a:pt x="441" y="661"/>
                  </a:lnTo>
                  <a:lnTo>
                    <a:pt x="506" y="713"/>
                  </a:lnTo>
                  <a:lnTo>
                    <a:pt x="564" y="754"/>
                  </a:lnTo>
                  <a:lnTo>
                    <a:pt x="620" y="801"/>
                  </a:lnTo>
                  <a:lnTo>
                    <a:pt x="754" y="899"/>
                  </a:lnTo>
                  <a:lnTo>
                    <a:pt x="925" y="977"/>
                  </a:lnTo>
                  <a:lnTo>
                    <a:pt x="1108" y="1047"/>
                  </a:lnTo>
                  <a:lnTo>
                    <a:pt x="784" y="1047"/>
                  </a:lnTo>
                  <a:close/>
                </a:path>
              </a:pathLst>
            </a:custGeom>
            <a:solidFill>
              <a:schemeClr val="folHlink"/>
            </a:solidFill>
            <a:ln w="9525">
              <a:noFill/>
              <a:round/>
              <a:headEnd/>
              <a:tailEnd/>
            </a:ln>
          </p:spPr>
          <p:txBody>
            <a:bodyPr/>
            <a:lstStyle/>
            <a:p>
              <a:pPr>
                <a:defRPr/>
              </a:pPr>
              <a:endParaRPr lang="ru-RU"/>
            </a:p>
          </p:txBody>
        </p:sp>
        <p:grpSp>
          <p:nvGrpSpPr>
            <p:cNvPr id="12" name="Group 17"/>
            <p:cNvGrpSpPr>
              <a:grpSpLocks/>
            </p:cNvGrpSpPr>
            <p:nvPr userDrawn="1"/>
          </p:nvGrpSpPr>
          <p:grpSpPr bwMode="auto">
            <a:xfrm rot="3220060">
              <a:off x="2636" y="751"/>
              <a:ext cx="569" cy="636"/>
              <a:chOff x="1727" y="866"/>
              <a:chExt cx="129" cy="157"/>
            </a:xfrm>
          </p:grpSpPr>
          <p:sp>
            <p:nvSpPr>
              <p:cNvPr id="36" name="Freeform 1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7" name="Freeform 1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8" name="Freeform 2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3" name="Group 21"/>
            <p:cNvGrpSpPr>
              <a:grpSpLocks/>
            </p:cNvGrpSpPr>
            <p:nvPr userDrawn="1"/>
          </p:nvGrpSpPr>
          <p:grpSpPr bwMode="auto">
            <a:xfrm rot="-6691250">
              <a:off x="3639" y="121"/>
              <a:ext cx="356" cy="608"/>
              <a:chOff x="1731" y="866"/>
              <a:chExt cx="129" cy="157"/>
            </a:xfrm>
          </p:grpSpPr>
          <p:sp>
            <p:nvSpPr>
              <p:cNvPr id="33" name="Freeform 22"/>
              <p:cNvSpPr>
                <a:spLocks/>
              </p:cNvSpPr>
              <p:nvPr userDrawn="1"/>
            </p:nvSpPr>
            <p:spPr bwMode="ltGray">
              <a:xfrm>
                <a:off x="1731"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4" name="Freeform 23"/>
              <p:cNvSpPr>
                <a:spLocks/>
              </p:cNvSpPr>
              <p:nvPr userDrawn="1"/>
            </p:nvSpPr>
            <p:spPr bwMode="ltGray">
              <a:xfrm>
                <a:off x="1790"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5" name="Freeform 24"/>
              <p:cNvSpPr>
                <a:spLocks/>
              </p:cNvSpPr>
              <p:nvPr userDrawn="1"/>
            </p:nvSpPr>
            <p:spPr bwMode="ltGray">
              <a:xfrm>
                <a:off x="1774"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4" name="Group 25"/>
            <p:cNvGrpSpPr>
              <a:grpSpLocks/>
            </p:cNvGrpSpPr>
            <p:nvPr userDrawn="1"/>
          </p:nvGrpSpPr>
          <p:grpSpPr bwMode="auto">
            <a:xfrm rot="8524840">
              <a:off x="676" y="3304"/>
              <a:ext cx="500" cy="500"/>
              <a:chOff x="1727" y="870"/>
              <a:chExt cx="129" cy="156"/>
            </a:xfrm>
          </p:grpSpPr>
          <p:sp>
            <p:nvSpPr>
              <p:cNvPr id="30" name="Freeform 26"/>
              <p:cNvSpPr>
                <a:spLocks/>
              </p:cNvSpPr>
              <p:nvPr userDrawn="1"/>
            </p:nvSpPr>
            <p:spPr bwMode="ltGray">
              <a:xfrm>
                <a:off x="1727" y="870"/>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1" name="Freeform 27"/>
              <p:cNvSpPr>
                <a:spLocks/>
              </p:cNvSpPr>
              <p:nvPr userDrawn="1"/>
            </p:nvSpPr>
            <p:spPr bwMode="ltGray">
              <a:xfrm>
                <a:off x="1786" y="898"/>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2" name="Freeform 28"/>
              <p:cNvSpPr>
                <a:spLocks/>
              </p:cNvSpPr>
              <p:nvPr userDrawn="1"/>
            </p:nvSpPr>
            <p:spPr bwMode="ltGray">
              <a:xfrm>
                <a:off x="1772" y="1001"/>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5" name="Group 29"/>
            <p:cNvGrpSpPr>
              <a:grpSpLocks/>
            </p:cNvGrpSpPr>
            <p:nvPr userDrawn="1"/>
          </p:nvGrpSpPr>
          <p:grpSpPr bwMode="auto">
            <a:xfrm rot="4106450" flipH="1">
              <a:off x="404" y="265"/>
              <a:ext cx="708" cy="891"/>
              <a:chOff x="1727" y="866"/>
              <a:chExt cx="129" cy="157"/>
            </a:xfrm>
          </p:grpSpPr>
          <p:sp>
            <p:nvSpPr>
              <p:cNvPr id="27" name="Freeform 30"/>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28" name="Freeform 31"/>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29" name="Freeform 3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6" name="Group 33"/>
            <p:cNvGrpSpPr>
              <a:grpSpLocks/>
            </p:cNvGrpSpPr>
            <p:nvPr userDrawn="1"/>
          </p:nvGrpSpPr>
          <p:grpSpPr bwMode="auto">
            <a:xfrm rot="10015322" flipH="1">
              <a:off x="4621" y="2392"/>
              <a:ext cx="708" cy="891"/>
              <a:chOff x="1727" y="866"/>
              <a:chExt cx="129" cy="157"/>
            </a:xfrm>
          </p:grpSpPr>
          <p:sp>
            <p:nvSpPr>
              <p:cNvPr id="24" name="Freeform 3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25" name="Freeform 3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26" name="Freeform 3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17" name="Freeform 37"/>
            <p:cNvSpPr>
              <a:spLocks/>
            </p:cNvSpPr>
            <p:nvPr userDrawn="1"/>
          </p:nvSpPr>
          <p:spPr bwMode="ltGray">
            <a:xfrm>
              <a:off x="1217" y="2"/>
              <a:ext cx="862" cy="886"/>
            </a:xfrm>
            <a:custGeom>
              <a:avLst/>
              <a:gdLst/>
              <a:ahLst/>
              <a:cxnLst>
                <a:cxn ang="0">
                  <a:pos x="0" y="0"/>
                </a:cxn>
                <a:cxn ang="0">
                  <a:pos x="6" y="107"/>
                </a:cxn>
                <a:cxn ang="0">
                  <a:pos x="37" y="262"/>
                </a:cxn>
                <a:cxn ang="0">
                  <a:pos x="83" y="410"/>
                </a:cxn>
                <a:cxn ang="0">
                  <a:pos x="149" y="546"/>
                </a:cxn>
                <a:cxn ang="0">
                  <a:pos x="237" y="666"/>
                </a:cxn>
                <a:cxn ang="0">
                  <a:pos x="338" y="764"/>
                </a:cxn>
                <a:cxn ang="0">
                  <a:pos x="450" y="838"/>
                </a:cxn>
                <a:cxn ang="0">
                  <a:pos x="579" y="879"/>
                </a:cxn>
                <a:cxn ang="0">
                  <a:pos x="714" y="886"/>
                </a:cxn>
                <a:cxn ang="0">
                  <a:pos x="862" y="851"/>
                </a:cxn>
                <a:cxn ang="0">
                  <a:pos x="784" y="856"/>
                </a:cxn>
                <a:cxn ang="0">
                  <a:pos x="700" y="835"/>
                </a:cxn>
                <a:cxn ang="0">
                  <a:pos x="621" y="794"/>
                </a:cxn>
                <a:cxn ang="0">
                  <a:pos x="542" y="728"/>
                </a:cxn>
                <a:cxn ang="0">
                  <a:pos x="466" y="649"/>
                </a:cxn>
                <a:cxn ang="0">
                  <a:pos x="397" y="557"/>
                </a:cxn>
                <a:cxn ang="0">
                  <a:pos x="334" y="454"/>
                </a:cxn>
                <a:cxn ang="0">
                  <a:pos x="279" y="339"/>
                </a:cxn>
                <a:cxn ang="0">
                  <a:pos x="238" y="225"/>
                </a:cxn>
                <a:cxn ang="0">
                  <a:pos x="205" y="105"/>
                </a:cxn>
                <a:cxn ang="0">
                  <a:pos x="184" y="3"/>
                </a:cxn>
              </a:cxnLst>
              <a:rect l="0" t="0" r="r" b="b"/>
              <a:pathLst>
                <a:path w="862" h="886">
                  <a:moveTo>
                    <a:pt x="0" y="0"/>
                  </a:moveTo>
                  <a:lnTo>
                    <a:pt x="6" y="107"/>
                  </a:lnTo>
                  <a:lnTo>
                    <a:pt x="37" y="262"/>
                  </a:lnTo>
                  <a:lnTo>
                    <a:pt x="83" y="410"/>
                  </a:lnTo>
                  <a:lnTo>
                    <a:pt x="149" y="546"/>
                  </a:lnTo>
                  <a:lnTo>
                    <a:pt x="237" y="666"/>
                  </a:lnTo>
                  <a:lnTo>
                    <a:pt x="338" y="764"/>
                  </a:lnTo>
                  <a:lnTo>
                    <a:pt x="450" y="838"/>
                  </a:lnTo>
                  <a:lnTo>
                    <a:pt x="579" y="879"/>
                  </a:lnTo>
                  <a:lnTo>
                    <a:pt x="714" y="886"/>
                  </a:lnTo>
                  <a:lnTo>
                    <a:pt x="862" y="851"/>
                  </a:lnTo>
                  <a:lnTo>
                    <a:pt x="784" y="856"/>
                  </a:lnTo>
                  <a:lnTo>
                    <a:pt x="700" y="835"/>
                  </a:lnTo>
                  <a:lnTo>
                    <a:pt x="621" y="794"/>
                  </a:lnTo>
                  <a:lnTo>
                    <a:pt x="542" y="728"/>
                  </a:lnTo>
                  <a:lnTo>
                    <a:pt x="466" y="649"/>
                  </a:lnTo>
                  <a:lnTo>
                    <a:pt x="397" y="557"/>
                  </a:lnTo>
                  <a:lnTo>
                    <a:pt x="334" y="454"/>
                  </a:lnTo>
                  <a:lnTo>
                    <a:pt x="279" y="339"/>
                  </a:lnTo>
                  <a:lnTo>
                    <a:pt x="238" y="225"/>
                  </a:lnTo>
                  <a:lnTo>
                    <a:pt x="205" y="105"/>
                  </a:lnTo>
                  <a:lnTo>
                    <a:pt x="184" y="3"/>
                  </a:lnTo>
                </a:path>
              </a:pathLst>
            </a:custGeom>
            <a:solidFill>
              <a:schemeClr val="accent1"/>
            </a:solidFill>
            <a:ln w="9525">
              <a:noFill/>
              <a:round/>
              <a:headEnd/>
              <a:tailEnd/>
            </a:ln>
          </p:spPr>
          <p:txBody>
            <a:bodyPr/>
            <a:lstStyle/>
            <a:p>
              <a:pPr>
                <a:defRPr/>
              </a:pPr>
              <a:endParaRPr lang="ru-RU"/>
            </a:p>
          </p:txBody>
        </p:sp>
        <p:sp>
          <p:nvSpPr>
            <p:cNvPr id="18" name="Freeform 38"/>
            <p:cNvSpPr>
              <a:spLocks/>
            </p:cNvSpPr>
            <p:nvPr userDrawn="1"/>
          </p:nvSpPr>
          <p:spPr bwMode="ltGray">
            <a:xfrm rot="9832527" flipV="1">
              <a:off x="2158" y="102"/>
              <a:ext cx="681" cy="593"/>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p>
          </p:txBody>
        </p:sp>
        <p:sp>
          <p:nvSpPr>
            <p:cNvPr id="19" name="Freeform 39"/>
            <p:cNvSpPr>
              <a:spLocks/>
            </p:cNvSpPr>
            <p:nvPr userDrawn="1"/>
          </p:nvSpPr>
          <p:spPr bwMode="ltGray">
            <a:xfrm rot="9832527" flipV="1">
              <a:off x="1997" y="858"/>
              <a:ext cx="330" cy="278"/>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p>
          </p:txBody>
        </p:sp>
        <p:sp>
          <p:nvSpPr>
            <p:cNvPr id="20" name="Freeform 40"/>
            <p:cNvSpPr>
              <a:spLocks/>
            </p:cNvSpPr>
            <p:nvPr userDrawn="1"/>
          </p:nvSpPr>
          <p:spPr bwMode="ltGray">
            <a:xfrm rot="9832527" flipV="1">
              <a:off x="2224" y="808"/>
              <a:ext cx="123" cy="233"/>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p>
          </p:txBody>
        </p:sp>
        <p:sp>
          <p:nvSpPr>
            <p:cNvPr id="21" name="Freeform 41"/>
            <p:cNvSpPr>
              <a:spLocks/>
            </p:cNvSpPr>
            <p:nvPr userDrawn="1"/>
          </p:nvSpPr>
          <p:spPr bwMode="ltGray">
            <a:xfrm>
              <a:off x="1603" y="0"/>
              <a:ext cx="124" cy="121"/>
            </a:xfrm>
            <a:custGeom>
              <a:avLst/>
              <a:gdLst/>
              <a:ahLst/>
              <a:cxnLst>
                <a:cxn ang="0">
                  <a:pos x="124" y="0"/>
                </a:cxn>
                <a:cxn ang="0">
                  <a:pos x="113" y="9"/>
                </a:cxn>
                <a:cxn ang="0">
                  <a:pos x="99" y="25"/>
                </a:cxn>
                <a:cxn ang="0">
                  <a:pos x="81" y="41"/>
                </a:cxn>
                <a:cxn ang="0">
                  <a:pos x="63" y="54"/>
                </a:cxn>
                <a:cxn ang="0">
                  <a:pos x="41" y="66"/>
                </a:cxn>
                <a:cxn ang="0">
                  <a:pos x="22" y="74"/>
                </a:cxn>
                <a:cxn ang="0">
                  <a:pos x="0" y="75"/>
                </a:cxn>
                <a:cxn ang="0">
                  <a:pos x="10" y="96"/>
                </a:cxn>
                <a:cxn ang="0">
                  <a:pos x="23" y="113"/>
                </a:cxn>
                <a:cxn ang="0">
                  <a:pos x="41" y="121"/>
                </a:cxn>
                <a:cxn ang="0">
                  <a:pos x="60" y="121"/>
                </a:cxn>
                <a:cxn ang="0">
                  <a:pos x="83" y="111"/>
                </a:cxn>
                <a:cxn ang="0">
                  <a:pos x="101" y="88"/>
                </a:cxn>
                <a:cxn ang="0">
                  <a:pos x="116" y="53"/>
                </a:cxn>
                <a:cxn ang="0">
                  <a:pos x="124" y="0"/>
                </a:cxn>
              </a:cxnLst>
              <a:rect l="0" t="0" r="r" b="b"/>
              <a:pathLst>
                <a:path w="124" h="121">
                  <a:moveTo>
                    <a:pt x="124" y="0"/>
                  </a:moveTo>
                  <a:lnTo>
                    <a:pt x="113" y="9"/>
                  </a:lnTo>
                  <a:lnTo>
                    <a:pt x="99" y="25"/>
                  </a:lnTo>
                  <a:lnTo>
                    <a:pt x="81" y="41"/>
                  </a:lnTo>
                  <a:lnTo>
                    <a:pt x="63" y="54"/>
                  </a:lnTo>
                  <a:lnTo>
                    <a:pt x="41" y="66"/>
                  </a:lnTo>
                  <a:lnTo>
                    <a:pt x="22" y="74"/>
                  </a:lnTo>
                  <a:lnTo>
                    <a:pt x="0" y="75"/>
                  </a:lnTo>
                  <a:lnTo>
                    <a:pt x="10" y="96"/>
                  </a:lnTo>
                  <a:lnTo>
                    <a:pt x="23" y="113"/>
                  </a:lnTo>
                  <a:lnTo>
                    <a:pt x="41" y="121"/>
                  </a:lnTo>
                  <a:lnTo>
                    <a:pt x="60" y="121"/>
                  </a:lnTo>
                  <a:lnTo>
                    <a:pt x="83" y="111"/>
                  </a:lnTo>
                  <a:lnTo>
                    <a:pt x="101" y="88"/>
                  </a:lnTo>
                  <a:lnTo>
                    <a:pt x="116" y="53"/>
                  </a:lnTo>
                  <a:lnTo>
                    <a:pt x="124" y="0"/>
                  </a:lnTo>
                  <a:close/>
                </a:path>
              </a:pathLst>
            </a:custGeom>
            <a:solidFill>
              <a:schemeClr val="accent1"/>
            </a:solidFill>
            <a:ln w="9525">
              <a:noFill/>
              <a:round/>
              <a:headEnd/>
              <a:tailEnd/>
            </a:ln>
          </p:spPr>
          <p:txBody>
            <a:bodyPr/>
            <a:lstStyle/>
            <a:p>
              <a:pPr>
                <a:defRPr/>
              </a:pPr>
              <a:endParaRPr lang="ru-RU"/>
            </a:p>
          </p:txBody>
        </p:sp>
        <p:sp>
          <p:nvSpPr>
            <p:cNvPr id="22" name="Freeform 42"/>
            <p:cNvSpPr>
              <a:spLocks/>
            </p:cNvSpPr>
            <p:nvPr userDrawn="1"/>
          </p:nvSpPr>
          <p:spPr bwMode="ltGray">
            <a:xfrm rot="9832527" flipV="1">
              <a:off x="2173" y="1238"/>
              <a:ext cx="393" cy="2300"/>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1"/>
            </a:solidFill>
            <a:ln w="9525">
              <a:noFill/>
              <a:round/>
              <a:headEnd/>
              <a:tailEnd/>
            </a:ln>
          </p:spPr>
          <p:txBody>
            <a:bodyPr/>
            <a:lstStyle/>
            <a:p>
              <a:pPr>
                <a:defRPr/>
              </a:pPr>
              <a:endParaRPr lang="ru-RU"/>
            </a:p>
          </p:txBody>
        </p:sp>
        <p:sp>
          <p:nvSpPr>
            <p:cNvPr id="23" name="Freeform 43"/>
            <p:cNvSpPr>
              <a:spLocks/>
            </p:cNvSpPr>
            <p:nvPr userDrawn="1"/>
          </p:nvSpPr>
          <p:spPr bwMode="ltGray">
            <a:xfrm>
              <a:off x="0" y="1848"/>
              <a:ext cx="36" cy="132"/>
            </a:xfrm>
            <a:custGeom>
              <a:avLst/>
              <a:gdLst/>
              <a:ahLst/>
              <a:cxnLst>
                <a:cxn ang="0">
                  <a:pos x="0" y="0"/>
                </a:cxn>
                <a:cxn ang="0">
                  <a:pos x="36" y="12"/>
                </a:cxn>
                <a:cxn ang="0">
                  <a:pos x="0" y="132"/>
                </a:cxn>
                <a:cxn ang="0">
                  <a:pos x="0" y="0"/>
                </a:cxn>
              </a:cxnLst>
              <a:rect l="0" t="0" r="r" b="b"/>
              <a:pathLst>
                <a:path w="36" h="132">
                  <a:moveTo>
                    <a:pt x="0" y="0"/>
                  </a:moveTo>
                  <a:lnTo>
                    <a:pt x="36" y="12"/>
                  </a:lnTo>
                  <a:lnTo>
                    <a:pt x="0" y="132"/>
                  </a:lnTo>
                  <a:lnTo>
                    <a:pt x="0" y="0"/>
                  </a:lnTo>
                  <a:close/>
                </a:path>
              </a:pathLst>
            </a:custGeom>
            <a:solidFill>
              <a:schemeClr val="folHlink"/>
            </a:solidFill>
            <a:ln w="9525">
              <a:noFill/>
              <a:round/>
              <a:headEnd/>
              <a:tailEnd/>
            </a:ln>
            <a:effectLst/>
          </p:spPr>
          <p:txBody>
            <a:bodyPr/>
            <a:lstStyle/>
            <a:p>
              <a:pPr>
                <a:defRPr/>
              </a:pPr>
              <a:endParaRPr lang="ru-RU"/>
            </a:p>
          </p:txBody>
        </p:sp>
      </p:grpSp>
      <p:sp>
        <p:nvSpPr>
          <p:cNvPr id="47151" name="Rectangle 47"/>
          <p:cNvSpPr>
            <a:spLocks noGrp="1" noChangeArrowheads="1"/>
          </p:cNvSpPr>
          <p:nvPr>
            <p:ph type="ctrTitle"/>
          </p:nvPr>
        </p:nvSpPr>
        <p:spPr>
          <a:xfrm>
            <a:off x="2455863" y="596900"/>
            <a:ext cx="6192837" cy="3581400"/>
          </a:xfrm>
        </p:spPr>
        <p:txBody>
          <a:bodyPr/>
          <a:lstStyle>
            <a:lvl1pPr>
              <a:defRPr sz="5200" b="1"/>
            </a:lvl1pPr>
          </a:lstStyle>
          <a:p>
            <a:r>
              <a:rPr lang="ru-RU"/>
              <a:t>Образец заголовка</a:t>
            </a:r>
          </a:p>
        </p:txBody>
      </p:sp>
      <p:sp>
        <p:nvSpPr>
          <p:cNvPr id="47152" name="Rectangle 48"/>
          <p:cNvSpPr>
            <a:spLocks noGrp="1" noChangeArrowheads="1"/>
          </p:cNvSpPr>
          <p:nvPr>
            <p:ph type="subTitle" idx="1"/>
          </p:nvPr>
        </p:nvSpPr>
        <p:spPr>
          <a:xfrm>
            <a:off x="2489200" y="4279900"/>
            <a:ext cx="6146800" cy="1485900"/>
          </a:xfrm>
        </p:spPr>
        <p:txBody>
          <a:bodyPr/>
          <a:lstStyle>
            <a:lvl1pPr marL="0" indent="0" algn="ctr">
              <a:buFontTx/>
              <a:buNone/>
              <a:defRPr b="1">
                <a:effectLst>
                  <a:outerShdw blurRad="38100" dist="38100" dir="2700000" algn="tl">
                    <a:srgbClr val="C0C0C0"/>
                  </a:outerShdw>
                </a:effectLst>
              </a:defRPr>
            </a:lvl1pPr>
          </a:lstStyle>
          <a:p>
            <a:r>
              <a:rPr lang="ru-RU"/>
              <a:t>Образец подзаголовка</a:t>
            </a:r>
          </a:p>
        </p:txBody>
      </p:sp>
      <p:sp>
        <p:nvSpPr>
          <p:cNvPr id="46" name="Rectangle 44"/>
          <p:cNvSpPr>
            <a:spLocks noGrp="1" noChangeArrowheads="1"/>
          </p:cNvSpPr>
          <p:nvPr>
            <p:ph type="dt" sz="half" idx="10"/>
          </p:nvPr>
        </p:nvSpPr>
        <p:spPr>
          <a:xfrm>
            <a:off x="457200" y="6248400"/>
            <a:ext cx="2133600" cy="457200"/>
          </a:xfrm>
        </p:spPr>
        <p:txBody>
          <a:bodyPr/>
          <a:lstStyle>
            <a:lvl1pPr>
              <a:defRPr/>
            </a:lvl1pPr>
          </a:lstStyle>
          <a:p>
            <a:pPr>
              <a:defRPr/>
            </a:pPr>
            <a:endParaRPr lang="ru-RU"/>
          </a:p>
        </p:txBody>
      </p:sp>
      <p:sp>
        <p:nvSpPr>
          <p:cNvPr id="47" name="Rectangle 45"/>
          <p:cNvSpPr>
            <a:spLocks noGrp="1" noChangeArrowheads="1"/>
          </p:cNvSpPr>
          <p:nvPr>
            <p:ph type="ftr" sz="quarter" idx="11"/>
          </p:nvPr>
        </p:nvSpPr>
        <p:spPr/>
        <p:txBody>
          <a:bodyPr/>
          <a:lstStyle>
            <a:lvl1pPr>
              <a:defRPr/>
            </a:lvl1pPr>
          </a:lstStyle>
          <a:p>
            <a:pPr>
              <a:defRPr/>
            </a:pPr>
            <a:endParaRPr lang="ru-RU"/>
          </a:p>
        </p:txBody>
      </p:sp>
      <p:sp>
        <p:nvSpPr>
          <p:cNvPr id="48" name="Rectangle 46"/>
          <p:cNvSpPr>
            <a:spLocks noGrp="1" noChangeArrowheads="1"/>
          </p:cNvSpPr>
          <p:nvPr>
            <p:ph type="sldNum" sz="quarter" idx="12"/>
          </p:nvPr>
        </p:nvSpPr>
        <p:spPr/>
        <p:txBody>
          <a:bodyPr/>
          <a:lstStyle>
            <a:lvl1pPr>
              <a:defRPr/>
            </a:lvl1pPr>
          </a:lstStyle>
          <a:p>
            <a:pPr>
              <a:defRPr/>
            </a:pPr>
            <a:fld id="{2796574C-D63C-4BDA-89D8-F57022BA0715}"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4E16B586-EA7D-4621-8B75-67A494AD697C}"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AB7BD45B-8AA2-4A94-BBB4-D50D8185444D}" type="slidenum">
              <a:rPr lang="ru-RU"/>
              <a:pPr>
                <a:defRPr/>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5299015A-1F74-4B3B-9999-77010A0C031A}"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7"/>
          <p:cNvSpPr>
            <a:spLocks noGrp="1" noChangeArrowheads="1"/>
          </p:cNvSpPr>
          <p:nvPr>
            <p:ph type="dt" sz="half" idx="10"/>
          </p:nvPr>
        </p:nvSpPr>
        <p:spPr>
          <a:ln/>
        </p:spPr>
        <p:txBody>
          <a:bodyPr/>
          <a:lstStyle>
            <a:lvl1pPr>
              <a:defRPr/>
            </a:lvl1pPr>
          </a:lstStyle>
          <a:p>
            <a:pPr>
              <a:defRPr/>
            </a:pPr>
            <a:endParaRPr lang="ru-RU"/>
          </a:p>
        </p:txBody>
      </p:sp>
      <p:sp>
        <p:nvSpPr>
          <p:cNvPr id="8" name="Rectangle 48"/>
          <p:cNvSpPr>
            <a:spLocks noGrp="1" noChangeArrowheads="1"/>
          </p:cNvSpPr>
          <p:nvPr>
            <p:ph type="ftr" sz="quarter" idx="11"/>
          </p:nvPr>
        </p:nvSpPr>
        <p:spPr>
          <a:ln/>
        </p:spPr>
        <p:txBody>
          <a:bodyPr/>
          <a:lstStyle>
            <a:lvl1pPr>
              <a:defRPr/>
            </a:lvl1pPr>
          </a:lstStyle>
          <a:p>
            <a:pPr>
              <a:defRPr/>
            </a:pPr>
            <a:endParaRPr lang="ru-RU"/>
          </a:p>
        </p:txBody>
      </p:sp>
      <p:sp>
        <p:nvSpPr>
          <p:cNvPr id="9" name="Rectangle 49"/>
          <p:cNvSpPr>
            <a:spLocks noGrp="1" noChangeArrowheads="1"/>
          </p:cNvSpPr>
          <p:nvPr>
            <p:ph type="sldNum" sz="quarter" idx="12"/>
          </p:nvPr>
        </p:nvSpPr>
        <p:spPr>
          <a:ln/>
        </p:spPr>
        <p:txBody>
          <a:bodyPr/>
          <a:lstStyle>
            <a:lvl1pPr>
              <a:defRPr/>
            </a:lvl1pPr>
          </a:lstStyle>
          <a:p>
            <a:pPr>
              <a:defRPr/>
            </a:pPr>
            <a:fld id="{DAE17B94-FB63-44A6-9A9F-09B0174965C1}" type="slidenum">
              <a:rPr lang="ru-RU"/>
              <a:pPr>
                <a:defRPr/>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7"/>
          <p:cNvSpPr>
            <a:spLocks noGrp="1" noChangeArrowheads="1"/>
          </p:cNvSpPr>
          <p:nvPr>
            <p:ph type="dt" sz="half" idx="10"/>
          </p:nvPr>
        </p:nvSpPr>
        <p:spPr>
          <a:ln/>
        </p:spPr>
        <p:txBody>
          <a:bodyPr/>
          <a:lstStyle>
            <a:lvl1pPr>
              <a:defRPr/>
            </a:lvl1pPr>
          </a:lstStyle>
          <a:p>
            <a:pPr>
              <a:defRPr/>
            </a:pPr>
            <a:endParaRPr lang="ru-RU"/>
          </a:p>
        </p:txBody>
      </p:sp>
      <p:sp>
        <p:nvSpPr>
          <p:cNvPr id="4" name="Rectangle 48"/>
          <p:cNvSpPr>
            <a:spLocks noGrp="1" noChangeArrowheads="1"/>
          </p:cNvSpPr>
          <p:nvPr>
            <p:ph type="ftr" sz="quarter" idx="11"/>
          </p:nvPr>
        </p:nvSpPr>
        <p:spPr>
          <a:ln/>
        </p:spPr>
        <p:txBody>
          <a:bodyPr/>
          <a:lstStyle>
            <a:lvl1pPr>
              <a:defRPr/>
            </a:lvl1pPr>
          </a:lstStyle>
          <a:p>
            <a:pPr>
              <a:defRPr/>
            </a:pPr>
            <a:endParaRPr lang="ru-RU"/>
          </a:p>
        </p:txBody>
      </p:sp>
      <p:sp>
        <p:nvSpPr>
          <p:cNvPr id="5" name="Rectangle 49"/>
          <p:cNvSpPr>
            <a:spLocks noGrp="1" noChangeArrowheads="1"/>
          </p:cNvSpPr>
          <p:nvPr>
            <p:ph type="sldNum" sz="quarter" idx="12"/>
          </p:nvPr>
        </p:nvSpPr>
        <p:spPr>
          <a:ln/>
        </p:spPr>
        <p:txBody>
          <a:bodyPr/>
          <a:lstStyle>
            <a:lvl1pPr>
              <a:defRPr/>
            </a:lvl1pPr>
          </a:lstStyle>
          <a:p>
            <a:pPr>
              <a:defRPr/>
            </a:pPr>
            <a:fld id="{CBD39918-D49A-4994-8C60-19E4CA33CA99}" type="slidenum">
              <a:rPr lang="ru-RU"/>
              <a:pPr>
                <a:defRPr/>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7"/>
          <p:cNvSpPr>
            <a:spLocks noGrp="1" noChangeArrowheads="1"/>
          </p:cNvSpPr>
          <p:nvPr>
            <p:ph type="dt" sz="half" idx="10"/>
          </p:nvPr>
        </p:nvSpPr>
        <p:spPr>
          <a:ln/>
        </p:spPr>
        <p:txBody>
          <a:bodyPr/>
          <a:lstStyle>
            <a:lvl1pPr>
              <a:defRPr/>
            </a:lvl1pPr>
          </a:lstStyle>
          <a:p>
            <a:pPr>
              <a:defRPr/>
            </a:pPr>
            <a:endParaRPr lang="ru-RU"/>
          </a:p>
        </p:txBody>
      </p:sp>
      <p:sp>
        <p:nvSpPr>
          <p:cNvPr id="3" name="Rectangle 48"/>
          <p:cNvSpPr>
            <a:spLocks noGrp="1" noChangeArrowheads="1"/>
          </p:cNvSpPr>
          <p:nvPr>
            <p:ph type="ftr" sz="quarter" idx="11"/>
          </p:nvPr>
        </p:nvSpPr>
        <p:spPr>
          <a:ln/>
        </p:spPr>
        <p:txBody>
          <a:bodyPr/>
          <a:lstStyle>
            <a:lvl1pPr>
              <a:defRPr/>
            </a:lvl1pPr>
          </a:lstStyle>
          <a:p>
            <a:pPr>
              <a:defRPr/>
            </a:pPr>
            <a:endParaRPr lang="ru-RU"/>
          </a:p>
        </p:txBody>
      </p:sp>
      <p:sp>
        <p:nvSpPr>
          <p:cNvPr id="4" name="Rectangle 49"/>
          <p:cNvSpPr>
            <a:spLocks noGrp="1" noChangeArrowheads="1"/>
          </p:cNvSpPr>
          <p:nvPr>
            <p:ph type="sldNum" sz="quarter" idx="12"/>
          </p:nvPr>
        </p:nvSpPr>
        <p:spPr>
          <a:ln/>
        </p:spPr>
        <p:txBody>
          <a:bodyPr/>
          <a:lstStyle>
            <a:lvl1pPr>
              <a:defRPr/>
            </a:lvl1pPr>
          </a:lstStyle>
          <a:p>
            <a:pPr>
              <a:defRPr/>
            </a:pPr>
            <a:fld id="{6F391B09-D3F6-4E16-9526-A720F6B08C5B}" type="slidenum">
              <a:rPr lang="ru-RU"/>
              <a:pPr>
                <a:defRPr/>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478529D1-F3A3-4930-B7FA-8B7314A9E19C}" type="slidenum">
              <a:rPr lang="ru-RU"/>
              <a:pPr>
                <a:defRPr/>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5D04E318-4586-431A-BBE8-279FC23AAE1E}" type="slidenum">
              <a:rPr lang="ru-RU"/>
              <a:pPr>
                <a:defRPr/>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A70214E0-681B-45E5-9724-BDE1F17FFE32}" type="slidenum">
              <a:rPr lang="ru-RU"/>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6225" y="103188"/>
            <a:ext cx="2060575" cy="59531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42913" y="103188"/>
            <a:ext cx="6030912" cy="59531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DBB9F6E1-E5D0-4844-B084-B0840F4EA222}" type="slidenum">
              <a:rPr lang="ru-RU"/>
              <a:pPr>
                <a:defRPr/>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3">
        <a:schemeClr val="bg1"/>
      </p:bgRef>
    </p:bg>
    <p:spTree>
      <p:nvGrpSpPr>
        <p:cNvPr id="1" name=""/>
        <p:cNvGrpSpPr/>
        <p:nvPr/>
      </p:nvGrpSpPr>
      <p:grpSpPr>
        <a:xfrm>
          <a:off x="0" y="0"/>
          <a:ext cx="0" cy="0"/>
          <a:chOff x="0" y="0"/>
          <a:chExt cx="0" cy="0"/>
        </a:xfrm>
      </p:grpSpPr>
      <p:sp>
        <p:nvSpPr>
          <p:cNvPr id="12" name="Прямоугольник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Скругленный прямоугольник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Подзаголовок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p:txBody>
          <a:bodyPr/>
          <a:lstStyle/>
          <a:p>
            <a:pPr>
              <a:defRPr/>
            </a:pPr>
            <a:endParaRPr lang="ru-RU"/>
          </a:p>
        </p:txBody>
      </p:sp>
      <p:sp>
        <p:nvSpPr>
          <p:cNvPr id="17" name="Нижний колонтитул 16"/>
          <p:cNvSpPr>
            <a:spLocks noGrp="1"/>
          </p:cNvSpPr>
          <p:nvPr>
            <p:ph type="ftr" sz="quarter" idx="11"/>
          </p:nvPr>
        </p:nvSpPr>
        <p:spPr/>
        <p:txBody>
          <a:bodyPr/>
          <a:lstStyle/>
          <a:p>
            <a:pPr>
              <a:defRPr/>
            </a:pPr>
            <a:endParaRPr lang="ru-RU"/>
          </a:p>
        </p:txBody>
      </p:sp>
      <p:sp>
        <p:nvSpPr>
          <p:cNvPr id="29" name="Номер слайда 28"/>
          <p:cNvSpPr>
            <a:spLocks noGrp="1"/>
          </p:cNvSpPr>
          <p:nvPr>
            <p:ph type="sldNum" sz="quarter" idx="12"/>
          </p:nvPr>
        </p:nvSpPr>
        <p:spPr/>
        <p:txBody>
          <a:bodyPr lIns="0" tIns="0" rIns="0" bIns="0">
            <a:noAutofit/>
          </a:bodyPr>
          <a:lstStyle>
            <a:lvl1pPr>
              <a:defRPr sz="1400">
                <a:solidFill>
                  <a:srgbClr val="FFFFFF"/>
                </a:solidFill>
              </a:defRPr>
            </a:lvl1pPr>
          </a:lstStyle>
          <a:p>
            <a:pPr>
              <a:defRPr/>
            </a:pPr>
            <a:fld id="{2796574C-D63C-4BDA-89D8-F57022BA0715}" type="slidenum">
              <a:rPr lang="ru-RU" smtClean="0"/>
              <a:pPr>
                <a:defRPr/>
              </a:pPr>
              <a:t>‹#›</a:t>
            </a:fld>
            <a:endParaRPr lang="ru-RU"/>
          </a:p>
        </p:txBody>
      </p:sp>
      <p:sp>
        <p:nvSpPr>
          <p:cNvPr id="7" name="Прямоугольник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Прямоугольник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оугольник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Заголовок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ru-RU" smtClean="0"/>
              <a:t>Образец заголовка</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4E16B586-EA7D-4621-8B75-67A494AD697C}" type="slidenum">
              <a:rPr lang="ru-RU" smtClean="0"/>
              <a:pPr>
                <a:defRPr/>
              </a:pPr>
              <a:t>‹#›</a:t>
            </a:fld>
            <a:endParaRPr lang="ru-RU"/>
          </a:p>
        </p:txBody>
      </p:sp>
      <p:sp>
        <p:nvSpPr>
          <p:cNvPr id="8" name="Содержимое 7"/>
          <p:cNvSpPr>
            <a:spLocks noGrp="1"/>
          </p:cNvSpPr>
          <p:nvPr>
            <p:ph sz="quarter" idx="1"/>
          </p:nvPr>
        </p:nvSpPr>
        <p:spPr>
          <a:xfrm>
            <a:off x="914400" y="1447800"/>
            <a:ext cx="777240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1"/>
      </p:bgRef>
    </p:bg>
    <p:spTree>
      <p:nvGrpSpPr>
        <p:cNvPr id="1" name=""/>
        <p:cNvGrpSpPr/>
        <p:nvPr/>
      </p:nvGrpSpPr>
      <p:grpSpPr>
        <a:xfrm>
          <a:off x="0" y="0"/>
          <a:ext cx="0" cy="0"/>
          <a:chOff x="0" y="0"/>
          <a:chExt cx="0" cy="0"/>
        </a:xfrm>
      </p:grpSpPr>
      <p:sp>
        <p:nvSpPr>
          <p:cNvPr id="11" name="Прямоугольник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Скругленный прямоугольник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Заголовок 1"/>
          <p:cNvSpPr>
            <a:spLocks noGrp="1"/>
          </p:cNvSpPr>
          <p:nvPr>
            <p:ph type="title"/>
          </p:nvPr>
        </p:nvSpPr>
        <p:spPr>
          <a:xfrm>
            <a:off x="722313" y="952500"/>
            <a:ext cx="7772400" cy="1362075"/>
          </a:xfrm>
        </p:spPr>
        <p:txBody>
          <a:bodyPr anchor="b" anchorCtr="0"/>
          <a:lstStyle>
            <a:lvl1pPr algn="l">
              <a:buNone/>
              <a:defRPr sz="4000" b="0" cap="none"/>
            </a:lvl1pPr>
          </a:lstStyle>
          <a:p>
            <a:r>
              <a:rPr kumimoji="0" lang="ru-RU" smtClean="0"/>
              <a:t>Образец заголовка</a:t>
            </a:r>
            <a:endParaRPr kumimoji="0" lang="en-US"/>
          </a:p>
        </p:txBody>
      </p:sp>
      <p:sp>
        <p:nvSpPr>
          <p:cNvPr id="3" name="Текст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a:xfrm>
            <a:off x="800100" y="6172200"/>
            <a:ext cx="4000500" cy="457200"/>
          </a:xfrm>
        </p:spPr>
        <p:txBody>
          <a:bodyPr/>
          <a:lstStyle/>
          <a:p>
            <a:pPr>
              <a:defRPr/>
            </a:pPr>
            <a:endParaRPr lang="ru-RU"/>
          </a:p>
        </p:txBody>
      </p:sp>
      <p:sp>
        <p:nvSpPr>
          <p:cNvPr id="7" name="Прямоугольник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Прямоугольник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Прямоугольник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Номер слайда 5"/>
          <p:cNvSpPr>
            <a:spLocks noGrp="1"/>
          </p:cNvSpPr>
          <p:nvPr>
            <p:ph type="sldNum" sz="quarter" idx="12"/>
          </p:nvPr>
        </p:nvSpPr>
        <p:spPr>
          <a:xfrm>
            <a:off x="146304" y="6208776"/>
            <a:ext cx="457200" cy="457200"/>
          </a:xfrm>
        </p:spPr>
        <p:txBody>
          <a:bodyPr/>
          <a:lstStyle/>
          <a:p>
            <a:pPr>
              <a:defRPr/>
            </a:pPr>
            <a:fld id="{AB7BD45B-8AA2-4A94-BBB4-D50D8185444D}"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5299015A-1F74-4B3B-9999-77010A0C031A}" type="slidenum">
              <a:rPr lang="ru-RU" smtClean="0"/>
              <a:pPr>
                <a:defRPr/>
              </a:pPr>
              <a:t>‹#›</a:t>
            </a:fld>
            <a:endParaRPr lang="ru-RU"/>
          </a:p>
        </p:txBody>
      </p:sp>
      <p:sp>
        <p:nvSpPr>
          <p:cNvPr id="9" name="Содержимое 8"/>
          <p:cNvSpPr>
            <a:spLocks noGrp="1"/>
          </p:cNvSpPr>
          <p:nvPr>
            <p:ph sz="quarter" idx="1"/>
          </p:nvPr>
        </p:nvSpPr>
        <p:spPr>
          <a:xfrm>
            <a:off x="914400" y="1447800"/>
            <a:ext cx="374904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1" name="Содержимое 10"/>
          <p:cNvSpPr>
            <a:spLocks noGrp="1"/>
          </p:cNvSpPr>
          <p:nvPr>
            <p:ph sz="quarter" idx="2"/>
          </p:nvPr>
        </p:nvSpPr>
        <p:spPr>
          <a:xfrm>
            <a:off x="4933950" y="1447800"/>
            <a:ext cx="374904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273050"/>
            <a:ext cx="7772400" cy="1143000"/>
          </a:xfrm>
        </p:spPr>
        <p:txBody>
          <a:bodyPr anchor="b" anchorCtr="0"/>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7" name="Дата 6"/>
          <p:cNvSpPr>
            <a:spLocks noGrp="1"/>
          </p:cNvSpPr>
          <p:nvPr>
            <p:ph type="dt" sz="half" idx="10"/>
          </p:nvPr>
        </p:nvSpPr>
        <p:spPr/>
        <p:txBody>
          <a:bodyPr/>
          <a:lstStyle/>
          <a:p>
            <a:pPr>
              <a:defRPr/>
            </a:pPr>
            <a:endParaRPr lang="ru-RU"/>
          </a:p>
        </p:txBody>
      </p:sp>
      <p:sp>
        <p:nvSpPr>
          <p:cNvPr id="8" name="Нижний колонтитул 7"/>
          <p:cNvSpPr>
            <a:spLocks noGrp="1"/>
          </p:cNvSpPr>
          <p:nvPr>
            <p:ph type="ftr" sz="quarter" idx="11"/>
          </p:nvPr>
        </p:nvSpPr>
        <p:spPr/>
        <p:txBody>
          <a:bodyPr/>
          <a:lstStyle/>
          <a:p>
            <a:pPr>
              <a:defRPr/>
            </a:pPr>
            <a:endParaRPr lang="ru-RU"/>
          </a:p>
        </p:txBody>
      </p:sp>
      <p:sp>
        <p:nvSpPr>
          <p:cNvPr id="9" name="Номер слайда 8"/>
          <p:cNvSpPr>
            <a:spLocks noGrp="1"/>
          </p:cNvSpPr>
          <p:nvPr>
            <p:ph type="sldNum" sz="quarter" idx="12"/>
          </p:nvPr>
        </p:nvSpPr>
        <p:spPr/>
        <p:txBody>
          <a:bodyPr/>
          <a:lstStyle/>
          <a:p>
            <a:pPr>
              <a:defRPr/>
            </a:pPr>
            <a:fld id="{DAE17B94-FB63-44A6-9A9F-09B0174965C1}" type="slidenum">
              <a:rPr lang="ru-RU" smtClean="0"/>
              <a:pPr>
                <a:defRPr/>
              </a:pPr>
              <a:t>‹#›</a:t>
            </a:fld>
            <a:endParaRPr lang="ru-RU"/>
          </a:p>
        </p:txBody>
      </p:sp>
      <p:sp>
        <p:nvSpPr>
          <p:cNvPr id="11" name="Содержимое 10"/>
          <p:cNvSpPr>
            <a:spLocks noGrp="1"/>
          </p:cNvSpPr>
          <p:nvPr>
            <p:ph sz="half" idx="2"/>
          </p:nvPr>
        </p:nvSpPr>
        <p:spPr>
          <a:xfrm>
            <a:off x="914400" y="2247900"/>
            <a:ext cx="3733800" cy="38862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4"/>
          </p:nvPr>
        </p:nvSpPr>
        <p:spPr>
          <a:xfrm>
            <a:off x="4953000" y="2247900"/>
            <a:ext cx="3733800" cy="38862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pPr>
              <a:defRPr/>
            </a:pPr>
            <a:endParaRPr lang="ru-RU"/>
          </a:p>
        </p:txBody>
      </p:sp>
      <p:sp>
        <p:nvSpPr>
          <p:cNvPr id="4" name="Нижний колонтитул 3"/>
          <p:cNvSpPr>
            <a:spLocks noGrp="1"/>
          </p:cNvSpPr>
          <p:nvPr>
            <p:ph type="ftr" sz="quarter" idx="11"/>
          </p:nvPr>
        </p:nvSpPr>
        <p:spPr/>
        <p:txBody>
          <a:bodyPr/>
          <a:lstStyle/>
          <a:p>
            <a:pPr>
              <a:defRPr/>
            </a:pPr>
            <a:endParaRPr lang="ru-RU"/>
          </a:p>
        </p:txBody>
      </p:sp>
      <p:sp>
        <p:nvSpPr>
          <p:cNvPr id="5" name="Номер слайда 4"/>
          <p:cNvSpPr>
            <a:spLocks noGrp="1"/>
          </p:cNvSpPr>
          <p:nvPr>
            <p:ph type="sldNum" sz="quarter" idx="12"/>
          </p:nvPr>
        </p:nvSpPr>
        <p:spPr/>
        <p:txBody>
          <a:bodyPr/>
          <a:lstStyle/>
          <a:p>
            <a:pPr>
              <a:defRPr/>
            </a:pPr>
            <a:fld id="{CBD39918-D49A-4994-8C60-19E4CA33CA99}" type="slidenum">
              <a:rPr lang="ru-RU" smtClean="0"/>
              <a:pPr>
                <a:defRPr/>
              </a:pPr>
              <a:t>‹#›</a:t>
            </a:fld>
            <a:endParaRPr lang="ru-RU"/>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pPr>
              <a:defRPr/>
            </a:pPr>
            <a:endParaRPr lang="ru-RU"/>
          </a:p>
        </p:txBody>
      </p:sp>
      <p:sp>
        <p:nvSpPr>
          <p:cNvPr id="3" name="Нижний колонтитул 2"/>
          <p:cNvSpPr>
            <a:spLocks noGrp="1"/>
          </p:cNvSpPr>
          <p:nvPr>
            <p:ph type="ftr" sz="quarter" idx="11"/>
          </p:nvPr>
        </p:nvSpPr>
        <p:spPr/>
        <p:txBody>
          <a:bodyPr/>
          <a:lstStyle/>
          <a:p>
            <a:pPr>
              <a:defRPr/>
            </a:pPr>
            <a:endParaRPr lang="ru-RU"/>
          </a:p>
        </p:txBody>
      </p:sp>
      <p:sp>
        <p:nvSpPr>
          <p:cNvPr id="4" name="Номер слайда 3"/>
          <p:cNvSpPr>
            <a:spLocks noGrp="1"/>
          </p:cNvSpPr>
          <p:nvPr>
            <p:ph type="sldNum" sz="quarter" idx="12"/>
          </p:nvPr>
        </p:nvSpPr>
        <p:spPr/>
        <p:txBody>
          <a:bodyPr/>
          <a:lstStyle/>
          <a:p>
            <a:pPr>
              <a:defRPr/>
            </a:pPr>
            <a:fld id="{6F391B09-D3F6-4E16-9526-A720F6B08C5B}" type="slidenum">
              <a:rPr lang="ru-RU" smtClean="0"/>
              <a:pPr>
                <a:defRPr/>
              </a:pPr>
              <a:t>‹#›</a:t>
            </a:fld>
            <a:endParaRPr lang="ru-RU"/>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8" name="Прямоугольник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Скругленный прямоугольник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Заголовок 1"/>
          <p:cNvSpPr>
            <a:spLocks noGrp="1"/>
          </p:cNvSpPr>
          <p:nvPr>
            <p:ph type="title"/>
          </p:nvPr>
        </p:nvSpPr>
        <p:spPr>
          <a:xfrm>
            <a:off x="914400" y="273050"/>
            <a:ext cx="7772400" cy="1143000"/>
          </a:xfrm>
        </p:spPr>
        <p:txBody>
          <a:bodyPr anchor="b" anchorCtr="0"/>
          <a:lstStyle>
            <a:lvl1pPr algn="l">
              <a:buNone/>
              <a:defRPr sz="4000" b="0"/>
            </a:lvl1pPr>
          </a:lstStyle>
          <a:p>
            <a:r>
              <a:rPr kumimoji="0" lang="ru-RU" smtClean="0"/>
              <a:t>Образец заголовка</a:t>
            </a:r>
            <a:endParaRPr kumimoji="0" lang="en-US"/>
          </a:p>
        </p:txBody>
      </p:sp>
      <p:sp>
        <p:nvSpPr>
          <p:cNvPr id="3" name="Текст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478529D1-F3A3-4930-B7FA-8B7314A9E19C}" type="slidenum">
              <a:rPr lang="ru-RU" smtClean="0"/>
              <a:pPr>
                <a:defRPr/>
              </a:pPr>
              <a:t>‹#›</a:t>
            </a:fld>
            <a:endParaRPr lang="ru-RU"/>
          </a:p>
        </p:txBody>
      </p:sp>
      <p:sp>
        <p:nvSpPr>
          <p:cNvPr id="11" name="Содержимое 10"/>
          <p:cNvSpPr>
            <a:spLocks noGrp="1"/>
          </p:cNvSpPr>
          <p:nvPr>
            <p:ph sz="quarter" idx="1"/>
          </p:nvPr>
        </p:nvSpPr>
        <p:spPr>
          <a:xfrm>
            <a:off x="2971800" y="1600200"/>
            <a:ext cx="5715000" cy="44958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a:xfrm>
            <a:off x="914400" y="6172200"/>
            <a:ext cx="3886200" cy="457200"/>
          </a:xfrm>
        </p:spPr>
        <p:txBody>
          <a:bodyPr/>
          <a:lstStyle/>
          <a:p>
            <a:pPr>
              <a:defRPr/>
            </a:pPr>
            <a:endParaRPr lang="ru-RU"/>
          </a:p>
        </p:txBody>
      </p:sp>
      <p:sp>
        <p:nvSpPr>
          <p:cNvPr id="7" name="Номер слайда 6"/>
          <p:cNvSpPr>
            <a:spLocks noGrp="1"/>
          </p:cNvSpPr>
          <p:nvPr>
            <p:ph type="sldNum" sz="quarter" idx="12"/>
          </p:nvPr>
        </p:nvSpPr>
        <p:spPr>
          <a:xfrm>
            <a:off x="146304" y="6208776"/>
            <a:ext cx="457200" cy="457200"/>
          </a:xfrm>
        </p:spPr>
        <p:txBody>
          <a:bodyPr/>
          <a:lstStyle/>
          <a:p>
            <a:pPr>
              <a:defRPr/>
            </a:pPr>
            <a:fld id="{5D04E318-4586-431A-BBE8-279FC23AAE1E}" type="slidenum">
              <a:rPr lang="ru-RU" smtClean="0"/>
              <a:pPr>
                <a:defRPr/>
              </a:pPr>
              <a:t>‹#›</a:t>
            </a:fld>
            <a:endParaRPr lang="ru-RU"/>
          </a:p>
        </p:txBody>
      </p:sp>
      <p:sp>
        <p:nvSpPr>
          <p:cNvPr id="11" name="Прямоугольник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оугольник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оугольник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Рисунок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ru-RU" smtClean="0"/>
              <a:t>Вставка рисунка</a:t>
            </a:r>
            <a:endParaRPr kumimoji="0" lang="en-US" dirty="0"/>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70214E0-681B-45E5-9724-BDE1F17FFE32}" type="slidenum">
              <a:rPr lang="ru-RU" smtClean="0"/>
              <a:pPr>
                <a:defRPr/>
              </a:pPr>
              <a:t>‹#›</a:t>
            </a:fld>
            <a:endParaRPr lang="ru-RU"/>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41"/>
            <a:ext cx="201168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914400" y="274640"/>
            <a:ext cx="55626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DBB9F6E1-E5D0-4844-B084-B0840F4EA222}" type="slidenum">
              <a:rPr lang="ru-RU" smtClean="0"/>
              <a:pPr>
                <a:defRPr/>
              </a:pPr>
              <a:t>‹#›</a:t>
            </a:fld>
            <a:endParaRPr lang="ru-RU"/>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Pr>
        <a:blipFill dpi="0" rotWithShape="1">
          <a:blip r:embed="rId2" cstate="print">
            <a:lum/>
          </a:blip>
          <a:srcRect/>
          <a:stretch>
            <a:fillRect l="-11000" r="-11000"/>
          </a:stretch>
        </a:blipFill>
        <a:effectLst/>
      </p:bgPr>
    </p:bg>
    <p:spTree>
      <p:nvGrpSpPr>
        <p:cNvPr id="1" name=""/>
        <p:cNvGrpSpPr/>
        <p:nvPr/>
      </p:nvGrpSpPr>
      <p:grpSpPr>
        <a:xfrm>
          <a:off x="0" y="0"/>
          <a:ext cx="0" cy="0"/>
          <a:chOff x="0" y="0"/>
          <a:chExt cx="0" cy="0"/>
        </a:xfrm>
      </p:grpSpPr>
      <p:sp>
        <p:nvSpPr>
          <p:cNvPr id="8" name="Скругленный прямоугольник 7"/>
          <p:cNvSpPr/>
          <p:nvPr userDrawn="1"/>
        </p:nvSpPr>
        <p:spPr>
          <a:xfrm>
            <a:off x="1403648" y="3933056"/>
            <a:ext cx="6912768" cy="151216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ru-RU">
              <a:solidFill>
                <a:prstClr val="white"/>
              </a:solidFill>
            </a:endParaRPr>
          </a:p>
        </p:txBody>
      </p:sp>
      <p:sp>
        <p:nvSpPr>
          <p:cNvPr id="7" name="Прямоугольник с двумя скругленными соседними углами 6"/>
          <p:cNvSpPr/>
          <p:nvPr userDrawn="1"/>
        </p:nvSpPr>
        <p:spPr>
          <a:xfrm>
            <a:off x="1331640" y="1844824"/>
            <a:ext cx="7056784" cy="1872208"/>
          </a:xfrm>
          <a:prstGeom prst="round2SameRect">
            <a:avLst/>
          </a:prstGeom>
          <a:solidFill>
            <a:schemeClr val="accent1">
              <a:alpha val="4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ru-RU">
              <a:solidFill>
                <a:prstClr val="white"/>
              </a:solidFill>
            </a:endParaRPr>
          </a:p>
        </p:txBody>
      </p:sp>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dirty="0"/>
          </a:p>
        </p:txBody>
      </p:sp>
      <p:sp>
        <p:nvSpPr>
          <p:cNvPr id="3" name="Подзаголовок 2"/>
          <p:cNvSpPr>
            <a:spLocks noGrp="1"/>
          </p:cNvSpPr>
          <p:nvPr>
            <p:ph type="subTitle" idx="1"/>
          </p:nvPr>
        </p:nvSpPr>
        <p:spPr>
          <a:xfrm>
            <a:off x="1699592" y="3886200"/>
            <a:ext cx="6400800" cy="1752600"/>
          </a:xfrm>
        </p:spPr>
        <p:txBody>
          <a:bodyPr/>
          <a:lstStyle>
            <a:lvl1pPr marL="0" indent="0" algn="ctr">
              <a:buNone/>
              <a:defRPr>
                <a:solidFill>
                  <a:srgbClr val="C00000"/>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dirty="0"/>
          </a:p>
        </p:txBody>
      </p:sp>
      <p:sp>
        <p:nvSpPr>
          <p:cNvPr id="4" name="Дата 3"/>
          <p:cNvSpPr>
            <a:spLocks noGrp="1"/>
          </p:cNvSpPr>
          <p:nvPr>
            <p:ph type="dt" sz="half" idx="10"/>
          </p:nvPr>
        </p:nvSpPr>
        <p:spPr/>
        <p:txBody>
          <a:bodyPr/>
          <a:lstStyle/>
          <a:p>
            <a:fld id="{95A01684-A4EF-4001-BEE0-A2B589086532}" type="datetimeFigureOut">
              <a:rPr lang="ru-RU" smtClean="0">
                <a:solidFill>
                  <a:prstClr val="black">
                    <a:tint val="75000"/>
                  </a:prstClr>
                </a:solidFill>
              </a:rPr>
              <a:pPr/>
              <a:t>16.11.2017</a:t>
            </a:fld>
            <a:endParaRPr lang="ru-RU" dirty="0">
              <a:solidFill>
                <a:prstClr val="black">
                  <a:tint val="75000"/>
                </a:prstClr>
              </a:solidFill>
            </a:endParaRPr>
          </a:p>
        </p:txBody>
      </p:sp>
      <p:sp>
        <p:nvSpPr>
          <p:cNvPr id="5" name="Нижний колонтитул 4"/>
          <p:cNvSpPr>
            <a:spLocks noGrp="1"/>
          </p:cNvSpPr>
          <p:nvPr>
            <p:ph type="ftr" sz="quarter" idx="11"/>
          </p:nvPr>
        </p:nvSpPr>
        <p:spPr/>
        <p:txBody>
          <a:bodyPr/>
          <a:lstStyle/>
          <a:p>
            <a:endParaRPr lang="ru-RU" dirty="0">
              <a:solidFill>
                <a:prstClr val="black">
                  <a:tint val="75000"/>
                </a:prstClr>
              </a:solidFill>
            </a:endParaRPr>
          </a:p>
        </p:txBody>
      </p:sp>
      <p:sp>
        <p:nvSpPr>
          <p:cNvPr id="6" name="Номер слайда 5"/>
          <p:cNvSpPr>
            <a:spLocks noGrp="1"/>
          </p:cNvSpPr>
          <p:nvPr>
            <p:ph type="sldNum" sz="quarter" idx="12"/>
          </p:nvPr>
        </p:nvSpPr>
        <p:spPr>
          <a:xfrm>
            <a:off x="6300192" y="6356350"/>
            <a:ext cx="2639616" cy="365125"/>
          </a:xfrm>
        </p:spPr>
        <p:txBody>
          <a:bodyPr/>
          <a:lstStyle/>
          <a:p>
            <a:r>
              <a:rPr lang="en-US" dirty="0" smtClean="0">
                <a:solidFill>
                  <a:prstClr val="black">
                    <a:tint val="75000"/>
                  </a:prstClr>
                </a:solidFill>
              </a:rPr>
              <a:t>http://presentation-creation.ru/</a:t>
            </a:r>
            <a:endParaRPr lang="ru-RU" dirty="0">
              <a:solidFill>
                <a:prstClr val="black">
                  <a:tint val="75000"/>
                </a:prstClr>
              </a:solidFill>
            </a:endParaRPr>
          </a:p>
        </p:txBody>
      </p:sp>
    </p:spTree>
    <p:extLst>
      <p:ext uri="{BB962C8B-B14F-4D97-AF65-F5344CB8AC3E}">
        <p14:creationId xmlns:p14="http://schemas.microsoft.com/office/powerpoint/2010/main" val="4218169331"/>
      </p:ext>
    </p:extLst>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95A01684-A4EF-4001-BEE0-A2B589086532}" type="datetimeFigureOut">
              <a:rPr lang="ru-RU" smtClean="0">
                <a:solidFill>
                  <a:prstClr val="black">
                    <a:tint val="75000"/>
                  </a:prstClr>
                </a:solidFill>
              </a:rPr>
              <a:pPr/>
              <a:t>16.11.2017</a:t>
            </a:fld>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p>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p>
            <a:fld id="{76D165E2-3FFE-4B8B-9D58-5D2013B4F87E}"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579909066"/>
      </p:ext>
    </p:extLst>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95A01684-A4EF-4001-BEE0-A2B589086532}" type="datetimeFigureOut">
              <a:rPr lang="ru-RU" smtClean="0">
                <a:solidFill>
                  <a:prstClr val="black">
                    <a:tint val="75000"/>
                  </a:prstClr>
                </a:solidFill>
              </a:rPr>
              <a:pPr/>
              <a:t>16.11.2017</a:t>
            </a:fld>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p>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p>
            <a:fld id="{76D165E2-3FFE-4B8B-9D58-5D2013B4F87E}"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164673148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95A01684-A4EF-4001-BEE0-A2B589086532}" type="datetimeFigureOut">
              <a:rPr lang="ru-RU" smtClean="0">
                <a:solidFill>
                  <a:prstClr val="black">
                    <a:tint val="75000"/>
                  </a:prstClr>
                </a:solidFill>
              </a:rPr>
              <a:pPr/>
              <a:t>16.11.2017</a:t>
            </a:fld>
            <a:endParaRPr lang="ru-RU">
              <a:solidFill>
                <a:prstClr val="black">
                  <a:tint val="75000"/>
                </a:prstClr>
              </a:solidFill>
            </a:endParaRPr>
          </a:p>
        </p:txBody>
      </p:sp>
      <p:sp>
        <p:nvSpPr>
          <p:cNvPr id="6" name="Нижний колонтитул 5"/>
          <p:cNvSpPr>
            <a:spLocks noGrp="1"/>
          </p:cNvSpPr>
          <p:nvPr>
            <p:ph type="ftr" sz="quarter" idx="11"/>
          </p:nvPr>
        </p:nvSpPr>
        <p:spPr/>
        <p:txBody>
          <a:bodyPr/>
          <a:lstStyle/>
          <a:p>
            <a:endParaRPr lang="ru-RU">
              <a:solidFill>
                <a:prstClr val="black">
                  <a:tint val="75000"/>
                </a:prstClr>
              </a:solidFill>
            </a:endParaRPr>
          </a:p>
        </p:txBody>
      </p:sp>
      <p:sp>
        <p:nvSpPr>
          <p:cNvPr id="7" name="Номер слайда 6"/>
          <p:cNvSpPr>
            <a:spLocks noGrp="1"/>
          </p:cNvSpPr>
          <p:nvPr>
            <p:ph type="sldNum" sz="quarter" idx="12"/>
          </p:nvPr>
        </p:nvSpPr>
        <p:spPr/>
        <p:txBody>
          <a:bodyPr/>
          <a:lstStyle/>
          <a:p>
            <a:fld id="{76D165E2-3FFE-4B8B-9D58-5D2013B4F87E}"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34411201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95A01684-A4EF-4001-BEE0-A2B589086532}" type="datetimeFigureOut">
              <a:rPr lang="ru-RU" smtClean="0">
                <a:solidFill>
                  <a:prstClr val="black">
                    <a:tint val="75000"/>
                  </a:prstClr>
                </a:solidFill>
              </a:rPr>
              <a:pPr/>
              <a:t>16.11.2017</a:t>
            </a:fld>
            <a:endParaRPr lang="ru-RU">
              <a:solidFill>
                <a:prstClr val="black">
                  <a:tint val="75000"/>
                </a:prstClr>
              </a:solidFill>
            </a:endParaRPr>
          </a:p>
        </p:txBody>
      </p:sp>
      <p:sp>
        <p:nvSpPr>
          <p:cNvPr id="8" name="Нижний колонтитул 7"/>
          <p:cNvSpPr>
            <a:spLocks noGrp="1"/>
          </p:cNvSpPr>
          <p:nvPr>
            <p:ph type="ftr" sz="quarter" idx="11"/>
          </p:nvPr>
        </p:nvSpPr>
        <p:spPr/>
        <p:txBody>
          <a:bodyPr/>
          <a:lstStyle/>
          <a:p>
            <a:endParaRPr lang="ru-RU">
              <a:solidFill>
                <a:prstClr val="black">
                  <a:tint val="75000"/>
                </a:prstClr>
              </a:solidFill>
            </a:endParaRPr>
          </a:p>
        </p:txBody>
      </p:sp>
      <p:sp>
        <p:nvSpPr>
          <p:cNvPr id="9" name="Номер слайда 8"/>
          <p:cNvSpPr>
            <a:spLocks noGrp="1"/>
          </p:cNvSpPr>
          <p:nvPr>
            <p:ph type="sldNum" sz="quarter" idx="12"/>
          </p:nvPr>
        </p:nvSpPr>
        <p:spPr/>
        <p:txBody>
          <a:bodyPr/>
          <a:lstStyle/>
          <a:p>
            <a:fld id="{76D165E2-3FFE-4B8B-9D58-5D2013B4F87E}"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341029516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95A01684-A4EF-4001-BEE0-A2B589086532}" type="datetimeFigureOut">
              <a:rPr lang="ru-RU" smtClean="0">
                <a:solidFill>
                  <a:prstClr val="black">
                    <a:tint val="75000"/>
                  </a:prstClr>
                </a:solidFill>
              </a:rPr>
              <a:pPr/>
              <a:t>16.11.2017</a:t>
            </a:fld>
            <a:endParaRPr lang="ru-RU">
              <a:solidFill>
                <a:prstClr val="black">
                  <a:tint val="75000"/>
                </a:prstClr>
              </a:solidFill>
            </a:endParaRPr>
          </a:p>
        </p:txBody>
      </p:sp>
      <p:sp>
        <p:nvSpPr>
          <p:cNvPr id="4" name="Нижний колонтитул 3"/>
          <p:cNvSpPr>
            <a:spLocks noGrp="1"/>
          </p:cNvSpPr>
          <p:nvPr>
            <p:ph type="ftr" sz="quarter" idx="11"/>
          </p:nvPr>
        </p:nvSpPr>
        <p:spPr/>
        <p:txBody>
          <a:bodyPr/>
          <a:lstStyle/>
          <a:p>
            <a:endParaRPr lang="ru-RU">
              <a:solidFill>
                <a:prstClr val="black">
                  <a:tint val="75000"/>
                </a:prstClr>
              </a:solidFill>
            </a:endParaRPr>
          </a:p>
        </p:txBody>
      </p:sp>
      <p:sp>
        <p:nvSpPr>
          <p:cNvPr id="5" name="Номер слайда 4"/>
          <p:cNvSpPr>
            <a:spLocks noGrp="1"/>
          </p:cNvSpPr>
          <p:nvPr>
            <p:ph type="sldNum" sz="quarter" idx="12"/>
          </p:nvPr>
        </p:nvSpPr>
        <p:spPr/>
        <p:txBody>
          <a:bodyPr/>
          <a:lstStyle/>
          <a:p>
            <a:fld id="{76D165E2-3FFE-4B8B-9D58-5D2013B4F87E}"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190207654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Пустой слайд">
    <p:bg>
      <p:bgPr>
        <a:blipFill dpi="0" rotWithShape="1">
          <a:blip r:embed="rId2" cstate="print">
            <a:lum/>
          </a:blip>
          <a:srcRect/>
          <a:tile tx="0" ty="0" sx="100000" sy="100000" flip="none" algn="tl"/>
        </a:blipFill>
        <a:effectLst/>
      </p:bgPr>
    </p:bg>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95A01684-A4EF-4001-BEE0-A2B589086532}" type="datetimeFigureOut">
              <a:rPr lang="ru-RU" smtClean="0">
                <a:solidFill>
                  <a:prstClr val="black">
                    <a:tint val="75000"/>
                  </a:prstClr>
                </a:solidFill>
              </a:rPr>
              <a:pPr/>
              <a:t>16.11.2017</a:t>
            </a:fld>
            <a:endParaRPr lang="ru-RU">
              <a:solidFill>
                <a:prstClr val="black">
                  <a:tint val="75000"/>
                </a:prstClr>
              </a:solidFill>
            </a:endParaRPr>
          </a:p>
        </p:txBody>
      </p:sp>
      <p:sp>
        <p:nvSpPr>
          <p:cNvPr id="3" name="Нижний колонтитул 2"/>
          <p:cNvSpPr>
            <a:spLocks noGrp="1"/>
          </p:cNvSpPr>
          <p:nvPr>
            <p:ph type="ftr" sz="quarter" idx="11"/>
          </p:nvPr>
        </p:nvSpPr>
        <p:spPr/>
        <p:txBody>
          <a:bodyPr/>
          <a:lstStyle/>
          <a:p>
            <a:endParaRPr lang="ru-RU">
              <a:solidFill>
                <a:prstClr val="black">
                  <a:tint val="75000"/>
                </a:prstClr>
              </a:solidFill>
            </a:endParaRPr>
          </a:p>
        </p:txBody>
      </p:sp>
      <p:sp>
        <p:nvSpPr>
          <p:cNvPr id="4" name="Номер слайда 3"/>
          <p:cNvSpPr>
            <a:spLocks noGrp="1"/>
          </p:cNvSpPr>
          <p:nvPr>
            <p:ph type="sldNum" sz="quarter" idx="12"/>
          </p:nvPr>
        </p:nvSpPr>
        <p:spPr/>
        <p:txBody>
          <a:bodyPr/>
          <a:lstStyle/>
          <a:p>
            <a:fld id="{76D165E2-3FFE-4B8B-9D58-5D2013B4F87E}"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3649372885"/>
      </p:ext>
    </p:extLst>
  </p:cSld>
  <p:clrMapOvr>
    <a:masterClrMapping/>
  </p:clrMapOvr>
  <p:timing>
    <p:tnLst>
      <p:par>
        <p:cTn id="1" dur="indefinite" restart="never" nodeType="tmRoot"/>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95A01684-A4EF-4001-BEE0-A2B589086532}" type="datetimeFigureOut">
              <a:rPr lang="ru-RU" smtClean="0">
                <a:solidFill>
                  <a:prstClr val="black">
                    <a:tint val="75000"/>
                  </a:prstClr>
                </a:solidFill>
              </a:rPr>
              <a:pPr/>
              <a:t>16.11.2017</a:t>
            </a:fld>
            <a:endParaRPr lang="ru-RU">
              <a:solidFill>
                <a:prstClr val="black">
                  <a:tint val="75000"/>
                </a:prstClr>
              </a:solidFill>
            </a:endParaRPr>
          </a:p>
        </p:txBody>
      </p:sp>
      <p:sp>
        <p:nvSpPr>
          <p:cNvPr id="6" name="Нижний колонтитул 5"/>
          <p:cNvSpPr>
            <a:spLocks noGrp="1"/>
          </p:cNvSpPr>
          <p:nvPr>
            <p:ph type="ftr" sz="quarter" idx="11"/>
          </p:nvPr>
        </p:nvSpPr>
        <p:spPr/>
        <p:txBody>
          <a:bodyPr/>
          <a:lstStyle/>
          <a:p>
            <a:endParaRPr lang="ru-RU">
              <a:solidFill>
                <a:prstClr val="black">
                  <a:tint val="75000"/>
                </a:prstClr>
              </a:solidFill>
            </a:endParaRPr>
          </a:p>
        </p:txBody>
      </p:sp>
      <p:sp>
        <p:nvSpPr>
          <p:cNvPr id="7" name="Номер слайда 6"/>
          <p:cNvSpPr>
            <a:spLocks noGrp="1"/>
          </p:cNvSpPr>
          <p:nvPr>
            <p:ph type="sldNum" sz="quarter" idx="12"/>
          </p:nvPr>
        </p:nvSpPr>
        <p:spPr/>
        <p:txBody>
          <a:bodyPr/>
          <a:lstStyle/>
          <a:p>
            <a:fld id="{76D165E2-3FFE-4B8B-9D58-5D2013B4F87E}"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104761627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95A01684-A4EF-4001-BEE0-A2B589086532}" type="datetimeFigureOut">
              <a:rPr lang="ru-RU" smtClean="0">
                <a:solidFill>
                  <a:prstClr val="black">
                    <a:tint val="75000"/>
                  </a:prstClr>
                </a:solidFill>
              </a:rPr>
              <a:pPr/>
              <a:t>16.11.2017</a:t>
            </a:fld>
            <a:endParaRPr lang="ru-RU">
              <a:solidFill>
                <a:prstClr val="black">
                  <a:tint val="75000"/>
                </a:prstClr>
              </a:solidFill>
            </a:endParaRPr>
          </a:p>
        </p:txBody>
      </p:sp>
      <p:sp>
        <p:nvSpPr>
          <p:cNvPr id="6" name="Нижний колонтитул 5"/>
          <p:cNvSpPr>
            <a:spLocks noGrp="1"/>
          </p:cNvSpPr>
          <p:nvPr>
            <p:ph type="ftr" sz="quarter" idx="11"/>
          </p:nvPr>
        </p:nvSpPr>
        <p:spPr/>
        <p:txBody>
          <a:bodyPr/>
          <a:lstStyle/>
          <a:p>
            <a:endParaRPr lang="ru-RU">
              <a:solidFill>
                <a:prstClr val="black">
                  <a:tint val="75000"/>
                </a:prstClr>
              </a:solidFill>
            </a:endParaRPr>
          </a:p>
        </p:txBody>
      </p:sp>
      <p:sp>
        <p:nvSpPr>
          <p:cNvPr id="7" name="Номер слайда 6"/>
          <p:cNvSpPr>
            <a:spLocks noGrp="1"/>
          </p:cNvSpPr>
          <p:nvPr>
            <p:ph type="sldNum" sz="quarter" idx="12"/>
          </p:nvPr>
        </p:nvSpPr>
        <p:spPr/>
        <p:txBody>
          <a:bodyPr/>
          <a:lstStyle/>
          <a:p>
            <a:fld id="{76D165E2-3FFE-4B8B-9D58-5D2013B4F87E}"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134303023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95A01684-A4EF-4001-BEE0-A2B589086532}" type="datetimeFigureOut">
              <a:rPr lang="ru-RU" smtClean="0">
                <a:solidFill>
                  <a:prstClr val="black">
                    <a:tint val="75000"/>
                  </a:prstClr>
                </a:solidFill>
              </a:rPr>
              <a:pPr/>
              <a:t>16.11.2017</a:t>
            </a:fld>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p>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p>
            <a:fld id="{76D165E2-3FFE-4B8B-9D58-5D2013B4F87E}"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67647999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95A01684-A4EF-4001-BEE0-A2B589086532}" type="datetimeFigureOut">
              <a:rPr lang="ru-RU" smtClean="0">
                <a:solidFill>
                  <a:prstClr val="black">
                    <a:tint val="75000"/>
                  </a:prstClr>
                </a:solidFill>
              </a:rPr>
              <a:pPr/>
              <a:t>16.11.2017</a:t>
            </a:fld>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p>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p>
            <a:fld id="{76D165E2-3FFE-4B8B-9D58-5D2013B4F87E}"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139543170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29" name="Заголовок 28"/>
          <p:cNvSpPr>
            <a:spLocks noGrp="1"/>
          </p:cNvSpPr>
          <p:nvPr>
            <p:ph type="ctrTitle"/>
          </p:nvPr>
        </p:nvSpPr>
        <p:spPr>
          <a:xfrm>
            <a:off x="381000" y="4853411"/>
            <a:ext cx="8458200" cy="1222375"/>
          </a:xfrm>
        </p:spPr>
        <p:txBody>
          <a:bodyPr anchor="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16" name="Дата 15"/>
          <p:cNvSpPr>
            <a:spLocks noGrp="1"/>
          </p:cNvSpPr>
          <p:nvPr>
            <p:ph type="dt" sz="half" idx="10"/>
          </p:nvPr>
        </p:nvSpPr>
        <p:spPr/>
        <p:txBody>
          <a:bodyPr/>
          <a:lstStyle/>
          <a:p>
            <a:pPr>
              <a:defRPr/>
            </a:pPr>
            <a:endParaRPr lang="ru-RU">
              <a:solidFill>
                <a:srgbClr val="3891A7">
                  <a:shade val="75000"/>
                </a:srgbClr>
              </a:solidFill>
            </a:endParaRPr>
          </a:p>
        </p:txBody>
      </p:sp>
      <p:sp>
        <p:nvSpPr>
          <p:cNvPr id="2" name="Нижний колонтитул 1"/>
          <p:cNvSpPr>
            <a:spLocks noGrp="1"/>
          </p:cNvSpPr>
          <p:nvPr>
            <p:ph type="ftr" sz="quarter" idx="11"/>
          </p:nvPr>
        </p:nvSpPr>
        <p:spPr/>
        <p:txBody>
          <a:bodyPr/>
          <a:lstStyle/>
          <a:p>
            <a:pPr>
              <a:defRPr/>
            </a:pPr>
            <a:endParaRPr lang="ru-RU">
              <a:solidFill>
                <a:srgbClr val="3891A7">
                  <a:shade val="75000"/>
                </a:srgbClr>
              </a:solidFill>
            </a:endParaRPr>
          </a:p>
        </p:txBody>
      </p:sp>
      <p:sp>
        <p:nvSpPr>
          <p:cNvPr id="15" name="Номер слайда 14"/>
          <p:cNvSpPr>
            <a:spLocks noGrp="1"/>
          </p:cNvSpPr>
          <p:nvPr>
            <p:ph type="sldNum" sz="quarter" idx="12"/>
          </p:nvPr>
        </p:nvSpPr>
        <p:spPr>
          <a:xfrm>
            <a:off x="8229600" y="6473952"/>
            <a:ext cx="758952" cy="246888"/>
          </a:xfrm>
        </p:spPr>
        <p:txBody>
          <a:bodyPr/>
          <a:lstStyle/>
          <a:p>
            <a:pPr>
              <a:defRPr/>
            </a:pPr>
            <a:fld id="{2796574C-D63C-4BDA-89D8-F57022BA0715}" type="slidenum">
              <a:rPr lang="ru-RU" smtClean="0">
                <a:solidFill>
                  <a:srgbClr val="3891A7">
                    <a:shade val="75000"/>
                  </a:srgbClr>
                </a:solidFill>
              </a:rPr>
              <a:pPr>
                <a:defRPr/>
              </a:pPr>
              <a:t>‹#›</a:t>
            </a:fld>
            <a:endParaRPr lang="ru-RU">
              <a:solidFill>
                <a:srgbClr val="3891A7">
                  <a:shade val="75000"/>
                </a:srgbClr>
              </a:solidFill>
            </a:endParaRPr>
          </a:p>
        </p:txBody>
      </p:sp>
    </p:spTree>
    <p:extLst>
      <p:ext uri="{BB962C8B-B14F-4D97-AF65-F5344CB8AC3E}">
        <p14:creationId xmlns:p14="http://schemas.microsoft.com/office/powerpoint/2010/main" val="281512369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kumimoji="0" lang="ru-RU" smtClean="0"/>
              <a:t>Образец заголовка</a:t>
            </a:r>
            <a:endParaRPr kumimoji="0" lang="en-US"/>
          </a:p>
        </p:txBody>
      </p:sp>
      <p:sp>
        <p:nvSpPr>
          <p:cNvPr id="27" name="Содержимое 26"/>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endParaRPr lang="ru-RU">
              <a:solidFill>
                <a:srgbClr val="3891A7">
                  <a:shade val="75000"/>
                </a:srgbClr>
              </a:solidFill>
            </a:endParaRPr>
          </a:p>
        </p:txBody>
      </p:sp>
      <p:sp>
        <p:nvSpPr>
          <p:cNvPr id="19" name="Нижний колонтитул 18"/>
          <p:cNvSpPr>
            <a:spLocks noGrp="1"/>
          </p:cNvSpPr>
          <p:nvPr>
            <p:ph type="ftr" sz="quarter" idx="11"/>
          </p:nvPr>
        </p:nvSpPr>
        <p:spPr>
          <a:xfrm>
            <a:off x="3581400" y="76200"/>
            <a:ext cx="2895600" cy="288925"/>
          </a:xfrm>
        </p:spPr>
        <p:txBody>
          <a:bodyPr/>
          <a:lstStyle/>
          <a:p>
            <a:pPr>
              <a:defRPr/>
            </a:pPr>
            <a:endParaRPr lang="ru-RU">
              <a:solidFill>
                <a:srgbClr val="3891A7">
                  <a:shade val="75000"/>
                </a:srgbClr>
              </a:solidFill>
            </a:endParaRPr>
          </a:p>
        </p:txBody>
      </p:sp>
      <p:sp>
        <p:nvSpPr>
          <p:cNvPr id="16" name="Номер слайда 15"/>
          <p:cNvSpPr>
            <a:spLocks noGrp="1"/>
          </p:cNvSpPr>
          <p:nvPr>
            <p:ph type="sldNum" sz="quarter" idx="12"/>
          </p:nvPr>
        </p:nvSpPr>
        <p:spPr>
          <a:xfrm>
            <a:off x="8229600" y="6473952"/>
            <a:ext cx="758952" cy="246888"/>
          </a:xfrm>
        </p:spPr>
        <p:txBody>
          <a:bodyPr/>
          <a:lstStyle/>
          <a:p>
            <a:pPr>
              <a:defRPr/>
            </a:pPr>
            <a:fld id="{4E16B586-EA7D-4621-8B75-67A494AD697C}" type="slidenum">
              <a:rPr lang="ru-RU" smtClean="0">
                <a:solidFill>
                  <a:srgbClr val="3891A7">
                    <a:shade val="75000"/>
                  </a:srgbClr>
                </a:solidFill>
              </a:rPr>
              <a:pPr>
                <a:defRPr/>
              </a:pPr>
              <a:t>‹#›</a:t>
            </a:fld>
            <a:endParaRPr lang="ru-RU">
              <a:solidFill>
                <a:srgbClr val="3891A7">
                  <a:shade val="75000"/>
                </a:srgbClr>
              </a:solidFill>
            </a:endParaRPr>
          </a:p>
        </p:txBody>
      </p:sp>
    </p:spTree>
    <p:extLst>
      <p:ext uri="{BB962C8B-B14F-4D97-AF65-F5344CB8AC3E}">
        <p14:creationId xmlns:p14="http://schemas.microsoft.com/office/powerpoint/2010/main" val="3860603505"/>
      </p:ext>
    </p:extLst>
  </p:cSld>
  <p:clrMapOvr>
    <a:masterClrMapping/>
  </p:clrMapOvr>
  <p:timing>
    <p:tnLst>
      <p:par>
        <p:cTn id="1" dur="indefinite" restart="never" nodeType="tmRoot"/>
      </p:par>
    </p:tn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white"/>
              </a:solidFill>
            </a:endParaRPr>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9" name="Дата 18"/>
          <p:cNvSpPr>
            <a:spLocks noGrp="1"/>
          </p:cNvSpPr>
          <p:nvPr>
            <p:ph type="dt" sz="half" idx="10"/>
          </p:nvPr>
        </p:nvSpPr>
        <p:spPr/>
        <p:txBody>
          <a:bodyPr/>
          <a:lstStyle/>
          <a:p>
            <a:pPr>
              <a:defRPr/>
            </a:pPr>
            <a:endParaRPr lang="ru-RU">
              <a:solidFill>
                <a:srgbClr val="3891A7">
                  <a:shade val="75000"/>
                </a:srgbClr>
              </a:solidFill>
            </a:endParaRPr>
          </a:p>
        </p:txBody>
      </p:sp>
      <p:sp>
        <p:nvSpPr>
          <p:cNvPr id="11" name="Нижний колонтитул 10"/>
          <p:cNvSpPr>
            <a:spLocks noGrp="1"/>
          </p:cNvSpPr>
          <p:nvPr>
            <p:ph type="ftr" sz="quarter" idx="11"/>
          </p:nvPr>
        </p:nvSpPr>
        <p:spPr/>
        <p:txBody>
          <a:bodyPr/>
          <a:lstStyle/>
          <a:p>
            <a:pPr>
              <a:defRPr/>
            </a:pPr>
            <a:endParaRPr lang="ru-RU">
              <a:solidFill>
                <a:srgbClr val="3891A7">
                  <a:shade val="75000"/>
                </a:srgbClr>
              </a:solidFill>
            </a:endParaRPr>
          </a:p>
        </p:txBody>
      </p:sp>
      <p:sp>
        <p:nvSpPr>
          <p:cNvPr id="16" name="Номер слайда 15"/>
          <p:cNvSpPr>
            <a:spLocks noGrp="1"/>
          </p:cNvSpPr>
          <p:nvPr>
            <p:ph type="sldNum" sz="quarter" idx="12"/>
          </p:nvPr>
        </p:nvSpPr>
        <p:spPr/>
        <p:txBody>
          <a:bodyPr/>
          <a:lstStyle/>
          <a:p>
            <a:pPr>
              <a:defRPr/>
            </a:pPr>
            <a:fld id="{AB7BD45B-8AA2-4A94-BBB4-D50D8185444D}" type="slidenum">
              <a:rPr lang="ru-RU" smtClean="0">
                <a:solidFill>
                  <a:srgbClr val="3891A7">
                    <a:shade val="75000"/>
                  </a:srgbClr>
                </a:solidFill>
              </a:rPr>
              <a:pPr>
                <a:defRPr/>
              </a:pPr>
              <a:t>‹#›</a:t>
            </a:fld>
            <a:endParaRPr lang="ru-RU">
              <a:solidFill>
                <a:srgbClr val="3891A7">
                  <a:shade val="75000"/>
                </a:srgbClr>
              </a:solidFill>
            </a:endParaRPr>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kumimoji="0" lang="ru-RU" smtClean="0"/>
              <a:t>Образец заголовка</a:t>
            </a:r>
            <a:endParaRPr kumimoji="0" lang="en-US"/>
          </a:p>
        </p:txBody>
      </p:sp>
    </p:spTree>
    <p:extLst>
      <p:ext uri="{BB962C8B-B14F-4D97-AF65-F5344CB8AC3E}">
        <p14:creationId xmlns:p14="http://schemas.microsoft.com/office/powerpoint/2010/main" val="2722645485"/>
      </p:ext>
    </p:extLst>
  </p:cSld>
  <p:clrMapOvr>
    <a:overrideClrMapping bg1="dk1" tx1="lt1" bg2="dk2" tx2="lt2" accent1="accent1" accent2="accent2" accent3="accent3" accent4="accent4" accent5="accent5" accent6="accent6" hlink="hlink" folHlink="folHlink"/>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0"/>
          </p:nvPr>
        </p:nvSpPr>
        <p:spPr/>
        <p:txBody>
          <a:bodyPr/>
          <a:lstStyle/>
          <a:p>
            <a:pPr>
              <a:defRPr/>
            </a:pPr>
            <a:endParaRPr lang="ru-RU">
              <a:solidFill>
                <a:srgbClr val="3891A7">
                  <a:shade val="75000"/>
                </a:srgbClr>
              </a:solidFill>
            </a:endParaRPr>
          </a:p>
        </p:txBody>
      </p:sp>
      <p:sp>
        <p:nvSpPr>
          <p:cNvPr id="10" name="Нижний колонтитул 9"/>
          <p:cNvSpPr>
            <a:spLocks noGrp="1"/>
          </p:cNvSpPr>
          <p:nvPr>
            <p:ph type="ftr" sz="quarter" idx="11"/>
          </p:nvPr>
        </p:nvSpPr>
        <p:spPr/>
        <p:txBody>
          <a:bodyPr/>
          <a:lstStyle/>
          <a:p>
            <a:pPr>
              <a:defRPr/>
            </a:pPr>
            <a:endParaRPr lang="ru-RU">
              <a:solidFill>
                <a:srgbClr val="3891A7">
                  <a:shade val="75000"/>
                </a:srgbClr>
              </a:solidFill>
            </a:endParaRPr>
          </a:p>
        </p:txBody>
      </p:sp>
      <p:sp>
        <p:nvSpPr>
          <p:cNvPr id="31" name="Номер слайда 30"/>
          <p:cNvSpPr>
            <a:spLocks noGrp="1"/>
          </p:cNvSpPr>
          <p:nvPr>
            <p:ph type="sldNum" sz="quarter" idx="12"/>
          </p:nvPr>
        </p:nvSpPr>
        <p:spPr/>
        <p:txBody>
          <a:bodyPr/>
          <a:lstStyle/>
          <a:p>
            <a:pPr>
              <a:defRPr/>
            </a:pPr>
            <a:fld id="{5299015A-1F74-4B3B-9999-77010A0C031A}" type="slidenum">
              <a:rPr lang="ru-RU" smtClean="0">
                <a:solidFill>
                  <a:srgbClr val="3891A7">
                    <a:shade val="75000"/>
                  </a:srgbClr>
                </a:solidFill>
              </a:rPr>
              <a:pPr>
                <a:defRPr/>
              </a:pPr>
              <a:t>‹#›</a:t>
            </a:fld>
            <a:endParaRPr lang="ru-RU">
              <a:solidFill>
                <a:srgbClr val="3891A7">
                  <a:shade val="75000"/>
                </a:srgbClr>
              </a:solidFill>
            </a:endParaRPr>
          </a:p>
        </p:txBody>
      </p:sp>
    </p:spTree>
    <p:extLst>
      <p:ext uri="{BB962C8B-B14F-4D97-AF65-F5344CB8AC3E}">
        <p14:creationId xmlns:p14="http://schemas.microsoft.com/office/powerpoint/2010/main" val="361307923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9" name="Заголовок 28"/>
          <p:cNvSpPr>
            <a:spLocks noGrp="1"/>
          </p:cNvSpPr>
          <p:nvPr>
            <p:ph type="title"/>
          </p:nvPr>
        </p:nvSpPr>
        <p:spPr>
          <a:xfrm>
            <a:off x="304800" y="5410200"/>
            <a:ext cx="8610600" cy="882650"/>
          </a:xfrm>
        </p:spPr>
        <p:txBody>
          <a:bodyPr anchor="ctr"/>
          <a:lstStyle>
            <a:lvl1pPr>
              <a:defRPr/>
            </a:lvl1pPr>
          </a:lstStyle>
          <a:p>
            <a:r>
              <a:rPr kumimoji="0" lang="ru-RU" smtClean="0"/>
              <a:t>Образец заголовка</a:t>
            </a:r>
            <a:endParaRPr kumimoji="0"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Дата 9"/>
          <p:cNvSpPr>
            <a:spLocks noGrp="1"/>
          </p:cNvSpPr>
          <p:nvPr>
            <p:ph type="dt" sz="half" idx="10"/>
          </p:nvPr>
        </p:nvSpPr>
        <p:spPr/>
        <p:txBody>
          <a:bodyPr/>
          <a:lstStyle/>
          <a:p>
            <a:pPr>
              <a:defRPr/>
            </a:pPr>
            <a:endParaRPr lang="ru-RU">
              <a:solidFill>
                <a:srgbClr val="3891A7">
                  <a:shade val="75000"/>
                </a:srgbClr>
              </a:solidFill>
            </a:endParaRPr>
          </a:p>
        </p:txBody>
      </p:sp>
      <p:sp>
        <p:nvSpPr>
          <p:cNvPr id="6" name="Нижний колонтитул 5"/>
          <p:cNvSpPr>
            <a:spLocks noGrp="1"/>
          </p:cNvSpPr>
          <p:nvPr>
            <p:ph type="ftr" sz="quarter" idx="11"/>
          </p:nvPr>
        </p:nvSpPr>
        <p:spPr/>
        <p:txBody>
          <a:bodyPr/>
          <a:lstStyle/>
          <a:p>
            <a:pPr>
              <a:defRPr/>
            </a:pPr>
            <a:endParaRPr lang="ru-RU">
              <a:solidFill>
                <a:srgbClr val="3891A7">
                  <a:shade val="75000"/>
                </a:srgbClr>
              </a:solidFill>
            </a:endParaRPr>
          </a:p>
        </p:txBody>
      </p:sp>
      <p:sp>
        <p:nvSpPr>
          <p:cNvPr id="7" name="Номер слайда 6"/>
          <p:cNvSpPr>
            <a:spLocks noGrp="1"/>
          </p:cNvSpPr>
          <p:nvPr>
            <p:ph type="sldNum" sz="quarter" idx="12"/>
          </p:nvPr>
        </p:nvSpPr>
        <p:spPr>
          <a:xfrm>
            <a:off x="8229600" y="6477000"/>
            <a:ext cx="762000" cy="246888"/>
          </a:xfrm>
        </p:spPr>
        <p:txBody>
          <a:bodyPr/>
          <a:lstStyle/>
          <a:p>
            <a:pPr>
              <a:defRPr/>
            </a:pPr>
            <a:fld id="{DAE17B94-FB63-44A6-9A9F-09B0174965C1}" type="slidenum">
              <a:rPr lang="ru-RU" smtClean="0">
                <a:solidFill>
                  <a:srgbClr val="3891A7">
                    <a:shade val="75000"/>
                  </a:srgbClr>
                </a:solidFill>
              </a:rPr>
              <a:pPr>
                <a:defRPr/>
              </a:pPr>
              <a:t>‹#›</a:t>
            </a:fld>
            <a:endParaRPr lang="ru-RU">
              <a:solidFill>
                <a:srgbClr val="3891A7">
                  <a:shade val="75000"/>
                </a:srgbClr>
              </a:solidFill>
            </a:endParaRPr>
          </a:p>
        </p:txBody>
      </p:sp>
      <p:sp>
        <p:nvSpPr>
          <p:cNvPr id="11" name="Прямая соединительная линия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Tree>
    <p:extLst>
      <p:ext uri="{BB962C8B-B14F-4D97-AF65-F5344CB8AC3E}">
        <p14:creationId xmlns:p14="http://schemas.microsoft.com/office/powerpoint/2010/main" val="247886139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2" name="Дата 11"/>
          <p:cNvSpPr>
            <a:spLocks noGrp="1"/>
          </p:cNvSpPr>
          <p:nvPr>
            <p:ph type="dt" sz="half" idx="10"/>
          </p:nvPr>
        </p:nvSpPr>
        <p:spPr/>
        <p:txBody>
          <a:bodyPr/>
          <a:lstStyle/>
          <a:p>
            <a:pPr>
              <a:defRPr/>
            </a:pPr>
            <a:endParaRPr lang="ru-RU">
              <a:solidFill>
                <a:srgbClr val="3891A7">
                  <a:shade val="75000"/>
                </a:srgbClr>
              </a:solidFill>
            </a:endParaRPr>
          </a:p>
        </p:txBody>
      </p:sp>
      <p:sp>
        <p:nvSpPr>
          <p:cNvPr id="21" name="Нижний колонтитул 20"/>
          <p:cNvSpPr>
            <a:spLocks noGrp="1"/>
          </p:cNvSpPr>
          <p:nvPr>
            <p:ph type="ftr" sz="quarter" idx="11"/>
          </p:nvPr>
        </p:nvSpPr>
        <p:spPr/>
        <p:txBody>
          <a:bodyPr/>
          <a:lstStyle/>
          <a:p>
            <a:pPr>
              <a:defRPr/>
            </a:pPr>
            <a:endParaRPr lang="ru-RU">
              <a:solidFill>
                <a:srgbClr val="3891A7">
                  <a:shade val="75000"/>
                </a:srgbClr>
              </a:solidFill>
            </a:endParaRPr>
          </a:p>
        </p:txBody>
      </p:sp>
      <p:sp>
        <p:nvSpPr>
          <p:cNvPr id="6" name="Номер слайда 5"/>
          <p:cNvSpPr>
            <a:spLocks noGrp="1"/>
          </p:cNvSpPr>
          <p:nvPr>
            <p:ph type="sldNum" sz="quarter" idx="12"/>
          </p:nvPr>
        </p:nvSpPr>
        <p:spPr/>
        <p:txBody>
          <a:bodyPr/>
          <a:lstStyle/>
          <a:p>
            <a:pPr>
              <a:defRPr/>
            </a:pPr>
            <a:fld id="{CBD39918-D49A-4994-8C60-19E4CA33CA99}" type="slidenum">
              <a:rPr lang="ru-RU" smtClean="0">
                <a:solidFill>
                  <a:srgbClr val="3891A7">
                    <a:shade val="75000"/>
                  </a:srgbClr>
                </a:solidFill>
              </a:rPr>
              <a:pPr>
                <a:defRPr/>
              </a:pPr>
              <a:t>‹#›</a:t>
            </a:fld>
            <a:endParaRPr lang="ru-RU">
              <a:solidFill>
                <a:srgbClr val="3891A7">
                  <a:shade val="75000"/>
                </a:srgbClr>
              </a:solidFill>
            </a:endParaRPr>
          </a:p>
        </p:txBody>
      </p:sp>
    </p:spTree>
    <p:extLst>
      <p:ext uri="{BB962C8B-B14F-4D97-AF65-F5344CB8AC3E}">
        <p14:creationId xmlns:p14="http://schemas.microsoft.com/office/powerpoint/2010/main" val="12520008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pPr>
              <a:defRPr/>
            </a:pPr>
            <a:endParaRPr lang="ru-RU">
              <a:solidFill>
                <a:srgbClr val="3891A7">
                  <a:shade val="75000"/>
                </a:srgbClr>
              </a:solidFill>
            </a:endParaRPr>
          </a:p>
        </p:txBody>
      </p:sp>
      <p:sp>
        <p:nvSpPr>
          <p:cNvPr id="24" name="Нижний колонтитул 23"/>
          <p:cNvSpPr>
            <a:spLocks noGrp="1"/>
          </p:cNvSpPr>
          <p:nvPr>
            <p:ph type="ftr" sz="quarter" idx="11"/>
          </p:nvPr>
        </p:nvSpPr>
        <p:spPr/>
        <p:txBody>
          <a:bodyPr/>
          <a:lstStyle/>
          <a:p>
            <a:pPr>
              <a:defRPr/>
            </a:pPr>
            <a:endParaRPr lang="ru-RU">
              <a:solidFill>
                <a:srgbClr val="3891A7">
                  <a:shade val="75000"/>
                </a:srgbClr>
              </a:solidFill>
            </a:endParaRPr>
          </a:p>
        </p:txBody>
      </p:sp>
      <p:sp>
        <p:nvSpPr>
          <p:cNvPr id="7" name="Номер слайда 6"/>
          <p:cNvSpPr>
            <a:spLocks noGrp="1"/>
          </p:cNvSpPr>
          <p:nvPr>
            <p:ph type="sldNum" sz="quarter" idx="12"/>
          </p:nvPr>
        </p:nvSpPr>
        <p:spPr/>
        <p:txBody>
          <a:bodyPr/>
          <a:lstStyle/>
          <a:p>
            <a:pPr>
              <a:defRPr/>
            </a:pPr>
            <a:fld id="{6F391B09-D3F6-4E16-9526-A720F6B08C5B}" type="slidenum">
              <a:rPr lang="ru-RU" smtClean="0">
                <a:solidFill>
                  <a:srgbClr val="3891A7">
                    <a:shade val="75000"/>
                  </a:srgbClr>
                </a:solidFill>
              </a:rPr>
              <a:pPr>
                <a:defRPr/>
              </a:pPr>
              <a:t>‹#›</a:t>
            </a:fld>
            <a:endParaRPr lang="ru-RU">
              <a:solidFill>
                <a:srgbClr val="3891A7">
                  <a:shade val="75000"/>
                </a:srgbClr>
              </a:solidFill>
            </a:endParaRPr>
          </a:p>
        </p:txBody>
      </p:sp>
    </p:spTree>
    <p:extLst>
      <p:ext uri="{BB962C8B-B14F-4D97-AF65-F5344CB8AC3E}">
        <p14:creationId xmlns:p14="http://schemas.microsoft.com/office/powerpoint/2010/main" val="386845851"/>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Прямая соединительная линия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2" name="Заголовок 11"/>
          <p:cNvSpPr>
            <a:spLocks noGrp="1"/>
          </p:cNvSpPr>
          <p:nvPr>
            <p:ph type="title"/>
          </p:nvPr>
        </p:nvSpPr>
        <p:spPr>
          <a:xfrm>
            <a:off x="457200" y="5486400"/>
            <a:ext cx="8458200" cy="520700"/>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endParaRPr lang="ru-RU">
              <a:solidFill>
                <a:srgbClr val="3891A7">
                  <a:shade val="75000"/>
                </a:srgbClr>
              </a:solidFill>
            </a:endParaRPr>
          </a:p>
        </p:txBody>
      </p:sp>
      <p:sp>
        <p:nvSpPr>
          <p:cNvPr id="29" name="Нижний колонтитул 28"/>
          <p:cNvSpPr>
            <a:spLocks noGrp="1"/>
          </p:cNvSpPr>
          <p:nvPr>
            <p:ph type="ftr" sz="quarter" idx="11"/>
          </p:nvPr>
        </p:nvSpPr>
        <p:spPr/>
        <p:txBody>
          <a:bodyPr/>
          <a:lstStyle/>
          <a:p>
            <a:pPr>
              <a:defRPr/>
            </a:pPr>
            <a:endParaRPr lang="ru-RU">
              <a:solidFill>
                <a:srgbClr val="3891A7">
                  <a:shade val="75000"/>
                </a:srgbClr>
              </a:solidFill>
            </a:endParaRPr>
          </a:p>
        </p:txBody>
      </p:sp>
      <p:sp>
        <p:nvSpPr>
          <p:cNvPr id="7" name="Номер слайда 6"/>
          <p:cNvSpPr>
            <a:spLocks noGrp="1"/>
          </p:cNvSpPr>
          <p:nvPr>
            <p:ph type="sldNum" sz="quarter" idx="12"/>
          </p:nvPr>
        </p:nvSpPr>
        <p:spPr/>
        <p:txBody>
          <a:bodyPr/>
          <a:lstStyle/>
          <a:p>
            <a:pPr>
              <a:defRPr/>
            </a:pPr>
            <a:fld id="{478529D1-F3A3-4930-B7FA-8B7314A9E19C}" type="slidenum">
              <a:rPr lang="ru-RU" smtClean="0">
                <a:solidFill>
                  <a:srgbClr val="3891A7">
                    <a:shade val="75000"/>
                  </a:srgbClr>
                </a:solidFill>
              </a:rPr>
              <a:pPr>
                <a:defRPr/>
              </a:pPr>
              <a:t>‹#›</a:t>
            </a:fld>
            <a:endParaRPr lang="ru-RU">
              <a:solidFill>
                <a:srgbClr val="3891A7">
                  <a:shade val="75000"/>
                </a:srgbClr>
              </a:solidFill>
            </a:endParaRPr>
          </a:p>
        </p:txBody>
      </p:sp>
    </p:spTree>
    <p:extLst>
      <p:ext uri="{BB962C8B-B14F-4D97-AF65-F5344CB8AC3E}">
        <p14:creationId xmlns:p14="http://schemas.microsoft.com/office/powerpoint/2010/main" val="340908949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ru-RU" smtClean="0"/>
              <a:t>Вставка рисунка</a:t>
            </a:r>
            <a:endParaRPr kumimoji="0" lang="en-US" dirty="0"/>
          </a:p>
        </p:txBody>
      </p:sp>
      <p:sp>
        <p:nvSpPr>
          <p:cNvPr id="7" name="Дата 6"/>
          <p:cNvSpPr>
            <a:spLocks noGrp="1"/>
          </p:cNvSpPr>
          <p:nvPr>
            <p:ph type="dt" sz="half" idx="10"/>
          </p:nvPr>
        </p:nvSpPr>
        <p:spPr/>
        <p:txBody>
          <a:bodyPr/>
          <a:lstStyle/>
          <a:p>
            <a:pPr>
              <a:defRPr/>
            </a:pPr>
            <a:endParaRPr lang="ru-RU">
              <a:solidFill>
                <a:srgbClr val="3891A7">
                  <a:shade val="75000"/>
                </a:srgbClr>
              </a:solidFill>
            </a:endParaRPr>
          </a:p>
        </p:txBody>
      </p:sp>
      <p:sp>
        <p:nvSpPr>
          <p:cNvPr id="5" name="Нижний колонтитул 4"/>
          <p:cNvSpPr>
            <a:spLocks noGrp="1"/>
          </p:cNvSpPr>
          <p:nvPr>
            <p:ph type="ftr" sz="quarter" idx="11"/>
          </p:nvPr>
        </p:nvSpPr>
        <p:spPr/>
        <p:txBody>
          <a:bodyPr/>
          <a:lstStyle/>
          <a:p>
            <a:pPr>
              <a:defRPr/>
            </a:pPr>
            <a:endParaRPr lang="ru-RU">
              <a:solidFill>
                <a:srgbClr val="3891A7">
                  <a:shade val="75000"/>
                </a:srgbClr>
              </a:solidFill>
            </a:endParaRPr>
          </a:p>
        </p:txBody>
      </p:sp>
      <p:sp>
        <p:nvSpPr>
          <p:cNvPr id="31" name="Номер слайда 30"/>
          <p:cNvSpPr>
            <a:spLocks noGrp="1"/>
          </p:cNvSpPr>
          <p:nvPr>
            <p:ph type="sldNum" sz="quarter" idx="12"/>
          </p:nvPr>
        </p:nvSpPr>
        <p:spPr/>
        <p:txBody>
          <a:bodyPr/>
          <a:lstStyle/>
          <a:p>
            <a:pPr>
              <a:defRPr/>
            </a:pPr>
            <a:fld id="{5D04E318-4586-431A-BBE8-279FC23AAE1E}" type="slidenum">
              <a:rPr lang="ru-RU" smtClean="0">
                <a:solidFill>
                  <a:srgbClr val="3891A7">
                    <a:shade val="75000"/>
                  </a:srgbClr>
                </a:solidFill>
              </a:rPr>
              <a:pPr>
                <a:defRPr/>
              </a:pPr>
              <a:t>‹#›</a:t>
            </a:fld>
            <a:endParaRPr lang="ru-RU">
              <a:solidFill>
                <a:srgbClr val="3891A7">
                  <a:shade val="75000"/>
                </a:srgbClr>
              </a:solidFill>
            </a:endParaRPr>
          </a:p>
        </p:txBody>
      </p:sp>
      <p:sp>
        <p:nvSpPr>
          <p:cNvPr id="17" name="Заголовок 16"/>
          <p:cNvSpPr>
            <a:spLocks noGrp="1"/>
          </p:cNvSpPr>
          <p:nvPr>
            <p:ph type="title"/>
          </p:nvPr>
        </p:nvSpPr>
        <p:spPr>
          <a:xfrm>
            <a:off x="381000" y="4993760"/>
            <a:ext cx="5867400" cy="522288"/>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Tree>
    <p:extLst>
      <p:ext uri="{BB962C8B-B14F-4D97-AF65-F5344CB8AC3E}">
        <p14:creationId xmlns:p14="http://schemas.microsoft.com/office/powerpoint/2010/main" val="489692687"/>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solidFill>
                <a:srgbClr val="3891A7">
                  <a:shade val="75000"/>
                </a:srgbClr>
              </a:solidFill>
            </a:endParaRPr>
          </a:p>
        </p:txBody>
      </p:sp>
      <p:sp>
        <p:nvSpPr>
          <p:cNvPr id="5" name="Нижний колонтитул 4"/>
          <p:cNvSpPr>
            <a:spLocks noGrp="1"/>
          </p:cNvSpPr>
          <p:nvPr>
            <p:ph type="ftr" sz="quarter" idx="11"/>
          </p:nvPr>
        </p:nvSpPr>
        <p:spPr/>
        <p:txBody>
          <a:bodyPr/>
          <a:lstStyle/>
          <a:p>
            <a:pPr>
              <a:defRPr/>
            </a:pPr>
            <a:endParaRPr lang="ru-RU">
              <a:solidFill>
                <a:srgbClr val="3891A7">
                  <a:shade val="75000"/>
                </a:srgbClr>
              </a:solidFill>
            </a:endParaRPr>
          </a:p>
        </p:txBody>
      </p:sp>
      <p:sp>
        <p:nvSpPr>
          <p:cNvPr id="6" name="Номер слайда 5"/>
          <p:cNvSpPr>
            <a:spLocks noGrp="1"/>
          </p:cNvSpPr>
          <p:nvPr>
            <p:ph type="sldNum" sz="quarter" idx="12"/>
          </p:nvPr>
        </p:nvSpPr>
        <p:spPr/>
        <p:txBody>
          <a:bodyPr/>
          <a:lstStyle/>
          <a:p>
            <a:pPr>
              <a:defRPr/>
            </a:pPr>
            <a:fld id="{A70214E0-681B-45E5-9724-BDE1F17FFE32}" type="slidenum">
              <a:rPr lang="ru-RU" smtClean="0">
                <a:solidFill>
                  <a:srgbClr val="3891A7">
                    <a:shade val="75000"/>
                  </a:srgbClr>
                </a:solidFill>
              </a:rPr>
              <a:pPr>
                <a:defRPr/>
              </a:pPr>
              <a:t>‹#›</a:t>
            </a:fld>
            <a:endParaRPr lang="ru-RU">
              <a:solidFill>
                <a:srgbClr val="3891A7">
                  <a:shade val="75000"/>
                </a:srgbClr>
              </a:solidFill>
            </a:endParaRPr>
          </a:p>
        </p:txBody>
      </p:sp>
    </p:spTree>
    <p:extLst>
      <p:ext uri="{BB962C8B-B14F-4D97-AF65-F5344CB8AC3E}">
        <p14:creationId xmlns:p14="http://schemas.microsoft.com/office/powerpoint/2010/main" val="2550686182"/>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solidFill>
                <a:srgbClr val="3891A7">
                  <a:shade val="75000"/>
                </a:srgbClr>
              </a:solidFill>
            </a:endParaRPr>
          </a:p>
        </p:txBody>
      </p:sp>
      <p:sp>
        <p:nvSpPr>
          <p:cNvPr id="5" name="Нижний колонтитул 4"/>
          <p:cNvSpPr>
            <a:spLocks noGrp="1"/>
          </p:cNvSpPr>
          <p:nvPr>
            <p:ph type="ftr" sz="quarter" idx="11"/>
          </p:nvPr>
        </p:nvSpPr>
        <p:spPr/>
        <p:txBody>
          <a:bodyPr/>
          <a:lstStyle/>
          <a:p>
            <a:pPr>
              <a:defRPr/>
            </a:pPr>
            <a:endParaRPr lang="ru-RU">
              <a:solidFill>
                <a:srgbClr val="3891A7">
                  <a:shade val="75000"/>
                </a:srgbClr>
              </a:solidFill>
            </a:endParaRPr>
          </a:p>
        </p:txBody>
      </p:sp>
      <p:sp>
        <p:nvSpPr>
          <p:cNvPr id="6" name="Номер слайда 5"/>
          <p:cNvSpPr>
            <a:spLocks noGrp="1"/>
          </p:cNvSpPr>
          <p:nvPr>
            <p:ph type="sldNum" sz="quarter" idx="12"/>
          </p:nvPr>
        </p:nvSpPr>
        <p:spPr/>
        <p:txBody>
          <a:bodyPr/>
          <a:lstStyle/>
          <a:p>
            <a:pPr>
              <a:defRPr/>
            </a:pPr>
            <a:fld id="{DBB9F6E1-E5D0-4844-B084-B0840F4EA222}" type="slidenum">
              <a:rPr lang="ru-RU" smtClean="0">
                <a:solidFill>
                  <a:srgbClr val="3891A7">
                    <a:shade val="75000"/>
                  </a:srgbClr>
                </a:solidFill>
              </a:rPr>
              <a:pPr>
                <a:defRPr/>
              </a:pPr>
              <a:t>‹#›</a:t>
            </a:fld>
            <a:endParaRPr lang="ru-RU">
              <a:solidFill>
                <a:srgbClr val="3891A7">
                  <a:shade val="75000"/>
                </a:srgbClr>
              </a:solidFill>
            </a:endParaRPr>
          </a:p>
        </p:txBody>
      </p:sp>
    </p:spTree>
    <p:extLst>
      <p:ext uri="{BB962C8B-B14F-4D97-AF65-F5344CB8AC3E}">
        <p14:creationId xmlns:p14="http://schemas.microsoft.com/office/powerpoint/2010/main" val="385042528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14" name="Заголовок 13"/>
          <p:cNvSpPr>
            <a:spLocks noGrp="1"/>
          </p:cNvSpPr>
          <p:nvPr>
            <p:ph type="ctrTitle"/>
          </p:nvPr>
        </p:nvSpPr>
        <p:spPr>
          <a:xfrm>
            <a:off x="1432560" y="359898"/>
            <a:ext cx="7406640" cy="1472184"/>
          </a:xfrm>
        </p:spPr>
        <p:txBody>
          <a:bodyPr anchor="b"/>
          <a:lstStyle>
            <a:lvl1pPr algn="l">
              <a:defRPr/>
            </a:lvl1pPr>
            <a:extLst/>
          </a:lstStyle>
          <a:p>
            <a:r>
              <a:rPr kumimoji="0" lang="ru-RU" smtClean="0"/>
              <a:t>Образец заголовка</a:t>
            </a:r>
            <a:endParaRPr kumimoji="0" lang="en-US"/>
          </a:p>
        </p:txBody>
      </p:sp>
      <p:sp>
        <p:nvSpPr>
          <p:cNvPr id="22" name="Подзаголовок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7" name="Дата 6"/>
          <p:cNvSpPr>
            <a:spLocks noGrp="1"/>
          </p:cNvSpPr>
          <p:nvPr>
            <p:ph type="dt" sz="half" idx="10"/>
          </p:nvPr>
        </p:nvSpPr>
        <p:spPr/>
        <p:txBody>
          <a:bodyPr/>
          <a:lstStyle>
            <a:extLst/>
          </a:lstStyle>
          <a:p>
            <a:pPr>
              <a:defRPr/>
            </a:pPr>
            <a:endParaRPr lang="ru-RU">
              <a:solidFill>
                <a:srgbClr val="E7DEC9">
                  <a:shade val="50000"/>
                  <a:satMod val="200000"/>
                </a:srgbClr>
              </a:solidFill>
            </a:endParaRPr>
          </a:p>
        </p:txBody>
      </p:sp>
      <p:sp>
        <p:nvSpPr>
          <p:cNvPr id="20" name="Нижний колонтитул 19"/>
          <p:cNvSpPr>
            <a:spLocks noGrp="1"/>
          </p:cNvSpPr>
          <p:nvPr>
            <p:ph type="ftr" sz="quarter" idx="11"/>
          </p:nvPr>
        </p:nvSpPr>
        <p:spPr/>
        <p:txBody>
          <a:bodyPr/>
          <a:lstStyle>
            <a:extLst/>
          </a:lstStyle>
          <a:p>
            <a:pPr>
              <a:defRPr/>
            </a:pPr>
            <a:endParaRPr lang="ru-RU">
              <a:solidFill>
                <a:srgbClr val="E7DEC9">
                  <a:shade val="50000"/>
                  <a:satMod val="200000"/>
                </a:srgbClr>
              </a:solidFill>
            </a:endParaRPr>
          </a:p>
        </p:txBody>
      </p:sp>
      <p:sp>
        <p:nvSpPr>
          <p:cNvPr id="10" name="Номер слайда 9"/>
          <p:cNvSpPr>
            <a:spLocks noGrp="1"/>
          </p:cNvSpPr>
          <p:nvPr>
            <p:ph type="sldNum" sz="quarter" idx="12"/>
          </p:nvPr>
        </p:nvSpPr>
        <p:spPr/>
        <p:txBody>
          <a:bodyPr/>
          <a:lstStyle>
            <a:extLst/>
          </a:lstStyle>
          <a:p>
            <a:pPr>
              <a:defRPr/>
            </a:pPr>
            <a:fld id="{2796574C-D63C-4BDA-89D8-F57022BA0715}" type="slidenum">
              <a:rPr lang="ru-RU" smtClean="0">
                <a:solidFill>
                  <a:srgbClr val="E7DEC9">
                    <a:shade val="50000"/>
                    <a:satMod val="200000"/>
                  </a:srgbClr>
                </a:solidFill>
              </a:rPr>
              <a:pPr>
                <a:defRPr/>
              </a:pPr>
              <a:t>‹#›</a:t>
            </a:fld>
            <a:endParaRPr lang="ru-RU">
              <a:solidFill>
                <a:srgbClr val="E7DEC9">
                  <a:shade val="50000"/>
                  <a:satMod val="200000"/>
                </a:srgbClr>
              </a:solidFill>
            </a:endParaRPr>
          </a:p>
        </p:txBody>
      </p:sp>
      <p:sp>
        <p:nvSpPr>
          <p:cNvPr id="8" name="Овал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a:endParaRPr lang="en-US">
              <a:solidFill>
                <a:prstClr val="black"/>
              </a:solidFill>
            </a:endParaRPr>
          </a:p>
        </p:txBody>
      </p:sp>
      <p:sp>
        <p:nvSpPr>
          <p:cNvPr id="9" name="Овал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a:endParaRPr lang="en-US">
              <a:solidFill>
                <a:prstClr val="black"/>
              </a:solidFill>
            </a:endParaRPr>
          </a:p>
        </p:txBody>
      </p:sp>
    </p:spTree>
    <p:extLst>
      <p:ext uri="{BB962C8B-B14F-4D97-AF65-F5344CB8AC3E}">
        <p14:creationId xmlns:p14="http://schemas.microsoft.com/office/powerpoint/2010/main" val="1578918005"/>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solidFill>
                <a:srgbClr val="E7DEC9">
                  <a:shade val="50000"/>
                  <a:satMod val="200000"/>
                </a:srgbClr>
              </a:solidFill>
            </a:endParaRPr>
          </a:p>
        </p:txBody>
      </p:sp>
      <p:sp>
        <p:nvSpPr>
          <p:cNvPr id="5" name="Нижний колонтитул 4"/>
          <p:cNvSpPr>
            <a:spLocks noGrp="1"/>
          </p:cNvSpPr>
          <p:nvPr>
            <p:ph type="ftr" sz="quarter" idx="11"/>
          </p:nvPr>
        </p:nvSpPr>
        <p:spPr/>
        <p:txBody>
          <a:bodyPr/>
          <a:lstStyle>
            <a:extLst/>
          </a:lstStyle>
          <a:p>
            <a:pPr>
              <a:defRPr/>
            </a:pPr>
            <a:endParaRPr lang="ru-RU">
              <a:solidFill>
                <a:srgbClr val="E7DEC9">
                  <a:shade val="50000"/>
                  <a:satMod val="200000"/>
                </a:srgbClr>
              </a:solidFill>
            </a:endParaRPr>
          </a:p>
        </p:txBody>
      </p:sp>
      <p:sp>
        <p:nvSpPr>
          <p:cNvPr id="6" name="Номер слайда 5"/>
          <p:cNvSpPr>
            <a:spLocks noGrp="1"/>
          </p:cNvSpPr>
          <p:nvPr>
            <p:ph type="sldNum" sz="quarter" idx="12"/>
          </p:nvPr>
        </p:nvSpPr>
        <p:spPr/>
        <p:txBody>
          <a:bodyPr/>
          <a:lstStyle>
            <a:extLst/>
          </a:lstStyle>
          <a:p>
            <a:pPr>
              <a:defRPr/>
            </a:pPr>
            <a:fld id="{4E16B586-EA7D-4621-8B75-67A494AD697C}" type="slidenum">
              <a:rPr lang="ru-RU" smtClean="0">
                <a:solidFill>
                  <a:srgbClr val="E7DEC9">
                    <a:shade val="50000"/>
                    <a:satMod val="200000"/>
                  </a:srgbClr>
                </a:solidFill>
              </a:rPr>
              <a:pPr>
                <a:defRPr/>
              </a:pPr>
              <a:t>‹#›</a:t>
            </a:fld>
            <a:endParaRPr lang="ru-RU">
              <a:solidFill>
                <a:srgbClr val="E7DEC9">
                  <a:shade val="50000"/>
                  <a:satMod val="200000"/>
                </a:srgbClr>
              </a:solidFill>
            </a:endParaRPr>
          </a:p>
        </p:txBody>
      </p:sp>
    </p:spTree>
    <p:extLst>
      <p:ext uri="{BB962C8B-B14F-4D97-AF65-F5344CB8AC3E}">
        <p14:creationId xmlns:p14="http://schemas.microsoft.com/office/powerpoint/2010/main" val="1400061110"/>
      </p:ext>
    </p:extLst>
  </p:cSld>
  <p:clrMapOvr>
    <a:masterClrMapping/>
  </p:clrMapOvr>
  <p:timing>
    <p:tnLst>
      <p:par>
        <p:cTn id="1" dur="indefinite" restart="never" nodeType="tmRoot"/>
      </p:par>
    </p:tn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7" name="Прямоугольник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
        <p:nvSpPr>
          <p:cNvPr id="2" name="Заголовок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pPr>
              <a:defRPr/>
            </a:pPr>
            <a:endParaRPr lang="ru-RU">
              <a:solidFill>
                <a:srgbClr val="E7DEC9">
                  <a:shade val="50000"/>
                  <a:satMod val="200000"/>
                </a:srgbClr>
              </a:solidFill>
            </a:endParaRPr>
          </a:p>
        </p:txBody>
      </p:sp>
      <p:sp>
        <p:nvSpPr>
          <p:cNvPr id="5" name="Нижний колонтитул 4"/>
          <p:cNvSpPr>
            <a:spLocks noGrp="1"/>
          </p:cNvSpPr>
          <p:nvPr>
            <p:ph type="ftr" sz="quarter" idx="11"/>
          </p:nvPr>
        </p:nvSpPr>
        <p:spPr/>
        <p:txBody>
          <a:bodyPr/>
          <a:lstStyle>
            <a:extLst/>
          </a:lstStyle>
          <a:p>
            <a:pPr>
              <a:defRPr/>
            </a:pPr>
            <a:endParaRPr lang="ru-RU">
              <a:solidFill>
                <a:srgbClr val="E7DEC9">
                  <a:shade val="50000"/>
                  <a:satMod val="200000"/>
                </a:srgbClr>
              </a:solidFill>
            </a:endParaRPr>
          </a:p>
        </p:txBody>
      </p:sp>
      <p:sp>
        <p:nvSpPr>
          <p:cNvPr id="6" name="Номер слайда 5"/>
          <p:cNvSpPr>
            <a:spLocks noGrp="1"/>
          </p:cNvSpPr>
          <p:nvPr>
            <p:ph type="sldNum" sz="quarter" idx="12"/>
          </p:nvPr>
        </p:nvSpPr>
        <p:spPr/>
        <p:txBody>
          <a:bodyPr/>
          <a:lstStyle>
            <a:extLst/>
          </a:lstStyle>
          <a:p>
            <a:pPr>
              <a:defRPr/>
            </a:pPr>
            <a:fld id="{AB7BD45B-8AA2-4A94-BBB4-D50D8185444D}" type="slidenum">
              <a:rPr lang="ru-RU" smtClean="0">
                <a:solidFill>
                  <a:srgbClr val="E7DEC9">
                    <a:shade val="50000"/>
                    <a:satMod val="200000"/>
                  </a:srgbClr>
                </a:solidFill>
              </a:rPr>
              <a:pPr>
                <a:defRPr/>
              </a:pPr>
              <a:t>‹#›</a:t>
            </a:fld>
            <a:endParaRPr lang="ru-RU">
              <a:solidFill>
                <a:srgbClr val="E7DEC9">
                  <a:shade val="50000"/>
                  <a:satMod val="200000"/>
                </a:srgbClr>
              </a:solidFill>
            </a:endParaRPr>
          </a:p>
        </p:txBody>
      </p:sp>
      <p:sp>
        <p:nvSpPr>
          <p:cNvPr id="10" name="Прямоугольник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
        <p:nvSpPr>
          <p:cNvPr id="8" name="Овал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a:endParaRPr lang="en-US">
              <a:solidFill>
                <a:prstClr val="black"/>
              </a:solidFill>
            </a:endParaRPr>
          </a:p>
        </p:txBody>
      </p:sp>
      <p:sp>
        <p:nvSpPr>
          <p:cNvPr id="9" name="Овал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a:endParaRPr lang="en-US">
              <a:solidFill>
                <a:prstClr val="black"/>
              </a:solidFill>
            </a:endParaRPr>
          </a:p>
        </p:txBody>
      </p:sp>
    </p:spTree>
    <p:extLst>
      <p:ext uri="{BB962C8B-B14F-4D97-AF65-F5344CB8AC3E}">
        <p14:creationId xmlns:p14="http://schemas.microsoft.com/office/powerpoint/2010/main" val="978710619"/>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lstStyle>
            <a:extLst/>
          </a:lstStyle>
          <a:p>
            <a:r>
              <a:rPr kumimoji="0" lang="ru-RU" smtClean="0"/>
              <a:t>Образец заголовка</a:t>
            </a:r>
            <a:endParaRPr kumimoji="0" lang="en-US"/>
          </a:p>
        </p:txBody>
      </p:sp>
      <p:sp>
        <p:nvSpPr>
          <p:cNvPr id="3" name="Содержимое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pPr>
              <a:defRPr/>
            </a:pPr>
            <a:endParaRPr lang="ru-RU">
              <a:solidFill>
                <a:srgbClr val="E7DEC9">
                  <a:shade val="50000"/>
                  <a:satMod val="200000"/>
                </a:srgbClr>
              </a:solidFill>
            </a:endParaRPr>
          </a:p>
        </p:txBody>
      </p:sp>
      <p:sp>
        <p:nvSpPr>
          <p:cNvPr id="6" name="Нижний колонтитул 5"/>
          <p:cNvSpPr>
            <a:spLocks noGrp="1"/>
          </p:cNvSpPr>
          <p:nvPr>
            <p:ph type="ftr" sz="quarter" idx="11"/>
          </p:nvPr>
        </p:nvSpPr>
        <p:spPr/>
        <p:txBody>
          <a:bodyPr/>
          <a:lstStyle>
            <a:extLst/>
          </a:lstStyle>
          <a:p>
            <a:pPr>
              <a:defRPr/>
            </a:pPr>
            <a:endParaRPr lang="ru-RU">
              <a:solidFill>
                <a:srgbClr val="E7DEC9">
                  <a:shade val="50000"/>
                  <a:satMod val="200000"/>
                </a:srgbClr>
              </a:solidFill>
            </a:endParaRPr>
          </a:p>
        </p:txBody>
      </p:sp>
      <p:sp>
        <p:nvSpPr>
          <p:cNvPr id="7" name="Номер слайда 6"/>
          <p:cNvSpPr>
            <a:spLocks noGrp="1"/>
          </p:cNvSpPr>
          <p:nvPr>
            <p:ph type="sldNum" sz="quarter" idx="12"/>
          </p:nvPr>
        </p:nvSpPr>
        <p:spPr/>
        <p:txBody>
          <a:bodyPr/>
          <a:lstStyle>
            <a:extLst/>
          </a:lstStyle>
          <a:p>
            <a:pPr>
              <a:defRPr/>
            </a:pPr>
            <a:fld id="{5299015A-1F74-4B3B-9999-77010A0C031A}" type="slidenum">
              <a:rPr lang="ru-RU" smtClean="0">
                <a:solidFill>
                  <a:srgbClr val="E7DEC9">
                    <a:shade val="50000"/>
                    <a:satMod val="200000"/>
                  </a:srgbClr>
                </a:solidFill>
              </a:rPr>
              <a:pPr>
                <a:defRPr/>
              </a:pPr>
              <a:t>‹#›</a:t>
            </a:fld>
            <a:endParaRPr lang="ru-RU">
              <a:solidFill>
                <a:srgbClr val="E7DEC9">
                  <a:shade val="50000"/>
                  <a:satMod val="200000"/>
                </a:srgbClr>
              </a:solidFill>
            </a:endParaRPr>
          </a:p>
        </p:txBody>
      </p:sp>
    </p:spTree>
    <p:extLst>
      <p:ext uri="{BB962C8B-B14F-4D97-AF65-F5344CB8AC3E}">
        <p14:creationId xmlns:p14="http://schemas.microsoft.com/office/powerpoint/2010/main" val="1678836974"/>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pPr>
              <a:defRPr/>
            </a:pPr>
            <a:endParaRPr lang="ru-RU">
              <a:solidFill>
                <a:srgbClr val="E7DEC9">
                  <a:shade val="50000"/>
                  <a:satMod val="200000"/>
                </a:srgbClr>
              </a:solidFill>
            </a:endParaRPr>
          </a:p>
        </p:txBody>
      </p:sp>
      <p:sp>
        <p:nvSpPr>
          <p:cNvPr id="8" name="Нижний колонтитул 7"/>
          <p:cNvSpPr>
            <a:spLocks noGrp="1"/>
          </p:cNvSpPr>
          <p:nvPr>
            <p:ph type="ftr" sz="quarter" idx="11"/>
          </p:nvPr>
        </p:nvSpPr>
        <p:spPr/>
        <p:txBody>
          <a:bodyPr/>
          <a:lstStyle>
            <a:extLst/>
          </a:lstStyle>
          <a:p>
            <a:pPr>
              <a:defRPr/>
            </a:pPr>
            <a:endParaRPr lang="ru-RU">
              <a:solidFill>
                <a:srgbClr val="E7DEC9">
                  <a:shade val="50000"/>
                  <a:satMod val="200000"/>
                </a:srgbClr>
              </a:solidFill>
            </a:endParaRPr>
          </a:p>
        </p:txBody>
      </p:sp>
      <p:sp>
        <p:nvSpPr>
          <p:cNvPr id="9" name="Номер слайда 8"/>
          <p:cNvSpPr>
            <a:spLocks noGrp="1"/>
          </p:cNvSpPr>
          <p:nvPr>
            <p:ph type="sldNum" sz="quarter" idx="12"/>
          </p:nvPr>
        </p:nvSpPr>
        <p:spPr/>
        <p:txBody>
          <a:bodyPr/>
          <a:lstStyle>
            <a:extLst/>
          </a:lstStyle>
          <a:p>
            <a:pPr>
              <a:defRPr/>
            </a:pPr>
            <a:fld id="{DAE17B94-FB63-44A6-9A9F-09B0174965C1}" type="slidenum">
              <a:rPr lang="ru-RU" smtClean="0">
                <a:solidFill>
                  <a:srgbClr val="E7DEC9">
                    <a:shade val="50000"/>
                    <a:satMod val="200000"/>
                  </a:srgbClr>
                </a:solidFill>
              </a:rPr>
              <a:pPr>
                <a:defRPr/>
              </a:pPr>
              <a:t>‹#›</a:t>
            </a:fld>
            <a:endParaRPr lang="ru-RU">
              <a:solidFill>
                <a:srgbClr val="E7DEC9">
                  <a:shade val="50000"/>
                  <a:satMod val="200000"/>
                </a:srgbClr>
              </a:solidFill>
            </a:endParaRPr>
          </a:p>
        </p:txBody>
      </p:sp>
    </p:spTree>
    <p:extLst>
      <p:ext uri="{BB962C8B-B14F-4D97-AF65-F5344CB8AC3E}">
        <p14:creationId xmlns:p14="http://schemas.microsoft.com/office/powerpoint/2010/main" val="3418542968"/>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nchor="ct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pPr>
              <a:defRPr/>
            </a:pPr>
            <a:endParaRPr lang="ru-RU">
              <a:solidFill>
                <a:srgbClr val="E7DEC9">
                  <a:shade val="50000"/>
                  <a:satMod val="200000"/>
                </a:srgbClr>
              </a:solidFill>
            </a:endParaRPr>
          </a:p>
        </p:txBody>
      </p:sp>
      <p:sp>
        <p:nvSpPr>
          <p:cNvPr id="4" name="Нижний колонтитул 3"/>
          <p:cNvSpPr>
            <a:spLocks noGrp="1"/>
          </p:cNvSpPr>
          <p:nvPr>
            <p:ph type="ftr" sz="quarter" idx="11"/>
          </p:nvPr>
        </p:nvSpPr>
        <p:spPr/>
        <p:txBody>
          <a:bodyPr/>
          <a:lstStyle>
            <a:extLst/>
          </a:lstStyle>
          <a:p>
            <a:pPr>
              <a:defRPr/>
            </a:pPr>
            <a:endParaRPr lang="ru-RU">
              <a:solidFill>
                <a:srgbClr val="E7DEC9">
                  <a:shade val="50000"/>
                  <a:satMod val="200000"/>
                </a:srgbClr>
              </a:solidFill>
            </a:endParaRPr>
          </a:p>
        </p:txBody>
      </p:sp>
      <p:sp>
        <p:nvSpPr>
          <p:cNvPr id="5" name="Номер слайда 4"/>
          <p:cNvSpPr>
            <a:spLocks noGrp="1"/>
          </p:cNvSpPr>
          <p:nvPr>
            <p:ph type="sldNum" sz="quarter" idx="12"/>
          </p:nvPr>
        </p:nvSpPr>
        <p:spPr/>
        <p:txBody>
          <a:bodyPr/>
          <a:lstStyle>
            <a:extLst/>
          </a:lstStyle>
          <a:p>
            <a:pPr>
              <a:defRPr/>
            </a:pPr>
            <a:fld id="{CBD39918-D49A-4994-8C60-19E4CA33CA99}" type="slidenum">
              <a:rPr lang="ru-RU" smtClean="0">
                <a:solidFill>
                  <a:srgbClr val="E7DEC9">
                    <a:shade val="50000"/>
                    <a:satMod val="200000"/>
                  </a:srgbClr>
                </a:solidFill>
              </a:rPr>
              <a:pPr>
                <a:defRPr/>
              </a:pPr>
              <a:t>‹#›</a:t>
            </a:fld>
            <a:endParaRPr lang="ru-RU">
              <a:solidFill>
                <a:srgbClr val="E7DEC9">
                  <a:shade val="50000"/>
                  <a:satMod val="200000"/>
                </a:srgbClr>
              </a:solidFill>
            </a:endParaRPr>
          </a:p>
        </p:txBody>
      </p:sp>
    </p:spTree>
    <p:extLst>
      <p:ext uri="{BB962C8B-B14F-4D97-AF65-F5344CB8AC3E}">
        <p14:creationId xmlns:p14="http://schemas.microsoft.com/office/powerpoint/2010/main" val="2365569739"/>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5" name="Прямоугольник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
        <p:nvSpPr>
          <p:cNvPr id="2" name="Дата 1"/>
          <p:cNvSpPr>
            <a:spLocks noGrp="1"/>
          </p:cNvSpPr>
          <p:nvPr>
            <p:ph type="dt" sz="half" idx="10"/>
          </p:nvPr>
        </p:nvSpPr>
        <p:spPr/>
        <p:txBody>
          <a:bodyPr/>
          <a:lstStyle>
            <a:extLst/>
          </a:lstStyle>
          <a:p>
            <a:pPr>
              <a:defRPr/>
            </a:pPr>
            <a:endParaRPr lang="ru-RU">
              <a:solidFill>
                <a:srgbClr val="E7DEC9">
                  <a:shade val="50000"/>
                  <a:satMod val="200000"/>
                </a:srgbClr>
              </a:solidFill>
            </a:endParaRPr>
          </a:p>
        </p:txBody>
      </p:sp>
      <p:sp>
        <p:nvSpPr>
          <p:cNvPr id="3" name="Нижний колонтитул 2"/>
          <p:cNvSpPr>
            <a:spLocks noGrp="1"/>
          </p:cNvSpPr>
          <p:nvPr>
            <p:ph type="ftr" sz="quarter" idx="11"/>
          </p:nvPr>
        </p:nvSpPr>
        <p:spPr/>
        <p:txBody>
          <a:bodyPr/>
          <a:lstStyle>
            <a:extLst/>
          </a:lstStyle>
          <a:p>
            <a:pPr>
              <a:defRPr/>
            </a:pPr>
            <a:endParaRPr lang="ru-RU">
              <a:solidFill>
                <a:srgbClr val="E7DEC9">
                  <a:shade val="50000"/>
                  <a:satMod val="200000"/>
                </a:srgbClr>
              </a:solidFill>
            </a:endParaRPr>
          </a:p>
        </p:txBody>
      </p:sp>
      <p:sp>
        <p:nvSpPr>
          <p:cNvPr id="4" name="Номер слайда 3"/>
          <p:cNvSpPr>
            <a:spLocks noGrp="1"/>
          </p:cNvSpPr>
          <p:nvPr>
            <p:ph type="sldNum" sz="quarter" idx="12"/>
          </p:nvPr>
        </p:nvSpPr>
        <p:spPr/>
        <p:txBody>
          <a:bodyPr/>
          <a:lstStyle>
            <a:extLst/>
          </a:lstStyle>
          <a:p>
            <a:pPr>
              <a:defRPr/>
            </a:pPr>
            <a:fld id="{6F391B09-D3F6-4E16-9526-A720F6B08C5B}" type="slidenum">
              <a:rPr lang="ru-RU" smtClean="0">
                <a:solidFill>
                  <a:srgbClr val="E7DEC9">
                    <a:shade val="50000"/>
                    <a:satMod val="200000"/>
                  </a:srgbClr>
                </a:solidFill>
              </a:rPr>
              <a:pPr>
                <a:defRPr/>
              </a:pPr>
              <a:t>‹#›</a:t>
            </a:fld>
            <a:endParaRPr lang="ru-RU">
              <a:solidFill>
                <a:srgbClr val="E7DEC9">
                  <a:shade val="50000"/>
                  <a:satMod val="200000"/>
                </a:srgbClr>
              </a:solidFill>
            </a:endParaRPr>
          </a:p>
        </p:txBody>
      </p:sp>
      <p:sp>
        <p:nvSpPr>
          <p:cNvPr id="6" name="Прямоугольник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Tree>
    <p:extLst>
      <p:ext uri="{BB962C8B-B14F-4D97-AF65-F5344CB8AC3E}">
        <p14:creationId xmlns:p14="http://schemas.microsoft.com/office/powerpoint/2010/main" val="1797119632"/>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pPr>
              <a:defRPr/>
            </a:pPr>
            <a:endParaRPr lang="ru-RU">
              <a:solidFill>
                <a:srgbClr val="E7DEC9">
                  <a:shade val="50000"/>
                  <a:satMod val="200000"/>
                </a:srgbClr>
              </a:solidFill>
            </a:endParaRPr>
          </a:p>
        </p:txBody>
      </p:sp>
      <p:sp>
        <p:nvSpPr>
          <p:cNvPr id="6" name="Нижний колонтитул 5"/>
          <p:cNvSpPr>
            <a:spLocks noGrp="1"/>
          </p:cNvSpPr>
          <p:nvPr>
            <p:ph type="ftr" sz="quarter" idx="11"/>
          </p:nvPr>
        </p:nvSpPr>
        <p:spPr/>
        <p:txBody>
          <a:bodyPr/>
          <a:lstStyle>
            <a:extLst/>
          </a:lstStyle>
          <a:p>
            <a:pPr>
              <a:defRPr/>
            </a:pPr>
            <a:endParaRPr lang="ru-RU">
              <a:solidFill>
                <a:srgbClr val="E7DEC9">
                  <a:shade val="50000"/>
                  <a:satMod val="200000"/>
                </a:srgbClr>
              </a:solidFill>
            </a:endParaRPr>
          </a:p>
        </p:txBody>
      </p:sp>
      <p:sp>
        <p:nvSpPr>
          <p:cNvPr id="7" name="Номер слайда 6"/>
          <p:cNvSpPr>
            <a:spLocks noGrp="1"/>
          </p:cNvSpPr>
          <p:nvPr>
            <p:ph type="sldNum" sz="quarter" idx="12"/>
          </p:nvPr>
        </p:nvSpPr>
        <p:spPr/>
        <p:txBody>
          <a:bodyPr/>
          <a:lstStyle>
            <a:extLst/>
          </a:lstStyle>
          <a:p>
            <a:pPr>
              <a:defRPr/>
            </a:pPr>
            <a:fld id="{478529D1-F3A3-4930-B7FA-8B7314A9E19C}" type="slidenum">
              <a:rPr lang="ru-RU" smtClean="0">
                <a:solidFill>
                  <a:srgbClr val="E7DEC9">
                    <a:shade val="50000"/>
                    <a:satMod val="200000"/>
                  </a:srgbClr>
                </a:solidFill>
              </a:rPr>
              <a:pPr>
                <a:defRPr/>
              </a:pPr>
              <a:t>‹#›</a:t>
            </a:fld>
            <a:endParaRPr lang="ru-RU">
              <a:solidFill>
                <a:srgbClr val="E7DEC9">
                  <a:shade val="50000"/>
                  <a:satMod val="200000"/>
                </a:srgbClr>
              </a:solidFill>
            </a:endParaRPr>
          </a:p>
        </p:txBody>
      </p:sp>
    </p:spTree>
    <p:extLst>
      <p:ext uri="{BB962C8B-B14F-4D97-AF65-F5344CB8AC3E}">
        <p14:creationId xmlns:p14="http://schemas.microsoft.com/office/powerpoint/2010/main" val="2782476076"/>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extLst/>
          </a:lstStyle>
          <a:p>
            <a:pPr>
              <a:defRPr/>
            </a:pPr>
            <a:endParaRPr lang="ru-RU">
              <a:solidFill>
                <a:srgbClr val="E7DEC9">
                  <a:shade val="50000"/>
                  <a:satMod val="200000"/>
                </a:srgbClr>
              </a:solidFill>
            </a:endParaRPr>
          </a:p>
        </p:txBody>
      </p:sp>
      <p:sp>
        <p:nvSpPr>
          <p:cNvPr id="6" name="Нижний колонтитул 5"/>
          <p:cNvSpPr>
            <a:spLocks noGrp="1"/>
          </p:cNvSpPr>
          <p:nvPr>
            <p:ph type="ftr" sz="quarter" idx="11"/>
          </p:nvPr>
        </p:nvSpPr>
        <p:spPr/>
        <p:txBody>
          <a:bodyPr/>
          <a:lstStyle>
            <a:extLst/>
          </a:lstStyle>
          <a:p>
            <a:pPr>
              <a:defRPr/>
            </a:pPr>
            <a:endParaRPr lang="ru-RU">
              <a:solidFill>
                <a:srgbClr val="E7DEC9">
                  <a:shade val="50000"/>
                  <a:satMod val="200000"/>
                </a:srgbClr>
              </a:solidFill>
            </a:endParaRPr>
          </a:p>
        </p:txBody>
      </p:sp>
      <p:sp>
        <p:nvSpPr>
          <p:cNvPr id="7" name="Номер слайда 6"/>
          <p:cNvSpPr>
            <a:spLocks noGrp="1"/>
          </p:cNvSpPr>
          <p:nvPr>
            <p:ph type="sldNum" sz="quarter" idx="12"/>
          </p:nvPr>
        </p:nvSpPr>
        <p:spPr/>
        <p:txBody>
          <a:bodyPr/>
          <a:lstStyle>
            <a:extLst/>
          </a:lstStyle>
          <a:p>
            <a:pPr>
              <a:defRPr/>
            </a:pPr>
            <a:fld id="{5D04E318-4586-431A-BBE8-279FC23AAE1E}" type="slidenum">
              <a:rPr lang="ru-RU" smtClean="0">
                <a:solidFill>
                  <a:srgbClr val="E7DEC9">
                    <a:shade val="50000"/>
                    <a:satMod val="200000"/>
                  </a:srgbClr>
                </a:solidFill>
              </a:rPr>
              <a:pPr>
                <a:defRPr/>
              </a:pPr>
              <a:t>‹#›</a:t>
            </a:fld>
            <a:endParaRPr lang="ru-RU">
              <a:solidFill>
                <a:srgbClr val="E7DEC9">
                  <a:shade val="50000"/>
                  <a:satMod val="200000"/>
                </a:srgbClr>
              </a:solidFill>
            </a:endParaRPr>
          </a:p>
        </p:txBody>
      </p:sp>
      <p:sp>
        <p:nvSpPr>
          <p:cNvPr id="8" name="Прямоугольник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indent="-283464">
              <a:lnSpc>
                <a:spcPts val="3000"/>
              </a:lnSpc>
              <a:spcBef>
                <a:spcPts val="600"/>
              </a:spcBef>
              <a:buClr>
                <a:srgbClr val="3891A7"/>
              </a:buClr>
              <a:buSzPct val="80000"/>
              <a:buFont typeface="Wingdings 2"/>
              <a:buNone/>
            </a:pPr>
            <a:endParaRPr lang="en-US" sz="3200">
              <a:solidFill>
                <a:prstClr val="black"/>
              </a:solidFill>
              <a:latin typeface="Gill Sans MT"/>
            </a:endParaRPr>
          </a:p>
        </p:txBody>
      </p:sp>
      <p:sp>
        <p:nvSpPr>
          <p:cNvPr id="3" name="Рисунок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ru-RU" smtClean="0"/>
              <a:t>Вставка рисунка</a:t>
            </a:r>
            <a:endParaRPr kumimoji="0" lang="en-US" dirty="0"/>
          </a:p>
        </p:txBody>
      </p:sp>
      <p:sp>
        <p:nvSpPr>
          <p:cNvPr id="9" name="Блок-схема: процесс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
        <p:nvSpPr>
          <p:cNvPr id="10" name="Блок-схема: процесс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dirty="0">
              <a:solidFill>
                <a:prstClr val="white"/>
              </a:solidFill>
            </a:endParaRPr>
          </a:p>
        </p:txBody>
      </p:sp>
      <p:sp>
        <p:nvSpPr>
          <p:cNvPr id="4" name="Текст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Tree>
    <p:extLst>
      <p:ext uri="{BB962C8B-B14F-4D97-AF65-F5344CB8AC3E}">
        <p14:creationId xmlns:p14="http://schemas.microsoft.com/office/powerpoint/2010/main" val="327435277"/>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solidFill>
                <a:srgbClr val="E7DEC9">
                  <a:shade val="50000"/>
                  <a:satMod val="200000"/>
                </a:srgbClr>
              </a:solidFill>
            </a:endParaRPr>
          </a:p>
        </p:txBody>
      </p:sp>
      <p:sp>
        <p:nvSpPr>
          <p:cNvPr id="5" name="Нижний колонтитул 4"/>
          <p:cNvSpPr>
            <a:spLocks noGrp="1"/>
          </p:cNvSpPr>
          <p:nvPr>
            <p:ph type="ftr" sz="quarter" idx="11"/>
          </p:nvPr>
        </p:nvSpPr>
        <p:spPr/>
        <p:txBody>
          <a:bodyPr/>
          <a:lstStyle>
            <a:extLst/>
          </a:lstStyle>
          <a:p>
            <a:pPr>
              <a:defRPr/>
            </a:pPr>
            <a:endParaRPr lang="ru-RU">
              <a:solidFill>
                <a:srgbClr val="E7DEC9">
                  <a:shade val="50000"/>
                  <a:satMod val="200000"/>
                </a:srgbClr>
              </a:solidFill>
            </a:endParaRPr>
          </a:p>
        </p:txBody>
      </p:sp>
      <p:sp>
        <p:nvSpPr>
          <p:cNvPr id="6" name="Номер слайда 5"/>
          <p:cNvSpPr>
            <a:spLocks noGrp="1"/>
          </p:cNvSpPr>
          <p:nvPr>
            <p:ph type="sldNum" sz="quarter" idx="12"/>
          </p:nvPr>
        </p:nvSpPr>
        <p:spPr/>
        <p:txBody>
          <a:bodyPr/>
          <a:lstStyle>
            <a:extLst/>
          </a:lstStyle>
          <a:p>
            <a:pPr>
              <a:defRPr/>
            </a:pPr>
            <a:fld id="{A70214E0-681B-45E5-9724-BDE1F17FFE32}" type="slidenum">
              <a:rPr lang="ru-RU" smtClean="0">
                <a:solidFill>
                  <a:srgbClr val="E7DEC9">
                    <a:shade val="50000"/>
                    <a:satMod val="200000"/>
                  </a:srgbClr>
                </a:solidFill>
              </a:rPr>
              <a:pPr>
                <a:defRPr/>
              </a:pPr>
              <a:t>‹#›</a:t>
            </a:fld>
            <a:endParaRPr lang="ru-RU">
              <a:solidFill>
                <a:srgbClr val="E7DEC9">
                  <a:shade val="50000"/>
                  <a:satMod val="200000"/>
                </a:srgbClr>
              </a:solidFill>
            </a:endParaRPr>
          </a:p>
        </p:txBody>
      </p:sp>
    </p:spTree>
    <p:extLst>
      <p:ext uri="{BB962C8B-B14F-4D97-AF65-F5344CB8AC3E}">
        <p14:creationId xmlns:p14="http://schemas.microsoft.com/office/powerpoint/2010/main" val="197066748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274639"/>
            <a:ext cx="1828800" cy="5851525"/>
          </a:xfrm>
        </p:spPr>
        <p:txBody>
          <a:bodyPr vert="eaVe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1143000" y="274640"/>
            <a:ext cx="55626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solidFill>
                <a:srgbClr val="E7DEC9">
                  <a:shade val="50000"/>
                  <a:satMod val="200000"/>
                </a:srgbClr>
              </a:solidFill>
            </a:endParaRPr>
          </a:p>
        </p:txBody>
      </p:sp>
      <p:sp>
        <p:nvSpPr>
          <p:cNvPr id="5" name="Нижний колонтитул 4"/>
          <p:cNvSpPr>
            <a:spLocks noGrp="1"/>
          </p:cNvSpPr>
          <p:nvPr>
            <p:ph type="ftr" sz="quarter" idx="11"/>
          </p:nvPr>
        </p:nvSpPr>
        <p:spPr/>
        <p:txBody>
          <a:bodyPr/>
          <a:lstStyle>
            <a:extLst/>
          </a:lstStyle>
          <a:p>
            <a:pPr>
              <a:defRPr/>
            </a:pPr>
            <a:endParaRPr lang="ru-RU">
              <a:solidFill>
                <a:srgbClr val="E7DEC9">
                  <a:shade val="50000"/>
                  <a:satMod val="200000"/>
                </a:srgbClr>
              </a:solidFill>
            </a:endParaRPr>
          </a:p>
        </p:txBody>
      </p:sp>
      <p:sp>
        <p:nvSpPr>
          <p:cNvPr id="6" name="Номер слайда 5"/>
          <p:cNvSpPr>
            <a:spLocks noGrp="1"/>
          </p:cNvSpPr>
          <p:nvPr>
            <p:ph type="sldNum" sz="quarter" idx="12"/>
          </p:nvPr>
        </p:nvSpPr>
        <p:spPr/>
        <p:txBody>
          <a:bodyPr/>
          <a:lstStyle>
            <a:extLst/>
          </a:lstStyle>
          <a:p>
            <a:pPr>
              <a:defRPr/>
            </a:pPr>
            <a:fld id="{DBB9F6E1-E5D0-4844-B084-B0840F4EA222}" type="slidenum">
              <a:rPr lang="ru-RU" smtClean="0">
                <a:solidFill>
                  <a:srgbClr val="E7DEC9">
                    <a:shade val="50000"/>
                    <a:satMod val="200000"/>
                  </a:srgbClr>
                </a:solidFill>
              </a:rPr>
              <a:pPr>
                <a:defRPr/>
              </a:pPr>
              <a:t>‹#›</a:t>
            </a:fld>
            <a:endParaRPr lang="ru-RU">
              <a:solidFill>
                <a:srgbClr val="E7DEC9">
                  <a:shade val="50000"/>
                  <a:satMod val="200000"/>
                </a:srgbClr>
              </a:solidFill>
            </a:endParaRPr>
          </a:p>
        </p:txBody>
      </p:sp>
    </p:spTree>
    <p:extLst>
      <p:ext uri="{BB962C8B-B14F-4D97-AF65-F5344CB8AC3E}">
        <p14:creationId xmlns:p14="http://schemas.microsoft.com/office/powerpoint/2010/main" val="633324105"/>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6"/>
          <p:cNvGrpSpPr>
            <a:grpSpLocks/>
          </p:cNvGrpSpPr>
          <p:nvPr/>
        </p:nvGrpSpPr>
        <p:grpSpPr bwMode="auto">
          <a:xfrm>
            <a:off x="-7938" y="-7938"/>
            <a:ext cx="9169401" cy="6873876"/>
            <a:chOff x="-8466" y="-8468"/>
            <a:chExt cx="9169804" cy="6874935"/>
          </a:xfrm>
        </p:grpSpPr>
        <p:cxnSp>
          <p:nvCxnSpPr>
            <p:cNvPr id="5" name="Straight Connector 16"/>
            <p:cNvCxnSpPr/>
            <p:nvPr/>
          </p:nvCxnSpPr>
          <p:spPr>
            <a:xfrm flipV="1">
              <a:off x="5130498"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17"/>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7" name="Freeform 18"/>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Freeform 19"/>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Freeform 20"/>
            <p:cNvSpPr/>
            <p:nvPr/>
          </p:nvSpPr>
          <p:spPr>
            <a:xfrm>
              <a:off x="6638689" y="3919613"/>
              <a:ext cx="2513123"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21"/>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22"/>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23"/>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24"/>
            <p:cNvSpPr/>
            <p:nvPr/>
          </p:nvSpPr>
          <p:spPr>
            <a:xfrm>
              <a:off x="8059565"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27"/>
            <p:cNvSpPr/>
            <p:nvPr/>
          </p:nvSpPr>
          <p:spPr>
            <a:xfrm>
              <a:off x="-8466" y="-8468"/>
              <a:ext cx="863639" cy="5698416"/>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130595" y="4050834"/>
            <a:ext cx="5826719"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15"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16"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17" name="Slide Number Placeholder 5"/>
          <p:cNvSpPr>
            <a:spLocks noGrp="1"/>
          </p:cNvSpPr>
          <p:nvPr>
            <p:ph type="sldNum" sz="quarter" idx="12"/>
          </p:nvPr>
        </p:nvSpPr>
        <p:spPr/>
        <p:txBody>
          <a:bodyPr/>
          <a:lstStyle>
            <a:lvl1pPr>
              <a:defRPr/>
            </a:lvl1pPr>
          </a:lstStyle>
          <a:p>
            <a:pPr>
              <a:defRPr/>
            </a:pPr>
            <a:fld id="{9534BD55-2091-4061-A031-28CE95CD765F}"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1041199126"/>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8BB6487-BE14-408C-90EC-1D26A67D8239}"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742877945"/>
      </p:ext>
    </p:extLst>
  </p:cSld>
  <p:clrMapOvr>
    <a:masterClrMapping/>
  </p:clrMapOvr>
  <p:timing>
    <p:tnLst>
      <p:par>
        <p:cTn id="1" dur="indefinite" restart="never" nodeType="tmRoot"/>
      </p:par>
    </p:tnLst>
  </p:timing>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076FC0F4-E4FC-47CD-9D3A-01C153A50727}"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2223289116"/>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F383FC5D-77FD-4F79-8A88-24E4DD6E0C88}"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1897806680"/>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51CFA5D9-744A-4842-B78B-E870FD3E4F62}"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1779075566"/>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ru-RU" smtClean="0"/>
              <a:t>Образец заголовка</a:t>
            </a:r>
            <a:endParaRPr lang="en-US" dirty="0"/>
          </a:p>
        </p:txBody>
      </p:sp>
      <p:sp>
        <p:nvSpPr>
          <p:cNvPr id="3"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C1C594F9-768F-4664-97E3-D06C820DE409}"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3422051899"/>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2954B6A0-EDD2-4845-8F2C-0ABF8962436A}"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1625848286"/>
      </p:ext>
    </p:extLst>
  </p:cSld>
  <p:clrMapOvr>
    <a:masterClrMapping/>
  </p:clrMapOvr>
  <p:timing>
    <p:tnLst>
      <p:par>
        <p:cTn id="1" dur="indefinite" restart="never" nodeType="tmRoot"/>
      </p:par>
    </p:tnLst>
  </p:timing>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B725BB25-2C17-407D-9F62-14C54F01D054}"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2998217716"/>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09599" y="609600"/>
            <a:ext cx="6347714"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noProof="0" smtClean="0"/>
              <a:t>Вставка рисунка</a:t>
            </a:r>
            <a:endParaRPr lang="en-US" noProof="0"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83C1F5DC-A037-477F-B243-BED93527B360}"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1801679422"/>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CC3B5F4F-8152-4240-AABD-4F31A84878EF}"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1749148506"/>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482600" y="790575"/>
            <a:ext cx="4572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pPr eaLnBrk="0" hangingPunct="0">
              <a:defRPr/>
            </a:pPr>
            <a:r>
              <a:rPr lang="en-US" altLang="ru-RU"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6748463" y="2886075"/>
            <a:ext cx="4572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pPr eaLnBrk="0" hangingPunct="0">
              <a:defRPr/>
            </a:pPr>
            <a:r>
              <a:rPr lang="en-US" altLang="ru-RU" sz="8000" smtClean="0">
                <a:solidFill>
                  <a:srgbClr val="C0E474"/>
                </a:solidFill>
                <a:latin typeface="Arial" panose="020B0604020202020204" pitchFamily="34" charset="0"/>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7" name="Date Placeholder 3"/>
          <p:cNvSpPr>
            <a:spLocks noGrp="1"/>
          </p:cNvSpPr>
          <p:nvPr>
            <p:ph type="dt" sz="half" idx="14"/>
          </p:nvPr>
        </p:nvSpPr>
        <p:spPr/>
        <p:txBody>
          <a:bodyPr/>
          <a:lstStyle>
            <a:lvl1pPr>
              <a:defRPr/>
            </a:lvl1pPr>
          </a:lstStyle>
          <a:p>
            <a:pPr>
              <a:defRPr/>
            </a:pPr>
            <a:endParaRPr lang="ru-RU" altLang="ru-RU">
              <a:solidFill>
                <a:prstClr val="black">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ru-RU" altLang="ru-RU">
              <a:solidFill>
                <a:prstClr val="black">
                  <a:tint val="75000"/>
                </a:prstClr>
              </a:solidFill>
            </a:endParaRPr>
          </a:p>
        </p:txBody>
      </p:sp>
      <p:sp>
        <p:nvSpPr>
          <p:cNvPr id="9" name="Slide Number Placeholder 5"/>
          <p:cNvSpPr>
            <a:spLocks noGrp="1"/>
          </p:cNvSpPr>
          <p:nvPr>
            <p:ph type="sldNum" sz="quarter" idx="16"/>
          </p:nvPr>
        </p:nvSpPr>
        <p:spPr/>
        <p:txBody>
          <a:bodyPr/>
          <a:lstStyle>
            <a:lvl1pPr>
              <a:defRPr/>
            </a:lvl1pPr>
          </a:lstStyle>
          <a:p>
            <a:pPr>
              <a:defRPr/>
            </a:pPr>
            <a:fld id="{2075838A-B9AD-4719-BA35-4632C63C91F6}"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3804341769"/>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3153D69F-6589-4577-AE74-419C00280C01}"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3795203224"/>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482600" y="790575"/>
            <a:ext cx="4572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pPr eaLnBrk="0" hangingPunct="0">
              <a:defRPr/>
            </a:pPr>
            <a:r>
              <a:rPr lang="en-US" altLang="ru-RU"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6748463" y="2886075"/>
            <a:ext cx="4572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pPr eaLnBrk="0" hangingPunct="0">
              <a:defRPr/>
            </a:pPr>
            <a:r>
              <a:rPr lang="en-US" altLang="ru-RU" sz="8000" smtClean="0">
                <a:solidFill>
                  <a:srgbClr val="C0E474"/>
                </a:solidFill>
                <a:latin typeface="Arial" panose="020B0604020202020204" pitchFamily="34" charset="0"/>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7" name="Date Placeholder 3"/>
          <p:cNvSpPr>
            <a:spLocks noGrp="1"/>
          </p:cNvSpPr>
          <p:nvPr>
            <p:ph type="dt" sz="half" idx="14"/>
          </p:nvPr>
        </p:nvSpPr>
        <p:spPr/>
        <p:txBody>
          <a:bodyPr/>
          <a:lstStyle>
            <a:lvl1pPr>
              <a:defRPr/>
            </a:lvl1pPr>
          </a:lstStyle>
          <a:p>
            <a:pPr>
              <a:defRPr/>
            </a:pPr>
            <a:endParaRPr lang="ru-RU" altLang="ru-RU">
              <a:solidFill>
                <a:prstClr val="black">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ru-RU" altLang="ru-RU">
              <a:solidFill>
                <a:prstClr val="black">
                  <a:tint val="75000"/>
                </a:prstClr>
              </a:solidFill>
            </a:endParaRPr>
          </a:p>
        </p:txBody>
      </p:sp>
      <p:sp>
        <p:nvSpPr>
          <p:cNvPr id="9" name="Slide Number Placeholder 5"/>
          <p:cNvSpPr>
            <a:spLocks noGrp="1"/>
          </p:cNvSpPr>
          <p:nvPr>
            <p:ph type="sldNum" sz="quarter" idx="16"/>
          </p:nvPr>
        </p:nvSpPr>
        <p:spPr/>
        <p:txBody>
          <a:bodyPr/>
          <a:lstStyle>
            <a:lvl1pPr>
              <a:defRPr/>
            </a:lvl1pPr>
          </a:lstStyle>
          <a:p>
            <a:pPr>
              <a:defRPr/>
            </a:pPr>
            <a:fld id="{B16A146B-463A-41C3-9CD4-0377F5719627}"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1278974023"/>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5" name="Date Placeholder 3"/>
          <p:cNvSpPr>
            <a:spLocks noGrp="1"/>
          </p:cNvSpPr>
          <p:nvPr>
            <p:ph type="dt" sz="half" idx="14"/>
          </p:nvPr>
        </p:nvSpPr>
        <p:spPr/>
        <p:txBody>
          <a:bodyPr/>
          <a:lstStyle>
            <a:lvl1pPr>
              <a:defRPr/>
            </a:lvl1pPr>
          </a:lstStyle>
          <a:p>
            <a:pPr>
              <a:defRPr/>
            </a:pPr>
            <a:endParaRPr lang="ru-RU" altLang="ru-RU">
              <a:solidFill>
                <a:prstClr val="black">
                  <a:tint val="75000"/>
                </a:prstClr>
              </a:solidFill>
            </a:endParaRPr>
          </a:p>
        </p:txBody>
      </p:sp>
      <p:sp>
        <p:nvSpPr>
          <p:cNvPr id="6" name="Footer Placeholder 4"/>
          <p:cNvSpPr>
            <a:spLocks noGrp="1"/>
          </p:cNvSpPr>
          <p:nvPr>
            <p:ph type="ftr" sz="quarter" idx="15"/>
          </p:nvPr>
        </p:nvSpPr>
        <p:spPr/>
        <p:txBody>
          <a:bodyPr/>
          <a:lstStyle>
            <a:lvl1pPr>
              <a:defRPr/>
            </a:lvl1pPr>
          </a:lstStyle>
          <a:p>
            <a:pPr>
              <a:defRPr/>
            </a:pPr>
            <a:endParaRPr lang="ru-RU" altLang="ru-RU">
              <a:solidFill>
                <a:prstClr val="black">
                  <a:tint val="75000"/>
                </a:prstClr>
              </a:solidFill>
            </a:endParaRPr>
          </a:p>
        </p:txBody>
      </p:sp>
      <p:sp>
        <p:nvSpPr>
          <p:cNvPr id="7" name="Slide Number Placeholder 5"/>
          <p:cNvSpPr>
            <a:spLocks noGrp="1"/>
          </p:cNvSpPr>
          <p:nvPr>
            <p:ph type="sldNum" sz="quarter" idx="16"/>
          </p:nvPr>
        </p:nvSpPr>
        <p:spPr/>
        <p:txBody>
          <a:bodyPr/>
          <a:lstStyle>
            <a:lvl1pPr>
              <a:defRPr/>
            </a:lvl1pPr>
          </a:lstStyle>
          <a:p>
            <a:pPr>
              <a:defRPr/>
            </a:pPr>
            <a:fld id="{C0DBC099-8995-4D71-8391-DBABE6E99AA4}"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163967742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974DB5BB-9359-408D-AE9D-58DBE707CC60}"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1843800464"/>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CF66D8A-9E0E-477A-BB1B-52C1C489B935}"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val="4088098101"/>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7" name="Group 6"/>
          <p:cNvGrpSpPr/>
          <p:nvPr/>
        </p:nvGrpSpPr>
        <p:grpSpPr>
          <a:xfrm>
            <a:off x="-8466" y="-8468"/>
            <a:ext cx="9171316" cy="6874935"/>
            <a:chOff x="-8466" y="-8468"/>
            <a:chExt cx="9171316" cy="6874935"/>
          </a:xfrm>
        </p:grpSpPr>
        <p:cxnSp>
          <p:nvCxnSpPr>
            <p:cNvPr id="28" name="Straight Connector 27"/>
            <p:cNvCxnSpPr/>
            <p:nvPr/>
          </p:nvCxnSpPr>
          <p:spPr>
            <a:xfrm flipV="1">
              <a:off x="5130830" y="4175605"/>
              <a:ext cx="4022475" cy="2682396"/>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9" name="Straight Connector 28"/>
            <p:cNvCxnSpPr/>
            <p:nvPr/>
          </p:nvCxnSpPr>
          <p:spPr>
            <a:xfrm>
              <a:off x="7042707"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30" name="Freeform 2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Freeform 3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Freeform 3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33" name="Freeform 3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4" name="Freeform 3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35" name="Freeform 34"/>
            <p:cNvSpPr/>
            <p:nvPr/>
          </p:nvSpPr>
          <p:spPr>
            <a:xfrm>
              <a:off x="8094165"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6" name="Freeform 35"/>
            <p:cNvSpPr/>
            <p:nvPr/>
          </p:nvSpPr>
          <p:spPr>
            <a:xfrm>
              <a:off x="8068764"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lumMod val="50000"/>
                <a:alpha val="7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1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lumMod val="75000"/>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lumMod val="75000"/>
                  </a:schemeClr>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pPr>
              <a:defRPr/>
            </a:pPr>
            <a:endParaRPr lang="ru-RU" altLang="ru-RU">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ru-RU" altLang="ru-RU">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9534BD55-2091-4061-A031-28CE95CD765F}" type="slidenum">
              <a:rPr lang="ru-RU" altLang="ru-RU" smtClean="0">
                <a:solidFill>
                  <a:srgbClr val="F496CB">
                    <a:lumMod val="75000"/>
                  </a:srgbClr>
                </a:solidFill>
              </a:rPr>
              <a:pPr>
                <a:defRPr/>
              </a:pPr>
              <a:t>‹#›</a:t>
            </a:fld>
            <a:endParaRPr lang="ru-RU" altLang="ru-RU">
              <a:solidFill>
                <a:srgbClr val="F496CB">
                  <a:lumMod val="75000"/>
                </a:srgbClr>
              </a:solidFill>
            </a:endParaRPr>
          </a:p>
        </p:txBody>
      </p:sp>
    </p:spTree>
    <p:extLst>
      <p:ext uri="{BB962C8B-B14F-4D97-AF65-F5344CB8AC3E}">
        <p14:creationId xmlns:p14="http://schemas.microsoft.com/office/powerpoint/2010/main" val="1898136460"/>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ru-RU" altLang="ru-RU">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ru-RU" altLang="ru-RU">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8BB6487-BE14-408C-90EC-1D26A67D8239}" type="slidenum">
              <a:rPr lang="ru-RU" altLang="ru-RU" smtClean="0">
                <a:solidFill>
                  <a:srgbClr val="F496CB">
                    <a:lumMod val="75000"/>
                  </a:srgbClr>
                </a:solidFill>
              </a:rPr>
              <a:pPr>
                <a:defRPr/>
              </a:pPr>
              <a:t>‹#›</a:t>
            </a:fld>
            <a:endParaRPr lang="ru-RU" altLang="ru-RU">
              <a:solidFill>
                <a:srgbClr val="F496CB">
                  <a:lumMod val="75000"/>
                </a:srgbClr>
              </a:solidFill>
            </a:endParaRPr>
          </a:p>
        </p:txBody>
      </p:sp>
    </p:spTree>
    <p:extLst>
      <p:ext uri="{BB962C8B-B14F-4D97-AF65-F5344CB8AC3E}">
        <p14:creationId xmlns:p14="http://schemas.microsoft.com/office/powerpoint/2010/main" val="1090931590"/>
      </p:ext>
    </p:extLst>
  </p:cSld>
  <p:clrMapOvr>
    <a:masterClrMapping/>
  </p:clrMapOvr>
  <p:timing>
    <p:tnLst>
      <p:par>
        <p:cTn id="1" dur="indefinite" restart="never" nodeType="tmRoot"/>
      </p:par>
    </p:tnLst>
  </p:timing>
</p:sldLayout>
</file>

<file path=ppt/slideLayouts/slideLayout7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ltLang="ru-RU">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ru-RU" altLang="ru-RU">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076FC0F4-E4FC-47CD-9D3A-01C153A50727}" type="slidenum">
              <a:rPr lang="ru-RU" altLang="ru-RU" smtClean="0">
                <a:solidFill>
                  <a:srgbClr val="F496CB">
                    <a:lumMod val="75000"/>
                  </a:srgbClr>
                </a:solidFill>
              </a:rPr>
              <a:pPr>
                <a:defRPr/>
              </a:pPr>
              <a:t>‹#›</a:t>
            </a:fld>
            <a:endParaRPr lang="ru-RU" altLang="ru-RU">
              <a:solidFill>
                <a:srgbClr val="F496CB">
                  <a:lumMod val="75000"/>
                </a:srgbClr>
              </a:solidFill>
            </a:endParaRPr>
          </a:p>
        </p:txBody>
      </p:sp>
    </p:spTree>
    <p:extLst>
      <p:ext uri="{BB962C8B-B14F-4D97-AF65-F5344CB8AC3E}">
        <p14:creationId xmlns:p14="http://schemas.microsoft.com/office/powerpoint/2010/main" val="86842669"/>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pPr>
              <a:defRPr/>
            </a:pPr>
            <a:endParaRPr lang="ru-RU" altLang="ru-RU">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ru-RU" altLang="ru-RU">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F383FC5D-77FD-4F79-8A88-24E4DD6E0C88}" type="slidenum">
              <a:rPr lang="ru-RU" altLang="ru-RU" smtClean="0">
                <a:solidFill>
                  <a:srgbClr val="F496CB">
                    <a:lumMod val="75000"/>
                  </a:srgbClr>
                </a:solidFill>
              </a:rPr>
              <a:pPr>
                <a:defRPr/>
              </a:pPr>
              <a:t>‹#›</a:t>
            </a:fld>
            <a:endParaRPr lang="ru-RU" altLang="ru-RU">
              <a:solidFill>
                <a:srgbClr val="F496CB">
                  <a:lumMod val="75000"/>
                </a:srgbClr>
              </a:solidFill>
            </a:endParaRPr>
          </a:p>
        </p:txBody>
      </p:sp>
    </p:spTree>
    <p:extLst>
      <p:ext uri="{BB962C8B-B14F-4D97-AF65-F5344CB8AC3E}">
        <p14:creationId xmlns:p14="http://schemas.microsoft.com/office/powerpoint/2010/main" val="4036282078"/>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pPr>
              <a:defRPr/>
            </a:pPr>
            <a:endParaRPr lang="ru-RU" altLang="ru-RU">
              <a:solidFill>
                <a:prstClr val="black">
                  <a:tint val="75000"/>
                </a:prstClr>
              </a:solidFill>
            </a:endParaRPr>
          </a:p>
        </p:txBody>
      </p:sp>
      <p:sp>
        <p:nvSpPr>
          <p:cNvPr id="8" name="Footer Placeholder 7"/>
          <p:cNvSpPr>
            <a:spLocks noGrp="1"/>
          </p:cNvSpPr>
          <p:nvPr>
            <p:ph type="ftr" sz="quarter" idx="11"/>
          </p:nvPr>
        </p:nvSpPr>
        <p:spPr/>
        <p:txBody>
          <a:bodyPr/>
          <a:lstStyle/>
          <a:p>
            <a:pPr>
              <a:defRPr/>
            </a:pPr>
            <a:endParaRPr lang="ru-RU" altLang="ru-RU">
              <a:solidFill>
                <a:prstClr val="black">
                  <a:tint val="75000"/>
                </a:prstClr>
              </a:solidFill>
            </a:endParaRPr>
          </a:p>
        </p:txBody>
      </p:sp>
      <p:sp>
        <p:nvSpPr>
          <p:cNvPr id="9" name="Slide Number Placeholder 8"/>
          <p:cNvSpPr>
            <a:spLocks noGrp="1"/>
          </p:cNvSpPr>
          <p:nvPr>
            <p:ph type="sldNum" sz="quarter" idx="12"/>
          </p:nvPr>
        </p:nvSpPr>
        <p:spPr/>
        <p:txBody>
          <a:bodyPr/>
          <a:lstStyle/>
          <a:p>
            <a:pPr>
              <a:defRPr/>
            </a:pPr>
            <a:fld id="{51CFA5D9-744A-4842-B78B-E870FD3E4F62}" type="slidenum">
              <a:rPr lang="ru-RU" altLang="ru-RU" smtClean="0">
                <a:solidFill>
                  <a:srgbClr val="F496CB">
                    <a:lumMod val="75000"/>
                  </a:srgbClr>
                </a:solidFill>
              </a:rPr>
              <a:pPr>
                <a:defRPr/>
              </a:pPr>
              <a:t>‹#›</a:t>
            </a:fld>
            <a:endParaRPr lang="ru-RU" altLang="ru-RU">
              <a:solidFill>
                <a:srgbClr val="F496CB">
                  <a:lumMod val="75000"/>
                </a:srgbClr>
              </a:solidFill>
            </a:endParaRPr>
          </a:p>
        </p:txBody>
      </p:sp>
    </p:spTree>
    <p:extLst>
      <p:ext uri="{BB962C8B-B14F-4D97-AF65-F5344CB8AC3E}">
        <p14:creationId xmlns:p14="http://schemas.microsoft.com/office/powerpoint/2010/main" val="4159365792"/>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pPr>
              <a:defRPr/>
            </a:pPr>
            <a:endParaRPr lang="ru-RU" altLang="ru-RU">
              <a:solidFill>
                <a:prstClr val="black">
                  <a:tint val="75000"/>
                </a:prstClr>
              </a:solidFill>
            </a:endParaRPr>
          </a:p>
        </p:txBody>
      </p:sp>
      <p:sp>
        <p:nvSpPr>
          <p:cNvPr id="4" name="Footer Placeholder 3"/>
          <p:cNvSpPr>
            <a:spLocks noGrp="1"/>
          </p:cNvSpPr>
          <p:nvPr>
            <p:ph type="ftr" sz="quarter" idx="11"/>
          </p:nvPr>
        </p:nvSpPr>
        <p:spPr/>
        <p:txBody>
          <a:bodyPr/>
          <a:lstStyle/>
          <a:p>
            <a:pPr>
              <a:defRPr/>
            </a:pPr>
            <a:endParaRPr lang="ru-RU" altLang="ru-RU">
              <a:solidFill>
                <a:prstClr val="black">
                  <a:tint val="75000"/>
                </a:prstClr>
              </a:solidFill>
            </a:endParaRPr>
          </a:p>
        </p:txBody>
      </p:sp>
      <p:sp>
        <p:nvSpPr>
          <p:cNvPr id="5" name="Slide Number Placeholder 4"/>
          <p:cNvSpPr>
            <a:spLocks noGrp="1"/>
          </p:cNvSpPr>
          <p:nvPr>
            <p:ph type="sldNum" sz="quarter" idx="12"/>
          </p:nvPr>
        </p:nvSpPr>
        <p:spPr/>
        <p:txBody>
          <a:bodyPr/>
          <a:lstStyle/>
          <a:p>
            <a:pPr>
              <a:defRPr/>
            </a:pPr>
            <a:fld id="{C1C594F9-768F-4664-97E3-D06C820DE409}" type="slidenum">
              <a:rPr lang="ru-RU" altLang="ru-RU" smtClean="0">
                <a:solidFill>
                  <a:srgbClr val="F496CB">
                    <a:lumMod val="75000"/>
                  </a:srgbClr>
                </a:solidFill>
              </a:rPr>
              <a:pPr>
                <a:defRPr/>
              </a:pPr>
              <a:t>‹#›</a:t>
            </a:fld>
            <a:endParaRPr lang="ru-RU" altLang="ru-RU">
              <a:solidFill>
                <a:srgbClr val="F496CB">
                  <a:lumMod val="75000"/>
                </a:srgbClr>
              </a:solidFill>
            </a:endParaRPr>
          </a:p>
        </p:txBody>
      </p:sp>
    </p:spTree>
    <p:extLst>
      <p:ext uri="{BB962C8B-B14F-4D97-AF65-F5344CB8AC3E}">
        <p14:creationId xmlns:p14="http://schemas.microsoft.com/office/powerpoint/2010/main" val="53508058"/>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ru-RU" altLang="ru-RU">
              <a:solidFill>
                <a:prstClr val="black">
                  <a:tint val="75000"/>
                </a:prstClr>
              </a:solidFill>
            </a:endParaRPr>
          </a:p>
        </p:txBody>
      </p:sp>
      <p:sp>
        <p:nvSpPr>
          <p:cNvPr id="3" name="Footer Placeholder 2"/>
          <p:cNvSpPr>
            <a:spLocks noGrp="1"/>
          </p:cNvSpPr>
          <p:nvPr>
            <p:ph type="ftr" sz="quarter" idx="11"/>
          </p:nvPr>
        </p:nvSpPr>
        <p:spPr/>
        <p:txBody>
          <a:bodyPr/>
          <a:lstStyle/>
          <a:p>
            <a:pPr>
              <a:defRPr/>
            </a:pPr>
            <a:endParaRPr lang="ru-RU" altLang="ru-RU">
              <a:solidFill>
                <a:prstClr val="black">
                  <a:tint val="75000"/>
                </a:prstClr>
              </a:solidFill>
            </a:endParaRPr>
          </a:p>
        </p:txBody>
      </p:sp>
      <p:sp>
        <p:nvSpPr>
          <p:cNvPr id="4" name="Slide Number Placeholder 3"/>
          <p:cNvSpPr>
            <a:spLocks noGrp="1"/>
          </p:cNvSpPr>
          <p:nvPr>
            <p:ph type="sldNum" sz="quarter" idx="12"/>
          </p:nvPr>
        </p:nvSpPr>
        <p:spPr/>
        <p:txBody>
          <a:bodyPr/>
          <a:lstStyle/>
          <a:p>
            <a:pPr>
              <a:defRPr/>
            </a:pPr>
            <a:fld id="{2954B6A0-EDD2-4845-8F2C-0ABF8962436A}" type="slidenum">
              <a:rPr lang="ru-RU" altLang="ru-RU" smtClean="0">
                <a:solidFill>
                  <a:srgbClr val="F496CB">
                    <a:lumMod val="75000"/>
                  </a:srgbClr>
                </a:solidFill>
              </a:rPr>
              <a:pPr>
                <a:defRPr/>
              </a:pPr>
              <a:t>‹#›</a:t>
            </a:fld>
            <a:endParaRPr lang="ru-RU" altLang="ru-RU">
              <a:solidFill>
                <a:srgbClr val="F496CB">
                  <a:lumMod val="75000"/>
                </a:srgbClr>
              </a:solidFill>
            </a:endParaRPr>
          </a:p>
        </p:txBody>
      </p:sp>
    </p:spTree>
    <p:extLst>
      <p:ext uri="{BB962C8B-B14F-4D97-AF65-F5344CB8AC3E}">
        <p14:creationId xmlns:p14="http://schemas.microsoft.com/office/powerpoint/2010/main" val="598353056"/>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endParaRPr lang="ru-RU" altLang="ru-RU">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ru-RU" altLang="ru-RU">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B725BB25-2C17-407D-9F62-14C54F01D054}" type="slidenum">
              <a:rPr lang="ru-RU" altLang="ru-RU" smtClean="0">
                <a:solidFill>
                  <a:srgbClr val="F496CB">
                    <a:lumMod val="75000"/>
                  </a:srgbClr>
                </a:solidFill>
              </a:rPr>
              <a:pPr>
                <a:defRPr/>
              </a:pPr>
              <a:t>‹#›</a:t>
            </a:fld>
            <a:endParaRPr lang="ru-RU" altLang="ru-RU">
              <a:solidFill>
                <a:srgbClr val="F496CB">
                  <a:lumMod val="75000"/>
                </a:srgbClr>
              </a:solidFill>
            </a:endParaRPr>
          </a:p>
        </p:txBody>
      </p:sp>
    </p:spTree>
    <p:extLst>
      <p:ext uri="{BB962C8B-B14F-4D97-AF65-F5344CB8AC3E}">
        <p14:creationId xmlns:p14="http://schemas.microsoft.com/office/powerpoint/2010/main" val="111204497"/>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endParaRPr lang="ru-RU" altLang="ru-RU">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ru-RU" altLang="ru-RU">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83C1F5DC-A037-477F-B243-BED93527B360}" type="slidenum">
              <a:rPr lang="ru-RU" altLang="ru-RU" smtClean="0">
                <a:solidFill>
                  <a:srgbClr val="F496CB">
                    <a:lumMod val="75000"/>
                  </a:srgbClr>
                </a:solidFill>
              </a:rPr>
              <a:pPr>
                <a:defRPr/>
              </a:pPr>
              <a:t>‹#›</a:t>
            </a:fld>
            <a:endParaRPr lang="ru-RU" altLang="ru-RU">
              <a:solidFill>
                <a:srgbClr val="F496CB">
                  <a:lumMod val="75000"/>
                </a:srgbClr>
              </a:solidFill>
            </a:endParaRPr>
          </a:p>
        </p:txBody>
      </p:sp>
    </p:spTree>
    <p:extLst>
      <p:ext uri="{BB962C8B-B14F-4D97-AF65-F5344CB8AC3E}">
        <p14:creationId xmlns:p14="http://schemas.microsoft.com/office/powerpoint/2010/main" val="1938534050"/>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ltLang="ru-RU">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ru-RU" altLang="ru-RU">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CC3B5F4F-8152-4240-AABD-4F31A84878EF}" type="slidenum">
              <a:rPr lang="ru-RU" altLang="ru-RU" smtClean="0">
                <a:solidFill>
                  <a:srgbClr val="F496CB">
                    <a:lumMod val="75000"/>
                  </a:srgbClr>
                </a:solidFill>
              </a:rPr>
              <a:pPr>
                <a:defRPr/>
              </a:pPr>
              <a:t>‹#›</a:t>
            </a:fld>
            <a:endParaRPr lang="ru-RU" altLang="ru-RU">
              <a:solidFill>
                <a:srgbClr val="F496CB">
                  <a:lumMod val="75000"/>
                </a:srgbClr>
              </a:solidFill>
            </a:endParaRPr>
          </a:p>
        </p:txBody>
      </p:sp>
    </p:spTree>
    <p:extLst>
      <p:ext uri="{BB962C8B-B14F-4D97-AF65-F5344CB8AC3E}">
        <p14:creationId xmlns:p14="http://schemas.microsoft.com/office/powerpoint/2010/main" val="2790205306"/>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ltLang="ru-RU">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ru-RU" altLang="ru-RU">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2075838A-B9AD-4719-BA35-4632C63C91F6}" type="slidenum">
              <a:rPr lang="ru-RU" altLang="ru-RU" smtClean="0">
                <a:solidFill>
                  <a:srgbClr val="F496CB">
                    <a:lumMod val="75000"/>
                  </a:srgbClr>
                </a:solidFill>
              </a:rPr>
              <a:pPr>
                <a:defRPr/>
              </a:pPr>
              <a:t>‹#›</a:t>
            </a:fld>
            <a:endParaRPr lang="ru-RU" altLang="ru-RU">
              <a:solidFill>
                <a:srgbClr val="F496CB">
                  <a:lumMod val="75000"/>
                </a:srgbClr>
              </a:solidFill>
            </a:endParaRPr>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eaLnBrk="0" hangingPunct="0"/>
            <a:r>
              <a:rPr lang="en-US" sz="8000" dirty="0">
                <a:ln w="3175" cmpd="sng">
                  <a:noFill/>
                </a:ln>
                <a:solidFill>
                  <a:srgbClr val="F496CB"/>
                </a:solidFill>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eaLnBrk="0" hangingPunct="0"/>
            <a:r>
              <a:rPr lang="en-US" sz="8000" dirty="0">
                <a:ln w="3175" cmpd="sng">
                  <a:noFill/>
                </a:ln>
                <a:solidFill>
                  <a:srgbClr val="F496CB"/>
                </a:solidFill>
                <a:latin typeface="Arial"/>
              </a:rPr>
              <a:t>”</a:t>
            </a:r>
          </a:p>
        </p:txBody>
      </p:sp>
    </p:spTree>
    <p:extLst>
      <p:ext uri="{BB962C8B-B14F-4D97-AF65-F5344CB8AC3E}">
        <p14:creationId xmlns:p14="http://schemas.microsoft.com/office/powerpoint/2010/main" val="816578163"/>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ltLang="ru-RU">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ru-RU" altLang="ru-RU">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3153D69F-6589-4577-AE74-419C00280C01}" type="slidenum">
              <a:rPr lang="ru-RU" altLang="ru-RU" smtClean="0">
                <a:solidFill>
                  <a:srgbClr val="F496CB">
                    <a:lumMod val="75000"/>
                  </a:srgbClr>
                </a:solidFill>
              </a:rPr>
              <a:pPr>
                <a:defRPr/>
              </a:pPr>
              <a:t>‹#›</a:t>
            </a:fld>
            <a:endParaRPr lang="ru-RU" altLang="ru-RU">
              <a:solidFill>
                <a:srgbClr val="F496CB">
                  <a:lumMod val="75000"/>
                </a:srgbClr>
              </a:solidFill>
            </a:endParaRPr>
          </a:p>
        </p:txBody>
      </p:sp>
    </p:spTree>
    <p:extLst>
      <p:ext uri="{BB962C8B-B14F-4D97-AF65-F5344CB8AC3E}">
        <p14:creationId xmlns:p14="http://schemas.microsoft.com/office/powerpoint/2010/main" val="529889140"/>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ltLang="ru-RU">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ru-RU" altLang="ru-RU">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B16A146B-463A-41C3-9CD4-0377F5719627}" type="slidenum">
              <a:rPr lang="ru-RU" altLang="ru-RU" smtClean="0">
                <a:solidFill>
                  <a:srgbClr val="F496CB">
                    <a:lumMod val="75000"/>
                  </a:srgbClr>
                </a:solidFill>
              </a:rPr>
              <a:pPr>
                <a:defRPr/>
              </a:pPr>
              <a:t>‹#›</a:t>
            </a:fld>
            <a:endParaRPr lang="ru-RU" altLang="ru-RU">
              <a:solidFill>
                <a:srgbClr val="F496CB">
                  <a:lumMod val="75000"/>
                </a:srgbClr>
              </a:solidFill>
            </a:endParaRPr>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eaLnBrk="0" hangingPunct="0"/>
            <a:r>
              <a:rPr lang="en-US" sz="8000" dirty="0">
                <a:ln w="3175" cmpd="sng">
                  <a:noFill/>
                </a:ln>
                <a:solidFill>
                  <a:srgbClr val="F496CB"/>
                </a:solidFill>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eaLnBrk="0" hangingPunct="0"/>
            <a:r>
              <a:rPr lang="en-US" sz="8000" dirty="0">
                <a:ln w="3175" cmpd="sng">
                  <a:noFill/>
                </a:ln>
                <a:solidFill>
                  <a:srgbClr val="F496CB"/>
                </a:solidFill>
                <a:latin typeface="Arial"/>
              </a:rPr>
              <a:t>”</a:t>
            </a:r>
          </a:p>
        </p:txBody>
      </p:sp>
    </p:spTree>
    <p:extLst>
      <p:ext uri="{BB962C8B-B14F-4D97-AF65-F5344CB8AC3E}">
        <p14:creationId xmlns:p14="http://schemas.microsoft.com/office/powerpoint/2010/main" val="1884441060"/>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ltLang="ru-RU">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ru-RU" altLang="ru-RU">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C0DBC099-8995-4D71-8391-DBABE6E99AA4}" type="slidenum">
              <a:rPr lang="ru-RU" altLang="ru-RU" smtClean="0">
                <a:solidFill>
                  <a:srgbClr val="F496CB">
                    <a:lumMod val="75000"/>
                  </a:srgbClr>
                </a:solidFill>
              </a:rPr>
              <a:pPr>
                <a:defRPr/>
              </a:pPr>
              <a:t>‹#›</a:t>
            </a:fld>
            <a:endParaRPr lang="ru-RU" altLang="ru-RU">
              <a:solidFill>
                <a:srgbClr val="F496CB">
                  <a:lumMod val="75000"/>
                </a:srgbClr>
              </a:solidFill>
            </a:endParaRPr>
          </a:p>
        </p:txBody>
      </p:sp>
    </p:spTree>
    <p:extLst>
      <p:ext uri="{BB962C8B-B14F-4D97-AF65-F5344CB8AC3E}">
        <p14:creationId xmlns:p14="http://schemas.microsoft.com/office/powerpoint/2010/main" val="1726389129"/>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ru-RU" altLang="ru-RU">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ru-RU" altLang="ru-RU">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974DB5BB-9359-408D-AE9D-58DBE707CC60}" type="slidenum">
              <a:rPr lang="ru-RU" altLang="ru-RU" smtClean="0">
                <a:solidFill>
                  <a:srgbClr val="F496CB">
                    <a:lumMod val="75000"/>
                  </a:srgbClr>
                </a:solidFill>
              </a:rPr>
              <a:pPr>
                <a:defRPr/>
              </a:pPr>
              <a:t>‹#›</a:t>
            </a:fld>
            <a:endParaRPr lang="ru-RU" altLang="ru-RU">
              <a:solidFill>
                <a:srgbClr val="F496CB">
                  <a:lumMod val="75000"/>
                </a:srgbClr>
              </a:solidFill>
            </a:endParaRPr>
          </a:p>
        </p:txBody>
      </p:sp>
    </p:spTree>
    <p:extLst>
      <p:ext uri="{BB962C8B-B14F-4D97-AF65-F5344CB8AC3E}">
        <p14:creationId xmlns:p14="http://schemas.microsoft.com/office/powerpoint/2010/main" val="4022755775"/>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ru-RU" altLang="ru-RU">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ru-RU" altLang="ru-RU">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8CF66D8A-9E0E-477A-BB1B-52C1C489B935}" type="slidenum">
              <a:rPr lang="ru-RU" altLang="ru-RU" smtClean="0">
                <a:solidFill>
                  <a:srgbClr val="F496CB">
                    <a:lumMod val="75000"/>
                  </a:srgbClr>
                </a:solidFill>
              </a:rPr>
              <a:pPr>
                <a:defRPr/>
              </a:pPr>
              <a:t>‹#›</a:t>
            </a:fld>
            <a:endParaRPr lang="ru-RU" altLang="ru-RU">
              <a:solidFill>
                <a:srgbClr val="F496CB">
                  <a:lumMod val="75000"/>
                </a:srgbClr>
              </a:solidFill>
            </a:endParaRPr>
          </a:p>
        </p:txBody>
      </p:sp>
    </p:spTree>
    <p:extLst>
      <p:ext uri="{BB962C8B-B14F-4D97-AF65-F5344CB8AC3E}">
        <p14:creationId xmlns:p14="http://schemas.microsoft.com/office/powerpoint/2010/main" val="531618449"/>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9144000" cy="6858000"/>
            <a:chOff x="0" y="0"/>
            <a:chExt cx="5760" cy="4320"/>
          </a:xfrm>
        </p:grpSpPr>
        <p:sp>
          <p:nvSpPr>
            <p:cNvPr id="5" name="Rectangle 3"/>
            <p:cNvSpPr>
              <a:spLocks noChangeArrowheads="1"/>
            </p:cNvSpPr>
            <p:nvPr/>
          </p:nvSpPr>
          <p:spPr bwMode="hidden">
            <a:xfrm>
              <a:off x="0" y="0"/>
              <a:ext cx="2208" cy="4320"/>
            </a:xfrm>
            <a:prstGeom prst="rect">
              <a:avLst/>
            </a:prstGeom>
            <a:gradFill rotWithShape="0">
              <a:gsLst>
                <a:gs pos="0">
                  <a:schemeClr val="folHlink"/>
                </a:gs>
                <a:gs pos="100000">
                  <a:schemeClr val="bg1"/>
                </a:gs>
              </a:gsLst>
              <a:lin ang="0" scaled="1"/>
            </a:gradFill>
            <a:ln w="9525">
              <a:noFill/>
              <a:miter lim="800000"/>
              <a:headEnd/>
              <a:tailEnd/>
            </a:ln>
            <a:effectLst/>
          </p:spPr>
          <p:txBody>
            <a:bodyPr wrap="none" anchor="ctr"/>
            <a:lstStyle/>
            <a:p>
              <a:pPr algn="ctr">
                <a:defRPr/>
              </a:pPr>
              <a:endParaRPr lang="ru-RU" sz="2400">
                <a:solidFill>
                  <a:srgbClr val="000000"/>
                </a:solidFill>
                <a:latin typeface="Times New Roman" panose="02020603050405020304" pitchFamily="18" charset="0"/>
              </a:endParaRPr>
            </a:p>
          </p:txBody>
        </p:sp>
        <p:sp>
          <p:nvSpPr>
            <p:cNvPr id="6" name="Rectangle 4"/>
            <p:cNvSpPr>
              <a:spLocks noChangeArrowheads="1"/>
            </p:cNvSpPr>
            <p:nvPr/>
          </p:nvSpPr>
          <p:spPr bwMode="hidden">
            <a:xfrm>
              <a:off x="1081" y="1065"/>
              <a:ext cx="4679" cy="1596"/>
            </a:xfrm>
            <a:prstGeom prst="rect">
              <a:avLst/>
            </a:prstGeom>
            <a:solidFill>
              <a:schemeClr val="bg2"/>
            </a:solidFill>
            <a:ln w="9525">
              <a:noFill/>
              <a:miter lim="800000"/>
              <a:headEnd/>
              <a:tailEnd/>
            </a:ln>
          </p:spPr>
          <p:txBody>
            <a:bodyPr/>
            <a:lstStyle/>
            <a:p>
              <a:pPr>
                <a:defRPr/>
              </a:pPr>
              <a:endParaRPr lang="ru-RU" sz="2400">
                <a:solidFill>
                  <a:srgbClr val="000000"/>
                </a:solidFill>
                <a:latin typeface="Times New Roman" panose="02020603050405020304" pitchFamily="18" charset="0"/>
              </a:endParaRPr>
            </a:p>
          </p:txBody>
        </p:sp>
        <p:grpSp>
          <p:nvGrpSpPr>
            <p:cNvPr id="7" name="Group 5"/>
            <p:cNvGrpSpPr>
              <a:grpSpLocks/>
            </p:cNvGrpSpPr>
            <p:nvPr/>
          </p:nvGrpSpPr>
          <p:grpSpPr bwMode="auto">
            <a:xfrm>
              <a:off x="0" y="672"/>
              <a:ext cx="1806" cy="1989"/>
              <a:chOff x="0" y="672"/>
              <a:chExt cx="1806" cy="1989"/>
            </a:xfrm>
          </p:grpSpPr>
          <p:sp>
            <p:nvSpPr>
              <p:cNvPr id="8" name="Rectangle 6"/>
              <p:cNvSpPr>
                <a:spLocks noChangeArrowheads="1"/>
              </p:cNvSpPr>
              <p:nvPr userDrawn="1"/>
            </p:nvSpPr>
            <p:spPr bwMode="auto">
              <a:xfrm>
                <a:off x="361" y="2257"/>
                <a:ext cx="363" cy="404"/>
              </a:xfrm>
              <a:prstGeom prst="rect">
                <a:avLst/>
              </a:prstGeom>
              <a:solidFill>
                <a:schemeClr val="accent2"/>
              </a:solidFill>
              <a:ln w="9525">
                <a:noFill/>
                <a:miter lim="800000"/>
                <a:headEnd/>
                <a:tailEnd/>
              </a:ln>
            </p:spPr>
            <p:txBody>
              <a:bodyPr/>
              <a:lstStyle/>
              <a:p>
                <a:pPr>
                  <a:defRPr/>
                </a:pPr>
                <a:endParaRPr lang="ru-RU" sz="2400">
                  <a:solidFill>
                    <a:srgbClr val="000000"/>
                  </a:solidFill>
                  <a:latin typeface="Times New Roman" panose="02020603050405020304" pitchFamily="18" charset="0"/>
                </a:endParaRPr>
              </a:p>
            </p:txBody>
          </p:sp>
          <p:sp>
            <p:nvSpPr>
              <p:cNvPr id="9" name="Rectangle 7"/>
              <p:cNvSpPr>
                <a:spLocks noChangeArrowheads="1"/>
              </p:cNvSpPr>
              <p:nvPr userDrawn="1"/>
            </p:nvSpPr>
            <p:spPr bwMode="auto">
              <a:xfrm>
                <a:off x="1081" y="1065"/>
                <a:ext cx="362" cy="405"/>
              </a:xfrm>
              <a:prstGeom prst="rect">
                <a:avLst/>
              </a:prstGeom>
              <a:solidFill>
                <a:schemeClr val="folHlink"/>
              </a:solidFill>
              <a:ln w="9525">
                <a:noFill/>
                <a:miter lim="800000"/>
                <a:headEnd/>
                <a:tailEnd/>
              </a:ln>
            </p:spPr>
            <p:txBody>
              <a:bodyPr/>
              <a:lstStyle/>
              <a:p>
                <a:pPr>
                  <a:defRPr/>
                </a:pPr>
                <a:endParaRPr lang="ru-RU" sz="2400">
                  <a:solidFill>
                    <a:srgbClr val="000000"/>
                  </a:solidFill>
                  <a:latin typeface="Times New Roman" panose="02020603050405020304" pitchFamily="18" charset="0"/>
                </a:endParaRPr>
              </a:p>
            </p:txBody>
          </p:sp>
          <p:sp>
            <p:nvSpPr>
              <p:cNvPr id="10" name="Rectangle 8"/>
              <p:cNvSpPr>
                <a:spLocks noChangeArrowheads="1"/>
              </p:cNvSpPr>
              <p:nvPr userDrawn="1"/>
            </p:nvSpPr>
            <p:spPr bwMode="auto">
              <a:xfrm>
                <a:off x="1437" y="672"/>
                <a:ext cx="369" cy="400"/>
              </a:xfrm>
              <a:prstGeom prst="rect">
                <a:avLst/>
              </a:prstGeom>
              <a:solidFill>
                <a:schemeClr val="folHlink"/>
              </a:solidFill>
              <a:ln w="9525">
                <a:noFill/>
                <a:miter lim="800000"/>
                <a:headEnd/>
                <a:tailEnd/>
              </a:ln>
            </p:spPr>
            <p:txBody>
              <a:bodyPr/>
              <a:lstStyle/>
              <a:p>
                <a:pPr>
                  <a:defRPr/>
                </a:pPr>
                <a:endParaRPr lang="ru-RU" sz="2400">
                  <a:solidFill>
                    <a:srgbClr val="000000"/>
                  </a:solidFill>
                  <a:latin typeface="Times New Roman" panose="02020603050405020304" pitchFamily="18" charset="0"/>
                </a:endParaRPr>
              </a:p>
            </p:txBody>
          </p:sp>
          <p:sp>
            <p:nvSpPr>
              <p:cNvPr id="11" name="Rectangle 9"/>
              <p:cNvSpPr>
                <a:spLocks noChangeArrowheads="1"/>
              </p:cNvSpPr>
              <p:nvPr userDrawn="1"/>
            </p:nvSpPr>
            <p:spPr bwMode="auto">
              <a:xfrm>
                <a:off x="719" y="2257"/>
                <a:ext cx="368" cy="404"/>
              </a:xfrm>
              <a:prstGeom prst="rect">
                <a:avLst/>
              </a:prstGeom>
              <a:solidFill>
                <a:schemeClr val="bg2"/>
              </a:solidFill>
              <a:ln w="9525">
                <a:noFill/>
                <a:miter lim="800000"/>
                <a:headEnd/>
                <a:tailEnd/>
              </a:ln>
            </p:spPr>
            <p:txBody>
              <a:bodyPr/>
              <a:lstStyle/>
              <a:p>
                <a:pPr>
                  <a:defRPr/>
                </a:pPr>
                <a:endParaRPr lang="ru-RU" sz="2400">
                  <a:solidFill>
                    <a:srgbClr val="000000"/>
                  </a:solidFill>
                  <a:latin typeface="Times New Roman" panose="02020603050405020304" pitchFamily="18" charset="0"/>
                </a:endParaRPr>
              </a:p>
            </p:txBody>
          </p:sp>
          <p:sp>
            <p:nvSpPr>
              <p:cNvPr id="12" name="Rectangle 10"/>
              <p:cNvSpPr>
                <a:spLocks noChangeArrowheads="1"/>
              </p:cNvSpPr>
              <p:nvPr userDrawn="1"/>
            </p:nvSpPr>
            <p:spPr bwMode="auto">
              <a:xfrm>
                <a:off x="1437" y="1065"/>
                <a:ext cx="369" cy="405"/>
              </a:xfrm>
              <a:prstGeom prst="rect">
                <a:avLst/>
              </a:prstGeom>
              <a:solidFill>
                <a:schemeClr val="accent2"/>
              </a:solidFill>
              <a:ln w="9525">
                <a:noFill/>
                <a:miter lim="800000"/>
                <a:headEnd/>
                <a:tailEnd/>
              </a:ln>
            </p:spPr>
            <p:txBody>
              <a:bodyPr/>
              <a:lstStyle/>
              <a:p>
                <a:pPr>
                  <a:defRPr/>
                </a:pPr>
                <a:endParaRPr lang="ru-RU" sz="2400">
                  <a:solidFill>
                    <a:srgbClr val="000000"/>
                  </a:solidFill>
                  <a:latin typeface="Times New Roman" panose="02020603050405020304" pitchFamily="18" charset="0"/>
                </a:endParaRPr>
              </a:p>
            </p:txBody>
          </p:sp>
          <p:sp>
            <p:nvSpPr>
              <p:cNvPr id="13" name="Rectangle 11"/>
              <p:cNvSpPr>
                <a:spLocks noChangeArrowheads="1"/>
              </p:cNvSpPr>
              <p:nvPr userDrawn="1"/>
            </p:nvSpPr>
            <p:spPr bwMode="auto">
              <a:xfrm>
                <a:off x="719" y="1464"/>
                <a:ext cx="368" cy="399"/>
              </a:xfrm>
              <a:prstGeom prst="rect">
                <a:avLst/>
              </a:prstGeom>
              <a:solidFill>
                <a:schemeClr val="folHlink"/>
              </a:solidFill>
              <a:ln w="9525">
                <a:noFill/>
                <a:miter lim="800000"/>
                <a:headEnd/>
                <a:tailEnd/>
              </a:ln>
            </p:spPr>
            <p:txBody>
              <a:bodyPr/>
              <a:lstStyle/>
              <a:p>
                <a:pPr>
                  <a:defRPr/>
                </a:pPr>
                <a:endParaRPr lang="ru-RU" sz="2400">
                  <a:solidFill>
                    <a:srgbClr val="000000"/>
                  </a:solidFill>
                  <a:latin typeface="Times New Roman" panose="02020603050405020304" pitchFamily="18" charset="0"/>
                </a:endParaRPr>
              </a:p>
            </p:txBody>
          </p:sp>
          <p:sp>
            <p:nvSpPr>
              <p:cNvPr id="14" name="Rectangle 12"/>
              <p:cNvSpPr>
                <a:spLocks noChangeArrowheads="1"/>
              </p:cNvSpPr>
              <p:nvPr userDrawn="1"/>
            </p:nvSpPr>
            <p:spPr bwMode="auto">
              <a:xfrm>
                <a:off x="0" y="1464"/>
                <a:ext cx="367" cy="399"/>
              </a:xfrm>
              <a:prstGeom prst="rect">
                <a:avLst/>
              </a:prstGeom>
              <a:solidFill>
                <a:schemeClr val="bg2"/>
              </a:solidFill>
              <a:ln w="9525">
                <a:noFill/>
                <a:miter lim="800000"/>
                <a:headEnd/>
                <a:tailEnd/>
              </a:ln>
            </p:spPr>
            <p:txBody>
              <a:bodyPr/>
              <a:lstStyle/>
              <a:p>
                <a:pPr>
                  <a:defRPr/>
                </a:pPr>
                <a:endParaRPr lang="ru-RU" sz="2400">
                  <a:solidFill>
                    <a:srgbClr val="000000"/>
                  </a:solidFill>
                  <a:latin typeface="Times New Roman" panose="02020603050405020304" pitchFamily="18" charset="0"/>
                </a:endParaRPr>
              </a:p>
            </p:txBody>
          </p:sp>
          <p:sp>
            <p:nvSpPr>
              <p:cNvPr id="15" name="Rectangle 13"/>
              <p:cNvSpPr>
                <a:spLocks noChangeArrowheads="1"/>
              </p:cNvSpPr>
              <p:nvPr userDrawn="1"/>
            </p:nvSpPr>
            <p:spPr bwMode="auto">
              <a:xfrm>
                <a:off x="1081" y="1464"/>
                <a:ext cx="362" cy="399"/>
              </a:xfrm>
              <a:prstGeom prst="rect">
                <a:avLst/>
              </a:prstGeom>
              <a:solidFill>
                <a:schemeClr val="accent2"/>
              </a:solidFill>
              <a:ln w="9525">
                <a:noFill/>
                <a:miter lim="800000"/>
                <a:headEnd/>
                <a:tailEnd/>
              </a:ln>
            </p:spPr>
            <p:txBody>
              <a:bodyPr/>
              <a:lstStyle/>
              <a:p>
                <a:pPr>
                  <a:defRPr/>
                </a:pPr>
                <a:endParaRPr lang="ru-RU" sz="2400">
                  <a:solidFill>
                    <a:srgbClr val="000000"/>
                  </a:solidFill>
                  <a:latin typeface="Times New Roman" panose="02020603050405020304" pitchFamily="18" charset="0"/>
                </a:endParaRPr>
              </a:p>
            </p:txBody>
          </p:sp>
          <p:sp>
            <p:nvSpPr>
              <p:cNvPr id="16" name="Rectangle 14"/>
              <p:cNvSpPr>
                <a:spLocks noChangeArrowheads="1"/>
              </p:cNvSpPr>
              <p:nvPr userDrawn="1"/>
            </p:nvSpPr>
            <p:spPr bwMode="auto">
              <a:xfrm>
                <a:off x="361" y="1857"/>
                <a:ext cx="363" cy="406"/>
              </a:xfrm>
              <a:prstGeom prst="rect">
                <a:avLst/>
              </a:prstGeom>
              <a:solidFill>
                <a:schemeClr val="folHlink"/>
              </a:solidFill>
              <a:ln w="9525">
                <a:noFill/>
                <a:miter lim="800000"/>
                <a:headEnd/>
                <a:tailEnd/>
              </a:ln>
            </p:spPr>
            <p:txBody>
              <a:bodyPr/>
              <a:lstStyle/>
              <a:p>
                <a:pPr>
                  <a:defRPr/>
                </a:pPr>
                <a:endParaRPr lang="ru-RU" sz="2400">
                  <a:solidFill>
                    <a:srgbClr val="000000"/>
                  </a:solidFill>
                  <a:latin typeface="Times New Roman" panose="02020603050405020304" pitchFamily="18" charset="0"/>
                </a:endParaRPr>
              </a:p>
            </p:txBody>
          </p:sp>
          <p:sp>
            <p:nvSpPr>
              <p:cNvPr id="17" name="Rectangle 15"/>
              <p:cNvSpPr>
                <a:spLocks noChangeArrowheads="1"/>
              </p:cNvSpPr>
              <p:nvPr userDrawn="1"/>
            </p:nvSpPr>
            <p:spPr bwMode="auto">
              <a:xfrm>
                <a:off x="719" y="1857"/>
                <a:ext cx="368" cy="406"/>
              </a:xfrm>
              <a:prstGeom prst="rect">
                <a:avLst/>
              </a:prstGeom>
              <a:solidFill>
                <a:schemeClr val="accent2"/>
              </a:solidFill>
              <a:ln w="9525">
                <a:noFill/>
                <a:miter lim="800000"/>
                <a:headEnd/>
                <a:tailEnd/>
              </a:ln>
            </p:spPr>
            <p:txBody>
              <a:bodyPr/>
              <a:lstStyle/>
              <a:p>
                <a:pPr>
                  <a:defRPr/>
                </a:pPr>
                <a:endParaRPr lang="ru-RU" sz="2400">
                  <a:solidFill>
                    <a:srgbClr val="000000"/>
                  </a:solidFill>
                  <a:latin typeface="Times New Roman" panose="02020603050405020304" pitchFamily="18" charset="0"/>
                </a:endParaRPr>
              </a:p>
            </p:txBody>
          </p:sp>
        </p:grpSp>
      </p:grpSp>
      <p:sp>
        <p:nvSpPr>
          <p:cNvPr id="190483" name="Rectangle 19"/>
          <p:cNvSpPr>
            <a:spLocks noGrp="1" noChangeArrowheads="1"/>
          </p:cNvSpPr>
          <p:nvPr>
            <p:ph type="ctrTitle"/>
          </p:nvPr>
        </p:nvSpPr>
        <p:spPr>
          <a:xfrm>
            <a:off x="2971800" y="1828800"/>
            <a:ext cx="6019800" cy="2209800"/>
          </a:xfrm>
        </p:spPr>
        <p:txBody>
          <a:bodyPr/>
          <a:lstStyle>
            <a:lvl1pPr>
              <a:defRPr/>
            </a:lvl1pPr>
          </a:lstStyle>
          <a:p>
            <a:r>
              <a:rPr lang="ru-RU"/>
              <a:t>Образец заголовка</a:t>
            </a:r>
          </a:p>
        </p:txBody>
      </p:sp>
      <p:sp>
        <p:nvSpPr>
          <p:cNvPr id="190484" name="Rectangle 20"/>
          <p:cNvSpPr>
            <a:spLocks noGrp="1" noChangeArrowheads="1"/>
          </p:cNvSpPr>
          <p:nvPr>
            <p:ph type="subTitle" idx="1"/>
          </p:nvPr>
        </p:nvSpPr>
        <p:spPr>
          <a:xfrm>
            <a:off x="2971800" y="4267200"/>
            <a:ext cx="6019800" cy="1752600"/>
          </a:xfrm>
        </p:spPr>
        <p:txBody>
          <a:bodyPr/>
          <a:lstStyle>
            <a:lvl1pPr marL="0" indent="0" algn="ctr">
              <a:buFont typeface="Wingdings" pitchFamily="2" charset="2"/>
              <a:buNone/>
              <a:defRPr/>
            </a:lvl1pPr>
          </a:lstStyle>
          <a:p>
            <a:r>
              <a:rPr lang="ru-RU"/>
              <a:t>Образец подзаголовка</a:t>
            </a:r>
          </a:p>
        </p:txBody>
      </p:sp>
      <p:sp>
        <p:nvSpPr>
          <p:cNvPr id="18" name="Rectangle 16"/>
          <p:cNvSpPr>
            <a:spLocks noGrp="1" noChangeArrowheads="1"/>
          </p:cNvSpPr>
          <p:nvPr>
            <p:ph type="dt" sz="half" idx="10"/>
          </p:nvPr>
        </p:nvSpPr>
        <p:spPr>
          <a:xfrm>
            <a:off x="457200" y="6248400"/>
            <a:ext cx="2133600" cy="457200"/>
          </a:xfrm>
        </p:spPr>
        <p:txBody>
          <a:bodyPr/>
          <a:lstStyle>
            <a:lvl1pPr>
              <a:defRPr/>
            </a:lvl1pPr>
          </a:lstStyle>
          <a:p>
            <a:pPr>
              <a:defRPr/>
            </a:pPr>
            <a:endParaRPr lang="ru-RU">
              <a:solidFill>
                <a:srgbClr val="000000"/>
              </a:solidFill>
            </a:endParaRPr>
          </a:p>
        </p:txBody>
      </p:sp>
      <p:sp>
        <p:nvSpPr>
          <p:cNvPr id="19" name="Rectangle 17"/>
          <p:cNvSpPr>
            <a:spLocks noGrp="1" noChangeArrowheads="1"/>
          </p:cNvSpPr>
          <p:nvPr>
            <p:ph type="ftr" sz="quarter" idx="11"/>
          </p:nvPr>
        </p:nvSpPr>
        <p:spPr/>
        <p:txBody>
          <a:bodyPr/>
          <a:lstStyle>
            <a:lvl1pPr>
              <a:defRPr/>
            </a:lvl1pPr>
          </a:lstStyle>
          <a:p>
            <a:pPr>
              <a:defRPr/>
            </a:pPr>
            <a:endParaRPr lang="ru-RU">
              <a:solidFill>
                <a:srgbClr val="000000"/>
              </a:solidFill>
            </a:endParaRPr>
          </a:p>
        </p:txBody>
      </p:sp>
      <p:sp>
        <p:nvSpPr>
          <p:cNvPr id="20" name="Rectangle 18"/>
          <p:cNvSpPr>
            <a:spLocks noGrp="1" noChangeArrowheads="1"/>
          </p:cNvSpPr>
          <p:nvPr>
            <p:ph type="sldNum" sz="quarter" idx="12"/>
          </p:nvPr>
        </p:nvSpPr>
        <p:spPr/>
        <p:txBody>
          <a:bodyPr/>
          <a:lstStyle>
            <a:lvl1pPr>
              <a:defRPr/>
            </a:lvl1pPr>
          </a:lstStyle>
          <a:p>
            <a:fld id="{B6B5CACC-4B0E-4E68-A23E-032B9B6D3552}" type="slidenum">
              <a:rPr lang="ru-RU" altLang="ru-RU">
                <a:solidFill>
                  <a:srgbClr val="000000"/>
                </a:solidFill>
              </a:rPr>
              <a:pPr/>
              <a:t>‹#›</a:t>
            </a:fld>
            <a:endParaRPr lang="ru-RU" altLang="ru-RU">
              <a:solidFill>
                <a:srgbClr val="000000"/>
              </a:solidFill>
            </a:endParaRPr>
          </a:p>
        </p:txBody>
      </p:sp>
    </p:spTree>
    <p:extLst>
      <p:ext uri="{BB962C8B-B14F-4D97-AF65-F5344CB8AC3E}">
        <p14:creationId xmlns:p14="http://schemas.microsoft.com/office/powerpoint/2010/main" val="3113973712"/>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2"/>
          <p:cNvSpPr>
            <a:spLocks noGrp="1" noChangeArrowheads="1"/>
          </p:cNvSpPr>
          <p:nvPr>
            <p:ph type="ftr" sz="quarter" idx="10"/>
          </p:nvPr>
        </p:nvSpPr>
        <p:spPr>
          <a:ln/>
        </p:spPr>
        <p:txBody>
          <a:bodyPr/>
          <a:lstStyle>
            <a:lvl1pPr>
              <a:defRPr/>
            </a:lvl1pPr>
          </a:lstStyle>
          <a:p>
            <a:pPr>
              <a:defRPr/>
            </a:pPr>
            <a:endParaRPr lang="ru-RU">
              <a:solidFill>
                <a:srgbClr val="000000"/>
              </a:solidFill>
            </a:endParaRPr>
          </a:p>
        </p:txBody>
      </p:sp>
      <p:sp>
        <p:nvSpPr>
          <p:cNvPr id="5" name="Rectangle 3"/>
          <p:cNvSpPr>
            <a:spLocks noGrp="1" noChangeArrowheads="1"/>
          </p:cNvSpPr>
          <p:nvPr>
            <p:ph type="sldNum" sz="quarter" idx="11"/>
          </p:nvPr>
        </p:nvSpPr>
        <p:spPr>
          <a:ln/>
        </p:spPr>
        <p:txBody>
          <a:bodyPr/>
          <a:lstStyle>
            <a:lvl1pPr>
              <a:defRPr/>
            </a:lvl1pPr>
          </a:lstStyle>
          <a:p>
            <a:fld id="{0CB93A26-C13D-48CE-98EB-8F72E1D82E98}" type="slidenum">
              <a:rPr lang="ru-RU" altLang="ru-RU">
                <a:solidFill>
                  <a:srgbClr val="000000"/>
                </a:solidFill>
              </a:rPr>
              <a:pPr/>
              <a:t>‹#›</a:t>
            </a:fld>
            <a:endParaRPr lang="ru-RU" altLang="ru-RU">
              <a:solidFill>
                <a:srgbClr val="000000"/>
              </a:solidFill>
            </a:endParaRPr>
          </a:p>
        </p:txBody>
      </p:sp>
      <p:sp>
        <p:nvSpPr>
          <p:cNvPr id="6" name="Rectangle 16"/>
          <p:cNvSpPr>
            <a:spLocks noGrp="1" noChangeArrowheads="1"/>
          </p:cNvSpPr>
          <p:nvPr>
            <p:ph type="dt" sz="half" idx="12"/>
          </p:nvPr>
        </p:nvSpPr>
        <p:spPr>
          <a:ln/>
        </p:spPr>
        <p:txBody>
          <a:bodyPr/>
          <a:lstStyle>
            <a:lvl1pPr>
              <a:defRPr/>
            </a:lvl1pPr>
          </a:lstStyle>
          <a:p>
            <a:pPr>
              <a:defRPr/>
            </a:pPr>
            <a:endParaRPr lang="ru-RU">
              <a:solidFill>
                <a:srgbClr val="000000"/>
              </a:solidFill>
            </a:endParaRPr>
          </a:p>
        </p:txBody>
      </p:sp>
    </p:spTree>
    <p:extLst>
      <p:ext uri="{BB962C8B-B14F-4D97-AF65-F5344CB8AC3E}">
        <p14:creationId xmlns:p14="http://schemas.microsoft.com/office/powerpoint/2010/main" val="3345758649"/>
      </p:ext>
    </p:extLst>
  </p:cSld>
  <p:clrMapOvr>
    <a:masterClrMapping/>
  </p:clrMapOvr>
  <p:timing>
    <p:tnLst>
      <p:par>
        <p:cTn id="1" dur="indefinite" restart="never" nodeType="tmRoot"/>
      </p:par>
    </p:tnLst>
  </p:timing>
</p:sldLayout>
</file>

<file path=ppt/slideLayouts/slideLayout90.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2"/>
          <p:cNvSpPr>
            <a:spLocks noGrp="1" noChangeArrowheads="1"/>
          </p:cNvSpPr>
          <p:nvPr>
            <p:ph type="ftr" sz="quarter" idx="10"/>
          </p:nvPr>
        </p:nvSpPr>
        <p:spPr>
          <a:ln/>
        </p:spPr>
        <p:txBody>
          <a:bodyPr/>
          <a:lstStyle>
            <a:lvl1pPr>
              <a:defRPr/>
            </a:lvl1pPr>
          </a:lstStyle>
          <a:p>
            <a:pPr>
              <a:defRPr/>
            </a:pPr>
            <a:endParaRPr lang="ru-RU">
              <a:solidFill>
                <a:srgbClr val="000000"/>
              </a:solidFill>
            </a:endParaRPr>
          </a:p>
        </p:txBody>
      </p:sp>
      <p:sp>
        <p:nvSpPr>
          <p:cNvPr id="5" name="Rectangle 3"/>
          <p:cNvSpPr>
            <a:spLocks noGrp="1" noChangeArrowheads="1"/>
          </p:cNvSpPr>
          <p:nvPr>
            <p:ph type="sldNum" sz="quarter" idx="11"/>
          </p:nvPr>
        </p:nvSpPr>
        <p:spPr>
          <a:ln/>
        </p:spPr>
        <p:txBody>
          <a:bodyPr/>
          <a:lstStyle>
            <a:lvl1pPr>
              <a:defRPr/>
            </a:lvl1pPr>
          </a:lstStyle>
          <a:p>
            <a:fld id="{444B58E3-8B25-4524-98B7-0D1420523BD7}" type="slidenum">
              <a:rPr lang="ru-RU" altLang="ru-RU">
                <a:solidFill>
                  <a:srgbClr val="000000"/>
                </a:solidFill>
              </a:rPr>
              <a:pPr/>
              <a:t>‹#›</a:t>
            </a:fld>
            <a:endParaRPr lang="ru-RU" altLang="ru-RU">
              <a:solidFill>
                <a:srgbClr val="000000"/>
              </a:solidFill>
            </a:endParaRPr>
          </a:p>
        </p:txBody>
      </p:sp>
      <p:sp>
        <p:nvSpPr>
          <p:cNvPr id="6" name="Rectangle 16"/>
          <p:cNvSpPr>
            <a:spLocks noGrp="1" noChangeArrowheads="1"/>
          </p:cNvSpPr>
          <p:nvPr>
            <p:ph type="dt" sz="half" idx="12"/>
          </p:nvPr>
        </p:nvSpPr>
        <p:spPr>
          <a:ln/>
        </p:spPr>
        <p:txBody>
          <a:bodyPr/>
          <a:lstStyle>
            <a:lvl1pPr>
              <a:defRPr/>
            </a:lvl1pPr>
          </a:lstStyle>
          <a:p>
            <a:pPr>
              <a:defRPr/>
            </a:pPr>
            <a:endParaRPr lang="ru-RU">
              <a:solidFill>
                <a:srgbClr val="000000"/>
              </a:solidFill>
            </a:endParaRPr>
          </a:p>
        </p:txBody>
      </p:sp>
    </p:spTree>
    <p:extLst>
      <p:ext uri="{BB962C8B-B14F-4D97-AF65-F5344CB8AC3E}">
        <p14:creationId xmlns:p14="http://schemas.microsoft.com/office/powerpoint/2010/main" val="3655200893"/>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981200"/>
            <a:ext cx="4038600" cy="3886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981200"/>
            <a:ext cx="4038600" cy="3886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2"/>
          <p:cNvSpPr>
            <a:spLocks noGrp="1" noChangeArrowheads="1"/>
          </p:cNvSpPr>
          <p:nvPr>
            <p:ph type="ftr" sz="quarter" idx="10"/>
          </p:nvPr>
        </p:nvSpPr>
        <p:spPr>
          <a:ln/>
        </p:spPr>
        <p:txBody>
          <a:bodyPr/>
          <a:lstStyle>
            <a:lvl1pPr>
              <a:defRPr/>
            </a:lvl1pPr>
          </a:lstStyle>
          <a:p>
            <a:pPr>
              <a:defRPr/>
            </a:pPr>
            <a:endParaRPr lang="ru-RU">
              <a:solidFill>
                <a:srgbClr val="000000"/>
              </a:solidFill>
            </a:endParaRPr>
          </a:p>
        </p:txBody>
      </p:sp>
      <p:sp>
        <p:nvSpPr>
          <p:cNvPr id="6" name="Rectangle 3"/>
          <p:cNvSpPr>
            <a:spLocks noGrp="1" noChangeArrowheads="1"/>
          </p:cNvSpPr>
          <p:nvPr>
            <p:ph type="sldNum" sz="quarter" idx="11"/>
          </p:nvPr>
        </p:nvSpPr>
        <p:spPr>
          <a:ln/>
        </p:spPr>
        <p:txBody>
          <a:bodyPr/>
          <a:lstStyle>
            <a:lvl1pPr>
              <a:defRPr/>
            </a:lvl1pPr>
          </a:lstStyle>
          <a:p>
            <a:fld id="{728B7741-DFC1-49DC-97C7-7C4624F17CB8}" type="slidenum">
              <a:rPr lang="ru-RU" altLang="ru-RU">
                <a:solidFill>
                  <a:srgbClr val="000000"/>
                </a:solidFill>
              </a:rPr>
              <a:pPr/>
              <a:t>‹#›</a:t>
            </a:fld>
            <a:endParaRPr lang="ru-RU" altLang="ru-RU">
              <a:solidFill>
                <a:srgbClr val="000000"/>
              </a:solidFill>
            </a:endParaRPr>
          </a:p>
        </p:txBody>
      </p:sp>
      <p:sp>
        <p:nvSpPr>
          <p:cNvPr id="7" name="Rectangle 16"/>
          <p:cNvSpPr>
            <a:spLocks noGrp="1" noChangeArrowheads="1"/>
          </p:cNvSpPr>
          <p:nvPr>
            <p:ph type="dt" sz="half" idx="12"/>
          </p:nvPr>
        </p:nvSpPr>
        <p:spPr>
          <a:ln/>
        </p:spPr>
        <p:txBody>
          <a:bodyPr/>
          <a:lstStyle>
            <a:lvl1pPr>
              <a:defRPr/>
            </a:lvl1pPr>
          </a:lstStyle>
          <a:p>
            <a:pPr>
              <a:defRPr/>
            </a:pPr>
            <a:endParaRPr lang="ru-RU">
              <a:solidFill>
                <a:srgbClr val="000000"/>
              </a:solidFill>
            </a:endParaRPr>
          </a:p>
        </p:txBody>
      </p:sp>
    </p:spTree>
    <p:extLst>
      <p:ext uri="{BB962C8B-B14F-4D97-AF65-F5344CB8AC3E}">
        <p14:creationId xmlns:p14="http://schemas.microsoft.com/office/powerpoint/2010/main" val="67798985"/>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2"/>
          <p:cNvSpPr>
            <a:spLocks noGrp="1" noChangeArrowheads="1"/>
          </p:cNvSpPr>
          <p:nvPr>
            <p:ph type="ftr" sz="quarter" idx="10"/>
          </p:nvPr>
        </p:nvSpPr>
        <p:spPr>
          <a:ln/>
        </p:spPr>
        <p:txBody>
          <a:bodyPr/>
          <a:lstStyle>
            <a:lvl1pPr>
              <a:defRPr/>
            </a:lvl1pPr>
          </a:lstStyle>
          <a:p>
            <a:pPr>
              <a:defRPr/>
            </a:pPr>
            <a:endParaRPr lang="ru-RU">
              <a:solidFill>
                <a:srgbClr val="000000"/>
              </a:solidFill>
            </a:endParaRPr>
          </a:p>
        </p:txBody>
      </p:sp>
      <p:sp>
        <p:nvSpPr>
          <p:cNvPr id="8" name="Rectangle 3"/>
          <p:cNvSpPr>
            <a:spLocks noGrp="1" noChangeArrowheads="1"/>
          </p:cNvSpPr>
          <p:nvPr>
            <p:ph type="sldNum" sz="quarter" idx="11"/>
          </p:nvPr>
        </p:nvSpPr>
        <p:spPr>
          <a:ln/>
        </p:spPr>
        <p:txBody>
          <a:bodyPr/>
          <a:lstStyle>
            <a:lvl1pPr>
              <a:defRPr/>
            </a:lvl1pPr>
          </a:lstStyle>
          <a:p>
            <a:fld id="{20D50189-8759-49FA-B116-F0369EE00246}" type="slidenum">
              <a:rPr lang="ru-RU" altLang="ru-RU">
                <a:solidFill>
                  <a:srgbClr val="000000"/>
                </a:solidFill>
              </a:rPr>
              <a:pPr/>
              <a:t>‹#›</a:t>
            </a:fld>
            <a:endParaRPr lang="ru-RU" altLang="ru-RU">
              <a:solidFill>
                <a:srgbClr val="000000"/>
              </a:solidFill>
            </a:endParaRPr>
          </a:p>
        </p:txBody>
      </p:sp>
      <p:sp>
        <p:nvSpPr>
          <p:cNvPr id="9" name="Rectangle 16"/>
          <p:cNvSpPr>
            <a:spLocks noGrp="1" noChangeArrowheads="1"/>
          </p:cNvSpPr>
          <p:nvPr>
            <p:ph type="dt" sz="half" idx="12"/>
          </p:nvPr>
        </p:nvSpPr>
        <p:spPr>
          <a:ln/>
        </p:spPr>
        <p:txBody>
          <a:bodyPr/>
          <a:lstStyle>
            <a:lvl1pPr>
              <a:defRPr/>
            </a:lvl1pPr>
          </a:lstStyle>
          <a:p>
            <a:pPr>
              <a:defRPr/>
            </a:pPr>
            <a:endParaRPr lang="ru-RU">
              <a:solidFill>
                <a:srgbClr val="000000"/>
              </a:solidFill>
            </a:endParaRPr>
          </a:p>
        </p:txBody>
      </p:sp>
    </p:spTree>
    <p:extLst>
      <p:ext uri="{BB962C8B-B14F-4D97-AF65-F5344CB8AC3E}">
        <p14:creationId xmlns:p14="http://schemas.microsoft.com/office/powerpoint/2010/main" val="1242048691"/>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2"/>
          <p:cNvSpPr>
            <a:spLocks noGrp="1" noChangeArrowheads="1"/>
          </p:cNvSpPr>
          <p:nvPr>
            <p:ph type="ftr" sz="quarter" idx="10"/>
          </p:nvPr>
        </p:nvSpPr>
        <p:spPr>
          <a:ln/>
        </p:spPr>
        <p:txBody>
          <a:bodyPr/>
          <a:lstStyle>
            <a:lvl1pPr>
              <a:defRPr/>
            </a:lvl1pPr>
          </a:lstStyle>
          <a:p>
            <a:pPr>
              <a:defRPr/>
            </a:pPr>
            <a:endParaRPr lang="ru-RU">
              <a:solidFill>
                <a:srgbClr val="000000"/>
              </a:solidFill>
            </a:endParaRPr>
          </a:p>
        </p:txBody>
      </p:sp>
      <p:sp>
        <p:nvSpPr>
          <p:cNvPr id="4" name="Rectangle 3"/>
          <p:cNvSpPr>
            <a:spLocks noGrp="1" noChangeArrowheads="1"/>
          </p:cNvSpPr>
          <p:nvPr>
            <p:ph type="sldNum" sz="quarter" idx="11"/>
          </p:nvPr>
        </p:nvSpPr>
        <p:spPr>
          <a:ln/>
        </p:spPr>
        <p:txBody>
          <a:bodyPr/>
          <a:lstStyle>
            <a:lvl1pPr>
              <a:defRPr/>
            </a:lvl1pPr>
          </a:lstStyle>
          <a:p>
            <a:fld id="{B1137F59-129E-4BD7-B776-A6554AA95DC0}" type="slidenum">
              <a:rPr lang="ru-RU" altLang="ru-RU">
                <a:solidFill>
                  <a:srgbClr val="000000"/>
                </a:solidFill>
              </a:rPr>
              <a:pPr/>
              <a:t>‹#›</a:t>
            </a:fld>
            <a:endParaRPr lang="ru-RU" altLang="ru-RU">
              <a:solidFill>
                <a:srgbClr val="000000"/>
              </a:solidFill>
            </a:endParaRPr>
          </a:p>
        </p:txBody>
      </p:sp>
      <p:sp>
        <p:nvSpPr>
          <p:cNvPr id="5" name="Rectangle 16"/>
          <p:cNvSpPr>
            <a:spLocks noGrp="1" noChangeArrowheads="1"/>
          </p:cNvSpPr>
          <p:nvPr>
            <p:ph type="dt" sz="half" idx="12"/>
          </p:nvPr>
        </p:nvSpPr>
        <p:spPr>
          <a:ln/>
        </p:spPr>
        <p:txBody>
          <a:bodyPr/>
          <a:lstStyle>
            <a:lvl1pPr>
              <a:defRPr/>
            </a:lvl1pPr>
          </a:lstStyle>
          <a:p>
            <a:pPr>
              <a:defRPr/>
            </a:pPr>
            <a:endParaRPr lang="ru-RU">
              <a:solidFill>
                <a:srgbClr val="000000"/>
              </a:solidFill>
            </a:endParaRPr>
          </a:p>
        </p:txBody>
      </p:sp>
    </p:spTree>
    <p:extLst>
      <p:ext uri="{BB962C8B-B14F-4D97-AF65-F5344CB8AC3E}">
        <p14:creationId xmlns:p14="http://schemas.microsoft.com/office/powerpoint/2010/main" val="3082917752"/>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2"/>
          <p:cNvSpPr>
            <a:spLocks noGrp="1" noChangeArrowheads="1"/>
          </p:cNvSpPr>
          <p:nvPr>
            <p:ph type="ftr" sz="quarter" idx="10"/>
          </p:nvPr>
        </p:nvSpPr>
        <p:spPr>
          <a:ln/>
        </p:spPr>
        <p:txBody>
          <a:bodyPr/>
          <a:lstStyle>
            <a:lvl1pPr>
              <a:defRPr/>
            </a:lvl1pPr>
          </a:lstStyle>
          <a:p>
            <a:pPr>
              <a:defRPr/>
            </a:pPr>
            <a:endParaRPr lang="ru-RU">
              <a:solidFill>
                <a:srgbClr val="000000"/>
              </a:solidFill>
            </a:endParaRPr>
          </a:p>
        </p:txBody>
      </p:sp>
      <p:sp>
        <p:nvSpPr>
          <p:cNvPr id="3" name="Rectangle 3"/>
          <p:cNvSpPr>
            <a:spLocks noGrp="1" noChangeArrowheads="1"/>
          </p:cNvSpPr>
          <p:nvPr>
            <p:ph type="sldNum" sz="quarter" idx="11"/>
          </p:nvPr>
        </p:nvSpPr>
        <p:spPr>
          <a:ln/>
        </p:spPr>
        <p:txBody>
          <a:bodyPr/>
          <a:lstStyle>
            <a:lvl1pPr>
              <a:defRPr/>
            </a:lvl1pPr>
          </a:lstStyle>
          <a:p>
            <a:fld id="{F6E06D18-5938-47F0-82E9-D3B622B32A4A}" type="slidenum">
              <a:rPr lang="ru-RU" altLang="ru-RU">
                <a:solidFill>
                  <a:srgbClr val="000000"/>
                </a:solidFill>
              </a:rPr>
              <a:pPr/>
              <a:t>‹#›</a:t>
            </a:fld>
            <a:endParaRPr lang="ru-RU" altLang="ru-RU">
              <a:solidFill>
                <a:srgbClr val="000000"/>
              </a:solidFill>
            </a:endParaRPr>
          </a:p>
        </p:txBody>
      </p:sp>
      <p:sp>
        <p:nvSpPr>
          <p:cNvPr id="4" name="Rectangle 16"/>
          <p:cNvSpPr>
            <a:spLocks noGrp="1" noChangeArrowheads="1"/>
          </p:cNvSpPr>
          <p:nvPr>
            <p:ph type="dt" sz="half" idx="12"/>
          </p:nvPr>
        </p:nvSpPr>
        <p:spPr>
          <a:ln/>
        </p:spPr>
        <p:txBody>
          <a:bodyPr/>
          <a:lstStyle>
            <a:lvl1pPr>
              <a:defRPr/>
            </a:lvl1pPr>
          </a:lstStyle>
          <a:p>
            <a:pPr>
              <a:defRPr/>
            </a:pPr>
            <a:endParaRPr lang="ru-RU">
              <a:solidFill>
                <a:srgbClr val="000000"/>
              </a:solidFill>
            </a:endParaRPr>
          </a:p>
        </p:txBody>
      </p:sp>
    </p:spTree>
    <p:extLst>
      <p:ext uri="{BB962C8B-B14F-4D97-AF65-F5344CB8AC3E}">
        <p14:creationId xmlns:p14="http://schemas.microsoft.com/office/powerpoint/2010/main" val="2716455703"/>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2"/>
          <p:cNvSpPr>
            <a:spLocks noGrp="1" noChangeArrowheads="1"/>
          </p:cNvSpPr>
          <p:nvPr>
            <p:ph type="ftr" sz="quarter" idx="10"/>
          </p:nvPr>
        </p:nvSpPr>
        <p:spPr>
          <a:ln/>
        </p:spPr>
        <p:txBody>
          <a:bodyPr/>
          <a:lstStyle>
            <a:lvl1pPr>
              <a:defRPr/>
            </a:lvl1pPr>
          </a:lstStyle>
          <a:p>
            <a:pPr>
              <a:defRPr/>
            </a:pPr>
            <a:endParaRPr lang="ru-RU">
              <a:solidFill>
                <a:srgbClr val="000000"/>
              </a:solidFill>
            </a:endParaRPr>
          </a:p>
        </p:txBody>
      </p:sp>
      <p:sp>
        <p:nvSpPr>
          <p:cNvPr id="6" name="Rectangle 3"/>
          <p:cNvSpPr>
            <a:spLocks noGrp="1" noChangeArrowheads="1"/>
          </p:cNvSpPr>
          <p:nvPr>
            <p:ph type="sldNum" sz="quarter" idx="11"/>
          </p:nvPr>
        </p:nvSpPr>
        <p:spPr>
          <a:ln/>
        </p:spPr>
        <p:txBody>
          <a:bodyPr/>
          <a:lstStyle>
            <a:lvl1pPr>
              <a:defRPr/>
            </a:lvl1pPr>
          </a:lstStyle>
          <a:p>
            <a:fld id="{DF649FBD-C03D-4EA1-BA7D-3F59565E4342}" type="slidenum">
              <a:rPr lang="ru-RU" altLang="ru-RU">
                <a:solidFill>
                  <a:srgbClr val="000000"/>
                </a:solidFill>
              </a:rPr>
              <a:pPr/>
              <a:t>‹#›</a:t>
            </a:fld>
            <a:endParaRPr lang="ru-RU" altLang="ru-RU">
              <a:solidFill>
                <a:srgbClr val="000000"/>
              </a:solidFill>
            </a:endParaRPr>
          </a:p>
        </p:txBody>
      </p:sp>
      <p:sp>
        <p:nvSpPr>
          <p:cNvPr id="7" name="Rectangle 16"/>
          <p:cNvSpPr>
            <a:spLocks noGrp="1" noChangeArrowheads="1"/>
          </p:cNvSpPr>
          <p:nvPr>
            <p:ph type="dt" sz="half" idx="12"/>
          </p:nvPr>
        </p:nvSpPr>
        <p:spPr>
          <a:ln/>
        </p:spPr>
        <p:txBody>
          <a:bodyPr/>
          <a:lstStyle>
            <a:lvl1pPr>
              <a:defRPr/>
            </a:lvl1pPr>
          </a:lstStyle>
          <a:p>
            <a:pPr>
              <a:defRPr/>
            </a:pPr>
            <a:endParaRPr lang="ru-RU">
              <a:solidFill>
                <a:srgbClr val="000000"/>
              </a:solidFill>
            </a:endParaRPr>
          </a:p>
        </p:txBody>
      </p:sp>
    </p:spTree>
    <p:extLst>
      <p:ext uri="{BB962C8B-B14F-4D97-AF65-F5344CB8AC3E}">
        <p14:creationId xmlns:p14="http://schemas.microsoft.com/office/powerpoint/2010/main" val="2852678552"/>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2"/>
          <p:cNvSpPr>
            <a:spLocks noGrp="1" noChangeArrowheads="1"/>
          </p:cNvSpPr>
          <p:nvPr>
            <p:ph type="ftr" sz="quarter" idx="10"/>
          </p:nvPr>
        </p:nvSpPr>
        <p:spPr>
          <a:ln/>
        </p:spPr>
        <p:txBody>
          <a:bodyPr/>
          <a:lstStyle>
            <a:lvl1pPr>
              <a:defRPr/>
            </a:lvl1pPr>
          </a:lstStyle>
          <a:p>
            <a:pPr>
              <a:defRPr/>
            </a:pPr>
            <a:endParaRPr lang="ru-RU">
              <a:solidFill>
                <a:srgbClr val="000000"/>
              </a:solidFill>
            </a:endParaRPr>
          </a:p>
        </p:txBody>
      </p:sp>
      <p:sp>
        <p:nvSpPr>
          <p:cNvPr id="6" name="Rectangle 3"/>
          <p:cNvSpPr>
            <a:spLocks noGrp="1" noChangeArrowheads="1"/>
          </p:cNvSpPr>
          <p:nvPr>
            <p:ph type="sldNum" sz="quarter" idx="11"/>
          </p:nvPr>
        </p:nvSpPr>
        <p:spPr>
          <a:ln/>
        </p:spPr>
        <p:txBody>
          <a:bodyPr/>
          <a:lstStyle>
            <a:lvl1pPr>
              <a:defRPr/>
            </a:lvl1pPr>
          </a:lstStyle>
          <a:p>
            <a:fld id="{01AAE709-DFB4-4C23-9041-3ADD46A183CA}" type="slidenum">
              <a:rPr lang="ru-RU" altLang="ru-RU">
                <a:solidFill>
                  <a:srgbClr val="000000"/>
                </a:solidFill>
              </a:rPr>
              <a:pPr/>
              <a:t>‹#›</a:t>
            </a:fld>
            <a:endParaRPr lang="ru-RU" altLang="ru-RU">
              <a:solidFill>
                <a:srgbClr val="000000"/>
              </a:solidFill>
            </a:endParaRPr>
          </a:p>
        </p:txBody>
      </p:sp>
      <p:sp>
        <p:nvSpPr>
          <p:cNvPr id="7" name="Rectangle 16"/>
          <p:cNvSpPr>
            <a:spLocks noGrp="1" noChangeArrowheads="1"/>
          </p:cNvSpPr>
          <p:nvPr>
            <p:ph type="dt" sz="half" idx="12"/>
          </p:nvPr>
        </p:nvSpPr>
        <p:spPr>
          <a:ln/>
        </p:spPr>
        <p:txBody>
          <a:bodyPr/>
          <a:lstStyle>
            <a:lvl1pPr>
              <a:defRPr/>
            </a:lvl1pPr>
          </a:lstStyle>
          <a:p>
            <a:pPr>
              <a:defRPr/>
            </a:pPr>
            <a:endParaRPr lang="ru-RU">
              <a:solidFill>
                <a:srgbClr val="000000"/>
              </a:solidFill>
            </a:endParaRPr>
          </a:p>
        </p:txBody>
      </p:sp>
    </p:spTree>
    <p:extLst>
      <p:ext uri="{BB962C8B-B14F-4D97-AF65-F5344CB8AC3E}">
        <p14:creationId xmlns:p14="http://schemas.microsoft.com/office/powerpoint/2010/main" val="1009486117"/>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2"/>
          <p:cNvSpPr>
            <a:spLocks noGrp="1" noChangeArrowheads="1"/>
          </p:cNvSpPr>
          <p:nvPr>
            <p:ph type="ftr" sz="quarter" idx="10"/>
          </p:nvPr>
        </p:nvSpPr>
        <p:spPr>
          <a:ln/>
        </p:spPr>
        <p:txBody>
          <a:bodyPr/>
          <a:lstStyle>
            <a:lvl1pPr>
              <a:defRPr/>
            </a:lvl1pPr>
          </a:lstStyle>
          <a:p>
            <a:pPr>
              <a:defRPr/>
            </a:pPr>
            <a:endParaRPr lang="ru-RU">
              <a:solidFill>
                <a:srgbClr val="000000"/>
              </a:solidFill>
            </a:endParaRPr>
          </a:p>
        </p:txBody>
      </p:sp>
      <p:sp>
        <p:nvSpPr>
          <p:cNvPr id="5" name="Rectangle 3"/>
          <p:cNvSpPr>
            <a:spLocks noGrp="1" noChangeArrowheads="1"/>
          </p:cNvSpPr>
          <p:nvPr>
            <p:ph type="sldNum" sz="quarter" idx="11"/>
          </p:nvPr>
        </p:nvSpPr>
        <p:spPr>
          <a:ln/>
        </p:spPr>
        <p:txBody>
          <a:bodyPr/>
          <a:lstStyle>
            <a:lvl1pPr>
              <a:defRPr/>
            </a:lvl1pPr>
          </a:lstStyle>
          <a:p>
            <a:fld id="{A0BB132B-D7D9-4133-88A7-B10A6AEE6B66}" type="slidenum">
              <a:rPr lang="ru-RU" altLang="ru-RU">
                <a:solidFill>
                  <a:srgbClr val="000000"/>
                </a:solidFill>
              </a:rPr>
              <a:pPr/>
              <a:t>‹#›</a:t>
            </a:fld>
            <a:endParaRPr lang="ru-RU" altLang="ru-RU">
              <a:solidFill>
                <a:srgbClr val="000000"/>
              </a:solidFill>
            </a:endParaRPr>
          </a:p>
        </p:txBody>
      </p:sp>
      <p:sp>
        <p:nvSpPr>
          <p:cNvPr id="6" name="Rectangle 16"/>
          <p:cNvSpPr>
            <a:spLocks noGrp="1" noChangeArrowheads="1"/>
          </p:cNvSpPr>
          <p:nvPr>
            <p:ph type="dt" sz="half" idx="12"/>
          </p:nvPr>
        </p:nvSpPr>
        <p:spPr>
          <a:ln/>
        </p:spPr>
        <p:txBody>
          <a:bodyPr/>
          <a:lstStyle>
            <a:lvl1pPr>
              <a:defRPr/>
            </a:lvl1pPr>
          </a:lstStyle>
          <a:p>
            <a:pPr>
              <a:defRPr/>
            </a:pPr>
            <a:endParaRPr lang="ru-RU">
              <a:solidFill>
                <a:srgbClr val="000000"/>
              </a:solidFill>
            </a:endParaRPr>
          </a:p>
        </p:txBody>
      </p:sp>
    </p:spTree>
    <p:extLst>
      <p:ext uri="{BB962C8B-B14F-4D97-AF65-F5344CB8AC3E}">
        <p14:creationId xmlns:p14="http://schemas.microsoft.com/office/powerpoint/2010/main" val="836385420"/>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457200"/>
            <a:ext cx="2057400" cy="5410200"/>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457200"/>
            <a:ext cx="6019800" cy="541020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2"/>
          <p:cNvSpPr>
            <a:spLocks noGrp="1" noChangeArrowheads="1"/>
          </p:cNvSpPr>
          <p:nvPr>
            <p:ph type="ftr" sz="quarter" idx="10"/>
          </p:nvPr>
        </p:nvSpPr>
        <p:spPr>
          <a:ln/>
        </p:spPr>
        <p:txBody>
          <a:bodyPr/>
          <a:lstStyle>
            <a:lvl1pPr>
              <a:defRPr/>
            </a:lvl1pPr>
          </a:lstStyle>
          <a:p>
            <a:pPr>
              <a:defRPr/>
            </a:pPr>
            <a:endParaRPr lang="ru-RU">
              <a:solidFill>
                <a:srgbClr val="000000"/>
              </a:solidFill>
            </a:endParaRPr>
          </a:p>
        </p:txBody>
      </p:sp>
      <p:sp>
        <p:nvSpPr>
          <p:cNvPr id="5" name="Rectangle 3"/>
          <p:cNvSpPr>
            <a:spLocks noGrp="1" noChangeArrowheads="1"/>
          </p:cNvSpPr>
          <p:nvPr>
            <p:ph type="sldNum" sz="quarter" idx="11"/>
          </p:nvPr>
        </p:nvSpPr>
        <p:spPr>
          <a:ln/>
        </p:spPr>
        <p:txBody>
          <a:bodyPr/>
          <a:lstStyle>
            <a:lvl1pPr>
              <a:defRPr/>
            </a:lvl1pPr>
          </a:lstStyle>
          <a:p>
            <a:fld id="{6C309B13-3CC3-4748-95EB-3404A10A15BA}" type="slidenum">
              <a:rPr lang="ru-RU" altLang="ru-RU">
                <a:solidFill>
                  <a:srgbClr val="000000"/>
                </a:solidFill>
              </a:rPr>
              <a:pPr/>
              <a:t>‹#›</a:t>
            </a:fld>
            <a:endParaRPr lang="ru-RU" altLang="ru-RU">
              <a:solidFill>
                <a:srgbClr val="000000"/>
              </a:solidFill>
            </a:endParaRPr>
          </a:p>
        </p:txBody>
      </p:sp>
      <p:sp>
        <p:nvSpPr>
          <p:cNvPr id="6" name="Rectangle 16"/>
          <p:cNvSpPr>
            <a:spLocks noGrp="1" noChangeArrowheads="1"/>
          </p:cNvSpPr>
          <p:nvPr>
            <p:ph type="dt" sz="half" idx="12"/>
          </p:nvPr>
        </p:nvSpPr>
        <p:spPr>
          <a:ln/>
        </p:spPr>
        <p:txBody>
          <a:bodyPr/>
          <a:lstStyle>
            <a:lvl1pPr>
              <a:defRPr/>
            </a:lvl1pPr>
          </a:lstStyle>
          <a:p>
            <a:pPr>
              <a:defRPr/>
            </a:pPr>
            <a:endParaRPr lang="ru-RU">
              <a:solidFill>
                <a:srgbClr val="000000"/>
              </a:solidFill>
            </a:endParaRPr>
          </a:p>
        </p:txBody>
      </p:sp>
    </p:spTree>
    <p:extLst>
      <p:ext uri="{BB962C8B-B14F-4D97-AF65-F5344CB8AC3E}">
        <p14:creationId xmlns:p14="http://schemas.microsoft.com/office/powerpoint/2010/main" val="1727396505"/>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16" name="Group 15"/>
          <p:cNvGrpSpPr/>
          <p:nvPr/>
        </p:nvGrpSpPr>
        <p:grpSpPr>
          <a:xfrm>
            <a:off x="4334933" y="1169931"/>
            <a:ext cx="4814835" cy="4993802"/>
            <a:chOff x="4334933" y="1169931"/>
            <a:chExt cx="4814835" cy="4993802"/>
          </a:xfrm>
        </p:grpSpPr>
        <p:cxnSp>
          <p:nvCxnSpPr>
            <p:cNvPr id="17" name="Straight Connector 16"/>
            <p:cNvCxnSpPr/>
            <p:nvPr/>
          </p:nvCxnSpPr>
          <p:spPr>
            <a:xfrm flipH="1">
              <a:off x="6009259" y="1169931"/>
              <a:ext cx="3134741" cy="3134741"/>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4334933" y="1348898"/>
              <a:ext cx="4814835" cy="481483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5225595" y="1469269"/>
              <a:ext cx="3912054" cy="3912054"/>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2" name="Straight Connector 21"/>
            <p:cNvCxnSpPr/>
            <p:nvPr/>
          </p:nvCxnSpPr>
          <p:spPr>
            <a:xfrm flipH="1">
              <a:off x="5304588" y="1307856"/>
              <a:ext cx="3839412" cy="3839412"/>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5707078" y="1770196"/>
              <a:ext cx="3430571" cy="3430570"/>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1"/>
          <p:cNvSpPr>
            <a:spLocks noGrp="1"/>
          </p:cNvSpPr>
          <p:nvPr>
            <p:ph type="ctrTitle"/>
          </p:nvPr>
        </p:nvSpPr>
        <p:spPr>
          <a:xfrm>
            <a:off x="533400" y="533400"/>
            <a:ext cx="6154713" cy="3124201"/>
          </a:xfrm>
        </p:spPr>
        <p:txBody>
          <a:bodyPr anchor="b">
            <a:normAutofit/>
          </a:bodyPr>
          <a:lstStyle>
            <a:lvl1pPr algn="l">
              <a:defRPr sz="4400">
                <a:effectLst/>
              </a:defRPr>
            </a:lvl1pPr>
          </a:lstStyle>
          <a:p>
            <a:r>
              <a:rPr lang="ru-RU" smtClean="0"/>
              <a:t>Образец заголовка</a:t>
            </a:r>
            <a:endParaRPr lang="en-US" dirty="0"/>
          </a:p>
        </p:txBody>
      </p:sp>
      <p:sp>
        <p:nvSpPr>
          <p:cNvPr id="3" name="Subtitle 2"/>
          <p:cNvSpPr>
            <a:spLocks noGrp="1"/>
          </p:cNvSpPr>
          <p:nvPr>
            <p:ph type="subTitle" idx="1"/>
          </p:nvPr>
        </p:nvSpPr>
        <p:spPr>
          <a:xfrm>
            <a:off x="533400" y="3843868"/>
            <a:ext cx="4954250" cy="1913466"/>
          </a:xfrm>
        </p:spPr>
        <p:txBody>
          <a:bodyPr anchor="t">
            <a:normAutofit/>
          </a:bodyPr>
          <a:lstStyle>
            <a:lvl1pPr marL="0" indent="0" algn="l">
              <a:buNone/>
              <a:defRPr sz="20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pPr>
              <a:defRPr/>
            </a:pPr>
            <a:endParaRPr lang="ru-RU" altLang="ru-RU">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ru-RU" altLang="ru-RU">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9534BD55-2091-4061-A031-28CE95CD765F}" type="slidenum">
              <a:rPr lang="ru-RU" altLang="ru-RU" smtClean="0">
                <a:solidFill>
                  <a:srgbClr val="F496CB">
                    <a:lumMod val="75000"/>
                  </a:srgbClr>
                </a:solidFill>
              </a:rPr>
              <a:pPr>
                <a:defRPr/>
              </a:pPr>
              <a:t>‹#›</a:t>
            </a:fld>
            <a:endParaRPr lang="ru-RU" altLang="ru-RU">
              <a:solidFill>
                <a:srgbClr val="F496CB">
                  <a:lumMod val="75000"/>
                </a:srgbClr>
              </a:solidFill>
            </a:endParaRPr>
          </a:p>
        </p:txBody>
      </p:sp>
    </p:spTree>
    <p:extLst>
      <p:ext uri="{BB962C8B-B14F-4D97-AF65-F5344CB8AC3E}">
        <p14:creationId xmlns:p14="http://schemas.microsoft.com/office/powerpoint/2010/main" val="742738344"/>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lstStyle/>
          <a:p>
            <a:r>
              <a:rPr lang="ru-RU" smtClean="0"/>
              <a:t>Образец заголовка</a:t>
            </a:r>
            <a:endParaRPr lang="en-US" dirty="0"/>
          </a:p>
        </p:txBody>
      </p:sp>
      <p:sp>
        <p:nvSpPr>
          <p:cNvPr id="3" name="Content Placeholder 2"/>
          <p:cNvSpPr>
            <a:spLocks noGrp="1"/>
          </p:cNvSpPr>
          <p:nvPr>
            <p:ph idx="1"/>
          </p:nvPr>
        </p:nvSpPr>
        <p:spPr>
          <a:xfrm>
            <a:off x="533400" y="533400"/>
            <a:ext cx="6554867" cy="3767670"/>
          </a:xfrm>
        </p:spPr>
        <p:txBody>
          <a:bodyPr anchor="ct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ru-RU" altLang="ru-RU">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ru-RU" altLang="ru-RU">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8BB6487-BE14-408C-90EC-1D26A67D8239}" type="slidenum">
              <a:rPr lang="ru-RU" altLang="ru-RU" smtClean="0">
                <a:solidFill>
                  <a:srgbClr val="F496CB">
                    <a:lumMod val="75000"/>
                  </a:srgbClr>
                </a:solidFill>
              </a:rPr>
              <a:pPr>
                <a:defRPr/>
              </a:pPr>
              <a:t>‹#›</a:t>
            </a:fld>
            <a:endParaRPr lang="ru-RU" altLang="ru-RU">
              <a:solidFill>
                <a:srgbClr val="F496CB">
                  <a:lumMod val="75000"/>
                </a:srgbClr>
              </a:solidFill>
            </a:endParaRPr>
          </a:p>
        </p:txBody>
      </p:sp>
    </p:spTree>
    <p:extLst>
      <p:ext uri="{BB962C8B-B14F-4D97-AF65-F5344CB8AC3E}">
        <p14:creationId xmlns:p14="http://schemas.microsoft.com/office/powerpoint/2010/main" val="1703765920"/>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533400" y="1981199"/>
            <a:ext cx="6402468" cy="2319867"/>
          </a:xfrm>
        </p:spPr>
        <p:txBody>
          <a:bodyPr anchor="b">
            <a:normAutofit/>
          </a:bodyPr>
          <a:lstStyle>
            <a:lvl1pPr algn="l">
              <a:defRPr sz="3200" b="0" cap="all"/>
            </a:lvl1pPr>
          </a:lstStyle>
          <a:p>
            <a:r>
              <a:rPr lang="ru-RU" smtClean="0"/>
              <a:t>Образец заголовка</a:t>
            </a:r>
            <a:endParaRPr lang="en-US" dirty="0"/>
          </a:p>
        </p:txBody>
      </p:sp>
      <p:sp>
        <p:nvSpPr>
          <p:cNvPr id="3" name="Text Placeholder 2"/>
          <p:cNvSpPr>
            <a:spLocks noGrp="1"/>
          </p:cNvSpPr>
          <p:nvPr>
            <p:ph type="body" idx="1"/>
          </p:nvPr>
        </p:nvSpPr>
        <p:spPr>
          <a:xfrm>
            <a:off x="533400" y="4487333"/>
            <a:ext cx="6402467" cy="15324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ltLang="ru-RU">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ru-RU" altLang="ru-RU">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076FC0F4-E4FC-47CD-9D3A-01C153A50727}" type="slidenum">
              <a:rPr lang="ru-RU" altLang="ru-RU" smtClean="0">
                <a:solidFill>
                  <a:srgbClr val="F496CB">
                    <a:lumMod val="75000"/>
                  </a:srgbClr>
                </a:solidFill>
              </a:rPr>
              <a:pPr>
                <a:defRPr/>
              </a:pPr>
              <a:t>‹#›</a:t>
            </a:fld>
            <a:endParaRPr lang="ru-RU" altLang="ru-RU">
              <a:solidFill>
                <a:srgbClr val="F496CB">
                  <a:lumMod val="75000"/>
                </a:srgbClr>
              </a:solidFill>
            </a:endParaRPr>
          </a:p>
        </p:txBody>
      </p:sp>
    </p:spTree>
    <p:extLst>
      <p:ext uri="{BB962C8B-B14F-4D97-AF65-F5344CB8AC3E}">
        <p14:creationId xmlns:p14="http://schemas.microsoft.com/office/powerpoint/2010/main" val="2963390934"/>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normAutofit/>
          </a:bodyPr>
          <a:lstStyle>
            <a:lvl1pPr>
              <a:defRPr sz="3200"/>
            </a:lvl1pPr>
          </a:lstStyle>
          <a:p>
            <a:r>
              <a:rPr lang="ru-RU" smtClean="0"/>
              <a:t>Образец заголовка</a:t>
            </a:r>
            <a:endParaRPr lang="en-US" dirty="0"/>
          </a:p>
        </p:txBody>
      </p:sp>
      <p:sp>
        <p:nvSpPr>
          <p:cNvPr id="11" name="Content Placeholder 3"/>
          <p:cNvSpPr>
            <a:spLocks noGrp="1"/>
          </p:cNvSpPr>
          <p:nvPr>
            <p:ph sz="half" idx="13"/>
          </p:nvPr>
        </p:nvSpPr>
        <p:spPr>
          <a:xfrm>
            <a:off x="533400" y="533400"/>
            <a:ext cx="3949967" cy="3767667"/>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12" name="Content Placeholder 5"/>
          <p:cNvSpPr>
            <a:spLocks noGrp="1"/>
          </p:cNvSpPr>
          <p:nvPr>
            <p:ph sz="quarter" idx="4"/>
          </p:nvPr>
        </p:nvSpPr>
        <p:spPr>
          <a:xfrm>
            <a:off x="4662362" y="533400"/>
            <a:ext cx="3948238" cy="3759200"/>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pPr>
              <a:defRPr/>
            </a:pPr>
            <a:endParaRPr lang="ru-RU" altLang="ru-RU">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ru-RU" altLang="ru-RU">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F383FC5D-77FD-4F79-8A88-24E4DD6E0C88}" type="slidenum">
              <a:rPr lang="ru-RU" altLang="ru-RU" smtClean="0">
                <a:solidFill>
                  <a:srgbClr val="F496CB">
                    <a:lumMod val="75000"/>
                  </a:srgbClr>
                </a:solidFill>
              </a:rPr>
              <a:pPr>
                <a:defRPr/>
              </a:pPr>
              <a:t>‹#›</a:t>
            </a:fld>
            <a:endParaRPr lang="ru-RU" altLang="ru-RU">
              <a:solidFill>
                <a:srgbClr val="F496CB">
                  <a:lumMod val="75000"/>
                </a:srgbClr>
              </a:solidFill>
            </a:endParaRPr>
          </a:p>
        </p:txBody>
      </p:sp>
    </p:spTree>
    <p:extLst>
      <p:ext uri="{BB962C8B-B14F-4D97-AF65-F5344CB8AC3E}">
        <p14:creationId xmlns:p14="http://schemas.microsoft.com/office/powerpoint/2010/main" val="3925250736"/>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normAutofit/>
          </a:bodyPr>
          <a:lstStyle>
            <a:lvl1pPr>
              <a:defRPr sz="3200"/>
            </a:lvl1pPr>
          </a:lstStyle>
          <a:p>
            <a:r>
              <a:rPr lang="ru-RU" smtClean="0"/>
              <a:t>Образец заголовка</a:t>
            </a:r>
            <a:endParaRPr lang="en-US" dirty="0"/>
          </a:p>
        </p:txBody>
      </p:sp>
      <p:sp>
        <p:nvSpPr>
          <p:cNvPr id="3" name="Text Placeholder 2"/>
          <p:cNvSpPr>
            <a:spLocks noGrp="1"/>
          </p:cNvSpPr>
          <p:nvPr>
            <p:ph type="body" idx="1"/>
          </p:nvPr>
        </p:nvSpPr>
        <p:spPr>
          <a:xfrm>
            <a:off x="762001" y="533400"/>
            <a:ext cx="3716866" cy="609600"/>
          </a:xfrm>
        </p:spPr>
        <p:txBody>
          <a:bodyPr anchor="b">
            <a:noAutofit/>
          </a:bodyPr>
          <a:lstStyle>
            <a:lvl1pPr marL="0" indent="0">
              <a:buNone/>
              <a:defRPr sz="2400" b="0" cap="all">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533399" y="1143000"/>
            <a:ext cx="3945467" cy="3158067"/>
          </a:xfrm>
        </p:spPr>
        <p:txBody>
          <a:bodyPr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855016" y="566738"/>
            <a:ext cx="3764051" cy="576262"/>
          </a:xfrm>
        </p:spPr>
        <p:txBody>
          <a:bodyPr anchor="b">
            <a:noAutofit/>
          </a:bodyPr>
          <a:lstStyle>
            <a:lvl1pPr marL="0" indent="0">
              <a:buNone/>
              <a:defRPr sz="2400" b="0" cap="all">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62362" y="1143000"/>
            <a:ext cx="3956705" cy="3149600"/>
          </a:xfrm>
        </p:spPr>
        <p:txBody>
          <a:bodyPr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pPr>
              <a:defRPr/>
            </a:pPr>
            <a:endParaRPr lang="ru-RU" altLang="ru-RU">
              <a:solidFill>
                <a:prstClr val="black">
                  <a:tint val="75000"/>
                </a:prstClr>
              </a:solidFill>
            </a:endParaRPr>
          </a:p>
        </p:txBody>
      </p:sp>
      <p:sp>
        <p:nvSpPr>
          <p:cNvPr id="8" name="Footer Placeholder 7"/>
          <p:cNvSpPr>
            <a:spLocks noGrp="1"/>
          </p:cNvSpPr>
          <p:nvPr>
            <p:ph type="ftr" sz="quarter" idx="11"/>
          </p:nvPr>
        </p:nvSpPr>
        <p:spPr/>
        <p:txBody>
          <a:bodyPr/>
          <a:lstStyle/>
          <a:p>
            <a:pPr>
              <a:defRPr/>
            </a:pPr>
            <a:endParaRPr lang="ru-RU" altLang="ru-RU">
              <a:solidFill>
                <a:prstClr val="black">
                  <a:tint val="75000"/>
                </a:prstClr>
              </a:solidFill>
            </a:endParaRPr>
          </a:p>
        </p:txBody>
      </p:sp>
      <p:sp>
        <p:nvSpPr>
          <p:cNvPr id="9" name="Slide Number Placeholder 8"/>
          <p:cNvSpPr>
            <a:spLocks noGrp="1"/>
          </p:cNvSpPr>
          <p:nvPr>
            <p:ph type="sldNum" sz="quarter" idx="12"/>
          </p:nvPr>
        </p:nvSpPr>
        <p:spPr/>
        <p:txBody>
          <a:bodyPr/>
          <a:lstStyle/>
          <a:p>
            <a:pPr>
              <a:defRPr/>
            </a:pPr>
            <a:fld id="{51CFA5D9-744A-4842-B78B-E870FD3E4F62}" type="slidenum">
              <a:rPr lang="ru-RU" altLang="ru-RU" smtClean="0">
                <a:solidFill>
                  <a:srgbClr val="F496CB">
                    <a:lumMod val="75000"/>
                  </a:srgbClr>
                </a:solidFill>
              </a:rPr>
              <a:pPr>
                <a:defRPr/>
              </a:pPr>
              <a:t>‹#›</a:t>
            </a:fld>
            <a:endParaRPr lang="ru-RU" altLang="ru-RU">
              <a:solidFill>
                <a:srgbClr val="F496CB">
                  <a:lumMod val="75000"/>
                </a:srgbClr>
              </a:solidFill>
            </a:endParaRPr>
          </a:p>
        </p:txBody>
      </p:sp>
    </p:spTree>
    <p:extLst>
      <p:ext uri="{BB962C8B-B14F-4D97-AF65-F5344CB8AC3E}">
        <p14:creationId xmlns:p14="http://schemas.microsoft.com/office/powerpoint/2010/main" val="3134941515"/>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normAutofit/>
          </a:bodyPr>
          <a:lstStyle>
            <a:lvl1pPr>
              <a:defRPr sz="3200"/>
            </a:lvl1p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pPr>
              <a:defRPr/>
            </a:pPr>
            <a:endParaRPr lang="ru-RU" altLang="ru-RU">
              <a:solidFill>
                <a:prstClr val="black">
                  <a:tint val="75000"/>
                </a:prstClr>
              </a:solidFill>
            </a:endParaRPr>
          </a:p>
        </p:txBody>
      </p:sp>
      <p:sp>
        <p:nvSpPr>
          <p:cNvPr id="4" name="Footer Placeholder 3"/>
          <p:cNvSpPr>
            <a:spLocks noGrp="1"/>
          </p:cNvSpPr>
          <p:nvPr>
            <p:ph type="ftr" sz="quarter" idx="11"/>
          </p:nvPr>
        </p:nvSpPr>
        <p:spPr/>
        <p:txBody>
          <a:bodyPr/>
          <a:lstStyle/>
          <a:p>
            <a:pPr>
              <a:defRPr/>
            </a:pPr>
            <a:endParaRPr lang="ru-RU" altLang="ru-RU">
              <a:solidFill>
                <a:prstClr val="black">
                  <a:tint val="75000"/>
                </a:prstClr>
              </a:solidFill>
            </a:endParaRPr>
          </a:p>
        </p:txBody>
      </p:sp>
      <p:sp>
        <p:nvSpPr>
          <p:cNvPr id="5" name="Slide Number Placeholder 4"/>
          <p:cNvSpPr>
            <a:spLocks noGrp="1"/>
          </p:cNvSpPr>
          <p:nvPr>
            <p:ph type="sldNum" sz="quarter" idx="12"/>
          </p:nvPr>
        </p:nvSpPr>
        <p:spPr/>
        <p:txBody>
          <a:bodyPr/>
          <a:lstStyle/>
          <a:p>
            <a:pPr>
              <a:defRPr/>
            </a:pPr>
            <a:fld id="{C1C594F9-768F-4664-97E3-D06C820DE409}" type="slidenum">
              <a:rPr lang="ru-RU" altLang="ru-RU" smtClean="0">
                <a:solidFill>
                  <a:srgbClr val="F496CB">
                    <a:lumMod val="75000"/>
                  </a:srgbClr>
                </a:solidFill>
              </a:rPr>
              <a:pPr>
                <a:defRPr/>
              </a:pPr>
              <a:t>‹#›</a:t>
            </a:fld>
            <a:endParaRPr lang="ru-RU" altLang="ru-RU">
              <a:solidFill>
                <a:srgbClr val="F496CB">
                  <a:lumMod val="75000"/>
                </a:srgbClr>
              </a:solidFill>
            </a:endParaRPr>
          </a:p>
        </p:txBody>
      </p:sp>
    </p:spTree>
    <p:extLst>
      <p:ext uri="{BB962C8B-B14F-4D97-AF65-F5344CB8AC3E}">
        <p14:creationId xmlns:p14="http://schemas.microsoft.com/office/powerpoint/2010/main" val="3543463425"/>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ru-RU" altLang="ru-RU">
              <a:solidFill>
                <a:prstClr val="black">
                  <a:tint val="75000"/>
                </a:prstClr>
              </a:solidFill>
            </a:endParaRPr>
          </a:p>
        </p:txBody>
      </p:sp>
      <p:sp>
        <p:nvSpPr>
          <p:cNvPr id="3" name="Footer Placeholder 2"/>
          <p:cNvSpPr>
            <a:spLocks noGrp="1"/>
          </p:cNvSpPr>
          <p:nvPr>
            <p:ph type="ftr" sz="quarter" idx="11"/>
          </p:nvPr>
        </p:nvSpPr>
        <p:spPr/>
        <p:txBody>
          <a:bodyPr/>
          <a:lstStyle/>
          <a:p>
            <a:pPr>
              <a:defRPr/>
            </a:pPr>
            <a:endParaRPr lang="ru-RU" altLang="ru-RU">
              <a:solidFill>
                <a:prstClr val="black">
                  <a:tint val="75000"/>
                </a:prstClr>
              </a:solidFill>
            </a:endParaRPr>
          </a:p>
        </p:txBody>
      </p:sp>
      <p:sp>
        <p:nvSpPr>
          <p:cNvPr id="4" name="Slide Number Placeholder 3"/>
          <p:cNvSpPr>
            <a:spLocks noGrp="1"/>
          </p:cNvSpPr>
          <p:nvPr>
            <p:ph type="sldNum" sz="quarter" idx="12"/>
          </p:nvPr>
        </p:nvSpPr>
        <p:spPr/>
        <p:txBody>
          <a:bodyPr/>
          <a:lstStyle/>
          <a:p>
            <a:pPr>
              <a:defRPr/>
            </a:pPr>
            <a:fld id="{2954B6A0-EDD2-4845-8F2C-0ABF8962436A}" type="slidenum">
              <a:rPr lang="ru-RU" altLang="ru-RU" smtClean="0">
                <a:solidFill>
                  <a:srgbClr val="F496CB">
                    <a:lumMod val="75000"/>
                  </a:srgbClr>
                </a:solidFill>
              </a:rPr>
              <a:pPr>
                <a:defRPr/>
              </a:pPr>
              <a:t>‹#›</a:t>
            </a:fld>
            <a:endParaRPr lang="ru-RU" altLang="ru-RU">
              <a:solidFill>
                <a:srgbClr val="F496CB">
                  <a:lumMod val="75000"/>
                </a:srgbClr>
              </a:solidFill>
            </a:endParaRPr>
          </a:p>
        </p:txBody>
      </p:sp>
    </p:spTree>
    <p:extLst>
      <p:ext uri="{BB962C8B-B14F-4D97-AF65-F5344CB8AC3E}">
        <p14:creationId xmlns:p14="http://schemas.microsoft.com/office/powerpoint/2010/main" val="591979080"/>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5418667" y="533400"/>
            <a:ext cx="3200400" cy="1524000"/>
          </a:xfrm>
        </p:spPr>
        <p:txBody>
          <a:bodyPr anchor="b">
            <a:normAutofit/>
          </a:bodyPr>
          <a:lstStyle>
            <a:lvl1pPr algn="l">
              <a:defRPr sz="2000" b="0"/>
            </a:lvl1pPr>
          </a:lstStyle>
          <a:p>
            <a:r>
              <a:rPr lang="ru-RU" smtClean="0"/>
              <a:t>Образец заголовка</a:t>
            </a:r>
            <a:endParaRPr lang="en-US" dirty="0"/>
          </a:p>
        </p:txBody>
      </p:sp>
      <p:sp>
        <p:nvSpPr>
          <p:cNvPr id="3" name="Content Placeholder 2"/>
          <p:cNvSpPr>
            <a:spLocks noGrp="1"/>
          </p:cNvSpPr>
          <p:nvPr>
            <p:ph idx="1"/>
          </p:nvPr>
        </p:nvSpPr>
        <p:spPr>
          <a:xfrm>
            <a:off x="533399" y="533400"/>
            <a:ext cx="4438755" cy="5486400"/>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5418667" y="2209802"/>
            <a:ext cx="32004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endParaRPr lang="ru-RU" altLang="ru-RU">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ru-RU" altLang="ru-RU">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B725BB25-2C17-407D-9F62-14C54F01D054}" type="slidenum">
              <a:rPr lang="ru-RU" altLang="ru-RU" smtClean="0">
                <a:solidFill>
                  <a:srgbClr val="F496CB">
                    <a:lumMod val="75000"/>
                  </a:srgbClr>
                </a:solidFill>
              </a:rPr>
              <a:pPr>
                <a:defRPr/>
              </a:pPr>
              <a:t>‹#›</a:t>
            </a:fld>
            <a:endParaRPr lang="ru-RU" altLang="ru-RU">
              <a:solidFill>
                <a:srgbClr val="F496CB">
                  <a:lumMod val="75000"/>
                </a:srgbClr>
              </a:solidFill>
            </a:endParaRPr>
          </a:p>
        </p:txBody>
      </p:sp>
    </p:spTree>
    <p:extLst>
      <p:ext uri="{BB962C8B-B14F-4D97-AF65-F5344CB8AC3E}">
        <p14:creationId xmlns:p14="http://schemas.microsoft.com/office/powerpoint/2010/main" val="989673676"/>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4495800" y="1447800"/>
            <a:ext cx="3563258" cy="1143000"/>
          </a:xfrm>
        </p:spPr>
        <p:txBody>
          <a:bodyPr anchor="b">
            <a:normAutofit/>
          </a:bodyPr>
          <a:lstStyle>
            <a:lvl1pPr algn="l">
              <a:defRPr sz="2400" b="0"/>
            </a:lvl1pPr>
          </a:lstStyle>
          <a:p>
            <a:r>
              <a:rPr lang="ru-RU" smtClean="0"/>
              <a:t>Образец заголовка</a:t>
            </a:r>
            <a:endParaRPr lang="en-US" dirty="0"/>
          </a:p>
        </p:txBody>
      </p:sp>
      <p:sp>
        <p:nvSpPr>
          <p:cNvPr id="17" name="Picture Placeholder 2"/>
          <p:cNvSpPr>
            <a:spLocks noGrp="1" noChangeAspect="1"/>
          </p:cNvSpPr>
          <p:nvPr>
            <p:ph type="pic" idx="13"/>
          </p:nvPr>
        </p:nvSpPr>
        <p:spPr>
          <a:xfrm>
            <a:off x="762000" y="914400"/>
            <a:ext cx="3280974" cy="48006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4496027" y="2743200"/>
            <a:ext cx="3564223" cy="2082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endParaRPr lang="ru-RU" altLang="ru-RU">
              <a:solidFill>
                <a:prstClr val="black">
                  <a:tint val="75000"/>
                </a:prstClr>
              </a:solidFill>
            </a:endParaRPr>
          </a:p>
        </p:txBody>
      </p:sp>
      <p:sp>
        <p:nvSpPr>
          <p:cNvPr id="6" name="Footer Placeholder 5"/>
          <p:cNvSpPr>
            <a:spLocks noGrp="1"/>
          </p:cNvSpPr>
          <p:nvPr>
            <p:ph type="ftr" sz="quarter" idx="11"/>
          </p:nvPr>
        </p:nvSpPr>
        <p:spPr>
          <a:xfrm>
            <a:off x="533400" y="6172200"/>
            <a:ext cx="5811724" cy="365125"/>
          </a:xfrm>
        </p:spPr>
        <p:txBody>
          <a:bodyPr/>
          <a:lstStyle/>
          <a:p>
            <a:pPr>
              <a:defRPr/>
            </a:pPr>
            <a:endParaRPr lang="ru-RU" altLang="ru-RU">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83C1F5DC-A037-477F-B243-BED93527B360}" type="slidenum">
              <a:rPr lang="ru-RU" altLang="ru-RU" smtClean="0">
                <a:solidFill>
                  <a:srgbClr val="F496CB">
                    <a:lumMod val="75000"/>
                  </a:srgbClr>
                </a:solidFill>
              </a:rPr>
              <a:pPr>
                <a:defRPr/>
              </a:pPr>
              <a:t>‹#›</a:t>
            </a:fld>
            <a:endParaRPr lang="ru-RU" altLang="ru-RU">
              <a:solidFill>
                <a:srgbClr val="F496CB">
                  <a:lumMod val="75000"/>
                </a:srgbClr>
              </a:solidFill>
            </a:endParaRPr>
          </a:p>
        </p:txBody>
      </p:sp>
    </p:spTree>
    <p:extLst>
      <p:ext uri="{BB962C8B-B14F-4D97-AF65-F5344CB8AC3E}">
        <p14:creationId xmlns:p14="http://schemas.microsoft.com/office/powerpoint/2010/main" val="1516115011"/>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lstStyle/>
          <a:p>
            <a:r>
              <a:rPr lang="ru-RU" smtClean="0"/>
              <a:t>Образец заголовка</a:t>
            </a:r>
            <a:endParaRPr lang="en-US" dirty="0"/>
          </a:p>
        </p:txBody>
      </p:sp>
      <p:sp>
        <p:nvSpPr>
          <p:cNvPr id="6" name="Picture Placeholder 2"/>
          <p:cNvSpPr>
            <a:spLocks noGrp="1" noChangeAspect="1"/>
          </p:cNvSpPr>
          <p:nvPr>
            <p:ph type="pic" idx="13"/>
          </p:nvPr>
        </p:nvSpPr>
        <p:spPr>
          <a:xfrm>
            <a:off x="533400" y="533400"/>
            <a:ext cx="8077200"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9" name="Text Placeholder 9"/>
          <p:cNvSpPr>
            <a:spLocks noGrp="1"/>
          </p:cNvSpPr>
          <p:nvPr>
            <p:ph type="body" sz="quarter" idx="14"/>
          </p:nvPr>
        </p:nvSpPr>
        <p:spPr>
          <a:xfrm>
            <a:off x="762002" y="3843867"/>
            <a:ext cx="7281332"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Date Placeholder 2"/>
          <p:cNvSpPr>
            <a:spLocks noGrp="1"/>
          </p:cNvSpPr>
          <p:nvPr>
            <p:ph type="dt" sz="half" idx="10"/>
          </p:nvPr>
        </p:nvSpPr>
        <p:spPr/>
        <p:txBody>
          <a:bodyPr/>
          <a:lstStyle/>
          <a:p>
            <a:pPr eaLnBrk="0" hangingPunct="0">
              <a:defRPr/>
            </a:pPr>
            <a:endParaRPr lang="ru-RU" altLang="ru-RU">
              <a:solidFill>
                <a:prstClr val="black">
                  <a:tint val="75000"/>
                </a:prstClr>
              </a:solidFill>
              <a:latin typeface="Times New Roman" panose="02020603050405020304" pitchFamily="18" charset="0"/>
            </a:endParaRPr>
          </a:p>
        </p:txBody>
      </p:sp>
      <p:sp>
        <p:nvSpPr>
          <p:cNvPr id="4" name="Footer Placeholder 3"/>
          <p:cNvSpPr>
            <a:spLocks noGrp="1"/>
          </p:cNvSpPr>
          <p:nvPr>
            <p:ph type="ftr" sz="quarter" idx="11"/>
          </p:nvPr>
        </p:nvSpPr>
        <p:spPr/>
        <p:txBody>
          <a:bodyPr/>
          <a:lstStyle/>
          <a:p>
            <a:pPr eaLnBrk="0" hangingPunct="0">
              <a:defRPr/>
            </a:pPr>
            <a:endParaRPr lang="ru-RU" altLang="ru-RU">
              <a:solidFill>
                <a:prstClr val="black">
                  <a:tint val="75000"/>
                </a:prstClr>
              </a:solidFill>
              <a:latin typeface="Times New Roman" panose="02020603050405020304" pitchFamily="18" charset="0"/>
            </a:endParaRPr>
          </a:p>
        </p:txBody>
      </p:sp>
      <p:sp>
        <p:nvSpPr>
          <p:cNvPr id="5" name="Slide Number Placeholder 4"/>
          <p:cNvSpPr>
            <a:spLocks noGrp="1"/>
          </p:cNvSpPr>
          <p:nvPr>
            <p:ph type="sldNum" sz="quarter" idx="12"/>
          </p:nvPr>
        </p:nvSpPr>
        <p:spPr/>
        <p:txBody>
          <a:bodyPr/>
          <a:lstStyle/>
          <a:p>
            <a:pPr eaLnBrk="0" hangingPunct="0">
              <a:defRPr/>
            </a:pPr>
            <a:fld id="{722A15A4-ADC7-4BE6-886F-CF22DE99FD24}" type="slidenum">
              <a:rPr lang="ru-RU" altLang="ru-RU" smtClean="0">
                <a:solidFill>
                  <a:srgbClr val="F496CB">
                    <a:lumMod val="75000"/>
                  </a:srgbClr>
                </a:solidFill>
                <a:latin typeface="Times New Roman" panose="02020603050405020304" pitchFamily="18" charset="0"/>
              </a:rPr>
              <a:pPr eaLnBrk="0" hangingPunct="0">
                <a:defRPr/>
              </a:pPr>
              <a:t>‹#›</a:t>
            </a:fld>
            <a:endParaRPr lang="ru-RU" altLang="ru-RU">
              <a:solidFill>
                <a:srgbClr val="F496CB">
                  <a:lumMod val="75000"/>
                </a:srgbClr>
              </a:solidFill>
              <a:latin typeface="Times New Roman" panose="02020603050405020304" pitchFamily="18" charset="0"/>
            </a:endParaRPr>
          </a:p>
        </p:txBody>
      </p:sp>
    </p:spTree>
    <p:extLst>
      <p:ext uri="{BB962C8B-B14F-4D97-AF65-F5344CB8AC3E}">
        <p14:creationId xmlns:p14="http://schemas.microsoft.com/office/powerpoint/2010/main" val="473223178"/>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533400" y="533400"/>
            <a:ext cx="8077200" cy="2895600"/>
          </a:xfrm>
        </p:spPr>
        <p:txBody>
          <a:bodyPr anchor="ctr">
            <a:normAutofit/>
          </a:bodyPr>
          <a:lstStyle>
            <a:lvl1pPr algn="l">
              <a:defRPr sz="2800" b="0" cap="all"/>
            </a:lvl1pPr>
          </a:lstStyle>
          <a:p>
            <a:r>
              <a:rPr lang="ru-RU" smtClean="0"/>
              <a:t>Образец заголовка</a:t>
            </a:r>
            <a:endParaRPr lang="en-US" dirty="0"/>
          </a:p>
        </p:txBody>
      </p:sp>
      <p:sp>
        <p:nvSpPr>
          <p:cNvPr id="3" name="Text Placeholder 2"/>
          <p:cNvSpPr>
            <a:spLocks noGrp="1"/>
          </p:cNvSpPr>
          <p:nvPr>
            <p:ph type="body" idx="1"/>
          </p:nvPr>
        </p:nvSpPr>
        <p:spPr>
          <a:xfrm>
            <a:off x="533400" y="4114800"/>
            <a:ext cx="6383552" cy="1905000"/>
          </a:xfrm>
        </p:spPr>
        <p:txBody>
          <a:bodyPr anchor="ctr">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ltLang="ru-RU">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ru-RU" altLang="ru-RU">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CC3B5F4F-8152-4240-AABD-4F31A84878EF}" type="slidenum">
              <a:rPr lang="ru-RU" altLang="ru-RU" smtClean="0">
                <a:solidFill>
                  <a:srgbClr val="F496CB">
                    <a:lumMod val="75000"/>
                  </a:srgbClr>
                </a:solidFill>
              </a:rPr>
              <a:pPr>
                <a:defRPr/>
              </a:pPr>
              <a:t>‹#›</a:t>
            </a:fld>
            <a:endParaRPr lang="ru-RU" altLang="ru-RU">
              <a:solidFill>
                <a:srgbClr val="F496CB">
                  <a:lumMod val="75000"/>
                </a:srgbClr>
              </a:solidFill>
            </a:endParaRPr>
          </a:p>
        </p:txBody>
      </p:sp>
    </p:spTree>
    <p:extLst>
      <p:ext uri="{BB962C8B-B14F-4D97-AF65-F5344CB8AC3E}">
        <p14:creationId xmlns:p14="http://schemas.microsoft.com/office/powerpoint/2010/main" val="385304451"/>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56283" y="533400"/>
            <a:ext cx="6859787" cy="2895600"/>
          </a:xfrm>
        </p:spPr>
        <p:txBody>
          <a:bodyPr anchor="ctr">
            <a:normAutofit/>
          </a:bodyPr>
          <a:lstStyle>
            <a:lvl1pPr algn="l">
              <a:defRPr sz="2800" b="0" cap="all">
                <a:solidFill>
                  <a:schemeClr val="tx1"/>
                </a:solidFill>
              </a:defRPr>
            </a:lvl1pPr>
          </a:lstStyle>
          <a:p>
            <a:r>
              <a:rPr lang="ru-RU" smtClean="0"/>
              <a:t>Образец заголовка</a:t>
            </a:r>
            <a:endParaRPr lang="en-US" dirty="0"/>
          </a:p>
        </p:txBody>
      </p:sp>
      <p:sp>
        <p:nvSpPr>
          <p:cNvPr id="10" name="Text Placeholder 9"/>
          <p:cNvSpPr>
            <a:spLocks noGrp="1"/>
          </p:cNvSpPr>
          <p:nvPr>
            <p:ph type="body" sz="quarter" idx="13"/>
          </p:nvPr>
        </p:nvSpPr>
        <p:spPr>
          <a:xfrm>
            <a:off x="1066800" y="3429000"/>
            <a:ext cx="6402467" cy="4826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533400" y="4301070"/>
            <a:ext cx="6382361" cy="171873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ltLang="ru-RU">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ru-RU" altLang="ru-RU">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2075838A-B9AD-4719-BA35-4632C63C91F6}" type="slidenum">
              <a:rPr lang="ru-RU" altLang="ru-RU" smtClean="0">
                <a:solidFill>
                  <a:srgbClr val="F496CB">
                    <a:lumMod val="75000"/>
                  </a:srgbClr>
                </a:solidFill>
              </a:rPr>
              <a:pPr>
                <a:defRPr/>
              </a:pPr>
              <a:t>‹#›</a:t>
            </a:fld>
            <a:endParaRPr lang="ru-RU" altLang="ru-RU">
              <a:solidFill>
                <a:srgbClr val="F496CB">
                  <a:lumMod val="75000"/>
                </a:srgbClr>
              </a:solidFill>
            </a:endParaRPr>
          </a:p>
        </p:txBody>
      </p:sp>
      <p:sp>
        <p:nvSpPr>
          <p:cNvPr id="14" name="TextBox 13"/>
          <p:cNvSpPr txBox="1"/>
          <p:nvPr/>
        </p:nvSpPr>
        <p:spPr>
          <a:xfrm>
            <a:off x="228600" y="710624"/>
            <a:ext cx="457319"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7696200" y="2768601"/>
            <a:ext cx="457319"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379532934"/>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533400" y="3429000"/>
            <a:ext cx="6382361" cy="1697400"/>
          </a:xfrm>
        </p:spPr>
        <p:txBody>
          <a:bodyPr anchor="b">
            <a:normAutofit/>
          </a:bodyPr>
          <a:lstStyle>
            <a:lvl1pPr algn="l">
              <a:defRPr sz="2800" b="0" cap="all"/>
            </a:lvl1pPr>
          </a:lstStyle>
          <a:p>
            <a:r>
              <a:rPr lang="ru-RU" smtClean="0"/>
              <a:t>Образец заголовка</a:t>
            </a:r>
            <a:endParaRPr lang="en-US" dirty="0"/>
          </a:p>
        </p:txBody>
      </p:sp>
      <p:sp>
        <p:nvSpPr>
          <p:cNvPr id="3" name="Text Placeholder 2"/>
          <p:cNvSpPr>
            <a:spLocks noGrp="1"/>
          </p:cNvSpPr>
          <p:nvPr>
            <p:ph type="body" idx="1"/>
          </p:nvPr>
        </p:nvSpPr>
        <p:spPr>
          <a:xfrm>
            <a:off x="533400" y="5132980"/>
            <a:ext cx="6383552" cy="886819"/>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ltLang="ru-RU">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ru-RU" altLang="ru-RU">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3153D69F-6589-4577-AE74-419C00280C01}" type="slidenum">
              <a:rPr lang="ru-RU" altLang="ru-RU" smtClean="0">
                <a:solidFill>
                  <a:srgbClr val="F496CB">
                    <a:lumMod val="75000"/>
                  </a:srgbClr>
                </a:solidFill>
              </a:rPr>
              <a:pPr>
                <a:defRPr/>
              </a:pPr>
              <a:t>‹#›</a:t>
            </a:fld>
            <a:endParaRPr lang="ru-RU" altLang="ru-RU">
              <a:solidFill>
                <a:srgbClr val="F496CB">
                  <a:lumMod val="75000"/>
                </a:srgbClr>
              </a:solidFill>
            </a:endParaRPr>
          </a:p>
        </p:txBody>
      </p:sp>
    </p:spTree>
    <p:extLst>
      <p:ext uri="{BB962C8B-B14F-4D97-AF65-F5344CB8AC3E}">
        <p14:creationId xmlns:p14="http://schemas.microsoft.com/office/powerpoint/2010/main" val="1273169403"/>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856284" y="533400"/>
            <a:ext cx="6859786" cy="2895600"/>
          </a:xfrm>
        </p:spPr>
        <p:txBody>
          <a:bodyPr anchor="ctr">
            <a:normAutofit/>
          </a:bodyPr>
          <a:lstStyle>
            <a:lvl1pPr algn="l">
              <a:defRPr sz="2800" b="0" cap="all">
                <a:solidFill>
                  <a:schemeClr val="tx1"/>
                </a:solidFill>
              </a:defRPr>
            </a:lvl1pPr>
          </a:lstStyle>
          <a:p>
            <a:r>
              <a:rPr lang="ru-RU" smtClean="0"/>
              <a:t>Образец заголовка</a:t>
            </a:r>
            <a:endParaRPr lang="en-US" dirty="0"/>
          </a:p>
        </p:txBody>
      </p:sp>
      <p:sp>
        <p:nvSpPr>
          <p:cNvPr id="10" name="Text Placeholder 9"/>
          <p:cNvSpPr>
            <a:spLocks noGrp="1"/>
          </p:cNvSpPr>
          <p:nvPr>
            <p:ph type="body" sz="quarter" idx="13"/>
          </p:nvPr>
        </p:nvSpPr>
        <p:spPr>
          <a:xfrm>
            <a:off x="533400" y="3886200"/>
            <a:ext cx="6382361" cy="1049866"/>
          </a:xfrm>
        </p:spPr>
        <p:txBody>
          <a:bodyPr vert="horz" lIns="91440" tIns="45720" rIns="91440" bIns="45720" rtlCol="0" anchor="b">
            <a:normAutofit/>
          </a:bodyPr>
          <a:lstStyle>
            <a:lvl1pPr>
              <a:buNone/>
              <a:defRPr lang="en-US" sz="2000" b="0" cap="all" dirty="0">
                <a:ln w="3175" cmpd="sng">
                  <a:noFill/>
                </a:ln>
                <a:solidFill>
                  <a:schemeClr val="tx1"/>
                </a:solidFill>
                <a:effectLst/>
              </a:defRPr>
            </a:lvl1pPr>
          </a:lstStyle>
          <a:p>
            <a:pPr marL="0" lvl="0">
              <a:spcBef>
                <a:spcPct val="0"/>
              </a:spcBef>
              <a:buNone/>
            </a:pPr>
            <a:r>
              <a:rPr lang="ru-RU" smtClean="0"/>
              <a:t>Образец текста</a:t>
            </a:r>
          </a:p>
        </p:txBody>
      </p:sp>
      <p:sp>
        <p:nvSpPr>
          <p:cNvPr id="3" name="Text Placeholder 2"/>
          <p:cNvSpPr>
            <a:spLocks noGrp="1"/>
          </p:cNvSpPr>
          <p:nvPr>
            <p:ph type="body" idx="1"/>
          </p:nvPr>
        </p:nvSpPr>
        <p:spPr>
          <a:xfrm>
            <a:off x="533400" y="4953000"/>
            <a:ext cx="6382360" cy="10668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ltLang="ru-RU">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ru-RU" altLang="ru-RU">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B16A146B-463A-41C3-9CD4-0377F5719627}" type="slidenum">
              <a:rPr lang="ru-RU" altLang="ru-RU" smtClean="0">
                <a:solidFill>
                  <a:srgbClr val="F496CB">
                    <a:lumMod val="75000"/>
                  </a:srgbClr>
                </a:solidFill>
              </a:rPr>
              <a:pPr>
                <a:defRPr/>
              </a:pPr>
              <a:t>‹#›</a:t>
            </a:fld>
            <a:endParaRPr lang="ru-RU" altLang="ru-RU">
              <a:solidFill>
                <a:srgbClr val="F496CB">
                  <a:lumMod val="75000"/>
                </a:srgbClr>
              </a:solidFill>
            </a:endParaRPr>
          </a:p>
        </p:txBody>
      </p:sp>
      <p:sp>
        <p:nvSpPr>
          <p:cNvPr id="14" name="TextBox 13"/>
          <p:cNvSpPr txBox="1"/>
          <p:nvPr/>
        </p:nvSpPr>
        <p:spPr>
          <a:xfrm>
            <a:off x="228600" y="710624"/>
            <a:ext cx="457319"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7696200" y="2768601"/>
            <a:ext cx="457319"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648641057"/>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533400" y="533400"/>
            <a:ext cx="7525658" cy="2895600"/>
          </a:xfrm>
        </p:spPr>
        <p:txBody>
          <a:bodyPr vert="horz" lIns="91440" tIns="45720" rIns="91440" bIns="45720" rtlCol="0" anchor="ctr">
            <a:normAutofit/>
          </a:bodyPr>
          <a:lstStyle>
            <a:lvl1pPr>
              <a:defRPr lang="en-US" sz="2800" b="0" dirty="0"/>
            </a:lvl1pPr>
          </a:lstStyle>
          <a:p>
            <a:pPr marL="0" lvl="0"/>
            <a:r>
              <a:rPr lang="ru-RU" smtClean="0"/>
              <a:t>Образец заголовка</a:t>
            </a:r>
            <a:endParaRPr lang="en-US" dirty="0"/>
          </a:p>
        </p:txBody>
      </p:sp>
      <p:sp>
        <p:nvSpPr>
          <p:cNvPr id="10" name="Text Placeholder 9"/>
          <p:cNvSpPr>
            <a:spLocks noGrp="1"/>
          </p:cNvSpPr>
          <p:nvPr>
            <p:ph type="body" sz="quarter" idx="13"/>
          </p:nvPr>
        </p:nvSpPr>
        <p:spPr>
          <a:xfrm>
            <a:off x="533400" y="3928534"/>
            <a:ext cx="6382361" cy="838200"/>
          </a:xfrm>
        </p:spPr>
        <p:txBody>
          <a:bodyPr vert="horz" lIns="91440" tIns="45720" rIns="91440" bIns="45720" rtlCol="0" anchor="b">
            <a:normAutofit/>
          </a:bodyPr>
          <a:lstStyle>
            <a:lvl1pPr>
              <a:buNone/>
              <a:defRPr lang="en-US" sz="2000" b="0" cap="all" dirty="0">
                <a:ln w="3175" cmpd="sng">
                  <a:noFill/>
                </a:ln>
                <a:solidFill>
                  <a:schemeClr val="tx1"/>
                </a:solidFill>
                <a:effectLst/>
              </a:defRPr>
            </a:lvl1pPr>
          </a:lstStyle>
          <a:p>
            <a:pPr marL="0" lvl="0">
              <a:spcBef>
                <a:spcPct val="0"/>
              </a:spcBef>
              <a:buNone/>
            </a:pPr>
            <a:r>
              <a:rPr lang="ru-RU" smtClean="0"/>
              <a:t>Образец текста</a:t>
            </a:r>
          </a:p>
        </p:txBody>
      </p:sp>
      <p:sp>
        <p:nvSpPr>
          <p:cNvPr id="3" name="Text Placeholder 2"/>
          <p:cNvSpPr>
            <a:spLocks noGrp="1"/>
          </p:cNvSpPr>
          <p:nvPr>
            <p:ph type="body" idx="1"/>
          </p:nvPr>
        </p:nvSpPr>
        <p:spPr>
          <a:xfrm>
            <a:off x="533400" y="4766735"/>
            <a:ext cx="6382360" cy="1253065"/>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ltLang="ru-RU">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ru-RU" altLang="ru-RU">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C0DBC099-8995-4D71-8391-DBABE6E99AA4}" type="slidenum">
              <a:rPr lang="ru-RU" altLang="ru-RU" smtClean="0">
                <a:solidFill>
                  <a:srgbClr val="F496CB">
                    <a:lumMod val="75000"/>
                  </a:srgbClr>
                </a:solidFill>
              </a:rPr>
              <a:pPr>
                <a:defRPr/>
              </a:pPr>
              <a:t>‹#›</a:t>
            </a:fld>
            <a:endParaRPr lang="ru-RU" altLang="ru-RU">
              <a:solidFill>
                <a:srgbClr val="F496CB">
                  <a:lumMod val="75000"/>
                </a:srgbClr>
              </a:solidFill>
            </a:endParaRPr>
          </a:p>
        </p:txBody>
      </p:sp>
    </p:spTree>
    <p:extLst>
      <p:ext uri="{BB962C8B-B14F-4D97-AF65-F5344CB8AC3E}">
        <p14:creationId xmlns:p14="http://schemas.microsoft.com/office/powerpoint/2010/main" val="3460861895"/>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normAutofit/>
          </a:bodyPr>
          <a:lstStyle>
            <a:lvl1pPr algn="l">
              <a:defRPr sz="2800"/>
            </a:lvl1p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533400" y="533401"/>
            <a:ext cx="6554867" cy="3767670"/>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ru-RU" altLang="ru-RU">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ru-RU" altLang="ru-RU">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974DB5BB-9359-408D-AE9D-58DBE707CC60}" type="slidenum">
              <a:rPr lang="ru-RU" altLang="ru-RU" smtClean="0">
                <a:solidFill>
                  <a:srgbClr val="F496CB">
                    <a:lumMod val="75000"/>
                  </a:srgbClr>
                </a:solidFill>
              </a:rPr>
              <a:pPr>
                <a:defRPr/>
              </a:pPr>
              <a:t>‹#›</a:t>
            </a:fld>
            <a:endParaRPr lang="ru-RU" altLang="ru-RU">
              <a:solidFill>
                <a:srgbClr val="F496CB">
                  <a:lumMod val="75000"/>
                </a:srgbClr>
              </a:solidFill>
            </a:endParaRPr>
          </a:p>
        </p:txBody>
      </p:sp>
    </p:spTree>
    <p:extLst>
      <p:ext uri="{BB962C8B-B14F-4D97-AF65-F5344CB8AC3E}">
        <p14:creationId xmlns:p14="http://schemas.microsoft.com/office/powerpoint/2010/main" val="509313995"/>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66406" y="533400"/>
            <a:ext cx="2044194" cy="4419600"/>
          </a:xfrm>
        </p:spPr>
        <p:txBody>
          <a:bodyPr vert="eaVert">
            <a:normAutofit/>
          </a:bodyPr>
          <a:lstStyle>
            <a:lvl1pPr>
              <a:defRPr sz="2800"/>
            </a:lvl1p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533400" y="533400"/>
            <a:ext cx="5850012" cy="5486400"/>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ru-RU" altLang="ru-RU">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ru-RU" altLang="ru-RU">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8CF66D8A-9E0E-477A-BB1B-52C1C489B935}" type="slidenum">
              <a:rPr lang="ru-RU" altLang="ru-RU" smtClean="0">
                <a:solidFill>
                  <a:srgbClr val="F496CB">
                    <a:lumMod val="75000"/>
                  </a:srgbClr>
                </a:solidFill>
              </a:rPr>
              <a:pPr>
                <a:defRPr/>
              </a:pPr>
              <a:t>‹#›</a:t>
            </a:fld>
            <a:endParaRPr lang="ru-RU" altLang="ru-RU">
              <a:solidFill>
                <a:srgbClr val="F496CB">
                  <a:lumMod val="75000"/>
                </a:srgbClr>
              </a:solidFill>
            </a:endParaRPr>
          </a:p>
        </p:txBody>
      </p:sp>
    </p:spTree>
    <p:extLst>
      <p:ext uri="{BB962C8B-B14F-4D97-AF65-F5344CB8AC3E}">
        <p14:creationId xmlns:p14="http://schemas.microsoft.com/office/powerpoint/2010/main" val="13119944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2.jpe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13" Type="http://schemas.openxmlformats.org/officeDocument/2006/relationships/slideLayout" Target="../slideLayouts/slideLayout68.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slideLayout" Target="../slideLayouts/slideLayout67.xml"/><Relationship Id="rId17" Type="http://schemas.openxmlformats.org/officeDocument/2006/relationships/theme" Target="../theme/theme6.xml"/><Relationship Id="rId2" Type="http://schemas.openxmlformats.org/officeDocument/2006/relationships/slideLayout" Target="../slideLayouts/slideLayout57.xml"/><Relationship Id="rId16" Type="http://schemas.openxmlformats.org/officeDocument/2006/relationships/slideLayout" Target="../slideLayouts/slideLayout71.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5" Type="http://schemas.openxmlformats.org/officeDocument/2006/relationships/slideLayout" Target="../slideLayouts/slideLayout7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 Id="rId14" Type="http://schemas.openxmlformats.org/officeDocument/2006/relationships/slideLayout" Target="../slideLayouts/slideLayout69.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9.xml"/><Relationship Id="rId13" Type="http://schemas.openxmlformats.org/officeDocument/2006/relationships/slideLayout" Target="../slideLayouts/slideLayout84.xml"/><Relationship Id="rId3" Type="http://schemas.openxmlformats.org/officeDocument/2006/relationships/slideLayout" Target="../slideLayouts/slideLayout74.xml"/><Relationship Id="rId7" Type="http://schemas.openxmlformats.org/officeDocument/2006/relationships/slideLayout" Target="../slideLayouts/slideLayout78.xml"/><Relationship Id="rId12" Type="http://schemas.openxmlformats.org/officeDocument/2006/relationships/slideLayout" Target="../slideLayouts/slideLayout83.xml"/><Relationship Id="rId17" Type="http://schemas.openxmlformats.org/officeDocument/2006/relationships/theme" Target="../theme/theme7.xml"/><Relationship Id="rId2" Type="http://schemas.openxmlformats.org/officeDocument/2006/relationships/slideLayout" Target="../slideLayouts/slideLayout73.xml"/><Relationship Id="rId16" Type="http://schemas.openxmlformats.org/officeDocument/2006/relationships/slideLayout" Target="../slideLayouts/slideLayout87.xml"/><Relationship Id="rId1" Type="http://schemas.openxmlformats.org/officeDocument/2006/relationships/slideLayout" Target="../slideLayouts/slideLayout72.xml"/><Relationship Id="rId6" Type="http://schemas.openxmlformats.org/officeDocument/2006/relationships/slideLayout" Target="../slideLayouts/slideLayout77.xml"/><Relationship Id="rId11" Type="http://schemas.openxmlformats.org/officeDocument/2006/relationships/slideLayout" Target="../slideLayouts/slideLayout82.xml"/><Relationship Id="rId5" Type="http://schemas.openxmlformats.org/officeDocument/2006/relationships/slideLayout" Target="../slideLayouts/slideLayout76.xml"/><Relationship Id="rId15" Type="http://schemas.openxmlformats.org/officeDocument/2006/relationships/slideLayout" Target="../slideLayouts/slideLayout86.xml"/><Relationship Id="rId10" Type="http://schemas.openxmlformats.org/officeDocument/2006/relationships/slideLayout" Target="../slideLayouts/slideLayout81.xml"/><Relationship Id="rId4" Type="http://schemas.openxmlformats.org/officeDocument/2006/relationships/slideLayout" Target="../slideLayouts/slideLayout75.xml"/><Relationship Id="rId9" Type="http://schemas.openxmlformats.org/officeDocument/2006/relationships/slideLayout" Target="../slideLayouts/slideLayout80.xml"/><Relationship Id="rId14" Type="http://schemas.openxmlformats.org/officeDocument/2006/relationships/slideLayout" Target="../slideLayouts/slideLayout85.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95.xml"/><Relationship Id="rId3" Type="http://schemas.openxmlformats.org/officeDocument/2006/relationships/slideLayout" Target="../slideLayouts/slideLayout90.xml"/><Relationship Id="rId7" Type="http://schemas.openxmlformats.org/officeDocument/2006/relationships/slideLayout" Target="../slideLayouts/slideLayout94.xml"/><Relationship Id="rId12" Type="http://schemas.openxmlformats.org/officeDocument/2006/relationships/theme" Target="../theme/theme8.xml"/><Relationship Id="rId2" Type="http://schemas.openxmlformats.org/officeDocument/2006/relationships/slideLayout" Target="../slideLayouts/slideLayout89.xml"/><Relationship Id="rId1" Type="http://schemas.openxmlformats.org/officeDocument/2006/relationships/slideLayout" Target="../slideLayouts/slideLayout88.xml"/><Relationship Id="rId6" Type="http://schemas.openxmlformats.org/officeDocument/2006/relationships/slideLayout" Target="../slideLayouts/slideLayout93.xml"/><Relationship Id="rId11" Type="http://schemas.openxmlformats.org/officeDocument/2006/relationships/slideLayout" Target="../slideLayouts/slideLayout98.xml"/><Relationship Id="rId5" Type="http://schemas.openxmlformats.org/officeDocument/2006/relationships/slideLayout" Target="../slideLayouts/slideLayout92.xml"/><Relationship Id="rId10" Type="http://schemas.openxmlformats.org/officeDocument/2006/relationships/slideLayout" Target="../slideLayouts/slideLayout97.xml"/><Relationship Id="rId4" Type="http://schemas.openxmlformats.org/officeDocument/2006/relationships/slideLayout" Target="../slideLayouts/slideLayout91.xml"/><Relationship Id="rId9" Type="http://schemas.openxmlformats.org/officeDocument/2006/relationships/slideLayout" Target="../slideLayouts/slideLayout96.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06.xml"/><Relationship Id="rId13" Type="http://schemas.openxmlformats.org/officeDocument/2006/relationships/slideLayout" Target="../slideLayouts/slideLayout111.xml"/><Relationship Id="rId18" Type="http://schemas.openxmlformats.org/officeDocument/2006/relationships/theme" Target="../theme/theme9.xml"/><Relationship Id="rId3" Type="http://schemas.openxmlformats.org/officeDocument/2006/relationships/slideLayout" Target="../slideLayouts/slideLayout101.xml"/><Relationship Id="rId7" Type="http://schemas.openxmlformats.org/officeDocument/2006/relationships/slideLayout" Target="../slideLayouts/slideLayout105.xml"/><Relationship Id="rId12" Type="http://schemas.openxmlformats.org/officeDocument/2006/relationships/slideLayout" Target="../slideLayouts/slideLayout110.xml"/><Relationship Id="rId17" Type="http://schemas.openxmlformats.org/officeDocument/2006/relationships/slideLayout" Target="../slideLayouts/slideLayout115.xml"/><Relationship Id="rId2" Type="http://schemas.openxmlformats.org/officeDocument/2006/relationships/slideLayout" Target="../slideLayouts/slideLayout100.xml"/><Relationship Id="rId16" Type="http://schemas.openxmlformats.org/officeDocument/2006/relationships/slideLayout" Target="../slideLayouts/slideLayout114.xml"/><Relationship Id="rId1" Type="http://schemas.openxmlformats.org/officeDocument/2006/relationships/slideLayout" Target="../slideLayouts/slideLayout99.xml"/><Relationship Id="rId6" Type="http://schemas.openxmlformats.org/officeDocument/2006/relationships/slideLayout" Target="../slideLayouts/slideLayout104.xml"/><Relationship Id="rId11" Type="http://schemas.openxmlformats.org/officeDocument/2006/relationships/slideLayout" Target="../slideLayouts/slideLayout109.xml"/><Relationship Id="rId5" Type="http://schemas.openxmlformats.org/officeDocument/2006/relationships/slideLayout" Target="../slideLayouts/slideLayout103.xml"/><Relationship Id="rId15" Type="http://schemas.openxmlformats.org/officeDocument/2006/relationships/slideLayout" Target="../slideLayouts/slideLayout113.xml"/><Relationship Id="rId10" Type="http://schemas.openxmlformats.org/officeDocument/2006/relationships/slideLayout" Target="../slideLayouts/slideLayout108.xml"/><Relationship Id="rId4" Type="http://schemas.openxmlformats.org/officeDocument/2006/relationships/slideLayout" Target="../slideLayouts/slideLayout102.xml"/><Relationship Id="rId9" Type="http://schemas.openxmlformats.org/officeDocument/2006/relationships/slideLayout" Target="../slideLayouts/slideLayout107.xml"/><Relationship Id="rId14" Type="http://schemas.openxmlformats.org/officeDocument/2006/relationships/slideLayout" Target="../slideLayouts/slideLayout1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7938" y="0"/>
            <a:ext cx="2833688" cy="6856413"/>
            <a:chOff x="-5" y="0"/>
            <a:chExt cx="1785" cy="4319"/>
          </a:xfrm>
        </p:grpSpPr>
        <p:sp>
          <p:nvSpPr>
            <p:cNvPr id="46083" name="Freeform 3"/>
            <p:cNvSpPr>
              <a:spLocks/>
            </p:cNvSpPr>
            <p:nvPr/>
          </p:nvSpPr>
          <p:spPr bwMode="ltGray">
            <a:xfrm>
              <a:off x="-5" y="3262"/>
              <a:ext cx="472" cy="802"/>
            </a:xfrm>
            <a:custGeom>
              <a:avLst/>
              <a:gdLst/>
              <a:ahLst/>
              <a:cxnLst>
                <a:cxn ang="0">
                  <a:pos x="5" y="32"/>
                </a:cxn>
                <a:cxn ang="0">
                  <a:pos x="189" y="26"/>
                </a:cxn>
                <a:cxn ang="0">
                  <a:pos x="309" y="66"/>
                </a:cxn>
                <a:cxn ang="0">
                  <a:pos x="357" y="98"/>
                </a:cxn>
                <a:cxn ang="0">
                  <a:pos x="413" y="162"/>
                </a:cxn>
                <a:cxn ang="0">
                  <a:pos x="437" y="250"/>
                </a:cxn>
                <a:cxn ang="0">
                  <a:pos x="397" y="530"/>
                </a:cxn>
                <a:cxn ang="0">
                  <a:pos x="341" y="634"/>
                </a:cxn>
                <a:cxn ang="0">
                  <a:pos x="173" y="714"/>
                </a:cxn>
                <a:cxn ang="0">
                  <a:pos x="77" y="730"/>
                </a:cxn>
                <a:cxn ang="0">
                  <a:pos x="69" y="802"/>
                </a:cxn>
                <a:cxn ang="0">
                  <a:pos x="7" y="788"/>
                </a:cxn>
                <a:cxn ang="0">
                  <a:pos x="5" y="751"/>
                </a:cxn>
                <a:cxn ang="0">
                  <a:pos x="37" y="722"/>
                </a:cxn>
                <a:cxn ang="0">
                  <a:pos x="5" y="670"/>
                </a:cxn>
                <a:cxn ang="0">
                  <a:pos x="5" y="32"/>
                </a:cxn>
              </a:cxnLst>
              <a:rect l="0" t="0" r="r" b="b"/>
              <a:pathLst>
                <a:path w="472" h="802">
                  <a:moveTo>
                    <a:pt x="5" y="32"/>
                  </a:moveTo>
                  <a:cubicBezTo>
                    <a:pt x="101" y="0"/>
                    <a:pt x="20" y="17"/>
                    <a:pt x="189" y="26"/>
                  </a:cubicBezTo>
                  <a:cubicBezTo>
                    <a:pt x="221" y="37"/>
                    <a:pt x="280" y="47"/>
                    <a:pt x="309" y="66"/>
                  </a:cubicBezTo>
                  <a:cubicBezTo>
                    <a:pt x="325" y="77"/>
                    <a:pt x="357" y="98"/>
                    <a:pt x="357" y="98"/>
                  </a:cubicBezTo>
                  <a:cubicBezTo>
                    <a:pt x="394" y="154"/>
                    <a:pt x="373" y="135"/>
                    <a:pt x="413" y="162"/>
                  </a:cubicBezTo>
                  <a:cubicBezTo>
                    <a:pt x="433" y="223"/>
                    <a:pt x="426" y="193"/>
                    <a:pt x="437" y="250"/>
                  </a:cubicBezTo>
                  <a:cubicBezTo>
                    <a:pt x="433" y="370"/>
                    <a:pt x="472" y="455"/>
                    <a:pt x="397" y="530"/>
                  </a:cubicBezTo>
                  <a:cubicBezTo>
                    <a:pt x="385" y="567"/>
                    <a:pt x="368" y="607"/>
                    <a:pt x="341" y="634"/>
                  </a:cubicBezTo>
                  <a:cubicBezTo>
                    <a:pt x="319" y="701"/>
                    <a:pt x="233" y="707"/>
                    <a:pt x="173" y="714"/>
                  </a:cubicBezTo>
                  <a:cubicBezTo>
                    <a:pt x="142" y="724"/>
                    <a:pt x="100" y="707"/>
                    <a:pt x="77" y="730"/>
                  </a:cubicBezTo>
                  <a:cubicBezTo>
                    <a:pt x="60" y="747"/>
                    <a:pt x="72" y="778"/>
                    <a:pt x="69" y="802"/>
                  </a:cubicBezTo>
                  <a:cubicBezTo>
                    <a:pt x="53" y="799"/>
                    <a:pt x="23" y="792"/>
                    <a:pt x="7" y="788"/>
                  </a:cubicBezTo>
                  <a:cubicBezTo>
                    <a:pt x="5" y="788"/>
                    <a:pt x="0" y="762"/>
                    <a:pt x="5" y="751"/>
                  </a:cubicBezTo>
                  <a:cubicBezTo>
                    <a:pt x="10" y="740"/>
                    <a:pt x="37" y="735"/>
                    <a:pt x="37" y="722"/>
                  </a:cubicBezTo>
                  <a:cubicBezTo>
                    <a:pt x="26" y="682"/>
                    <a:pt x="22" y="685"/>
                    <a:pt x="5" y="670"/>
                  </a:cubicBezTo>
                  <a:cubicBezTo>
                    <a:pt x="5" y="541"/>
                    <a:pt x="5" y="233"/>
                    <a:pt x="5" y="32"/>
                  </a:cubicBezTo>
                  <a:close/>
                </a:path>
              </a:pathLst>
            </a:custGeom>
            <a:solidFill>
              <a:schemeClr val="folHlink">
                <a:alpha val="50000"/>
              </a:schemeClr>
            </a:solidFill>
            <a:ln w="9525">
              <a:noFill/>
              <a:round/>
              <a:headEnd/>
              <a:tailEnd/>
            </a:ln>
            <a:effectLst/>
          </p:spPr>
          <p:txBody>
            <a:bodyPr/>
            <a:lstStyle/>
            <a:p>
              <a:pPr>
                <a:defRPr/>
              </a:pPr>
              <a:endParaRPr lang="ru-RU"/>
            </a:p>
          </p:txBody>
        </p:sp>
        <p:grpSp>
          <p:nvGrpSpPr>
            <p:cNvPr id="1033" name="Group 4"/>
            <p:cNvGrpSpPr>
              <a:grpSpLocks/>
            </p:cNvGrpSpPr>
            <p:nvPr/>
          </p:nvGrpSpPr>
          <p:grpSpPr bwMode="auto">
            <a:xfrm rot="14964908" flipH="1">
              <a:off x="104" y="2441"/>
              <a:ext cx="452" cy="444"/>
              <a:chOff x="1727" y="866"/>
              <a:chExt cx="129" cy="157"/>
            </a:xfrm>
          </p:grpSpPr>
          <p:sp>
            <p:nvSpPr>
              <p:cNvPr id="46085" name="Freeform 5"/>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086" name="Freeform 6"/>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087" name="Freeform 7"/>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46088" name="Freeform 8"/>
            <p:cNvSpPr>
              <a:spLocks/>
            </p:cNvSpPr>
            <p:nvPr/>
          </p:nvSpPr>
          <p:spPr bwMode="ltGray">
            <a:xfrm>
              <a:off x="90" y="1736"/>
              <a:ext cx="710" cy="768"/>
            </a:xfrm>
            <a:custGeom>
              <a:avLst/>
              <a:gdLst/>
              <a:ahLst/>
              <a:cxnLst>
                <a:cxn ang="0">
                  <a:pos x="14" y="416"/>
                </a:cxn>
                <a:cxn ang="0">
                  <a:pos x="14" y="272"/>
                </a:cxn>
                <a:cxn ang="0">
                  <a:pos x="102" y="144"/>
                </a:cxn>
                <a:cxn ang="0">
                  <a:pos x="150" y="96"/>
                </a:cxn>
                <a:cxn ang="0">
                  <a:pos x="198" y="64"/>
                </a:cxn>
                <a:cxn ang="0">
                  <a:pos x="350" y="0"/>
                </a:cxn>
                <a:cxn ang="0">
                  <a:pos x="534" y="8"/>
                </a:cxn>
                <a:cxn ang="0">
                  <a:pos x="662" y="96"/>
                </a:cxn>
                <a:cxn ang="0">
                  <a:pos x="710" y="200"/>
                </a:cxn>
                <a:cxn ang="0">
                  <a:pos x="702" y="400"/>
                </a:cxn>
                <a:cxn ang="0">
                  <a:pos x="678" y="448"/>
                </a:cxn>
                <a:cxn ang="0">
                  <a:pos x="550" y="632"/>
                </a:cxn>
                <a:cxn ang="0">
                  <a:pos x="518" y="656"/>
                </a:cxn>
                <a:cxn ang="0">
                  <a:pos x="470" y="664"/>
                </a:cxn>
                <a:cxn ang="0">
                  <a:pos x="518" y="680"/>
                </a:cxn>
                <a:cxn ang="0">
                  <a:pos x="566" y="696"/>
                </a:cxn>
                <a:cxn ang="0">
                  <a:pos x="574" y="720"/>
                </a:cxn>
                <a:cxn ang="0">
                  <a:pos x="526" y="736"/>
                </a:cxn>
                <a:cxn ang="0">
                  <a:pos x="502" y="752"/>
                </a:cxn>
                <a:cxn ang="0">
                  <a:pos x="454" y="768"/>
                </a:cxn>
                <a:cxn ang="0">
                  <a:pos x="438" y="712"/>
                </a:cxn>
                <a:cxn ang="0">
                  <a:pos x="246" y="688"/>
                </a:cxn>
                <a:cxn ang="0">
                  <a:pos x="134" y="648"/>
                </a:cxn>
                <a:cxn ang="0">
                  <a:pos x="110" y="624"/>
                </a:cxn>
                <a:cxn ang="0">
                  <a:pos x="78" y="576"/>
                </a:cxn>
                <a:cxn ang="0">
                  <a:pos x="54" y="464"/>
                </a:cxn>
                <a:cxn ang="0">
                  <a:pos x="30" y="408"/>
                </a:cxn>
                <a:cxn ang="0">
                  <a:pos x="22" y="384"/>
                </a:cxn>
                <a:cxn ang="0">
                  <a:pos x="14" y="416"/>
                </a:cxn>
              </a:cxnLst>
              <a:rect l="0" t="0" r="r" b="b"/>
              <a:pathLst>
                <a:path w="710" h="768">
                  <a:moveTo>
                    <a:pt x="14" y="416"/>
                  </a:moveTo>
                  <a:cubicBezTo>
                    <a:pt x="6" y="353"/>
                    <a:pt x="0" y="339"/>
                    <a:pt x="14" y="272"/>
                  </a:cubicBezTo>
                  <a:cubicBezTo>
                    <a:pt x="24" y="227"/>
                    <a:pt x="72" y="178"/>
                    <a:pt x="102" y="144"/>
                  </a:cubicBezTo>
                  <a:cubicBezTo>
                    <a:pt x="117" y="127"/>
                    <a:pt x="134" y="112"/>
                    <a:pt x="150" y="96"/>
                  </a:cubicBezTo>
                  <a:cubicBezTo>
                    <a:pt x="164" y="82"/>
                    <a:pt x="198" y="64"/>
                    <a:pt x="198" y="64"/>
                  </a:cubicBezTo>
                  <a:cubicBezTo>
                    <a:pt x="231" y="14"/>
                    <a:pt x="294" y="7"/>
                    <a:pt x="350" y="0"/>
                  </a:cubicBezTo>
                  <a:cubicBezTo>
                    <a:pt x="411" y="3"/>
                    <a:pt x="473" y="1"/>
                    <a:pt x="534" y="8"/>
                  </a:cubicBezTo>
                  <a:cubicBezTo>
                    <a:pt x="582" y="13"/>
                    <a:pt x="624" y="71"/>
                    <a:pt x="662" y="96"/>
                  </a:cubicBezTo>
                  <a:cubicBezTo>
                    <a:pt x="691" y="140"/>
                    <a:pt x="698" y="151"/>
                    <a:pt x="710" y="200"/>
                  </a:cubicBezTo>
                  <a:cubicBezTo>
                    <a:pt x="707" y="267"/>
                    <a:pt x="707" y="333"/>
                    <a:pt x="702" y="400"/>
                  </a:cubicBezTo>
                  <a:cubicBezTo>
                    <a:pt x="700" y="423"/>
                    <a:pt x="688" y="428"/>
                    <a:pt x="678" y="448"/>
                  </a:cubicBezTo>
                  <a:cubicBezTo>
                    <a:pt x="646" y="512"/>
                    <a:pt x="626" y="607"/>
                    <a:pt x="550" y="632"/>
                  </a:cubicBezTo>
                  <a:cubicBezTo>
                    <a:pt x="539" y="640"/>
                    <a:pt x="530" y="651"/>
                    <a:pt x="518" y="656"/>
                  </a:cubicBezTo>
                  <a:cubicBezTo>
                    <a:pt x="503" y="662"/>
                    <a:pt x="470" y="648"/>
                    <a:pt x="470" y="664"/>
                  </a:cubicBezTo>
                  <a:cubicBezTo>
                    <a:pt x="470" y="681"/>
                    <a:pt x="502" y="675"/>
                    <a:pt x="518" y="680"/>
                  </a:cubicBezTo>
                  <a:cubicBezTo>
                    <a:pt x="534" y="685"/>
                    <a:pt x="566" y="696"/>
                    <a:pt x="566" y="696"/>
                  </a:cubicBezTo>
                  <a:cubicBezTo>
                    <a:pt x="569" y="704"/>
                    <a:pt x="580" y="714"/>
                    <a:pt x="574" y="720"/>
                  </a:cubicBezTo>
                  <a:cubicBezTo>
                    <a:pt x="562" y="732"/>
                    <a:pt x="542" y="731"/>
                    <a:pt x="526" y="736"/>
                  </a:cubicBezTo>
                  <a:cubicBezTo>
                    <a:pt x="517" y="739"/>
                    <a:pt x="511" y="748"/>
                    <a:pt x="502" y="752"/>
                  </a:cubicBezTo>
                  <a:cubicBezTo>
                    <a:pt x="487" y="759"/>
                    <a:pt x="454" y="768"/>
                    <a:pt x="454" y="768"/>
                  </a:cubicBezTo>
                  <a:cubicBezTo>
                    <a:pt x="448" y="750"/>
                    <a:pt x="453" y="725"/>
                    <a:pt x="438" y="712"/>
                  </a:cubicBezTo>
                  <a:cubicBezTo>
                    <a:pt x="407" y="685"/>
                    <a:pt x="256" y="689"/>
                    <a:pt x="246" y="688"/>
                  </a:cubicBezTo>
                  <a:cubicBezTo>
                    <a:pt x="207" y="680"/>
                    <a:pt x="166" y="674"/>
                    <a:pt x="134" y="648"/>
                  </a:cubicBezTo>
                  <a:cubicBezTo>
                    <a:pt x="125" y="641"/>
                    <a:pt x="117" y="633"/>
                    <a:pt x="110" y="624"/>
                  </a:cubicBezTo>
                  <a:cubicBezTo>
                    <a:pt x="98" y="609"/>
                    <a:pt x="78" y="576"/>
                    <a:pt x="78" y="576"/>
                  </a:cubicBezTo>
                  <a:cubicBezTo>
                    <a:pt x="66" y="506"/>
                    <a:pt x="74" y="544"/>
                    <a:pt x="54" y="464"/>
                  </a:cubicBezTo>
                  <a:cubicBezTo>
                    <a:pt x="37" y="397"/>
                    <a:pt x="58" y="463"/>
                    <a:pt x="30" y="408"/>
                  </a:cubicBezTo>
                  <a:cubicBezTo>
                    <a:pt x="26" y="400"/>
                    <a:pt x="30" y="380"/>
                    <a:pt x="22" y="384"/>
                  </a:cubicBezTo>
                  <a:cubicBezTo>
                    <a:pt x="12" y="389"/>
                    <a:pt x="17" y="405"/>
                    <a:pt x="14" y="416"/>
                  </a:cubicBezTo>
                  <a:close/>
                </a:path>
              </a:pathLst>
            </a:custGeom>
            <a:solidFill>
              <a:schemeClr val="accent2">
                <a:alpha val="50000"/>
              </a:schemeClr>
            </a:solidFill>
            <a:ln w="9525">
              <a:noFill/>
              <a:round/>
              <a:headEnd/>
              <a:tailEnd/>
            </a:ln>
            <a:effectLst/>
          </p:spPr>
          <p:txBody>
            <a:bodyPr/>
            <a:lstStyle/>
            <a:p>
              <a:pPr>
                <a:defRPr/>
              </a:pPr>
              <a:endParaRPr lang="ru-RU"/>
            </a:p>
          </p:txBody>
        </p:sp>
        <p:grpSp>
          <p:nvGrpSpPr>
            <p:cNvPr id="1035" name="Group 9"/>
            <p:cNvGrpSpPr>
              <a:grpSpLocks/>
            </p:cNvGrpSpPr>
            <p:nvPr/>
          </p:nvGrpSpPr>
          <p:grpSpPr bwMode="auto">
            <a:xfrm rot="416244">
              <a:off x="9" y="1746"/>
              <a:ext cx="1771" cy="1741"/>
              <a:chOff x="41" y="2787"/>
              <a:chExt cx="902" cy="833"/>
            </a:xfrm>
          </p:grpSpPr>
          <p:sp>
            <p:nvSpPr>
              <p:cNvPr id="46090" name="Freeform 10"/>
              <p:cNvSpPr>
                <a:spLocks/>
              </p:cNvSpPr>
              <p:nvPr userDrawn="1"/>
            </p:nvSpPr>
            <p:spPr bwMode="ltGray">
              <a:xfrm rot="373331" flipH="1">
                <a:off x="125" y="2787"/>
                <a:ext cx="313" cy="303"/>
              </a:xfrm>
              <a:custGeom>
                <a:avLst/>
                <a:gdLst/>
                <a:ahLst/>
                <a:cxnLst>
                  <a:cxn ang="0">
                    <a:pos x="46" y="210"/>
                  </a:cxn>
                  <a:cxn ang="0">
                    <a:pos x="37" y="198"/>
                  </a:cxn>
                  <a:cxn ang="0">
                    <a:pos x="26" y="181"/>
                  </a:cxn>
                  <a:cxn ang="0">
                    <a:pos x="15" y="159"/>
                  </a:cxn>
                  <a:cxn ang="0">
                    <a:pos x="5" y="135"/>
                  </a:cxn>
                  <a:cxn ang="0">
                    <a:pos x="0" y="109"/>
                  </a:cxn>
                  <a:cxn ang="0">
                    <a:pos x="1" y="82"/>
                  </a:cxn>
                  <a:cxn ang="0">
                    <a:pos x="9" y="57"/>
                  </a:cxn>
                  <a:cxn ang="0">
                    <a:pos x="27" y="35"/>
                  </a:cxn>
                  <a:cxn ang="0">
                    <a:pos x="45" y="22"/>
                  </a:cxn>
                  <a:cxn ang="0">
                    <a:pos x="60" y="12"/>
                  </a:cxn>
                  <a:cxn ang="0">
                    <a:pos x="72" y="7"/>
                  </a:cxn>
                  <a:cxn ang="0">
                    <a:pos x="81" y="5"/>
                  </a:cxn>
                  <a:cxn ang="0">
                    <a:pos x="88" y="5"/>
                  </a:cxn>
                  <a:cxn ang="0">
                    <a:pos x="104" y="0"/>
                  </a:cxn>
                  <a:cxn ang="0">
                    <a:pos x="148" y="8"/>
                  </a:cxn>
                  <a:cxn ang="0">
                    <a:pos x="160" y="12"/>
                  </a:cxn>
                  <a:cxn ang="0">
                    <a:pos x="172" y="15"/>
                  </a:cxn>
                  <a:cxn ang="0">
                    <a:pos x="182" y="19"/>
                  </a:cxn>
                  <a:cxn ang="0">
                    <a:pos x="190" y="23"/>
                  </a:cxn>
                  <a:cxn ang="0">
                    <a:pos x="198" y="27"/>
                  </a:cxn>
                  <a:cxn ang="0">
                    <a:pos x="205" y="32"/>
                  </a:cxn>
                  <a:cxn ang="0">
                    <a:pos x="211" y="38"/>
                  </a:cxn>
                  <a:cxn ang="0">
                    <a:pos x="217" y="45"/>
                  </a:cxn>
                  <a:cxn ang="0">
                    <a:pos x="205" y="40"/>
                  </a:cxn>
                  <a:cxn ang="0">
                    <a:pos x="194" y="36"/>
                  </a:cxn>
                  <a:cxn ang="0">
                    <a:pos x="183" y="33"/>
                  </a:cxn>
                  <a:cxn ang="0">
                    <a:pos x="172" y="30"/>
                  </a:cxn>
                  <a:cxn ang="0">
                    <a:pos x="163" y="27"/>
                  </a:cxn>
                  <a:cxn ang="0">
                    <a:pos x="153" y="26"/>
                  </a:cxn>
                  <a:cxn ang="0">
                    <a:pos x="143" y="24"/>
                  </a:cxn>
                  <a:cxn ang="0">
                    <a:pos x="134" y="24"/>
                  </a:cxn>
                  <a:cxn ang="0">
                    <a:pos x="125" y="24"/>
                  </a:cxn>
                  <a:cxn ang="0">
                    <a:pos x="116" y="25"/>
                  </a:cxn>
                  <a:cxn ang="0">
                    <a:pos x="107" y="27"/>
                  </a:cxn>
                  <a:cxn ang="0">
                    <a:pos x="99" y="29"/>
                  </a:cxn>
                  <a:cxn ang="0">
                    <a:pos x="91" y="33"/>
                  </a:cxn>
                  <a:cxn ang="0">
                    <a:pos x="82" y="36"/>
                  </a:cxn>
                  <a:cxn ang="0">
                    <a:pos x="74" y="41"/>
                  </a:cxn>
                  <a:cxn ang="0">
                    <a:pos x="66" y="46"/>
                  </a:cxn>
                  <a:cxn ang="0">
                    <a:pos x="52" y="61"/>
                  </a:cxn>
                  <a:cxn ang="0">
                    <a:pos x="42" y="80"/>
                  </a:cxn>
                  <a:cxn ang="0">
                    <a:pos x="37" y="103"/>
                  </a:cxn>
                  <a:cxn ang="0">
                    <a:pos x="35" y="126"/>
                  </a:cxn>
                  <a:cxn ang="0">
                    <a:pos x="35" y="151"/>
                  </a:cxn>
                  <a:cxn ang="0">
                    <a:pos x="38" y="174"/>
                  </a:cxn>
                  <a:cxn ang="0">
                    <a:pos x="41" y="194"/>
                  </a:cxn>
                  <a:cxn ang="0">
                    <a:pos x="46" y="210"/>
                  </a:cxn>
                </a:cxnLst>
                <a:rect l="0" t="0" r="r" b="b"/>
                <a:pathLst>
                  <a:path w="217" h="210">
                    <a:moveTo>
                      <a:pt x="46" y="210"/>
                    </a:moveTo>
                    <a:lnTo>
                      <a:pt x="37" y="198"/>
                    </a:lnTo>
                    <a:lnTo>
                      <a:pt x="26" y="181"/>
                    </a:lnTo>
                    <a:lnTo>
                      <a:pt x="15" y="159"/>
                    </a:lnTo>
                    <a:lnTo>
                      <a:pt x="5" y="135"/>
                    </a:lnTo>
                    <a:lnTo>
                      <a:pt x="0" y="109"/>
                    </a:lnTo>
                    <a:lnTo>
                      <a:pt x="1" y="82"/>
                    </a:lnTo>
                    <a:lnTo>
                      <a:pt x="9" y="57"/>
                    </a:lnTo>
                    <a:lnTo>
                      <a:pt x="27" y="35"/>
                    </a:lnTo>
                    <a:lnTo>
                      <a:pt x="45" y="22"/>
                    </a:lnTo>
                    <a:lnTo>
                      <a:pt x="60" y="12"/>
                    </a:lnTo>
                    <a:lnTo>
                      <a:pt x="72" y="7"/>
                    </a:lnTo>
                    <a:lnTo>
                      <a:pt x="81" y="5"/>
                    </a:lnTo>
                    <a:lnTo>
                      <a:pt x="88" y="5"/>
                    </a:lnTo>
                    <a:lnTo>
                      <a:pt x="104" y="0"/>
                    </a:lnTo>
                    <a:lnTo>
                      <a:pt x="148" y="8"/>
                    </a:lnTo>
                    <a:lnTo>
                      <a:pt x="160" y="12"/>
                    </a:lnTo>
                    <a:lnTo>
                      <a:pt x="172" y="15"/>
                    </a:lnTo>
                    <a:lnTo>
                      <a:pt x="182" y="19"/>
                    </a:lnTo>
                    <a:lnTo>
                      <a:pt x="190" y="23"/>
                    </a:lnTo>
                    <a:lnTo>
                      <a:pt x="198" y="27"/>
                    </a:lnTo>
                    <a:lnTo>
                      <a:pt x="205" y="32"/>
                    </a:lnTo>
                    <a:lnTo>
                      <a:pt x="211" y="38"/>
                    </a:lnTo>
                    <a:lnTo>
                      <a:pt x="217" y="45"/>
                    </a:lnTo>
                    <a:lnTo>
                      <a:pt x="205" y="40"/>
                    </a:lnTo>
                    <a:lnTo>
                      <a:pt x="194" y="36"/>
                    </a:lnTo>
                    <a:lnTo>
                      <a:pt x="183" y="33"/>
                    </a:lnTo>
                    <a:lnTo>
                      <a:pt x="172" y="30"/>
                    </a:lnTo>
                    <a:lnTo>
                      <a:pt x="163" y="27"/>
                    </a:lnTo>
                    <a:lnTo>
                      <a:pt x="153" y="26"/>
                    </a:lnTo>
                    <a:lnTo>
                      <a:pt x="143" y="24"/>
                    </a:lnTo>
                    <a:lnTo>
                      <a:pt x="134" y="24"/>
                    </a:lnTo>
                    <a:lnTo>
                      <a:pt x="125" y="24"/>
                    </a:lnTo>
                    <a:lnTo>
                      <a:pt x="116" y="25"/>
                    </a:lnTo>
                    <a:lnTo>
                      <a:pt x="107" y="27"/>
                    </a:lnTo>
                    <a:lnTo>
                      <a:pt x="99" y="29"/>
                    </a:lnTo>
                    <a:lnTo>
                      <a:pt x="91" y="33"/>
                    </a:lnTo>
                    <a:lnTo>
                      <a:pt x="82" y="36"/>
                    </a:lnTo>
                    <a:lnTo>
                      <a:pt x="74" y="41"/>
                    </a:lnTo>
                    <a:lnTo>
                      <a:pt x="66" y="46"/>
                    </a:lnTo>
                    <a:lnTo>
                      <a:pt x="52" y="61"/>
                    </a:lnTo>
                    <a:lnTo>
                      <a:pt x="42" y="80"/>
                    </a:lnTo>
                    <a:lnTo>
                      <a:pt x="37" y="103"/>
                    </a:lnTo>
                    <a:lnTo>
                      <a:pt x="35" y="126"/>
                    </a:lnTo>
                    <a:lnTo>
                      <a:pt x="35" y="151"/>
                    </a:lnTo>
                    <a:lnTo>
                      <a:pt x="38" y="174"/>
                    </a:lnTo>
                    <a:lnTo>
                      <a:pt x="41" y="194"/>
                    </a:lnTo>
                    <a:lnTo>
                      <a:pt x="46" y="210"/>
                    </a:lnTo>
                    <a:close/>
                  </a:path>
                </a:pathLst>
              </a:custGeom>
              <a:solidFill>
                <a:schemeClr val="accent2"/>
              </a:solidFill>
              <a:ln w="9525">
                <a:noFill/>
                <a:round/>
                <a:headEnd/>
                <a:tailEnd/>
              </a:ln>
            </p:spPr>
            <p:txBody>
              <a:bodyPr/>
              <a:lstStyle/>
              <a:p>
                <a:pPr>
                  <a:defRPr/>
                </a:pPr>
                <a:endParaRPr lang="ru-RU"/>
              </a:p>
            </p:txBody>
          </p:sp>
          <p:sp>
            <p:nvSpPr>
              <p:cNvPr id="46091" name="Freeform 11"/>
              <p:cNvSpPr>
                <a:spLocks/>
              </p:cNvSpPr>
              <p:nvPr userDrawn="1"/>
            </p:nvSpPr>
            <p:spPr bwMode="ltGray">
              <a:xfrm rot="373331" flipH="1">
                <a:off x="41" y="2843"/>
                <a:ext cx="262" cy="308"/>
              </a:xfrm>
              <a:custGeom>
                <a:avLst/>
                <a:gdLst/>
                <a:ahLst/>
                <a:cxnLst>
                  <a:cxn ang="0">
                    <a:pos x="109" y="0"/>
                  </a:cxn>
                  <a:cxn ang="0">
                    <a:pos x="112" y="2"/>
                  </a:cxn>
                  <a:cxn ang="0">
                    <a:pos x="118" y="8"/>
                  </a:cxn>
                  <a:cxn ang="0">
                    <a:pos x="127" y="18"/>
                  </a:cxn>
                  <a:cxn ang="0">
                    <a:pos x="137" y="33"/>
                  </a:cxn>
                  <a:cxn ang="0">
                    <a:pos x="145" y="52"/>
                  </a:cxn>
                  <a:cxn ang="0">
                    <a:pos x="150" y="76"/>
                  </a:cxn>
                  <a:cxn ang="0">
                    <a:pos x="150" y="105"/>
                  </a:cxn>
                  <a:cxn ang="0">
                    <a:pos x="144" y="139"/>
                  </a:cxn>
                  <a:cxn ang="0">
                    <a:pos x="140" y="149"/>
                  </a:cxn>
                  <a:cxn ang="0">
                    <a:pos x="136" y="157"/>
                  </a:cxn>
                  <a:cxn ang="0">
                    <a:pos x="131" y="165"/>
                  </a:cxn>
                  <a:cxn ang="0">
                    <a:pos x="125" y="173"/>
                  </a:cxn>
                  <a:cxn ang="0">
                    <a:pos x="117" y="180"/>
                  </a:cxn>
                  <a:cxn ang="0">
                    <a:pos x="110" y="185"/>
                  </a:cxn>
                  <a:cxn ang="0">
                    <a:pos x="102" y="191"/>
                  </a:cxn>
                  <a:cxn ang="0">
                    <a:pos x="92" y="195"/>
                  </a:cxn>
                  <a:cxn ang="0">
                    <a:pos x="82" y="197"/>
                  </a:cxn>
                  <a:cxn ang="0">
                    <a:pos x="72" y="200"/>
                  </a:cxn>
                  <a:cxn ang="0">
                    <a:pos x="61" y="201"/>
                  </a:cxn>
                  <a:cxn ang="0">
                    <a:pos x="49" y="201"/>
                  </a:cxn>
                  <a:cxn ang="0">
                    <a:pos x="37" y="200"/>
                  </a:cxn>
                  <a:cxn ang="0">
                    <a:pos x="25" y="197"/>
                  </a:cxn>
                  <a:cxn ang="0">
                    <a:pos x="12" y="193"/>
                  </a:cxn>
                  <a:cxn ang="0">
                    <a:pos x="0" y="188"/>
                  </a:cxn>
                  <a:cxn ang="0">
                    <a:pos x="11" y="195"/>
                  </a:cxn>
                  <a:cxn ang="0">
                    <a:pos x="22" y="200"/>
                  </a:cxn>
                  <a:cxn ang="0">
                    <a:pos x="33" y="205"/>
                  </a:cxn>
                  <a:cxn ang="0">
                    <a:pos x="43" y="208"/>
                  </a:cxn>
                  <a:cxn ang="0">
                    <a:pos x="53" y="211"/>
                  </a:cxn>
                  <a:cxn ang="0">
                    <a:pos x="63" y="212"/>
                  </a:cxn>
                  <a:cxn ang="0">
                    <a:pos x="73" y="213"/>
                  </a:cxn>
                  <a:cxn ang="0">
                    <a:pos x="83" y="213"/>
                  </a:cxn>
                  <a:cxn ang="0">
                    <a:pos x="91" y="212"/>
                  </a:cxn>
                  <a:cxn ang="0">
                    <a:pos x="100" y="210"/>
                  </a:cxn>
                  <a:cxn ang="0">
                    <a:pos x="108" y="208"/>
                  </a:cxn>
                  <a:cxn ang="0">
                    <a:pos x="116" y="206"/>
                  </a:cxn>
                  <a:cxn ang="0">
                    <a:pos x="123" y="203"/>
                  </a:cxn>
                  <a:cxn ang="0">
                    <a:pos x="130" y="199"/>
                  </a:cxn>
                  <a:cxn ang="0">
                    <a:pos x="136" y="195"/>
                  </a:cxn>
                  <a:cxn ang="0">
                    <a:pos x="142" y="191"/>
                  </a:cxn>
                  <a:cxn ang="0">
                    <a:pos x="158" y="176"/>
                  </a:cxn>
                  <a:cxn ang="0">
                    <a:pos x="169" y="161"/>
                  </a:cxn>
                  <a:cxn ang="0">
                    <a:pos x="176" y="144"/>
                  </a:cxn>
                  <a:cxn ang="0">
                    <a:pos x="179" y="128"/>
                  </a:cxn>
                  <a:cxn ang="0">
                    <a:pos x="181" y="111"/>
                  </a:cxn>
                  <a:cxn ang="0">
                    <a:pos x="181" y="95"/>
                  </a:cxn>
                  <a:cxn ang="0">
                    <a:pos x="182" y="79"/>
                  </a:cxn>
                  <a:cxn ang="0">
                    <a:pos x="173" y="46"/>
                  </a:cxn>
                  <a:cxn ang="0">
                    <a:pos x="156" y="21"/>
                  </a:cxn>
                  <a:cxn ang="0">
                    <a:pos x="151" y="18"/>
                  </a:cxn>
                  <a:cxn ang="0">
                    <a:pos x="147" y="15"/>
                  </a:cxn>
                  <a:cxn ang="0">
                    <a:pos x="142" y="13"/>
                  </a:cxn>
                  <a:cxn ang="0">
                    <a:pos x="138" y="11"/>
                  </a:cxn>
                  <a:cxn ang="0">
                    <a:pos x="132" y="9"/>
                  </a:cxn>
                  <a:cxn ang="0">
                    <a:pos x="126" y="6"/>
                  </a:cxn>
                  <a:cxn ang="0">
                    <a:pos x="119" y="3"/>
                  </a:cxn>
                  <a:cxn ang="0">
                    <a:pos x="109" y="0"/>
                  </a:cxn>
                </a:cxnLst>
                <a:rect l="0" t="0" r="r" b="b"/>
                <a:pathLst>
                  <a:path w="182" h="213">
                    <a:moveTo>
                      <a:pt x="109" y="0"/>
                    </a:moveTo>
                    <a:lnTo>
                      <a:pt x="112" y="2"/>
                    </a:lnTo>
                    <a:lnTo>
                      <a:pt x="118" y="8"/>
                    </a:lnTo>
                    <a:lnTo>
                      <a:pt x="127" y="18"/>
                    </a:lnTo>
                    <a:lnTo>
                      <a:pt x="137" y="33"/>
                    </a:lnTo>
                    <a:lnTo>
                      <a:pt x="145" y="52"/>
                    </a:lnTo>
                    <a:lnTo>
                      <a:pt x="150" y="76"/>
                    </a:lnTo>
                    <a:lnTo>
                      <a:pt x="150" y="105"/>
                    </a:lnTo>
                    <a:lnTo>
                      <a:pt x="144" y="139"/>
                    </a:lnTo>
                    <a:lnTo>
                      <a:pt x="140" y="149"/>
                    </a:lnTo>
                    <a:lnTo>
                      <a:pt x="136" y="157"/>
                    </a:lnTo>
                    <a:lnTo>
                      <a:pt x="131" y="165"/>
                    </a:lnTo>
                    <a:lnTo>
                      <a:pt x="125" y="173"/>
                    </a:lnTo>
                    <a:lnTo>
                      <a:pt x="117" y="180"/>
                    </a:lnTo>
                    <a:lnTo>
                      <a:pt x="110" y="185"/>
                    </a:lnTo>
                    <a:lnTo>
                      <a:pt x="102" y="191"/>
                    </a:lnTo>
                    <a:lnTo>
                      <a:pt x="92" y="195"/>
                    </a:lnTo>
                    <a:lnTo>
                      <a:pt x="82" y="197"/>
                    </a:lnTo>
                    <a:lnTo>
                      <a:pt x="72" y="200"/>
                    </a:lnTo>
                    <a:lnTo>
                      <a:pt x="61" y="201"/>
                    </a:lnTo>
                    <a:lnTo>
                      <a:pt x="49" y="201"/>
                    </a:lnTo>
                    <a:lnTo>
                      <a:pt x="37" y="200"/>
                    </a:lnTo>
                    <a:lnTo>
                      <a:pt x="25" y="197"/>
                    </a:lnTo>
                    <a:lnTo>
                      <a:pt x="12" y="193"/>
                    </a:lnTo>
                    <a:lnTo>
                      <a:pt x="0" y="188"/>
                    </a:lnTo>
                    <a:lnTo>
                      <a:pt x="11" y="195"/>
                    </a:lnTo>
                    <a:lnTo>
                      <a:pt x="22" y="200"/>
                    </a:lnTo>
                    <a:lnTo>
                      <a:pt x="33" y="205"/>
                    </a:lnTo>
                    <a:lnTo>
                      <a:pt x="43" y="208"/>
                    </a:lnTo>
                    <a:lnTo>
                      <a:pt x="53" y="211"/>
                    </a:lnTo>
                    <a:lnTo>
                      <a:pt x="63" y="212"/>
                    </a:lnTo>
                    <a:lnTo>
                      <a:pt x="73" y="213"/>
                    </a:lnTo>
                    <a:lnTo>
                      <a:pt x="83" y="213"/>
                    </a:lnTo>
                    <a:lnTo>
                      <a:pt x="91" y="212"/>
                    </a:lnTo>
                    <a:lnTo>
                      <a:pt x="100" y="210"/>
                    </a:lnTo>
                    <a:lnTo>
                      <a:pt x="108" y="208"/>
                    </a:lnTo>
                    <a:lnTo>
                      <a:pt x="116" y="206"/>
                    </a:lnTo>
                    <a:lnTo>
                      <a:pt x="123" y="203"/>
                    </a:lnTo>
                    <a:lnTo>
                      <a:pt x="130" y="199"/>
                    </a:lnTo>
                    <a:lnTo>
                      <a:pt x="136" y="195"/>
                    </a:lnTo>
                    <a:lnTo>
                      <a:pt x="142" y="191"/>
                    </a:lnTo>
                    <a:lnTo>
                      <a:pt x="158" y="176"/>
                    </a:lnTo>
                    <a:lnTo>
                      <a:pt x="169" y="161"/>
                    </a:lnTo>
                    <a:lnTo>
                      <a:pt x="176" y="144"/>
                    </a:lnTo>
                    <a:lnTo>
                      <a:pt x="179" y="128"/>
                    </a:lnTo>
                    <a:lnTo>
                      <a:pt x="181" y="111"/>
                    </a:lnTo>
                    <a:lnTo>
                      <a:pt x="181" y="95"/>
                    </a:lnTo>
                    <a:lnTo>
                      <a:pt x="182" y="79"/>
                    </a:lnTo>
                    <a:lnTo>
                      <a:pt x="173" y="46"/>
                    </a:lnTo>
                    <a:lnTo>
                      <a:pt x="156" y="21"/>
                    </a:lnTo>
                    <a:lnTo>
                      <a:pt x="151" y="18"/>
                    </a:lnTo>
                    <a:lnTo>
                      <a:pt x="147" y="15"/>
                    </a:lnTo>
                    <a:lnTo>
                      <a:pt x="142" y="13"/>
                    </a:lnTo>
                    <a:lnTo>
                      <a:pt x="138" y="11"/>
                    </a:lnTo>
                    <a:lnTo>
                      <a:pt x="132" y="9"/>
                    </a:lnTo>
                    <a:lnTo>
                      <a:pt x="126" y="6"/>
                    </a:lnTo>
                    <a:lnTo>
                      <a:pt x="119" y="3"/>
                    </a:lnTo>
                    <a:lnTo>
                      <a:pt x="109" y="0"/>
                    </a:lnTo>
                    <a:close/>
                  </a:path>
                </a:pathLst>
              </a:custGeom>
              <a:solidFill>
                <a:schemeClr val="accent2"/>
              </a:solidFill>
              <a:ln w="9525">
                <a:noFill/>
                <a:round/>
                <a:headEnd/>
                <a:tailEnd/>
              </a:ln>
            </p:spPr>
            <p:txBody>
              <a:bodyPr/>
              <a:lstStyle/>
              <a:p>
                <a:pPr>
                  <a:defRPr/>
                </a:pPr>
                <a:endParaRPr lang="ru-RU"/>
              </a:p>
            </p:txBody>
          </p:sp>
          <p:sp>
            <p:nvSpPr>
              <p:cNvPr id="46092" name="Freeform 12"/>
              <p:cNvSpPr>
                <a:spLocks/>
              </p:cNvSpPr>
              <p:nvPr userDrawn="1"/>
            </p:nvSpPr>
            <p:spPr bwMode="ltGray">
              <a:xfrm rot="373331" flipH="1">
                <a:off x="121" y="2907"/>
                <a:ext cx="93" cy="156"/>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accent2"/>
              </a:solidFill>
              <a:ln w="9525">
                <a:noFill/>
                <a:round/>
                <a:headEnd/>
                <a:tailEnd/>
              </a:ln>
            </p:spPr>
            <p:txBody>
              <a:bodyPr/>
              <a:lstStyle/>
              <a:p>
                <a:pPr>
                  <a:defRPr/>
                </a:pPr>
                <a:endParaRPr lang="ru-RU"/>
              </a:p>
            </p:txBody>
          </p:sp>
          <p:sp>
            <p:nvSpPr>
              <p:cNvPr id="46093" name="Freeform 13"/>
              <p:cNvSpPr>
                <a:spLocks/>
              </p:cNvSpPr>
              <p:nvPr userDrawn="1"/>
            </p:nvSpPr>
            <p:spPr bwMode="ltGray">
              <a:xfrm rot="373331" flipH="1">
                <a:off x="313" y="3110"/>
                <a:ext cx="85" cy="93"/>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accent2"/>
              </a:solidFill>
              <a:ln w="9525">
                <a:noFill/>
                <a:round/>
                <a:headEnd/>
                <a:tailEnd/>
              </a:ln>
            </p:spPr>
            <p:txBody>
              <a:bodyPr/>
              <a:lstStyle/>
              <a:p>
                <a:pPr>
                  <a:defRPr/>
                </a:pPr>
                <a:endParaRPr lang="ru-RU"/>
              </a:p>
            </p:txBody>
          </p:sp>
          <p:sp>
            <p:nvSpPr>
              <p:cNvPr id="46094" name="Freeform 14"/>
              <p:cNvSpPr>
                <a:spLocks/>
              </p:cNvSpPr>
              <p:nvPr userDrawn="1"/>
            </p:nvSpPr>
            <p:spPr bwMode="ltGray">
              <a:xfrm rot="373331" flipH="1">
                <a:off x="289" y="3133"/>
                <a:ext cx="21" cy="55"/>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accent2"/>
              </a:solidFill>
              <a:ln w="9525">
                <a:noFill/>
                <a:round/>
                <a:headEnd/>
                <a:tailEnd/>
              </a:ln>
            </p:spPr>
            <p:txBody>
              <a:bodyPr/>
              <a:lstStyle/>
              <a:p>
                <a:pPr>
                  <a:defRPr/>
                </a:pPr>
                <a:endParaRPr lang="ru-RU"/>
              </a:p>
            </p:txBody>
          </p:sp>
          <p:grpSp>
            <p:nvGrpSpPr>
              <p:cNvPr id="1067" name="Group 15"/>
              <p:cNvGrpSpPr>
                <a:grpSpLocks/>
              </p:cNvGrpSpPr>
              <p:nvPr userDrawn="1"/>
            </p:nvGrpSpPr>
            <p:grpSpPr bwMode="auto">
              <a:xfrm rot="10886446" flipH="1">
                <a:off x="335" y="3251"/>
                <a:ext cx="608" cy="369"/>
                <a:chOff x="-366" y="1704"/>
                <a:chExt cx="608" cy="369"/>
              </a:xfrm>
            </p:grpSpPr>
            <p:sp>
              <p:nvSpPr>
                <p:cNvPr id="46096" name="Freeform 16"/>
                <p:cNvSpPr>
                  <a:spLocks/>
                </p:cNvSpPr>
                <p:nvPr userDrawn="1"/>
              </p:nvSpPr>
              <p:spPr bwMode="ltGray">
                <a:xfrm rot="4200091">
                  <a:off x="-243" y="1807"/>
                  <a:ext cx="143" cy="390"/>
                </a:xfrm>
                <a:custGeom>
                  <a:avLst/>
                  <a:gdLst/>
                  <a:ahLst/>
                  <a:cxnLst>
                    <a:cxn ang="0">
                      <a:pos x="12" y="44"/>
                    </a:cxn>
                    <a:cxn ang="0">
                      <a:pos x="6" y="72"/>
                    </a:cxn>
                    <a:cxn ang="0">
                      <a:pos x="3" y="99"/>
                    </a:cxn>
                    <a:cxn ang="0">
                      <a:pos x="0" y="125"/>
                    </a:cxn>
                    <a:cxn ang="0">
                      <a:pos x="0" y="151"/>
                    </a:cxn>
                    <a:cxn ang="0">
                      <a:pos x="3" y="180"/>
                    </a:cxn>
                    <a:cxn ang="0">
                      <a:pos x="7" y="211"/>
                    </a:cxn>
                    <a:cxn ang="0">
                      <a:pos x="16" y="247"/>
                    </a:cxn>
                    <a:cxn ang="0">
                      <a:pos x="29" y="287"/>
                    </a:cxn>
                    <a:cxn ang="0">
                      <a:pos x="43" y="325"/>
                    </a:cxn>
                    <a:cxn ang="0">
                      <a:pos x="61" y="364"/>
                    </a:cxn>
                    <a:cxn ang="0">
                      <a:pos x="83" y="406"/>
                    </a:cxn>
                    <a:cxn ang="0">
                      <a:pos x="106" y="446"/>
                    </a:cxn>
                    <a:cxn ang="0">
                      <a:pos x="132" y="483"/>
                    </a:cxn>
                    <a:cxn ang="0">
                      <a:pos x="157" y="516"/>
                    </a:cxn>
                    <a:cxn ang="0">
                      <a:pos x="182" y="544"/>
                    </a:cxn>
                    <a:cxn ang="0">
                      <a:pos x="207" y="564"/>
                    </a:cxn>
                    <a:cxn ang="0">
                      <a:pos x="160" y="501"/>
                    </a:cxn>
                    <a:cxn ang="0">
                      <a:pos x="127" y="448"/>
                    </a:cxn>
                    <a:cxn ang="0">
                      <a:pos x="103" y="405"/>
                    </a:cxn>
                    <a:cxn ang="0">
                      <a:pos x="87" y="368"/>
                    </a:cxn>
                    <a:cxn ang="0">
                      <a:pos x="75" y="337"/>
                    </a:cxn>
                    <a:cxn ang="0">
                      <a:pos x="68" y="309"/>
                    </a:cxn>
                    <a:cxn ang="0">
                      <a:pos x="63" y="285"/>
                    </a:cxn>
                    <a:cxn ang="0">
                      <a:pos x="56" y="261"/>
                    </a:cxn>
                    <a:cxn ang="0">
                      <a:pos x="44" y="205"/>
                    </a:cxn>
                    <a:cxn ang="0">
                      <a:pos x="41" y="140"/>
                    </a:cxn>
                    <a:cxn ang="0">
                      <a:pos x="43" y="68"/>
                    </a:cxn>
                    <a:cxn ang="0">
                      <a:pos x="50" y="0"/>
                    </a:cxn>
                    <a:cxn ang="0">
                      <a:pos x="12" y="44"/>
                    </a:cxn>
                  </a:cxnLst>
                  <a:rect l="0" t="0" r="r" b="b"/>
                  <a:pathLst>
                    <a:path w="207" h="564">
                      <a:moveTo>
                        <a:pt x="12" y="44"/>
                      </a:moveTo>
                      <a:lnTo>
                        <a:pt x="6" y="72"/>
                      </a:lnTo>
                      <a:lnTo>
                        <a:pt x="3" y="99"/>
                      </a:lnTo>
                      <a:lnTo>
                        <a:pt x="0" y="125"/>
                      </a:lnTo>
                      <a:lnTo>
                        <a:pt x="0" y="151"/>
                      </a:lnTo>
                      <a:lnTo>
                        <a:pt x="3" y="180"/>
                      </a:lnTo>
                      <a:lnTo>
                        <a:pt x="7" y="211"/>
                      </a:lnTo>
                      <a:lnTo>
                        <a:pt x="16" y="247"/>
                      </a:lnTo>
                      <a:lnTo>
                        <a:pt x="29" y="287"/>
                      </a:lnTo>
                      <a:lnTo>
                        <a:pt x="43" y="325"/>
                      </a:lnTo>
                      <a:lnTo>
                        <a:pt x="61" y="364"/>
                      </a:lnTo>
                      <a:lnTo>
                        <a:pt x="83" y="406"/>
                      </a:lnTo>
                      <a:lnTo>
                        <a:pt x="106" y="446"/>
                      </a:lnTo>
                      <a:lnTo>
                        <a:pt x="132" y="483"/>
                      </a:lnTo>
                      <a:lnTo>
                        <a:pt x="157" y="516"/>
                      </a:lnTo>
                      <a:lnTo>
                        <a:pt x="182" y="544"/>
                      </a:lnTo>
                      <a:lnTo>
                        <a:pt x="207" y="564"/>
                      </a:lnTo>
                      <a:lnTo>
                        <a:pt x="160" y="501"/>
                      </a:lnTo>
                      <a:lnTo>
                        <a:pt x="127" y="448"/>
                      </a:lnTo>
                      <a:lnTo>
                        <a:pt x="103" y="405"/>
                      </a:lnTo>
                      <a:lnTo>
                        <a:pt x="87" y="368"/>
                      </a:lnTo>
                      <a:lnTo>
                        <a:pt x="75" y="337"/>
                      </a:lnTo>
                      <a:lnTo>
                        <a:pt x="68" y="309"/>
                      </a:lnTo>
                      <a:lnTo>
                        <a:pt x="63" y="285"/>
                      </a:lnTo>
                      <a:lnTo>
                        <a:pt x="56" y="261"/>
                      </a:lnTo>
                      <a:lnTo>
                        <a:pt x="44" y="205"/>
                      </a:lnTo>
                      <a:lnTo>
                        <a:pt x="41" y="140"/>
                      </a:lnTo>
                      <a:lnTo>
                        <a:pt x="43" y="68"/>
                      </a:lnTo>
                      <a:lnTo>
                        <a:pt x="50" y="0"/>
                      </a:lnTo>
                      <a:lnTo>
                        <a:pt x="12" y="44"/>
                      </a:lnTo>
                      <a:close/>
                    </a:path>
                  </a:pathLst>
                </a:custGeom>
                <a:solidFill>
                  <a:schemeClr val="accent2"/>
                </a:solidFill>
                <a:ln w="9525">
                  <a:noFill/>
                  <a:round/>
                  <a:headEnd/>
                  <a:tailEnd/>
                </a:ln>
              </p:spPr>
              <p:txBody>
                <a:bodyPr/>
                <a:lstStyle/>
                <a:p>
                  <a:pPr>
                    <a:defRPr/>
                  </a:pPr>
                  <a:endParaRPr lang="ru-RU"/>
                </a:p>
              </p:txBody>
            </p:sp>
            <p:sp>
              <p:nvSpPr>
                <p:cNvPr id="46097" name="Freeform 17"/>
                <p:cNvSpPr>
                  <a:spLocks/>
                </p:cNvSpPr>
                <p:nvPr userDrawn="1"/>
              </p:nvSpPr>
              <p:spPr bwMode="ltGray">
                <a:xfrm rot="4200091">
                  <a:off x="124" y="1761"/>
                  <a:ext cx="33" cy="160"/>
                </a:xfrm>
                <a:custGeom>
                  <a:avLst/>
                  <a:gdLst/>
                  <a:ahLst/>
                  <a:cxnLst>
                    <a:cxn ang="0">
                      <a:pos x="0" y="19"/>
                    </a:cxn>
                    <a:cxn ang="0">
                      <a:pos x="14" y="55"/>
                    </a:cxn>
                    <a:cxn ang="0">
                      <a:pos x="22" y="101"/>
                    </a:cxn>
                    <a:cxn ang="0">
                      <a:pos x="24" y="159"/>
                    </a:cxn>
                    <a:cxn ang="0">
                      <a:pos x="19" y="232"/>
                    </a:cxn>
                    <a:cxn ang="0">
                      <a:pos x="45" y="217"/>
                    </a:cxn>
                    <a:cxn ang="0">
                      <a:pos x="47" y="178"/>
                    </a:cxn>
                    <a:cxn ang="0">
                      <a:pos x="47" y="140"/>
                    </a:cxn>
                    <a:cxn ang="0">
                      <a:pos x="45" y="103"/>
                    </a:cxn>
                    <a:cxn ang="0">
                      <a:pos x="41" y="71"/>
                    </a:cxn>
                    <a:cxn ang="0">
                      <a:pos x="36" y="52"/>
                    </a:cxn>
                    <a:cxn ang="0">
                      <a:pos x="29" y="34"/>
                    </a:cxn>
                    <a:cxn ang="0">
                      <a:pos x="22" y="17"/>
                    </a:cxn>
                    <a:cxn ang="0">
                      <a:pos x="13" y="0"/>
                    </a:cxn>
                    <a:cxn ang="0">
                      <a:pos x="0" y="19"/>
                    </a:cxn>
                  </a:cxnLst>
                  <a:rect l="0" t="0" r="r" b="b"/>
                  <a:pathLst>
                    <a:path w="47" h="232">
                      <a:moveTo>
                        <a:pt x="0" y="19"/>
                      </a:moveTo>
                      <a:lnTo>
                        <a:pt x="14" y="55"/>
                      </a:lnTo>
                      <a:lnTo>
                        <a:pt x="22" y="101"/>
                      </a:lnTo>
                      <a:lnTo>
                        <a:pt x="24" y="159"/>
                      </a:lnTo>
                      <a:lnTo>
                        <a:pt x="19" y="232"/>
                      </a:lnTo>
                      <a:lnTo>
                        <a:pt x="45" y="217"/>
                      </a:lnTo>
                      <a:lnTo>
                        <a:pt x="47" y="178"/>
                      </a:lnTo>
                      <a:lnTo>
                        <a:pt x="47" y="140"/>
                      </a:lnTo>
                      <a:lnTo>
                        <a:pt x="45" y="103"/>
                      </a:lnTo>
                      <a:lnTo>
                        <a:pt x="41" y="71"/>
                      </a:lnTo>
                      <a:lnTo>
                        <a:pt x="36" y="52"/>
                      </a:lnTo>
                      <a:lnTo>
                        <a:pt x="29" y="34"/>
                      </a:lnTo>
                      <a:lnTo>
                        <a:pt x="22" y="17"/>
                      </a:lnTo>
                      <a:lnTo>
                        <a:pt x="13" y="0"/>
                      </a:lnTo>
                      <a:lnTo>
                        <a:pt x="0" y="19"/>
                      </a:lnTo>
                      <a:close/>
                    </a:path>
                  </a:pathLst>
                </a:custGeom>
                <a:solidFill>
                  <a:schemeClr val="accent2"/>
                </a:solidFill>
                <a:ln w="9525">
                  <a:noFill/>
                  <a:round/>
                  <a:headEnd/>
                  <a:tailEnd/>
                </a:ln>
              </p:spPr>
              <p:txBody>
                <a:bodyPr/>
                <a:lstStyle/>
                <a:p>
                  <a:pPr>
                    <a:defRPr/>
                  </a:pPr>
                  <a:endParaRPr lang="ru-RU"/>
                </a:p>
              </p:txBody>
            </p:sp>
            <p:sp>
              <p:nvSpPr>
                <p:cNvPr id="46098" name="Freeform 18"/>
                <p:cNvSpPr>
                  <a:spLocks/>
                </p:cNvSpPr>
                <p:nvPr userDrawn="1"/>
              </p:nvSpPr>
              <p:spPr bwMode="ltGray">
                <a:xfrm rot="4200091">
                  <a:off x="193" y="1722"/>
                  <a:ext cx="60" cy="27"/>
                </a:xfrm>
                <a:custGeom>
                  <a:avLst/>
                  <a:gdLst/>
                  <a:ahLst/>
                  <a:cxnLst>
                    <a:cxn ang="0">
                      <a:pos x="87" y="22"/>
                    </a:cxn>
                    <a:cxn ang="0">
                      <a:pos x="77" y="17"/>
                    </a:cxn>
                    <a:cxn ang="0">
                      <a:pos x="68" y="12"/>
                    </a:cxn>
                    <a:cxn ang="0">
                      <a:pos x="58" y="7"/>
                    </a:cxn>
                    <a:cxn ang="0">
                      <a:pos x="47" y="5"/>
                    </a:cxn>
                    <a:cxn ang="0">
                      <a:pos x="37" y="3"/>
                    </a:cxn>
                    <a:cxn ang="0">
                      <a:pos x="26" y="2"/>
                    </a:cxn>
                    <a:cxn ang="0">
                      <a:pos x="13" y="0"/>
                    </a:cxn>
                    <a:cxn ang="0">
                      <a:pos x="0" y="2"/>
                    </a:cxn>
                    <a:cxn ang="0">
                      <a:pos x="6" y="6"/>
                    </a:cxn>
                    <a:cxn ang="0">
                      <a:pos x="14" y="10"/>
                    </a:cxn>
                    <a:cxn ang="0">
                      <a:pos x="22" y="14"/>
                    </a:cxn>
                    <a:cxn ang="0">
                      <a:pos x="33" y="18"/>
                    </a:cxn>
                    <a:cxn ang="0">
                      <a:pos x="42" y="22"/>
                    </a:cxn>
                    <a:cxn ang="0">
                      <a:pos x="52" y="27"/>
                    </a:cxn>
                    <a:cxn ang="0">
                      <a:pos x="64" y="33"/>
                    </a:cxn>
                    <a:cxn ang="0">
                      <a:pos x="74" y="40"/>
                    </a:cxn>
                    <a:cxn ang="0">
                      <a:pos x="87" y="22"/>
                    </a:cxn>
                  </a:cxnLst>
                  <a:rect l="0" t="0" r="r" b="b"/>
                  <a:pathLst>
                    <a:path w="87" h="40">
                      <a:moveTo>
                        <a:pt x="87" y="22"/>
                      </a:moveTo>
                      <a:lnTo>
                        <a:pt x="77" y="17"/>
                      </a:lnTo>
                      <a:lnTo>
                        <a:pt x="68" y="12"/>
                      </a:lnTo>
                      <a:lnTo>
                        <a:pt x="58" y="7"/>
                      </a:lnTo>
                      <a:lnTo>
                        <a:pt x="47" y="5"/>
                      </a:lnTo>
                      <a:lnTo>
                        <a:pt x="37" y="3"/>
                      </a:lnTo>
                      <a:lnTo>
                        <a:pt x="26" y="2"/>
                      </a:lnTo>
                      <a:lnTo>
                        <a:pt x="13" y="0"/>
                      </a:lnTo>
                      <a:lnTo>
                        <a:pt x="0" y="2"/>
                      </a:lnTo>
                      <a:lnTo>
                        <a:pt x="6" y="6"/>
                      </a:lnTo>
                      <a:lnTo>
                        <a:pt x="14" y="10"/>
                      </a:lnTo>
                      <a:lnTo>
                        <a:pt x="22" y="14"/>
                      </a:lnTo>
                      <a:lnTo>
                        <a:pt x="33" y="18"/>
                      </a:lnTo>
                      <a:lnTo>
                        <a:pt x="42" y="22"/>
                      </a:lnTo>
                      <a:lnTo>
                        <a:pt x="52" y="27"/>
                      </a:lnTo>
                      <a:lnTo>
                        <a:pt x="64" y="33"/>
                      </a:lnTo>
                      <a:lnTo>
                        <a:pt x="74" y="40"/>
                      </a:lnTo>
                      <a:lnTo>
                        <a:pt x="87" y="22"/>
                      </a:lnTo>
                      <a:close/>
                    </a:path>
                  </a:pathLst>
                </a:custGeom>
                <a:solidFill>
                  <a:schemeClr val="accent2"/>
                </a:solidFill>
                <a:ln w="9525">
                  <a:noFill/>
                  <a:round/>
                  <a:headEnd/>
                  <a:tailEnd/>
                </a:ln>
              </p:spPr>
              <p:txBody>
                <a:bodyPr/>
                <a:lstStyle/>
                <a:p>
                  <a:pPr>
                    <a:defRPr/>
                  </a:pPr>
                  <a:endParaRPr lang="ru-RU"/>
                </a:p>
              </p:txBody>
            </p:sp>
          </p:grpSp>
        </p:grpSp>
        <p:grpSp>
          <p:nvGrpSpPr>
            <p:cNvPr id="1036" name="Group 19"/>
            <p:cNvGrpSpPr>
              <a:grpSpLocks/>
            </p:cNvGrpSpPr>
            <p:nvPr/>
          </p:nvGrpSpPr>
          <p:grpSpPr bwMode="auto">
            <a:xfrm rot="6248562">
              <a:off x="343" y="3854"/>
              <a:ext cx="392" cy="424"/>
              <a:chOff x="1727" y="866"/>
              <a:chExt cx="129" cy="157"/>
            </a:xfrm>
          </p:grpSpPr>
          <p:sp>
            <p:nvSpPr>
              <p:cNvPr id="46100" name="Freeform 20"/>
              <p:cNvSpPr>
                <a:spLocks/>
              </p:cNvSpPr>
              <p:nvPr userDrawn="1"/>
            </p:nvSpPr>
            <p:spPr bwMode="ltGray">
              <a:xfrm>
                <a:off x="1727" y="868"/>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1" name="Freeform 21"/>
              <p:cNvSpPr>
                <a:spLocks/>
              </p:cNvSpPr>
              <p:nvPr userDrawn="1"/>
            </p:nvSpPr>
            <p:spPr bwMode="ltGray">
              <a:xfrm>
                <a:off x="1786" y="896"/>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02" name="Freeform 2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037" name="Group 23"/>
            <p:cNvGrpSpPr>
              <a:grpSpLocks/>
            </p:cNvGrpSpPr>
            <p:nvPr/>
          </p:nvGrpSpPr>
          <p:grpSpPr bwMode="auto">
            <a:xfrm rot="5003157">
              <a:off x="249" y="1102"/>
              <a:ext cx="412" cy="500"/>
              <a:chOff x="1727" y="866"/>
              <a:chExt cx="129" cy="157"/>
            </a:xfrm>
          </p:grpSpPr>
          <p:sp>
            <p:nvSpPr>
              <p:cNvPr id="46104" name="Freeform 2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5" name="Freeform 2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06" name="Freeform 2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038" name="Group 27"/>
            <p:cNvGrpSpPr>
              <a:grpSpLocks/>
            </p:cNvGrpSpPr>
            <p:nvPr/>
          </p:nvGrpSpPr>
          <p:grpSpPr bwMode="auto">
            <a:xfrm>
              <a:off x="815" y="0"/>
              <a:ext cx="345" cy="367"/>
              <a:chOff x="1727" y="866"/>
              <a:chExt cx="129" cy="157"/>
            </a:xfrm>
          </p:grpSpPr>
          <p:sp>
            <p:nvSpPr>
              <p:cNvPr id="46108" name="Freeform 2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9" name="Freeform 2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10" name="Freeform 3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46111" name="Freeform 31"/>
            <p:cNvSpPr>
              <a:spLocks/>
            </p:cNvSpPr>
            <p:nvPr/>
          </p:nvSpPr>
          <p:spPr bwMode="ltGray">
            <a:xfrm>
              <a:off x="87" y="94"/>
              <a:ext cx="699" cy="756"/>
            </a:xfrm>
            <a:custGeom>
              <a:avLst/>
              <a:gdLst/>
              <a:ahLst/>
              <a:cxnLst>
                <a:cxn ang="0">
                  <a:pos x="1" y="392"/>
                </a:cxn>
                <a:cxn ang="0">
                  <a:pos x="3" y="252"/>
                </a:cxn>
                <a:cxn ang="0">
                  <a:pos x="21" y="210"/>
                </a:cxn>
                <a:cxn ang="0">
                  <a:pos x="29" y="182"/>
                </a:cxn>
                <a:cxn ang="0">
                  <a:pos x="39" y="154"/>
                </a:cxn>
                <a:cxn ang="0">
                  <a:pos x="51" y="138"/>
                </a:cxn>
                <a:cxn ang="0">
                  <a:pos x="111" y="74"/>
                </a:cxn>
                <a:cxn ang="0">
                  <a:pos x="169" y="30"/>
                </a:cxn>
                <a:cxn ang="0">
                  <a:pos x="225" y="10"/>
                </a:cxn>
                <a:cxn ang="0">
                  <a:pos x="249" y="4"/>
                </a:cxn>
                <a:cxn ang="0">
                  <a:pos x="265" y="0"/>
                </a:cxn>
                <a:cxn ang="0">
                  <a:pos x="357" y="2"/>
                </a:cxn>
                <a:cxn ang="0">
                  <a:pos x="385" y="6"/>
                </a:cxn>
                <a:cxn ang="0">
                  <a:pos x="489" y="40"/>
                </a:cxn>
                <a:cxn ang="0">
                  <a:pos x="619" y="128"/>
                </a:cxn>
                <a:cxn ang="0">
                  <a:pos x="653" y="178"/>
                </a:cxn>
                <a:cxn ang="0">
                  <a:pos x="693" y="322"/>
                </a:cxn>
                <a:cxn ang="0">
                  <a:pos x="687" y="434"/>
                </a:cxn>
                <a:cxn ang="0">
                  <a:pos x="665" y="538"/>
                </a:cxn>
                <a:cxn ang="0">
                  <a:pos x="639" y="564"/>
                </a:cxn>
                <a:cxn ang="0">
                  <a:pos x="631" y="580"/>
                </a:cxn>
                <a:cxn ang="0">
                  <a:pos x="607" y="588"/>
                </a:cxn>
                <a:cxn ang="0">
                  <a:pos x="473" y="664"/>
                </a:cxn>
                <a:cxn ang="0">
                  <a:pos x="449" y="678"/>
                </a:cxn>
                <a:cxn ang="0">
                  <a:pos x="405" y="684"/>
                </a:cxn>
                <a:cxn ang="0">
                  <a:pos x="375" y="690"/>
                </a:cxn>
                <a:cxn ang="0">
                  <a:pos x="267" y="684"/>
                </a:cxn>
                <a:cxn ang="0">
                  <a:pos x="259" y="722"/>
                </a:cxn>
                <a:cxn ang="0">
                  <a:pos x="241" y="756"/>
                </a:cxn>
                <a:cxn ang="0">
                  <a:pos x="185" y="728"/>
                </a:cxn>
                <a:cxn ang="0">
                  <a:pos x="163" y="720"/>
                </a:cxn>
                <a:cxn ang="0">
                  <a:pos x="151" y="716"/>
                </a:cxn>
                <a:cxn ang="0">
                  <a:pos x="195" y="674"/>
                </a:cxn>
                <a:cxn ang="0">
                  <a:pos x="211" y="644"/>
                </a:cxn>
                <a:cxn ang="0">
                  <a:pos x="209" y="626"/>
                </a:cxn>
                <a:cxn ang="0">
                  <a:pos x="195" y="620"/>
                </a:cxn>
                <a:cxn ang="0">
                  <a:pos x="165" y="596"/>
                </a:cxn>
                <a:cxn ang="0">
                  <a:pos x="99" y="534"/>
                </a:cxn>
                <a:cxn ang="0">
                  <a:pos x="61" y="506"/>
                </a:cxn>
                <a:cxn ang="0">
                  <a:pos x="23" y="470"/>
                </a:cxn>
                <a:cxn ang="0">
                  <a:pos x="7" y="434"/>
                </a:cxn>
                <a:cxn ang="0">
                  <a:pos x="5" y="396"/>
                </a:cxn>
                <a:cxn ang="0">
                  <a:pos x="1" y="392"/>
                </a:cxn>
              </a:cxnLst>
              <a:rect l="0" t="0" r="r" b="b"/>
              <a:pathLst>
                <a:path w="699" h="756">
                  <a:moveTo>
                    <a:pt x="1" y="392"/>
                  </a:moveTo>
                  <a:cubicBezTo>
                    <a:pt x="2" y="345"/>
                    <a:pt x="2" y="299"/>
                    <a:pt x="3" y="252"/>
                  </a:cubicBezTo>
                  <a:cubicBezTo>
                    <a:pt x="3" y="238"/>
                    <a:pt x="16" y="224"/>
                    <a:pt x="21" y="210"/>
                  </a:cubicBezTo>
                  <a:cubicBezTo>
                    <a:pt x="24" y="202"/>
                    <a:pt x="29" y="182"/>
                    <a:pt x="29" y="182"/>
                  </a:cubicBezTo>
                  <a:cubicBezTo>
                    <a:pt x="32" y="173"/>
                    <a:pt x="34" y="163"/>
                    <a:pt x="39" y="154"/>
                  </a:cubicBezTo>
                  <a:cubicBezTo>
                    <a:pt x="42" y="148"/>
                    <a:pt x="51" y="138"/>
                    <a:pt x="51" y="138"/>
                  </a:cubicBezTo>
                  <a:cubicBezTo>
                    <a:pt x="58" y="116"/>
                    <a:pt x="88" y="82"/>
                    <a:pt x="111" y="74"/>
                  </a:cubicBezTo>
                  <a:cubicBezTo>
                    <a:pt x="128" y="61"/>
                    <a:pt x="149" y="37"/>
                    <a:pt x="169" y="30"/>
                  </a:cubicBezTo>
                  <a:cubicBezTo>
                    <a:pt x="182" y="17"/>
                    <a:pt x="207" y="15"/>
                    <a:pt x="225" y="10"/>
                  </a:cubicBezTo>
                  <a:cubicBezTo>
                    <a:pt x="233" y="8"/>
                    <a:pt x="241" y="6"/>
                    <a:pt x="249" y="4"/>
                  </a:cubicBezTo>
                  <a:cubicBezTo>
                    <a:pt x="254" y="3"/>
                    <a:pt x="265" y="0"/>
                    <a:pt x="265" y="0"/>
                  </a:cubicBezTo>
                  <a:cubicBezTo>
                    <a:pt x="296" y="1"/>
                    <a:pt x="326" y="0"/>
                    <a:pt x="357" y="2"/>
                  </a:cubicBezTo>
                  <a:cubicBezTo>
                    <a:pt x="366" y="2"/>
                    <a:pt x="385" y="6"/>
                    <a:pt x="385" y="6"/>
                  </a:cubicBezTo>
                  <a:cubicBezTo>
                    <a:pt x="417" y="17"/>
                    <a:pt x="463" y="14"/>
                    <a:pt x="489" y="40"/>
                  </a:cubicBezTo>
                  <a:cubicBezTo>
                    <a:pt x="528" y="60"/>
                    <a:pt x="592" y="105"/>
                    <a:pt x="619" y="128"/>
                  </a:cubicBezTo>
                  <a:cubicBezTo>
                    <a:pt x="635" y="134"/>
                    <a:pt x="643" y="164"/>
                    <a:pt x="653" y="178"/>
                  </a:cubicBezTo>
                  <a:cubicBezTo>
                    <a:pt x="667" y="234"/>
                    <a:pt x="687" y="265"/>
                    <a:pt x="693" y="322"/>
                  </a:cubicBezTo>
                  <a:cubicBezTo>
                    <a:pt x="699" y="365"/>
                    <a:pt x="692" y="398"/>
                    <a:pt x="687" y="434"/>
                  </a:cubicBezTo>
                  <a:cubicBezTo>
                    <a:pt x="686" y="469"/>
                    <a:pt x="691" y="510"/>
                    <a:pt x="665" y="538"/>
                  </a:cubicBezTo>
                  <a:cubicBezTo>
                    <a:pt x="657" y="547"/>
                    <a:pt x="644" y="553"/>
                    <a:pt x="639" y="564"/>
                  </a:cubicBezTo>
                  <a:cubicBezTo>
                    <a:pt x="636" y="569"/>
                    <a:pt x="636" y="576"/>
                    <a:pt x="631" y="580"/>
                  </a:cubicBezTo>
                  <a:cubicBezTo>
                    <a:pt x="624" y="585"/>
                    <a:pt x="607" y="588"/>
                    <a:pt x="607" y="588"/>
                  </a:cubicBezTo>
                  <a:cubicBezTo>
                    <a:pt x="581" y="602"/>
                    <a:pt x="499" y="649"/>
                    <a:pt x="473" y="664"/>
                  </a:cubicBezTo>
                  <a:cubicBezTo>
                    <a:pt x="465" y="666"/>
                    <a:pt x="449" y="678"/>
                    <a:pt x="449" y="678"/>
                  </a:cubicBezTo>
                  <a:cubicBezTo>
                    <a:pt x="438" y="685"/>
                    <a:pt x="417" y="679"/>
                    <a:pt x="405" y="684"/>
                  </a:cubicBezTo>
                  <a:cubicBezTo>
                    <a:pt x="396" y="687"/>
                    <a:pt x="385" y="688"/>
                    <a:pt x="375" y="690"/>
                  </a:cubicBezTo>
                  <a:cubicBezTo>
                    <a:pt x="328" y="689"/>
                    <a:pt x="307" y="687"/>
                    <a:pt x="267" y="684"/>
                  </a:cubicBezTo>
                  <a:cubicBezTo>
                    <a:pt x="249" y="690"/>
                    <a:pt x="264" y="683"/>
                    <a:pt x="259" y="722"/>
                  </a:cubicBezTo>
                  <a:cubicBezTo>
                    <a:pt x="258" y="733"/>
                    <a:pt x="250" y="750"/>
                    <a:pt x="241" y="756"/>
                  </a:cubicBezTo>
                  <a:cubicBezTo>
                    <a:pt x="218" y="752"/>
                    <a:pt x="207" y="735"/>
                    <a:pt x="185" y="728"/>
                  </a:cubicBezTo>
                  <a:cubicBezTo>
                    <a:pt x="176" y="725"/>
                    <a:pt x="171" y="724"/>
                    <a:pt x="163" y="720"/>
                  </a:cubicBezTo>
                  <a:cubicBezTo>
                    <a:pt x="159" y="718"/>
                    <a:pt x="151" y="716"/>
                    <a:pt x="151" y="716"/>
                  </a:cubicBezTo>
                  <a:cubicBezTo>
                    <a:pt x="157" y="695"/>
                    <a:pt x="180" y="689"/>
                    <a:pt x="195" y="674"/>
                  </a:cubicBezTo>
                  <a:cubicBezTo>
                    <a:pt x="198" y="665"/>
                    <a:pt x="205" y="652"/>
                    <a:pt x="211" y="644"/>
                  </a:cubicBezTo>
                  <a:cubicBezTo>
                    <a:pt x="210" y="638"/>
                    <a:pt x="212" y="631"/>
                    <a:pt x="209" y="626"/>
                  </a:cubicBezTo>
                  <a:cubicBezTo>
                    <a:pt x="207" y="621"/>
                    <a:pt x="199" y="623"/>
                    <a:pt x="195" y="620"/>
                  </a:cubicBezTo>
                  <a:cubicBezTo>
                    <a:pt x="185" y="612"/>
                    <a:pt x="173" y="606"/>
                    <a:pt x="165" y="596"/>
                  </a:cubicBezTo>
                  <a:cubicBezTo>
                    <a:pt x="146" y="573"/>
                    <a:pt x="123" y="552"/>
                    <a:pt x="99" y="534"/>
                  </a:cubicBezTo>
                  <a:cubicBezTo>
                    <a:pt x="87" y="525"/>
                    <a:pt x="72" y="517"/>
                    <a:pt x="61" y="506"/>
                  </a:cubicBezTo>
                  <a:cubicBezTo>
                    <a:pt x="49" y="494"/>
                    <a:pt x="37" y="480"/>
                    <a:pt x="23" y="470"/>
                  </a:cubicBezTo>
                  <a:cubicBezTo>
                    <a:pt x="13" y="456"/>
                    <a:pt x="10" y="451"/>
                    <a:pt x="7" y="434"/>
                  </a:cubicBezTo>
                  <a:cubicBezTo>
                    <a:pt x="6" y="421"/>
                    <a:pt x="7" y="408"/>
                    <a:pt x="5" y="396"/>
                  </a:cubicBezTo>
                  <a:cubicBezTo>
                    <a:pt x="5" y="394"/>
                    <a:pt x="0" y="391"/>
                    <a:pt x="1" y="392"/>
                  </a:cubicBezTo>
                  <a:close/>
                </a:path>
              </a:pathLst>
            </a:custGeom>
            <a:solidFill>
              <a:schemeClr val="accent1">
                <a:alpha val="50000"/>
              </a:schemeClr>
            </a:solidFill>
            <a:ln w="9525">
              <a:noFill/>
              <a:round/>
              <a:headEnd/>
              <a:tailEnd/>
            </a:ln>
            <a:effectLst/>
          </p:spPr>
          <p:txBody>
            <a:bodyPr/>
            <a:lstStyle/>
            <a:p>
              <a:pPr>
                <a:defRPr/>
              </a:pPr>
              <a:endParaRPr lang="ru-RU"/>
            </a:p>
          </p:txBody>
        </p:sp>
        <p:sp>
          <p:nvSpPr>
            <p:cNvPr id="46112" name="Freeform 32"/>
            <p:cNvSpPr>
              <a:spLocks/>
            </p:cNvSpPr>
            <p:nvPr/>
          </p:nvSpPr>
          <p:spPr bwMode="ltGray">
            <a:xfrm rot="828663">
              <a:off x="242" y="3404"/>
              <a:ext cx="132" cy="16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folHlink"/>
            </a:solidFill>
            <a:ln w="9525">
              <a:noFill/>
              <a:round/>
              <a:headEnd/>
              <a:tailEnd/>
            </a:ln>
          </p:spPr>
          <p:txBody>
            <a:bodyPr/>
            <a:lstStyle/>
            <a:p>
              <a:pPr>
                <a:defRPr/>
              </a:pPr>
              <a:endParaRPr lang="ru-RU"/>
            </a:p>
          </p:txBody>
        </p:sp>
        <p:sp>
          <p:nvSpPr>
            <p:cNvPr id="46113" name="Freeform 33"/>
            <p:cNvSpPr>
              <a:spLocks/>
            </p:cNvSpPr>
            <p:nvPr/>
          </p:nvSpPr>
          <p:spPr bwMode="ltGray">
            <a:xfrm rot="828663">
              <a:off x="266" y="3592"/>
              <a:ext cx="66" cy="43"/>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folHlink"/>
            </a:solidFill>
            <a:ln w="9525">
              <a:noFill/>
              <a:round/>
              <a:headEnd/>
              <a:tailEnd/>
            </a:ln>
          </p:spPr>
          <p:txBody>
            <a:bodyPr/>
            <a:lstStyle/>
            <a:p>
              <a:pPr>
                <a:defRPr/>
              </a:pPr>
              <a:endParaRPr lang="ru-RU"/>
            </a:p>
          </p:txBody>
        </p:sp>
        <p:sp>
          <p:nvSpPr>
            <p:cNvPr id="46114" name="Freeform 34"/>
            <p:cNvSpPr>
              <a:spLocks/>
            </p:cNvSpPr>
            <p:nvPr/>
          </p:nvSpPr>
          <p:spPr bwMode="ltGray">
            <a:xfrm>
              <a:off x="11" y="4110"/>
              <a:ext cx="118" cy="209"/>
            </a:xfrm>
            <a:custGeom>
              <a:avLst/>
              <a:gdLst/>
              <a:ahLst/>
              <a:cxnLst>
                <a:cxn ang="0">
                  <a:pos x="0" y="0"/>
                </a:cxn>
                <a:cxn ang="0">
                  <a:pos x="6" y="8"/>
                </a:cxn>
                <a:cxn ang="0">
                  <a:pos x="15" y="19"/>
                </a:cxn>
                <a:cxn ang="0">
                  <a:pos x="26" y="33"/>
                </a:cxn>
                <a:cxn ang="0">
                  <a:pos x="38" y="51"/>
                </a:cxn>
                <a:cxn ang="0">
                  <a:pos x="54" y="72"/>
                </a:cxn>
                <a:cxn ang="0">
                  <a:pos x="67" y="94"/>
                </a:cxn>
                <a:cxn ang="0">
                  <a:pos x="79" y="119"/>
                </a:cxn>
                <a:cxn ang="0">
                  <a:pos x="87" y="146"/>
                </a:cxn>
                <a:cxn ang="0">
                  <a:pos x="94" y="175"/>
                </a:cxn>
                <a:cxn ang="0">
                  <a:pos x="91" y="209"/>
                </a:cxn>
                <a:cxn ang="0">
                  <a:pos x="118" y="209"/>
                </a:cxn>
                <a:cxn ang="0">
                  <a:pos x="117" y="177"/>
                </a:cxn>
                <a:cxn ang="0">
                  <a:pos x="104" y="119"/>
                </a:cxn>
                <a:cxn ang="0">
                  <a:pos x="82" y="69"/>
                </a:cxn>
                <a:cxn ang="0">
                  <a:pos x="47" y="27"/>
                </a:cxn>
                <a:cxn ang="0">
                  <a:pos x="0" y="0"/>
                </a:cxn>
              </a:cxnLst>
              <a:rect l="0" t="0" r="r" b="b"/>
              <a:pathLst>
                <a:path w="118" h="209">
                  <a:moveTo>
                    <a:pt x="0" y="0"/>
                  </a:moveTo>
                  <a:lnTo>
                    <a:pt x="6" y="8"/>
                  </a:lnTo>
                  <a:lnTo>
                    <a:pt x="15" y="19"/>
                  </a:lnTo>
                  <a:lnTo>
                    <a:pt x="26" y="33"/>
                  </a:lnTo>
                  <a:lnTo>
                    <a:pt x="38" y="51"/>
                  </a:lnTo>
                  <a:lnTo>
                    <a:pt x="54" y="72"/>
                  </a:lnTo>
                  <a:lnTo>
                    <a:pt x="67" y="94"/>
                  </a:lnTo>
                  <a:lnTo>
                    <a:pt x="79" y="119"/>
                  </a:lnTo>
                  <a:lnTo>
                    <a:pt x="87" y="146"/>
                  </a:lnTo>
                  <a:lnTo>
                    <a:pt x="94" y="175"/>
                  </a:lnTo>
                  <a:lnTo>
                    <a:pt x="91" y="209"/>
                  </a:lnTo>
                  <a:lnTo>
                    <a:pt x="118" y="209"/>
                  </a:lnTo>
                  <a:lnTo>
                    <a:pt x="117" y="177"/>
                  </a:lnTo>
                  <a:lnTo>
                    <a:pt x="104" y="119"/>
                  </a:lnTo>
                  <a:lnTo>
                    <a:pt x="82" y="69"/>
                  </a:lnTo>
                  <a:lnTo>
                    <a:pt x="47" y="27"/>
                  </a:lnTo>
                  <a:lnTo>
                    <a:pt x="0" y="0"/>
                  </a:lnTo>
                  <a:close/>
                </a:path>
              </a:pathLst>
            </a:custGeom>
            <a:solidFill>
              <a:schemeClr val="folHlink"/>
            </a:solidFill>
            <a:ln w="9525">
              <a:noFill/>
              <a:round/>
              <a:headEnd/>
              <a:tailEnd/>
            </a:ln>
          </p:spPr>
          <p:txBody>
            <a:bodyPr/>
            <a:lstStyle/>
            <a:p>
              <a:pPr>
                <a:defRPr/>
              </a:pPr>
              <a:endParaRPr lang="ru-RU"/>
            </a:p>
          </p:txBody>
        </p:sp>
        <p:sp>
          <p:nvSpPr>
            <p:cNvPr id="46115" name="Freeform 35"/>
            <p:cNvSpPr>
              <a:spLocks/>
            </p:cNvSpPr>
            <p:nvPr/>
          </p:nvSpPr>
          <p:spPr bwMode="ltGray">
            <a:xfrm>
              <a:off x="0" y="3968"/>
              <a:ext cx="130" cy="128"/>
            </a:xfrm>
            <a:custGeom>
              <a:avLst/>
              <a:gdLst/>
              <a:ahLst/>
              <a:cxnLst>
                <a:cxn ang="0">
                  <a:pos x="103" y="0"/>
                </a:cxn>
                <a:cxn ang="0">
                  <a:pos x="130" y="128"/>
                </a:cxn>
                <a:cxn ang="0">
                  <a:pos x="125" y="126"/>
                </a:cxn>
                <a:cxn ang="0">
                  <a:pos x="111" y="121"/>
                </a:cxn>
                <a:cxn ang="0">
                  <a:pos x="92" y="111"/>
                </a:cxn>
                <a:cxn ang="0">
                  <a:pos x="68" y="103"/>
                </a:cxn>
                <a:cxn ang="0">
                  <a:pos x="41" y="94"/>
                </a:cxn>
                <a:cxn ang="0">
                  <a:pos x="19" y="90"/>
                </a:cxn>
                <a:cxn ang="0">
                  <a:pos x="0" y="93"/>
                </a:cxn>
                <a:cxn ang="0">
                  <a:pos x="0" y="72"/>
                </a:cxn>
                <a:cxn ang="0">
                  <a:pos x="12" y="70"/>
                </a:cxn>
                <a:cxn ang="0">
                  <a:pos x="24" y="66"/>
                </a:cxn>
                <a:cxn ang="0">
                  <a:pos x="38" y="66"/>
                </a:cxn>
                <a:cxn ang="0">
                  <a:pos x="51" y="67"/>
                </a:cxn>
                <a:cxn ang="0">
                  <a:pos x="65" y="70"/>
                </a:cxn>
                <a:cxn ang="0">
                  <a:pos x="78" y="78"/>
                </a:cxn>
                <a:cxn ang="0">
                  <a:pos x="81" y="74"/>
                </a:cxn>
                <a:cxn ang="0">
                  <a:pos x="81" y="58"/>
                </a:cxn>
                <a:cxn ang="0">
                  <a:pos x="82" y="37"/>
                </a:cxn>
                <a:cxn ang="0">
                  <a:pos x="82" y="29"/>
                </a:cxn>
                <a:cxn ang="0">
                  <a:pos x="80" y="29"/>
                </a:cxn>
                <a:cxn ang="0">
                  <a:pos x="77" y="27"/>
                </a:cxn>
                <a:cxn ang="0">
                  <a:pos x="76" y="22"/>
                </a:cxn>
                <a:cxn ang="0">
                  <a:pos x="75" y="19"/>
                </a:cxn>
                <a:cxn ang="0">
                  <a:pos x="76" y="15"/>
                </a:cxn>
                <a:cxn ang="0">
                  <a:pos x="79" y="10"/>
                </a:cxn>
                <a:cxn ang="0">
                  <a:pos x="89" y="6"/>
                </a:cxn>
                <a:cxn ang="0">
                  <a:pos x="103" y="0"/>
                </a:cxn>
              </a:cxnLst>
              <a:rect l="0" t="0" r="r" b="b"/>
              <a:pathLst>
                <a:path w="130" h="128">
                  <a:moveTo>
                    <a:pt x="103" y="0"/>
                  </a:moveTo>
                  <a:lnTo>
                    <a:pt x="130" y="128"/>
                  </a:lnTo>
                  <a:lnTo>
                    <a:pt x="125" y="126"/>
                  </a:lnTo>
                  <a:lnTo>
                    <a:pt x="111" y="121"/>
                  </a:lnTo>
                  <a:lnTo>
                    <a:pt x="92" y="111"/>
                  </a:lnTo>
                  <a:lnTo>
                    <a:pt x="68" y="103"/>
                  </a:lnTo>
                  <a:lnTo>
                    <a:pt x="41" y="94"/>
                  </a:lnTo>
                  <a:lnTo>
                    <a:pt x="19" y="90"/>
                  </a:lnTo>
                  <a:lnTo>
                    <a:pt x="0" y="93"/>
                  </a:lnTo>
                  <a:lnTo>
                    <a:pt x="0" y="72"/>
                  </a:lnTo>
                  <a:lnTo>
                    <a:pt x="12" y="70"/>
                  </a:lnTo>
                  <a:lnTo>
                    <a:pt x="24" y="66"/>
                  </a:lnTo>
                  <a:lnTo>
                    <a:pt x="38" y="66"/>
                  </a:lnTo>
                  <a:lnTo>
                    <a:pt x="51" y="67"/>
                  </a:lnTo>
                  <a:lnTo>
                    <a:pt x="65" y="70"/>
                  </a:lnTo>
                  <a:lnTo>
                    <a:pt x="78" y="78"/>
                  </a:lnTo>
                  <a:lnTo>
                    <a:pt x="81" y="74"/>
                  </a:lnTo>
                  <a:lnTo>
                    <a:pt x="81" y="58"/>
                  </a:lnTo>
                  <a:lnTo>
                    <a:pt x="82" y="37"/>
                  </a:lnTo>
                  <a:lnTo>
                    <a:pt x="82" y="29"/>
                  </a:lnTo>
                  <a:lnTo>
                    <a:pt x="80" y="29"/>
                  </a:lnTo>
                  <a:lnTo>
                    <a:pt x="77" y="27"/>
                  </a:lnTo>
                  <a:lnTo>
                    <a:pt x="76" y="22"/>
                  </a:lnTo>
                  <a:lnTo>
                    <a:pt x="75" y="19"/>
                  </a:lnTo>
                  <a:lnTo>
                    <a:pt x="76" y="15"/>
                  </a:lnTo>
                  <a:lnTo>
                    <a:pt x="79" y="10"/>
                  </a:lnTo>
                  <a:lnTo>
                    <a:pt x="89" y="6"/>
                  </a:lnTo>
                  <a:lnTo>
                    <a:pt x="103" y="0"/>
                  </a:lnTo>
                  <a:close/>
                </a:path>
              </a:pathLst>
            </a:custGeom>
            <a:solidFill>
              <a:schemeClr val="folHlink"/>
            </a:solidFill>
            <a:ln w="9525">
              <a:noFill/>
              <a:round/>
              <a:headEnd/>
              <a:tailEnd/>
            </a:ln>
          </p:spPr>
          <p:txBody>
            <a:bodyPr/>
            <a:lstStyle/>
            <a:p>
              <a:pPr>
                <a:defRPr/>
              </a:pPr>
              <a:endParaRPr lang="ru-RU"/>
            </a:p>
          </p:txBody>
        </p:sp>
        <p:sp>
          <p:nvSpPr>
            <p:cNvPr id="46116" name="Freeform 36"/>
            <p:cNvSpPr>
              <a:spLocks/>
            </p:cNvSpPr>
            <p:nvPr/>
          </p:nvSpPr>
          <p:spPr bwMode="ltGray">
            <a:xfrm>
              <a:off x="0" y="3949"/>
              <a:ext cx="47" cy="86"/>
            </a:xfrm>
            <a:custGeom>
              <a:avLst/>
              <a:gdLst/>
              <a:ahLst/>
              <a:cxnLst>
                <a:cxn ang="0">
                  <a:pos x="37" y="0"/>
                </a:cxn>
                <a:cxn ang="0">
                  <a:pos x="15" y="37"/>
                </a:cxn>
                <a:cxn ang="0">
                  <a:pos x="0" y="59"/>
                </a:cxn>
                <a:cxn ang="0">
                  <a:pos x="0" y="86"/>
                </a:cxn>
                <a:cxn ang="0">
                  <a:pos x="8" y="82"/>
                </a:cxn>
                <a:cxn ang="0">
                  <a:pos x="20" y="73"/>
                </a:cxn>
                <a:cxn ang="0">
                  <a:pos x="33" y="63"/>
                </a:cxn>
                <a:cxn ang="0">
                  <a:pos x="42" y="51"/>
                </a:cxn>
                <a:cxn ang="0">
                  <a:pos x="47" y="36"/>
                </a:cxn>
                <a:cxn ang="0">
                  <a:pos x="46" y="19"/>
                </a:cxn>
                <a:cxn ang="0">
                  <a:pos x="37" y="0"/>
                </a:cxn>
              </a:cxnLst>
              <a:rect l="0" t="0" r="r" b="b"/>
              <a:pathLst>
                <a:path w="47" h="86">
                  <a:moveTo>
                    <a:pt x="37" y="0"/>
                  </a:moveTo>
                  <a:lnTo>
                    <a:pt x="15" y="37"/>
                  </a:lnTo>
                  <a:lnTo>
                    <a:pt x="0" y="59"/>
                  </a:lnTo>
                  <a:lnTo>
                    <a:pt x="0" y="86"/>
                  </a:lnTo>
                  <a:lnTo>
                    <a:pt x="8" y="82"/>
                  </a:lnTo>
                  <a:lnTo>
                    <a:pt x="20" y="73"/>
                  </a:lnTo>
                  <a:lnTo>
                    <a:pt x="33" y="63"/>
                  </a:lnTo>
                  <a:lnTo>
                    <a:pt x="42" y="51"/>
                  </a:lnTo>
                  <a:lnTo>
                    <a:pt x="47" y="36"/>
                  </a:lnTo>
                  <a:lnTo>
                    <a:pt x="46" y="19"/>
                  </a:lnTo>
                  <a:lnTo>
                    <a:pt x="37" y="0"/>
                  </a:lnTo>
                  <a:close/>
                </a:path>
              </a:pathLst>
            </a:custGeom>
            <a:solidFill>
              <a:schemeClr val="folHlink"/>
            </a:solidFill>
            <a:ln w="9525">
              <a:noFill/>
              <a:round/>
              <a:headEnd/>
              <a:tailEnd/>
            </a:ln>
          </p:spPr>
          <p:txBody>
            <a:bodyPr/>
            <a:lstStyle/>
            <a:p>
              <a:pPr>
                <a:defRPr/>
              </a:pPr>
              <a:endParaRPr lang="ru-RU"/>
            </a:p>
          </p:txBody>
        </p:sp>
        <p:sp>
          <p:nvSpPr>
            <p:cNvPr id="46117" name="Freeform 37"/>
            <p:cNvSpPr>
              <a:spLocks/>
            </p:cNvSpPr>
            <p:nvPr/>
          </p:nvSpPr>
          <p:spPr bwMode="ltGray">
            <a:xfrm>
              <a:off x="0" y="3239"/>
              <a:ext cx="497" cy="740"/>
            </a:xfrm>
            <a:custGeom>
              <a:avLst/>
              <a:gdLst/>
              <a:ahLst/>
              <a:cxnLst>
                <a:cxn ang="0">
                  <a:pos x="0" y="13"/>
                </a:cxn>
                <a:cxn ang="0">
                  <a:pos x="41" y="4"/>
                </a:cxn>
                <a:cxn ang="0">
                  <a:pos x="101" y="0"/>
                </a:cxn>
                <a:cxn ang="0">
                  <a:pos x="170" y="4"/>
                </a:cxn>
                <a:cxn ang="0">
                  <a:pos x="248" y="21"/>
                </a:cxn>
                <a:cxn ang="0">
                  <a:pos x="323" y="50"/>
                </a:cxn>
                <a:cxn ang="0">
                  <a:pos x="382" y="90"/>
                </a:cxn>
                <a:cxn ang="0">
                  <a:pos x="428" y="141"/>
                </a:cxn>
                <a:cxn ang="0">
                  <a:pos x="463" y="199"/>
                </a:cxn>
                <a:cxn ang="0">
                  <a:pos x="485" y="262"/>
                </a:cxn>
                <a:cxn ang="0">
                  <a:pos x="496" y="327"/>
                </a:cxn>
                <a:cxn ang="0">
                  <a:pos x="497" y="396"/>
                </a:cxn>
                <a:cxn ang="0">
                  <a:pos x="487" y="462"/>
                </a:cxn>
                <a:cxn ang="0">
                  <a:pos x="470" y="527"/>
                </a:cxn>
                <a:cxn ang="0">
                  <a:pos x="443" y="586"/>
                </a:cxn>
                <a:cxn ang="0">
                  <a:pos x="406" y="639"/>
                </a:cxn>
                <a:cxn ang="0">
                  <a:pos x="364" y="683"/>
                </a:cxn>
                <a:cxn ang="0">
                  <a:pos x="315" y="715"/>
                </a:cxn>
                <a:cxn ang="0">
                  <a:pos x="259" y="736"/>
                </a:cxn>
                <a:cxn ang="0">
                  <a:pos x="198" y="740"/>
                </a:cxn>
                <a:cxn ang="0">
                  <a:pos x="131" y="727"/>
                </a:cxn>
                <a:cxn ang="0">
                  <a:pos x="167" y="728"/>
                </a:cxn>
                <a:cxn ang="0">
                  <a:pos x="204" y="718"/>
                </a:cxn>
                <a:cxn ang="0">
                  <a:pos x="238" y="700"/>
                </a:cxn>
                <a:cxn ang="0">
                  <a:pos x="272" y="670"/>
                </a:cxn>
                <a:cxn ang="0">
                  <a:pos x="304" y="635"/>
                </a:cxn>
                <a:cxn ang="0">
                  <a:pos x="333" y="594"/>
                </a:cxn>
                <a:cxn ang="0">
                  <a:pos x="358" y="549"/>
                </a:cxn>
                <a:cxn ang="0">
                  <a:pos x="381" y="500"/>
                </a:cxn>
                <a:cxn ang="0">
                  <a:pos x="396" y="449"/>
                </a:cxn>
                <a:cxn ang="0">
                  <a:pos x="408" y="397"/>
                </a:cxn>
                <a:cxn ang="0">
                  <a:pos x="414" y="346"/>
                </a:cxn>
                <a:cxn ang="0">
                  <a:pos x="412" y="296"/>
                </a:cxn>
                <a:cxn ang="0">
                  <a:pos x="402" y="251"/>
                </a:cxn>
                <a:cxn ang="0">
                  <a:pos x="384" y="208"/>
                </a:cxn>
                <a:cxn ang="0">
                  <a:pos x="357" y="172"/>
                </a:cxn>
                <a:cxn ang="0">
                  <a:pos x="320" y="142"/>
                </a:cxn>
                <a:cxn ang="0">
                  <a:pos x="260" y="107"/>
                </a:cxn>
                <a:cxn ang="0">
                  <a:pos x="203" y="82"/>
                </a:cxn>
                <a:cxn ang="0">
                  <a:pos x="154" y="65"/>
                </a:cxn>
                <a:cxn ang="0">
                  <a:pos x="108" y="56"/>
                </a:cxn>
                <a:cxn ang="0">
                  <a:pos x="68" y="55"/>
                </a:cxn>
                <a:cxn ang="0">
                  <a:pos x="32" y="61"/>
                </a:cxn>
                <a:cxn ang="0">
                  <a:pos x="0" y="70"/>
                </a:cxn>
                <a:cxn ang="0">
                  <a:pos x="0" y="13"/>
                </a:cxn>
              </a:cxnLst>
              <a:rect l="0" t="0" r="r" b="b"/>
              <a:pathLst>
                <a:path w="497" h="740">
                  <a:moveTo>
                    <a:pt x="0" y="13"/>
                  </a:moveTo>
                  <a:lnTo>
                    <a:pt x="41" y="4"/>
                  </a:lnTo>
                  <a:lnTo>
                    <a:pt x="101" y="0"/>
                  </a:lnTo>
                  <a:lnTo>
                    <a:pt x="170" y="4"/>
                  </a:lnTo>
                  <a:lnTo>
                    <a:pt x="248" y="21"/>
                  </a:lnTo>
                  <a:lnTo>
                    <a:pt x="323" y="50"/>
                  </a:lnTo>
                  <a:lnTo>
                    <a:pt x="382" y="90"/>
                  </a:lnTo>
                  <a:lnTo>
                    <a:pt x="428" y="141"/>
                  </a:lnTo>
                  <a:lnTo>
                    <a:pt x="463" y="199"/>
                  </a:lnTo>
                  <a:lnTo>
                    <a:pt x="485" y="262"/>
                  </a:lnTo>
                  <a:lnTo>
                    <a:pt x="496" y="327"/>
                  </a:lnTo>
                  <a:lnTo>
                    <a:pt x="497" y="396"/>
                  </a:lnTo>
                  <a:lnTo>
                    <a:pt x="487" y="462"/>
                  </a:lnTo>
                  <a:lnTo>
                    <a:pt x="470" y="527"/>
                  </a:lnTo>
                  <a:lnTo>
                    <a:pt x="443" y="586"/>
                  </a:lnTo>
                  <a:lnTo>
                    <a:pt x="406" y="639"/>
                  </a:lnTo>
                  <a:lnTo>
                    <a:pt x="364" y="683"/>
                  </a:lnTo>
                  <a:lnTo>
                    <a:pt x="315" y="715"/>
                  </a:lnTo>
                  <a:lnTo>
                    <a:pt x="259" y="736"/>
                  </a:lnTo>
                  <a:lnTo>
                    <a:pt x="198" y="740"/>
                  </a:lnTo>
                  <a:lnTo>
                    <a:pt x="131" y="727"/>
                  </a:lnTo>
                  <a:lnTo>
                    <a:pt x="167" y="728"/>
                  </a:lnTo>
                  <a:lnTo>
                    <a:pt x="204" y="718"/>
                  </a:lnTo>
                  <a:lnTo>
                    <a:pt x="238" y="700"/>
                  </a:lnTo>
                  <a:lnTo>
                    <a:pt x="272" y="670"/>
                  </a:lnTo>
                  <a:lnTo>
                    <a:pt x="304" y="635"/>
                  </a:lnTo>
                  <a:lnTo>
                    <a:pt x="333" y="594"/>
                  </a:lnTo>
                  <a:lnTo>
                    <a:pt x="358" y="549"/>
                  </a:lnTo>
                  <a:lnTo>
                    <a:pt x="381" y="500"/>
                  </a:lnTo>
                  <a:lnTo>
                    <a:pt x="396" y="449"/>
                  </a:lnTo>
                  <a:lnTo>
                    <a:pt x="408" y="397"/>
                  </a:lnTo>
                  <a:lnTo>
                    <a:pt x="414" y="346"/>
                  </a:lnTo>
                  <a:lnTo>
                    <a:pt x="412" y="296"/>
                  </a:lnTo>
                  <a:lnTo>
                    <a:pt x="402" y="251"/>
                  </a:lnTo>
                  <a:lnTo>
                    <a:pt x="384" y="208"/>
                  </a:lnTo>
                  <a:lnTo>
                    <a:pt x="357" y="172"/>
                  </a:lnTo>
                  <a:lnTo>
                    <a:pt x="320" y="142"/>
                  </a:lnTo>
                  <a:lnTo>
                    <a:pt x="260" y="107"/>
                  </a:lnTo>
                  <a:lnTo>
                    <a:pt x="203" y="82"/>
                  </a:lnTo>
                  <a:lnTo>
                    <a:pt x="154" y="65"/>
                  </a:lnTo>
                  <a:lnTo>
                    <a:pt x="108" y="56"/>
                  </a:lnTo>
                  <a:lnTo>
                    <a:pt x="68" y="55"/>
                  </a:lnTo>
                  <a:lnTo>
                    <a:pt x="32" y="61"/>
                  </a:lnTo>
                  <a:lnTo>
                    <a:pt x="0" y="70"/>
                  </a:lnTo>
                  <a:lnTo>
                    <a:pt x="0" y="13"/>
                  </a:lnTo>
                  <a:close/>
                </a:path>
              </a:pathLst>
            </a:custGeom>
            <a:solidFill>
              <a:schemeClr val="folHlink"/>
            </a:solidFill>
            <a:ln w="9525">
              <a:noFill/>
              <a:round/>
              <a:headEnd/>
              <a:tailEnd/>
            </a:ln>
          </p:spPr>
          <p:txBody>
            <a:bodyPr/>
            <a:lstStyle/>
            <a:p>
              <a:pPr>
                <a:defRPr/>
              </a:pPr>
              <a:endParaRPr lang="ru-RU"/>
            </a:p>
          </p:txBody>
        </p:sp>
        <p:sp>
          <p:nvSpPr>
            <p:cNvPr id="46118" name="Freeform 38"/>
            <p:cNvSpPr>
              <a:spLocks/>
            </p:cNvSpPr>
            <p:nvPr/>
          </p:nvSpPr>
          <p:spPr bwMode="ltGray">
            <a:xfrm rot="1584153">
              <a:off x="20" y="410"/>
              <a:ext cx="344" cy="245"/>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p>
          </p:txBody>
        </p:sp>
        <p:sp>
          <p:nvSpPr>
            <p:cNvPr id="46119" name="Freeform 39"/>
            <p:cNvSpPr>
              <a:spLocks/>
            </p:cNvSpPr>
            <p:nvPr/>
          </p:nvSpPr>
          <p:spPr bwMode="ltGray">
            <a:xfrm rot="1584153">
              <a:off x="242" y="756"/>
              <a:ext cx="167" cy="115"/>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p>
          </p:txBody>
        </p:sp>
        <p:sp>
          <p:nvSpPr>
            <p:cNvPr id="46120" name="Freeform 40"/>
            <p:cNvSpPr>
              <a:spLocks/>
            </p:cNvSpPr>
            <p:nvPr/>
          </p:nvSpPr>
          <p:spPr bwMode="ltGray">
            <a:xfrm rot="1584153">
              <a:off x="574" y="286"/>
              <a:ext cx="147" cy="160"/>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1"/>
            </a:solidFill>
            <a:ln w="9525">
              <a:noFill/>
              <a:round/>
              <a:headEnd/>
              <a:tailEnd/>
            </a:ln>
          </p:spPr>
          <p:txBody>
            <a:bodyPr/>
            <a:lstStyle/>
            <a:p>
              <a:pPr>
                <a:defRPr/>
              </a:pPr>
              <a:endParaRPr lang="ru-RU"/>
            </a:p>
          </p:txBody>
        </p:sp>
        <p:sp>
          <p:nvSpPr>
            <p:cNvPr id="46121" name="Freeform 41"/>
            <p:cNvSpPr>
              <a:spLocks/>
            </p:cNvSpPr>
            <p:nvPr/>
          </p:nvSpPr>
          <p:spPr bwMode="ltGray">
            <a:xfrm rot="1584153">
              <a:off x="236" y="721"/>
              <a:ext cx="62" cy="97"/>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p>
          </p:txBody>
        </p:sp>
        <p:sp>
          <p:nvSpPr>
            <p:cNvPr id="46122" name="Freeform 42"/>
            <p:cNvSpPr>
              <a:spLocks/>
            </p:cNvSpPr>
            <p:nvPr/>
          </p:nvSpPr>
          <p:spPr bwMode="ltGray">
            <a:xfrm rot="1584153">
              <a:off x="585" y="466"/>
              <a:ext cx="72" cy="41"/>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1"/>
            </a:solidFill>
            <a:ln w="9525">
              <a:noFill/>
              <a:round/>
              <a:headEnd/>
              <a:tailEnd/>
            </a:ln>
          </p:spPr>
          <p:txBody>
            <a:bodyPr/>
            <a:lstStyle/>
            <a:p>
              <a:pPr>
                <a:defRPr/>
              </a:pPr>
              <a:endParaRPr lang="ru-RU"/>
            </a:p>
          </p:txBody>
        </p:sp>
        <p:sp>
          <p:nvSpPr>
            <p:cNvPr id="46123" name="Freeform 43"/>
            <p:cNvSpPr>
              <a:spLocks/>
            </p:cNvSpPr>
            <p:nvPr/>
          </p:nvSpPr>
          <p:spPr bwMode="ltGray">
            <a:xfrm>
              <a:off x="0" y="886"/>
              <a:ext cx="360" cy="650"/>
            </a:xfrm>
            <a:custGeom>
              <a:avLst/>
              <a:gdLst/>
              <a:ahLst/>
              <a:cxnLst>
                <a:cxn ang="0">
                  <a:pos x="264" y="0"/>
                </a:cxn>
                <a:cxn ang="0">
                  <a:pos x="269" y="9"/>
                </a:cxn>
                <a:cxn ang="0">
                  <a:pos x="277" y="22"/>
                </a:cxn>
                <a:cxn ang="0">
                  <a:pos x="286" y="39"/>
                </a:cxn>
                <a:cxn ang="0">
                  <a:pos x="297" y="58"/>
                </a:cxn>
                <a:cxn ang="0">
                  <a:pos x="309" y="83"/>
                </a:cxn>
                <a:cxn ang="0">
                  <a:pos x="319" y="108"/>
                </a:cxn>
                <a:cxn ang="0">
                  <a:pos x="329" y="136"/>
                </a:cxn>
                <a:cxn ang="0">
                  <a:pos x="333" y="163"/>
                </a:cxn>
                <a:cxn ang="0">
                  <a:pos x="336" y="193"/>
                </a:cxn>
                <a:cxn ang="0">
                  <a:pos x="332" y="223"/>
                </a:cxn>
                <a:cxn ang="0">
                  <a:pos x="323" y="255"/>
                </a:cxn>
                <a:cxn ang="0">
                  <a:pos x="310" y="285"/>
                </a:cxn>
                <a:cxn ang="0">
                  <a:pos x="287" y="315"/>
                </a:cxn>
                <a:cxn ang="0">
                  <a:pos x="257" y="343"/>
                </a:cxn>
                <a:cxn ang="0">
                  <a:pos x="218" y="370"/>
                </a:cxn>
                <a:cxn ang="0">
                  <a:pos x="167" y="396"/>
                </a:cxn>
                <a:cxn ang="0">
                  <a:pos x="111" y="425"/>
                </a:cxn>
                <a:cxn ang="0">
                  <a:pos x="69" y="457"/>
                </a:cxn>
                <a:cxn ang="0">
                  <a:pos x="35" y="490"/>
                </a:cxn>
                <a:cxn ang="0">
                  <a:pos x="12" y="526"/>
                </a:cxn>
                <a:cxn ang="0">
                  <a:pos x="0" y="553"/>
                </a:cxn>
                <a:cxn ang="0">
                  <a:pos x="0" y="650"/>
                </a:cxn>
                <a:cxn ang="0">
                  <a:pos x="6" y="628"/>
                </a:cxn>
                <a:cxn ang="0">
                  <a:pos x="19" y="594"/>
                </a:cxn>
                <a:cxn ang="0">
                  <a:pos x="43" y="551"/>
                </a:cxn>
                <a:cxn ang="0">
                  <a:pos x="76" y="503"/>
                </a:cxn>
                <a:cxn ang="0">
                  <a:pos x="125" y="454"/>
                </a:cxn>
                <a:cxn ang="0">
                  <a:pos x="190" y="408"/>
                </a:cxn>
                <a:cxn ang="0">
                  <a:pos x="275" y="365"/>
                </a:cxn>
                <a:cxn ang="0">
                  <a:pos x="308" y="342"/>
                </a:cxn>
                <a:cxn ang="0">
                  <a:pos x="335" y="305"/>
                </a:cxn>
                <a:cxn ang="0">
                  <a:pos x="352" y="255"/>
                </a:cxn>
                <a:cxn ang="0">
                  <a:pos x="360" y="201"/>
                </a:cxn>
                <a:cxn ang="0">
                  <a:pos x="356" y="144"/>
                </a:cxn>
                <a:cxn ang="0">
                  <a:pos x="341" y="88"/>
                </a:cxn>
                <a:cxn ang="0">
                  <a:pos x="311" y="39"/>
                </a:cxn>
                <a:cxn ang="0">
                  <a:pos x="264" y="0"/>
                </a:cxn>
              </a:cxnLst>
              <a:rect l="0" t="0" r="r" b="b"/>
              <a:pathLst>
                <a:path w="360" h="650">
                  <a:moveTo>
                    <a:pt x="264" y="0"/>
                  </a:moveTo>
                  <a:lnTo>
                    <a:pt x="269" y="9"/>
                  </a:lnTo>
                  <a:lnTo>
                    <a:pt x="277" y="22"/>
                  </a:lnTo>
                  <a:lnTo>
                    <a:pt x="286" y="39"/>
                  </a:lnTo>
                  <a:lnTo>
                    <a:pt x="297" y="58"/>
                  </a:lnTo>
                  <a:lnTo>
                    <a:pt x="309" y="83"/>
                  </a:lnTo>
                  <a:lnTo>
                    <a:pt x="319" y="108"/>
                  </a:lnTo>
                  <a:lnTo>
                    <a:pt x="329" y="136"/>
                  </a:lnTo>
                  <a:lnTo>
                    <a:pt x="333" y="163"/>
                  </a:lnTo>
                  <a:lnTo>
                    <a:pt x="336" y="193"/>
                  </a:lnTo>
                  <a:lnTo>
                    <a:pt x="332" y="223"/>
                  </a:lnTo>
                  <a:lnTo>
                    <a:pt x="323" y="255"/>
                  </a:lnTo>
                  <a:lnTo>
                    <a:pt x="310" y="285"/>
                  </a:lnTo>
                  <a:lnTo>
                    <a:pt x="287" y="315"/>
                  </a:lnTo>
                  <a:lnTo>
                    <a:pt x="257" y="343"/>
                  </a:lnTo>
                  <a:lnTo>
                    <a:pt x="218" y="370"/>
                  </a:lnTo>
                  <a:lnTo>
                    <a:pt x="167" y="396"/>
                  </a:lnTo>
                  <a:lnTo>
                    <a:pt x="111" y="425"/>
                  </a:lnTo>
                  <a:lnTo>
                    <a:pt x="69" y="457"/>
                  </a:lnTo>
                  <a:lnTo>
                    <a:pt x="35" y="490"/>
                  </a:lnTo>
                  <a:lnTo>
                    <a:pt x="12" y="526"/>
                  </a:lnTo>
                  <a:lnTo>
                    <a:pt x="0" y="553"/>
                  </a:lnTo>
                  <a:lnTo>
                    <a:pt x="0" y="650"/>
                  </a:lnTo>
                  <a:lnTo>
                    <a:pt x="6" y="628"/>
                  </a:lnTo>
                  <a:lnTo>
                    <a:pt x="19" y="594"/>
                  </a:lnTo>
                  <a:lnTo>
                    <a:pt x="43" y="551"/>
                  </a:lnTo>
                  <a:lnTo>
                    <a:pt x="76" y="503"/>
                  </a:lnTo>
                  <a:lnTo>
                    <a:pt x="125" y="454"/>
                  </a:lnTo>
                  <a:lnTo>
                    <a:pt x="190" y="408"/>
                  </a:lnTo>
                  <a:lnTo>
                    <a:pt x="275" y="365"/>
                  </a:lnTo>
                  <a:lnTo>
                    <a:pt x="308" y="342"/>
                  </a:lnTo>
                  <a:lnTo>
                    <a:pt x="335" y="305"/>
                  </a:lnTo>
                  <a:lnTo>
                    <a:pt x="352" y="255"/>
                  </a:lnTo>
                  <a:lnTo>
                    <a:pt x="360" y="201"/>
                  </a:lnTo>
                  <a:lnTo>
                    <a:pt x="356" y="144"/>
                  </a:lnTo>
                  <a:lnTo>
                    <a:pt x="341" y="88"/>
                  </a:lnTo>
                  <a:lnTo>
                    <a:pt x="311" y="39"/>
                  </a:lnTo>
                  <a:lnTo>
                    <a:pt x="264" y="0"/>
                  </a:lnTo>
                  <a:close/>
                </a:path>
              </a:pathLst>
            </a:custGeom>
            <a:solidFill>
              <a:schemeClr val="accent1"/>
            </a:solidFill>
            <a:ln w="9525">
              <a:noFill/>
              <a:round/>
              <a:headEnd/>
              <a:tailEnd/>
            </a:ln>
          </p:spPr>
          <p:txBody>
            <a:bodyPr/>
            <a:lstStyle/>
            <a:p>
              <a:pPr>
                <a:defRPr/>
              </a:pPr>
              <a:endParaRPr lang="ru-RU"/>
            </a:p>
          </p:txBody>
        </p:sp>
        <p:sp>
          <p:nvSpPr>
            <p:cNvPr id="46124" name="Freeform 44"/>
            <p:cNvSpPr>
              <a:spLocks/>
            </p:cNvSpPr>
            <p:nvPr/>
          </p:nvSpPr>
          <p:spPr bwMode="ltGray">
            <a:xfrm rot="1584153">
              <a:off x="56" y="84"/>
              <a:ext cx="804" cy="686"/>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1"/>
            </a:solidFill>
            <a:ln w="9525">
              <a:noFill/>
              <a:round/>
              <a:headEnd/>
              <a:tailEnd/>
            </a:ln>
          </p:spPr>
          <p:txBody>
            <a:bodyPr/>
            <a:lstStyle/>
            <a:p>
              <a:pPr>
                <a:defRPr/>
              </a:pPr>
              <a:endParaRPr lang="ru-RU"/>
            </a:p>
          </p:txBody>
        </p:sp>
      </p:grpSp>
      <p:sp>
        <p:nvSpPr>
          <p:cNvPr id="46125" name="Rectangle 45"/>
          <p:cNvSpPr>
            <a:spLocks noGrp="1" noChangeArrowheads="1"/>
          </p:cNvSpPr>
          <p:nvPr>
            <p:ph type="title"/>
          </p:nvPr>
        </p:nvSpPr>
        <p:spPr bwMode="auto">
          <a:xfrm>
            <a:off x="442913" y="103188"/>
            <a:ext cx="8243887" cy="131445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ru-RU" smtClean="0"/>
              <a:t>Образец заголовка</a:t>
            </a:r>
          </a:p>
        </p:txBody>
      </p:sp>
      <p:sp>
        <p:nvSpPr>
          <p:cNvPr id="1028" name="Rectangle 46"/>
          <p:cNvSpPr>
            <a:spLocks noGrp="1" noChangeArrowheads="1"/>
          </p:cNvSpPr>
          <p:nvPr>
            <p:ph type="body" idx="1"/>
          </p:nvPr>
        </p:nvSpPr>
        <p:spPr bwMode="auto">
          <a:xfrm>
            <a:off x="457200" y="1600200"/>
            <a:ext cx="8229600" cy="44561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6127" name="Rectangle 47"/>
          <p:cNvSpPr>
            <a:spLocks noGrp="1" noChangeArrowheads="1"/>
          </p:cNvSpPr>
          <p:nvPr>
            <p:ph type="dt" sz="half" idx="2"/>
          </p:nvPr>
        </p:nvSpPr>
        <p:spPr bwMode="auto">
          <a:xfrm>
            <a:off x="457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400"/>
            </a:lvl1pPr>
          </a:lstStyle>
          <a:p>
            <a:pPr>
              <a:defRPr/>
            </a:pPr>
            <a:endParaRPr lang="ru-RU"/>
          </a:p>
        </p:txBody>
      </p:sp>
      <p:sp>
        <p:nvSpPr>
          <p:cNvPr id="46128" name="Rectangle 48"/>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400"/>
            </a:lvl1pPr>
          </a:lstStyle>
          <a:p>
            <a:pPr>
              <a:defRPr/>
            </a:pPr>
            <a:endParaRPr lang="ru-RU"/>
          </a:p>
        </p:txBody>
      </p:sp>
      <p:sp>
        <p:nvSpPr>
          <p:cNvPr id="46129" name="Rectangle 49"/>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lvl1pPr>
          </a:lstStyle>
          <a:p>
            <a:pPr>
              <a:defRPr/>
            </a:pPr>
            <a:fld id="{7F480C78-A690-4F33-BB67-905DEF5FEB97}"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3710"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Lst>
  <p:timing>
    <p:tnLst>
      <p:par>
        <p:cTn id="1" dur="indefinite" restart="never" nodeType="tmRoot"/>
      </p:par>
    </p:tnLst>
  </p:timing>
  <p:txStyles>
    <p:titleStyle>
      <a:lvl1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mj-lt"/>
          <a:ea typeface="+mj-ea"/>
          <a:cs typeface="+mj-cs"/>
        </a:defRPr>
      </a:lvl1pPr>
      <a:lvl2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2pPr>
      <a:lvl3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3pPr>
      <a:lvl4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4pPr>
      <a:lvl5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5pPr>
      <a:lvl6pPr marL="4572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6pPr>
      <a:lvl7pPr marL="9144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7pPr>
      <a:lvl8pPr marL="13716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8pPr>
      <a:lvl9pPr marL="18288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Скругленный прямоугольник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Заголовок 21"/>
          <p:cNvSpPr>
            <a:spLocks noGrp="1"/>
          </p:cNvSpPr>
          <p:nvPr>
            <p:ph type="title"/>
          </p:nvPr>
        </p:nvSpPr>
        <p:spPr>
          <a:xfrm>
            <a:off x="914400" y="274638"/>
            <a:ext cx="7772400" cy="1143000"/>
          </a:xfrm>
          <a:prstGeom prst="rect">
            <a:avLst/>
          </a:prstGeom>
        </p:spPr>
        <p:txBody>
          <a:bodyPr bIns="91440" anchor="b" anchorCtr="0">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pPr>
              <a:defRPr/>
            </a:pPr>
            <a:endParaRPr lang="ru-RU"/>
          </a:p>
        </p:txBody>
      </p:sp>
      <p:sp>
        <p:nvSpPr>
          <p:cNvPr id="3" name="Нижний колонтитул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pPr>
              <a:defRPr/>
            </a:pPr>
            <a:endParaRPr lang="ru-RU"/>
          </a:p>
        </p:txBody>
      </p:sp>
      <p:sp>
        <p:nvSpPr>
          <p:cNvPr id="23" name="Номер слайда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pPr>
              <a:defRPr/>
            </a:pPr>
            <a:fld id="{7F480C78-A690-4F33-BB67-905DEF5FEB97}" type="slidenum">
              <a:rPr lang="ru-RU" smtClean="0"/>
              <a:pPr>
                <a:defRPr/>
              </a:pPr>
              <a:t>‹#›</a:t>
            </a:fld>
            <a:endParaRPr lang="ru-RU"/>
          </a:p>
        </p:txBody>
      </p:sp>
    </p:spTree>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19" r:id="rId8"/>
    <p:sldLayoutId id="2147483720" r:id="rId9"/>
    <p:sldLayoutId id="2147483721" r:id="rId10"/>
    <p:sldLayoutId id="2147483722" r:id="rId11"/>
  </p:sldLayoutIdLst>
  <p:timing>
    <p:tnLst>
      <p:par>
        <p:cTn id="1" dur="indefinite" restart="never" nodeType="tmRoot"/>
      </p:par>
    </p:tnLst>
  </p:timing>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tile tx="0" ty="0" sx="100000" sy="100000" flip="none" algn="tl"/>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fontAlgn="auto">
              <a:spcBef>
                <a:spcPts val="0"/>
              </a:spcBef>
              <a:spcAft>
                <a:spcPts val="0"/>
              </a:spcAft>
            </a:pPr>
            <a:fld id="{95A01684-A4EF-4001-BEE0-A2B589086532}" type="datetimeFigureOut">
              <a:rPr lang="ru-RU" smtClean="0">
                <a:solidFill>
                  <a:prstClr val="black">
                    <a:tint val="75000"/>
                  </a:prstClr>
                </a:solidFill>
                <a:latin typeface="Calibri"/>
              </a:rPr>
              <a:pPr fontAlgn="auto">
                <a:spcBef>
                  <a:spcPts val="0"/>
                </a:spcBef>
                <a:spcAft>
                  <a:spcPts val="0"/>
                </a:spcAft>
              </a:pPr>
              <a:t>16.11.2017</a:t>
            </a:fld>
            <a:endParaRPr lang="ru-RU">
              <a:solidFill>
                <a:prstClr val="black">
                  <a:tint val="75000"/>
                </a:prstClr>
              </a:solidFill>
              <a:latin typeface="Calibri"/>
            </a:endParaRPr>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fontAlgn="auto">
              <a:spcBef>
                <a:spcPts val="0"/>
              </a:spcBef>
              <a:spcAft>
                <a:spcPts val="0"/>
              </a:spcAft>
            </a:pPr>
            <a:endParaRPr lang="ru-RU">
              <a:solidFill>
                <a:prstClr val="black">
                  <a:tint val="75000"/>
                </a:prstClr>
              </a:solidFill>
              <a:latin typeface="Calibri"/>
            </a:endParaRPr>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fontAlgn="auto">
              <a:spcBef>
                <a:spcPts val="0"/>
              </a:spcBef>
              <a:spcAft>
                <a:spcPts val="0"/>
              </a:spcAft>
            </a:pPr>
            <a:fld id="{76D165E2-3FFE-4B8B-9D58-5D2013B4F87E}" type="slidenum">
              <a:rPr lang="ru-RU" smtClean="0">
                <a:solidFill>
                  <a:prstClr val="black">
                    <a:tint val="75000"/>
                  </a:prstClr>
                </a:solidFill>
                <a:latin typeface="Calibri"/>
              </a:rPr>
              <a:pPr fontAlgn="auto">
                <a:spcBef>
                  <a:spcPts val="0"/>
                </a:spcBef>
                <a:spcAft>
                  <a:spcPts val="0"/>
                </a:spcAft>
              </a:pPr>
              <a:t>‹#›</a:t>
            </a:fld>
            <a:endParaRPr lang="ru-RU">
              <a:solidFill>
                <a:prstClr val="black">
                  <a:tint val="75000"/>
                </a:prstClr>
              </a:solidFill>
              <a:latin typeface="Calibri"/>
            </a:endParaRPr>
          </a:p>
        </p:txBody>
      </p:sp>
    </p:spTree>
    <p:extLst>
      <p:ext uri="{BB962C8B-B14F-4D97-AF65-F5344CB8AC3E}">
        <p14:creationId xmlns:p14="http://schemas.microsoft.com/office/powerpoint/2010/main" val="702759723"/>
      </p:ext>
    </p:extLst>
  </p:cSld>
  <p:clrMap bg1="lt1" tx1="dk1" bg2="lt2" tx2="dk2" accent1="accent1" accent2="accent2" accent3="accent3" accent4="accent4" accent5="accent5" accent6="accent6" hlink="hlink" folHlink="folHlink"/>
  <p:sldLayoutIdLst>
    <p:sldLayoutId id="2147483784" r:id="rId1"/>
    <p:sldLayoutId id="2147483785" r:id="rId2"/>
    <p:sldLayoutId id="2147483786" r:id="rId3"/>
    <p:sldLayoutId id="2147483787" r:id="rId4"/>
    <p:sldLayoutId id="2147483788" r:id="rId5"/>
    <p:sldLayoutId id="2147483789" r:id="rId6"/>
    <p:sldLayoutId id="2147483790" r:id="rId7"/>
    <p:sldLayoutId id="2147483791" r:id="rId8"/>
    <p:sldLayoutId id="2147483792" r:id="rId9"/>
    <p:sldLayoutId id="2147483793" r:id="rId10"/>
    <p:sldLayoutId id="2147483794" r:id="rId11"/>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8" name="Текст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pPr>
              <a:defRPr/>
            </a:pPr>
            <a:endParaRPr lang="ru-RU">
              <a:solidFill>
                <a:srgbClr val="3891A7">
                  <a:shade val="75000"/>
                </a:srgbClr>
              </a:solidFill>
            </a:endParaRPr>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endParaRPr lang="ru-RU">
              <a:solidFill>
                <a:srgbClr val="3891A7">
                  <a:shade val="75000"/>
                </a:srgbClr>
              </a:solidFill>
            </a:endParaRPr>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fld id="{7F480C78-A690-4F33-BB67-905DEF5FEB97}" type="slidenum">
              <a:rPr lang="ru-RU" smtClean="0">
                <a:solidFill>
                  <a:srgbClr val="3891A7">
                    <a:shade val="75000"/>
                  </a:srgbClr>
                </a:solidFill>
              </a:rPr>
              <a:pPr>
                <a:defRPr/>
              </a:pPr>
              <a:t>‹#›</a:t>
            </a:fld>
            <a:endParaRPr lang="ru-RU">
              <a:solidFill>
                <a:srgbClr val="3891A7">
                  <a:shade val="75000"/>
                </a:srgbClr>
              </a:solidFill>
            </a:endParaRPr>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kumimoji="0" lang="ru-RU" smtClean="0"/>
              <a:t>Образец заголовка</a:t>
            </a:r>
            <a:endParaRPr kumimoji="0"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Tree>
    <p:extLst>
      <p:ext uri="{BB962C8B-B14F-4D97-AF65-F5344CB8AC3E}">
        <p14:creationId xmlns:p14="http://schemas.microsoft.com/office/powerpoint/2010/main" val="2379284265"/>
      </p:ext>
    </p:extLst>
  </p:cSld>
  <p:clrMap bg1="lt1" tx1="dk1" bg2="lt2" tx2="dk2" accent1="accent1" accent2="accent2" accent3="accent3" accent4="accent4" accent5="accent5" accent6="accent6" hlink="hlink" folHlink="folHlink"/>
  <p:sldLayoutIdLst>
    <p:sldLayoutId id="2147483808" r:id="rId1"/>
    <p:sldLayoutId id="2147483809" r:id="rId2"/>
    <p:sldLayoutId id="2147483810" r:id="rId3"/>
    <p:sldLayoutId id="2147483811" r:id="rId4"/>
    <p:sldLayoutId id="2147483812" r:id="rId5"/>
    <p:sldLayoutId id="2147483813" r:id="rId6"/>
    <p:sldLayoutId id="2147483814" r:id="rId7"/>
    <p:sldLayoutId id="2147483815" r:id="rId8"/>
    <p:sldLayoutId id="2147483816" r:id="rId9"/>
    <p:sldLayoutId id="2147483817" r:id="rId10"/>
    <p:sldLayoutId id="2147483818" r:id="rId11"/>
  </p:sldLayoutIdLst>
  <p:timing>
    <p:tnLst>
      <p:par>
        <p:cTn id="1" dur="indefinite" restart="never" nodeType="tmRoot"/>
      </p:par>
    </p:tnLst>
  </p:timing>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ирог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
        <p:nvSpPr>
          <p:cNvPr id="8" name="Овал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
        <p:nvSpPr>
          <p:cNvPr id="11" name="Кольцо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
        <p:nvSpPr>
          <p:cNvPr id="12" name="Прямоугольник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
        <p:nvSpPr>
          <p:cNvPr id="5" name="Заголовок 4"/>
          <p:cNvSpPr>
            <a:spLocks noGrp="1"/>
          </p:cNvSpPr>
          <p:nvPr>
            <p:ph type="title"/>
          </p:nvPr>
        </p:nvSpPr>
        <p:spPr>
          <a:xfrm>
            <a:off x="1435608" y="274638"/>
            <a:ext cx="7498080" cy="1143000"/>
          </a:xfrm>
          <a:prstGeom prst="rect">
            <a:avLst/>
          </a:prstGeom>
        </p:spPr>
        <p:txBody>
          <a:bodyPr anchor="ctr">
            <a:normAutofit/>
          </a:bodyPr>
          <a:lstStyle>
            <a:extLst/>
          </a:lstStyle>
          <a:p>
            <a:r>
              <a:rPr kumimoji="0" lang="ru-RU" smtClean="0"/>
              <a:t>Образец заголовка</a:t>
            </a:r>
            <a:endParaRPr kumimoji="0" lang="en-US"/>
          </a:p>
        </p:txBody>
      </p:sp>
      <p:sp>
        <p:nvSpPr>
          <p:cNvPr id="9" name="Текст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4" name="Дата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pPr>
              <a:defRPr/>
            </a:pPr>
            <a:endParaRPr lang="ru-RU">
              <a:solidFill>
                <a:srgbClr val="E7DEC9">
                  <a:shade val="50000"/>
                  <a:satMod val="200000"/>
                </a:srgbClr>
              </a:solidFill>
            </a:endParaRPr>
          </a:p>
        </p:txBody>
      </p:sp>
      <p:sp>
        <p:nvSpPr>
          <p:cNvPr id="10" name="Нижний колонтитул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pPr>
              <a:defRPr/>
            </a:pPr>
            <a:endParaRPr lang="ru-RU">
              <a:solidFill>
                <a:srgbClr val="E7DEC9">
                  <a:shade val="50000"/>
                  <a:satMod val="200000"/>
                </a:srgbClr>
              </a:solidFill>
            </a:endParaRPr>
          </a:p>
        </p:txBody>
      </p:sp>
      <p:sp>
        <p:nvSpPr>
          <p:cNvPr id="22" name="Номер слайда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pPr>
              <a:defRPr/>
            </a:pPr>
            <a:fld id="{7F480C78-A690-4F33-BB67-905DEF5FEB97}" type="slidenum">
              <a:rPr lang="ru-RU" smtClean="0">
                <a:solidFill>
                  <a:srgbClr val="E7DEC9">
                    <a:shade val="50000"/>
                    <a:satMod val="200000"/>
                  </a:srgbClr>
                </a:solidFill>
              </a:rPr>
              <a:pPr>
                <a:defRPr/>
              </a:pPr>
              <a:t>‹#›</a:t>
            </a:fld>
            <a:endParaRPr lang="ru-RU">
              <a:solidFill>
                <a:srgbClr val="E7DEC9">
                  <a:shade val="50000"/>
                  <a:satMod val="200000"/>
                </a:srgbClr>
              </a:solidFill>
            </a:endParaRPr>
          </a:p>
        </p:txBody>
      </p:sp>
      <p:sp>
        <p:nvSpPr>
          <p:cNvPr id="15" name="Прямоугольник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Tree>
    <p:extLst>
      <p:ext uri="{BB962C8B-B14F-4D97-AF65-F5344CB8AC3E}">
        <p14:creationId xmlns:p14="http://schemas.microsoft.com/office/powerpoint/2010/main" val="1890448479"/>
      </p:ext>
    </p:extLst>
  </p:cSld>
  <p:clrMap bg1="lt1" tx1="dk1" bg2="lt2" tx2="dk2" accent1="accent1" accent2="accent2" accent3="accent3" accent4="accent4" accent5="accent5" accent6="accent6" hlink="hlink" folHlink="folHlink"/>
  <p:sldLayoutIdLst>
    <p:sldLayoutId id="2147483820" r:id="rId1"/>
    <p:sldLayoutId id="2147483821" r:id="rId2"/>
    <p:sldLayoutId id="2147483822" r:id="rId3"/>
    <p:sldLayoutId id="2147483823" r:id="rId4"/>
    <p:sldLayoutId id="2147483824" r:id="rId5"/>
    <p:sldLayoutId id="2147483825" r:id="rId6"/>
    <p:sldLayoutId id="2147483826" r:id="rId7"/>
    <p:sldLayoutId id="2147483827" r:id="rId8"/>
    <p:sldLayoutId id="2147483828" r:id="rId9"/>
    <p:sldLayoutId id="2147483829" r:id="rId10"/>
    <p:sldLayoutId id="2147483830" r:id="rId11"/>
  </p:sldLayoutIdLst>
  <p:timing>
    <p:tnLst>
      <p:par>
        <p:cTn id="1" dur="indefinite" restart="never" nodeType="tmRoot"/>
      </p:par>
    </p:tnLst>
  </p:timing>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16"/>
          <p:cNvGrpSpPr>
            <a:grpSpLocks/>
          </p:cNvGrpSpPr>
          <p:nvPr/>
        </p:nvGrpSpPr>
        <p:grpSpPr bwMode="auto">
          <a:xfrm>
            <a:off x="-7938" y="-7938"/>
            <a:ext cx="9169401" cy="6873876"/>
            <a:chOff x="-8467" y="-8468"/>
            <a:chExt cx="9169805" cy="6874935"/>
          </a:xfrm>
        </p:grpSpPr>
        <p:sp>
          <p:nvSpPr>
            <p:cNvPr id="7" name="Freeform 6"/>
            <p:cNvSpPr/>
            <p:nvPr/>
          </p:nvSpPr>
          <p:spPr>
            <a:xfrm>
              <a:off x="-8467" y="4013290"/>
              <a:ext cx="457221" cy="285317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497"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8689" y="3919613"/>
              <a:ext cx="2513124"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59564"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1027" name="Title Placeholder 1"/>
          <p:cNvSpPr>
            <a:spLocks noGrp="1"/>
          </p:cNvSpPr>
          <p:nvPr>
            <p:ph type="title"/>
          </p:nvPr>
        </p:nvSpPr>
        <p:spPr bwMode="auto">
          <a:xfrm>
            <a:off x="609600" y="609600"/>
            <a:ext cx="6348413"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заголовка</a:t>
            </a:r>
            <a:endParaRPr lang="en-US" altLang="ru-RU" smtClean="0"/>
          </a:p>
        </p:txBody>
      </p:sp>
      <p:sp>
        <p:nvSpPr>
          <p:cNvPr id="1028" name="Text Placeholder 2"/>
          <p:cNvSpPr>
            <a:spLocks noGrp="1"/>
          </p:cNvSpPr>
          <p:nvPr>
            <p:ph type="body" idx="1"/>
          </p:nvPr>
        </p:nvSpPr>
        <p:spPr bwMode="auto">
          <a:xfrm>
            <a:off x="609600" y="2160588"/>
            <a:ext cx="6348413" cy="388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текста</a:t>
            </a:r>
          </a:p>
          <a:p>
            <a:pPr lvl="1"/>
            <a:r>
              <a:rPr lang="ru-RU" altLang="ru-RU" smtClean="0"/>
              <a:t>Второй уровень</a:t>
            </a:r>
          </a:p>
          <a:p>
            <a:pPr lvl="2"/>
            <a:r>
              <a:rPr lang="ru-RU" altLang="ru-RU" smtClean="0"/>
              <a:t>Третий уровень</a:t>
            </a:r>
          </a:p>
          <a:p>
            <a:pPr lvl="3"/>
            <a:r>
              <a:rPr lang="ru-RU" altLang="ru-RU" smtClean="0"/>
              <a:t>Четвертый уровень</a:t>
            </a:r>
          </a:p>
          <a:p>
            <a:pPr lvl="4"/>
            <a:r>
              <a:rPr lang="ru-RU" altLang="ru-RU" smtClean="0"/>
              <a:t>Пятый уровень</a:t>
            </a:r>
            <a:endParaRPr lang="en-US" altLang="ru-RU" smtClean="0"/>
          </a:p>
        </p:txBody>
      </p:sp>
      <p:sp>
        <p:nvSpPr>
          <p:cNvPr id="4" name="Date Placeholder 3"/>
          <p:cNvSpPr>
            <a:spLocks noGrp="1"/>
          </p:cNvSpPr>
          <p:nvPr>
            <p:ph type="dt" sz="half" idx="2"/>
          </p:nvPr>
        </p:nvSpPr>
        <p:spPr>
          <a:xfrm>
            <a:off x="5405438" y="6042025"/>
            <a:ext cx="684212"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eaLnBrk="0" hangingPunct="0">
              <a:defRPr/>
            </a:pPr>
            <a:endParaRPr lang="ru-RU" altLang="ru-RU">
              <a:solidFill>
                <a:prstClr val="black">
                  <a:tint val="75000"/>
                </a:prstClr>
              </a:solidFill>
              <a:latin typeface="Times New Roman" panose="02020603050405020304" pitchFamily="18" charset="0"/>
            </a:endParaRPr>
          </a:p>
        </p:txBody>
      </p:sp>
      <p:sp>
        <p:nvSpPr>
          <p:cNvPr id="5" name="Footer Placeholder 4"/>
          <p:cNvSpPr>
            <a:spLocks noGrp="1"/>
          </p:cNvSpPr>
          <p:nvPr>
            <p:ph type="ftr" sz="quarter" idx="3"/>
          </p:nvPr>
        </p:nvSpPr>
        <p:spPr>
          <a:xfrm>
            <a:off x="609600" y="6042025"/>
            <a:ext cx="46228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eaLnBrk="0" hangingPunct="0">
              <a:defRPr/>
            </a:pPr>
            <a:endParaRPr lang="ru-RU" altLang="ru-RU">
              <a:solidFill>
                <a:prstClr val="black">
                  <a:tint val="75000"/>
                </a:prstClr>
              </a:solidFill>
              <a:latin typeface="Times New Roman" panose="02020603050405020304" pitchFamily="18" charset="0"/>
            </a:endParaRPr>
          </a:p>
        </p:txBody>
      </p:sp>
      <p:sp>
        <p:nvSpPr>
          <p:cNvPr id="6" name="Slide Number Placeholder 5"/>
          <p:cNvSpPr>
            <a:spLocks noGrp="1"/>
          </p:cNvSpPr>
          <p:nvPr>
            <p:ph type="sldNum" sz="quarter" idx="4"/>
          </p:nvPr>
        </p:nvSpPr>
        <p:spPr>
          <a:xfrm>
            <a:off x="6445250" y="6042025"/>
            <a:ext cx="512763" cy="365125"/>
          </a:xfrm>
          <a:prstGeom prst="rect">
            <a:avLst/>
          </a:prstGeom>
        </p:spPr>
        <p:txBody>
          <a:bodyPr vert="horz" lIns="91440" tIns="45720" rIns="91440" bIns="45720" rtlCol="0" anchor="ctr"/>
          <a:lstStyle>
            <a:lvl1pPr algn="r">
              <a:defRPr sz="900">
                <a:solidFill>
                  <a:schemeClr val="accent1"/>
                </a:solidFill>
              </a:defRPr>
            </a:lvl1pPr>
          </a:lstStyle>
          <a:p>
            <a:pPr eaLnBrk="0" hangingPunct="0">
              <a:defRPr/>
            </a:pPr>
            <a:fld id="{722A15A4-ADC7-4BE6-886F-CF22DE99FD24}" type="slidenum">
              <a:rPr lang="ru-RU" altLang="ru-RU">
                <a:solidFill>
                  <a:srgbClr val="90C226"/>
                </a:solidFill>
                <a:latin typeface="Times New Roman" panose="02020603050405020304" pitchFamily="18" charset="0"/>
              </a:rPr>
              <a:pPr eaLnBrk="0" hangingPunct="0">
                <a:defRPr/>
              </a:pPr>
              <a:t>‹#›</a:t>
            </a:fld>
            <a:endParaRPr lang="ru-RU" altLang="ru-RU">
              <a:solidFill>
                <a:srgbClr val="90C226"/>
              </a:solidFill>
              <a:latin typeface="Times New Roman" panose="02020603050405020304" pitchFamily="18" charset="0"/>
            </a:endParaRPr>
          </a:p>
        </p:txBody>
      </p:sp>
    </p:spTree>
    <p:extLst>
      <p:ext uri="{BB962C8B-B14F-4D97-AF65-F5344CB8AC3E}">
        <p14:creationId xmlns:p14="http://schemas.microsoft.com/office/powerpoint/2010/main" val="3727172931"/>
      </p:ext>
    </p:extLst>
  </p:cSld>
  <p:clrMap bg1="lt1" tx1="dk1" bg2="lt2" tx2="dk2" accent1="accent1" accent2="accent2" accent3="accent3" accent4="accent4" accent5="accent5" accent6="accent6" hlink="hlink" folHlink="folHlink"/>
  <p:sldLayoutIdLst>
    <p:sldLayoutId id="2147483832" r:id="rId1"/>
    <p:sldLayoutId id="2147483833" r:id="rId2"/>
    <p:sldLayoutId id="2147483834" r:id="rId3"/>
    <p:sldLayoutId id="2147483835" r:id="rId4"/>
    <p:sldLayoutId id="2147483836" r:id="rId5"/>
    <p:sldLayoutId id="2147483837" r:id="rId6"/>
    <p:sldLayoutId id="2147483838" r:id="rId7"/>
    <p:sldLayoutId id="2147483839" r:id="rId8"/>
    <p:sldLayoutId id="2147483840" r:id="rId9"/>
    <p:sldLayoutId id="2147483841" r:id="rId10"/>
    <p:sldLayoutId id="2147483842" r:id="rId11"/>
    <p:sldLayoutId id="2147483843" r:id="rId12"/>
    <p:sldLayoutId id="2147483844" r:id="rId13"/>
    <p:sldLayoutId id="2147483845" r:id="rId14"/>
    <p:sldLayoutId id="2147483846" r:id="rId15"/>
    <p:sldLayoutId id="2147483847" r:id="rId16"/>
  </p:sldLayoutIdLst>
  <p:timing>
    <p:tnLst>
      <p:par>
        <p:cTn id="1" dur="indefinite" restart="never" nodeType="tmRoot"/>
      </p:par>
    </p:tnLst>
  </p:timing>
  <p:txStyles>
    <p:titleStyle>
      <a:lvl1pPr algn="l" defTabSz="457200" rtl="0" eaLnBrk="0" fontAlgn="base" hangingPunct="0">
        <a:spcBef>
          <a:spcPct val="0"/>
        </a:spcBef>
        <a:spcAft>
          <a:spcPct val="0"/>
        </a:spcAft>
        <a:defRPr sz="3600" kern="1200">
          <a:solidFill>
            <a:schemeClr val="accent1"/>
          </a:solidFill>
          <a:latin typeface="+mj-lt"/>
          <a:ea typeface="+mj-ea"/>
          <a:cs typeface="+mj-cs"/>
        </a:defRPr>
      </a:lvl1pPr>
      <a:lvl2pPr algn="l" defTabSz="457200" rtl="0" eaLnBrk="0" fontAlgn="base" hangingPunct="0">
        <a:spcBef>
          <a:spcPct val="0"/>
        </a:spcBef>
        <a:spcAft>
          <a:spcPct val="0"/>
        </a:spcAft>
        <a:defRPr sz="3600">
          <a:solidFill>
            <a:schemeClr val="accent1"/>
          </a:solidFill>
          <a:latin typeface="Trebuchet MS" panose="020B0603020202020204" pitchFamily="34" charset="0"/>
        </a:defRPr>
      </a:lvl2pPr>
      <a:lvl3pPr algn="l" defTabSz="457200" rtl="0" eaLnBrk="0" fontAlgn="base" hangingPunct="0">
        <a:spcBef>
          <a:spcPct val="0"/>
        </a:spcBef>
        <a:spcAft>
          <a:spcPct val="0"/>
        </a:spcAft>
        <a:defRPr sz="3600">
          <a:solidFill>
            <a:schemeClr val="accent1"/>
          </a:solidFill>
          <a:latin typeface="Trebuchet MS" panose="020B0603020202020204" pitchFamily="34" charset="0"/>
        </a:defRPr>
      </a:lvl3pPr>
      <a:lvl4pPr algn="l" defTabSz="457200" rtl="0" eaLnBrk="0" fontAlgn="base" hangingPunct="0">
        <a:spcBef>
          <a:spcPct val="0"/>
        </a:spcBef>
        <a:spcAft>
          <a:spcPct val="0"/>
        </a:spcAft>
        <a:defRPr sz="3600">
          <a:solidFill>
            <a:schemeClr val="accent1"/>
          </a:solidFill>
          <a:latin typeface="Trebuchet MS" panose="020B0603020202020204" pitchFamily="34" charset="0"/>
        </a:defRPr>
      </a:lvl4pPr>
      <a:lvl5pPr algn="l" defTabSz="457200" rtl="0" eaLnBrk="0" fontAlgn="base" hangingPunct="0">
        <a:spcBef>
          <a:spcPct val="0"/>
        </a:spcBef>
        <a:spcAft>
          <a:spcPct val="0"/>
        </a:spcAft>
        <a:defRPr sz="3600">
          <a:solidFill>
            <a:schemeClr val="accent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71317" cy="6874935"/>
            <a:chOff x="-8467" y="-8468"/>
            <a:chExt cx="9171317" cy="6874935"/>
          </a:xfrm>
        </p:grpSpPr>
        <p:cxnSp>
          <p:nvCxnSpPr>
            <p:cNvPr id="7" name="Straight Connector 6"/>
            <p:cNvCxnSpPr/>
            <p:nvPr/>
          </p:nvCxnSpPr>
          <p:spPr>
            <a:xfrm flipV="1">
              <a:off x="5130830" y="4175605"/>
              <a:ext cx="4022475" cy="2682396"/>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8" name="Straight Connector 7"/>
            <p:cNvCxnSpPr/>
            <p:nvPr/>
          </p:nvCxnSpPr>
          <p:spPr>
            <a:xfrm>
              <a:off x="7042707"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9" name="Freeform 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094165"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68764"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lumMod val="50000"/>
                <a:alpha val="7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eaLnBrk="0" hangingPunct="0">
              <a:defRPr/>
            </a:pPr>
            <a:endParaRPr lang="ru-RU" altLang="ru-RU">
              <a:solidFill>
                <a:prstClr val="black">
                  <a:tint val="75000"/>
                </a:prstClr>
              </a:solidFill>
              <a:latin typeface="Times New Roman" panose="02020603050405020304" pitchFamily="18" charset="0"/>
            </a:endParaRPr>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eaLnBrk="0" hangingPunct="0">
              <a:defRPr/>
            </a:pPr>
            <a:endParaRPr lang="ru-RU" altLang="ru-RU">
              <a:solidFill>
                <a:prstClr val="black">
                  <a:tint val="75000"/>
                </a:prstClr>
              </a:solidFill>
              <a:latin typeface="Times New Roman" panose="02020603050405020304" pitchFamily="18" charset="0"/>
            </a:endParaRPr>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lumMod val="75000"/>
                  </a:schemeClr>
                </a:solidFill>
              </a:defRPr>
            </a:lvl1pPr>
          </a:lstStyle>
          <a:p>
            <a:pPr eaLnBrk="0" hangingPunct="0">
              <a:defRPr/>
            </a:pPr>
            <a:fld id="{722A15A4-ADC7-4BE6-886F-CF22DE99FD24}" type="slidenum">
              <a:rPr lang="ru-RU" altLang="ru-RU" smtClean="0">
                <a:solidFill>
                  <a:srgbClr val="F496CB">
                    <a:lumMod val="75000"/>
                  </a:srgbClr>
                </a:solidFill>
                <a:latin typeface="Times New Roman" panose="02020603050405020304" pitchFamily="18" charset="0"/>
              </a:rPr>
              <a:pPr eaLnBrk="0" hangingPunct="0">
                <a:defRPr/>
              </a:pPr>
              <a:t>‹#›</a:t>
            </a:fld>
            <a:endParaRPr lang="ru-RU" altLang="ru-RU">
              <a:solidFill>
                <a:srgbClr val="F496CB">
                  <a:lumMod val="75000"/>
                </a:srgbClr>
              </a:solidFill>
              <a:latin typeface="Times New Roman" panose="02020603050405020304" pitchFamily="18" charset="0"/>
            </a:endParaRPr>
          </a:p>
        </p:txBody>
      </p:sp>
    </p:spTree>
    <p:extLst>
      <p:ext uri="{BB962C8B-B14F-4D97-AF65-F5344CB8AC3E}">
        <p14:creationId xmlns:p14="http://schemas.microsoft.com/office/powerpoint/2010/main" val="2799952044"/>
      </p:ext>
    </p:extLst>
  </p:cSld>
  <p:clrMap bg1="lt1" tx1="dk1" bg2="lt2" tx2="dk2" accent1="accent1" accent2="accent2" accent3="accent3" accent4="accent4" accent5="accent5" accent6="accent6" hlink="hlink" folHlink="folHlink"/>
  <p:sldLayoutIdLst>
    <p:sldLayoutId id="2147483849" r:id="rId1"/>
    <p:sldLayoutId id="2147483850" r:id="rId2"/>
    <p:sldLayoutId id="2147483851" r:id="rId3"/>
    <p:sldLayoutId id="2147483852" r:id="rId4"/>
    <p:sldLayoutId id="2147483853" r:id="rId5"/>
    <p:sldLayoutId id="2147483854" r:id="rId6"/>
    <p:sldLayoutId id="2147483855" r:id="rId7"/>
    <p:sldLayoutId id="2147483856" r:id="rId8"/>
    <p:sldLayoutId id="2147483857" r:id="rId9"/>
    <p:sldLayoutId id="2147483858" r:id="rId10"/>
    <p:sldLayoutId id="2147483859" r:id="rId11"/>
    <p:sldLayoutId id="2147483860" r:id="rId12"/>
    <p:sldLayoutId id="2147483861" r:id="rId13"/>
    <p:sldLayoutId id="2147483862" r:id="rId14"/>
    <p:sldLayoutId id="2147483863" r:id="rId15"/>
    <p:sldLayoutId id="2147483864" r:id="rId16"/>
  </p:sldLayoutIdLst>
  <p:timing>
    <p:tnLst>
      <p:par>
        <p:cTn id="1" dur="indefinite" restart="never" nodeType="tmRoot"/>
      </p:par>
    </p:tnLst>
  </p:timing>
  <p:txStyles>
    <p:titleStyle>
      <a:lvl1pPr algn="l" defTabSz="457200" rtl="0" eaLnBrk="1" latinLnBrk="0" hangingPunct="1">
        <a:spcBef>
          <a:spcPct val="0"/>
        </a:spcBef>
        <a:buNone/>
        <a:defRPr sz="3600" kern="1200">
          <a:solidFill>
            <a:schemeClr val="accent1">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lumMod val="75000"/>
          </a:schemeClr>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lumMod val="75000"/>
          </a:schemeClr>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9442" name="Rectangle 2"/>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eaLnBrk="1" hangingPunct="1">
              <a:defRPr sz="1200">
                <a:latin typeface="Arial" charset="0"/>
              </a:defRPr>
            </a:lvl1pPr>
          </a:lstStyle>
          <a:p>
            <a:pPr>
              <a:defRPr/>
            </a:pPr>
            <a:endParaRPr lang="ru-RU">
              <a:solidFill>
                <a:srgbClr val="000000"/>
              </a:solidFill>
            </a:endParaRPr>
          </a:p>
        </p:txBody>
      </p:sp>
      <p:sp>
        <p:nvSpPr>
          <p:cNvPr id="189443" name="Rectangle 3"/>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atin typeface="Arial Black" panose="020B0A04020102020204" pitchFamily="34" charset="0"/>
              </a:defRPr>
            </a:lvl1pPr>
          </a:lstStyle>
          <a:p>
            <a:fld id="{B214F3AF-6B66-4037-93F5-8E78C9A74FD2}" type="slidenum">
              <a:rPr lang="ru-RU" altLang="ru-RU" smtClean="0">
                <a:solidFill>
                  <a:srgbClr val="000000"/>
                </a:solidFill>
              </a:rPr>
              <a:pPr/>
              <a:t>‹#›</a:t>
            </a:fld>
            <a:endParaRPr lang="ru-RU" altLang="ru-RU" smtClean="0">
              <a:solidFill>
                <a:srgbClr val="000000"/>
              </a:solidFill>
            </a:endParaRPr>
          </a:p>
        </p:txBody>
      </p:sp>
      <p:grpSp>
        <p:nvGrpSpPr>
          <p:cNvPr id="1028" name="Group 4"/>
          <p:cNvGrpSpPr>
            <a:grpSpLocks/>
          </p:cNvGrpSpPr>
          <p:nvPr/>
        </p:nvGrpSpPr>
        <p:grpSpPr bwMode="auto">
          <a:xfrm>
            <a:off x="0" y="0"/>
            <a:ext cx="9144000" cy="546100"/>
            <a:chOff x="0" y="0"/>
            <a:chExt cx="5760" cy="344"/>
          </a:xfrm>
        </p:grpSpPr>
        <p:sp>
          <p:nvSpPr>
            <p:cNvPr id="189445" name="Rectangle 5"/>
            <p:cNvSpPr>
              <a:spLocks noChangeArrowheads="1"/>
            </p:cNvSpPr>
            <p:nvPr/>
          </p:nvSpPr>
          <p:spPr bwMode="auto">
            <a:xfrm>
              <a:off x="0" y="0"/>
              <a:ext cx="180" cy="336"/>
            </a:xfrm>
            <a:prstGeom prst="rect">
              <a:avLst/>
            </a:prstGeom>
            <a:gradFill rotWithShape="0">
              <a:gsLst>
                <a:gs pos="0">
                  <a:schemeClr val="folHlink"/>
                </a:gs>
                <a:gs pos="100000">
                  <a:schemeClr val="bg1"/>
                </a:gs>
              </a:gsLst>
              <a:lin ang="0" scaled="1"/>
            </a:gradFill>
            <a:ln w="9525">
              <a:noFill/>
              <a:miter lim="800000"/>
              <a:headEnd/>
              <a:tailEnd/>
            </a:ln>
            <a:effectLst/>
          </p:spPr>
          <p:txBody>
            <a:bodyPr wrap="none" anchor="ctr"/>
            <a:lstStyle/>
            <a:p>
              <a:pPr algn="ctr">
                <a:defRPr/>
              </a:pPr>
              <a:endParaRPr lang="ru-RU" sz="2400">
                <a:solidFill>
                  <a:srgbClr val="000000"/>
                </a:solidFill>
                <a:latin typeface="Times New Roman" panose="02020603050405020304" pitchFamily="18" charset="0"/>
              </a:endParaRPr>
            </a:p>
          </p:txBody>
        </p:sp>
        <p:sp>
          <p:nvSpPr>
            <p:cNvPr id="189446" name="Rectangle 6"/>
            <p:cNvSpPr>
              <a:spLocks noChangeArrowheads="1"/>
            </p:cNvSpPr>
            <p:nvPr/>
          </p:nvSpPr>
          <p:spPr bwMode="auto">
            <a:xfrm>
              <a:off x="260" y="85"/>
              <a:ext cx="5500" cy="173"/>
            </a:xfrm>
            <a:prstGeom prst="rect">
              <a:avLst/>
            </a:prstGeom>
            <a:gradFill rotWithShape="0">
              <a:gsLst>
                <a:gs pos="0">
                  <a:schemeClr val="bg2"/>
                </a:gs>
                <a:gs pos="100000">
                  <a:schemeClr val="bg1"/>
                </a:gs>
              </a:gsLst>
              <a:lin ang="0" scaled="1"/>
            </a:gradFill>
            <a:ln w="9525">
              <a:noFill/>
              <a:miter lim="800000"/>
              <a:headEnd/>
              <a:tailEnd/>
            </a:ln>
          </p:spPr>
          <p:txBody>
            <a:bodyPr/>
            <a:lstStyle/>
            <a:p>
              <a:pPr>
                <a:defRPr/>
              </a:pPr>
              <a:endParaRPr lang="ru-RU" sz="2400">
                <a:solidFill>
                  <a:srgbClr val="000000"/>
                </a:solidFill>
                <a:latin typeface="Times New Roman" panose="02020603050405020304" pitchFamily="18" charset="0"/>
              </a:endParaRPr>
            </a:p>
          </p:txBody>
        </p:sp>
        <p:sp>
          <p:nvSpPr>
            <p:cNvPr id="189447" name="Rectangle 7"/>
            <p:cNvSpPr>
              <a:spLocks noChangeArrowheads="1"/>
            </p:cNvSpPr>
            <p:nvPr/>
          </p:nvSpPr>
          <p:spPr bwMode="auto">
            <a:xfrm>
              <a:off x="258" y="85"/>
              <a:ext cx="87" cy="89"/>
            </a:xfrm>
            <a:prstGeom prst="rect">
              <a:avLst/>
            </a:prstGeom>
            <a:solidFill>
              <a:schemeClr val="folHlink"/>
            </a:solidFill>
            <a:ln w="9525">
              <a:noFill/>
              <a:miter lim="800000"/>
              <a:headEnd/>
              <a:tailEnd/>
            </a:ln>
          </p:spPr>
          <p:txBody>
            <a:bodyPr/>
            <a:lstStyle/>
            <a:p>
              <a:pPr>
                <a:defRPr/>
              </a:pPr>
              <a:endParaRPr lang="ru-RU">
                <a:solidFill>
                  <a:srgbClr val="666699"/>
                </a:solidFill>
                <a:latin typeface="Arial" charset="0"/>
              </a:endParaRPr>
            </a:p>
          </p:txBody>
        </p:sp>
        <p:sp>
          <p:nvSpPr>
            <p:cNvPr id="189448" name="Rectangle 8"/>
            <p:cNvSpPr>
              <a:spLocks noChangeArrowheads="1"/>
            </p:cNvSpPr>
            <p:nvPr/>
          </p:nvSpPr>
          <p:spPr bwMode="auto">
            <a:xfrm>
              <a:off x="345" y="0"/>
              <a:ext cx="88" cy="87"/>
            </a:xfrm>
            <a:prstGeom prst="rect">
              <a:avLst/>
            </a:prstGeom>
            <a:solidFill>
              <a:schemeClr val="folHlink"/>
            </a:solidFill>
            <a:ln w="9525">
              <a:noFill/>
              <a:miter lim="800000"/>
              <a:headEnd/>
              <a:tailEnd/>
            </a:ln>
          </p:spPr>
          <p:txBody>
            <a:bodyPr/>
            <a:lstStyle/>
            <a:p>
              <a:pPr>
                <a:defRPr/>
              </a:pPr>
              <a:endParaRPr lang="ru-RU">
                <a:solidFill>
                  <a:srgbClr val="666699"/>
                </a:solidFill>
                <a:latin typeface="Arial" charset="0"/>
              </a:endParaRPr>
            </a:p>
          </p:txBody>
        </p:sp>
        <p:sp>
          <p:nvSpPr>
            <p:cNvPr id="189449" name="Rectangle 9"/>
            <p:cNvSpPr>
              <a:spLocks noChangeArrowheads="1"/>
            </p:cNvSpPr>
            <p:nvPr/>
          </p:nvSpPr>
          <p:spPr bwMode="auto">
            <a:xfrm>
              <a:off x="345" y="85"/>
              <a:ext cx="88" cy="89"/>
            </a:xfrm>
            <a:prstGeom prst="rect">
              <a:avLst/>
            </a:prstGeom>
            <a:solidFill>
              <a:schemeClr val="accent2"/>
            </a:solidFill>
            <a:ln w="9525">
              <a:noFill/>
              <a:miter lim="800000"/>
              <a:headEnd/>
              <a:tailEnd/>
            </a:ln>
          </p:spPr>
          <p:txBody>
            <a:bodyPr/>
            <a:lstStyle/>
            <a:p>
              <a:pPr>
                <a:defRPr/>
              </a:pPr>
              <a:endParaRPr lang="ru-RU">
                <a:solidFill>
                  <a:srgbClr val="9999CC"/>
                </a:solidFill>
                <a:latin typeface="Arial" charset="0"/>
              </a:endParaRPr>
            </a:p>
          </p:txBody>
        </p:sp>
        <p:sp>
          <p:nvSpPr>
            <p:cNvPr id="189450" name="Rectangle 10"/>
            <p:cNvSpPr>
              <a:spLocks noChangeArrowheads="1"/>
            </p:cNvSpPr>
            <p:nvPr/>
          </p:nvSpPr>
          <p:spPr bwMode="auto">
            <a:xfrm>
              <a:off x="173" y="173"/>
              <a:ext cx="86" cy="87"/>
            </a:xfrm>
            <a:prstGeom prst="rect">
              <a:avLst/>
            </a:prstGeom>
            <a:solidFill>
              <a:schemeClr val="folHlink"/>
            </a:solidFill>
            <a:ln w="9525">
              <a:noFill/>
              <a:miter lim="800000"/>
              <a:headEnd/>
              <a:tailEnd/>
            </a:ln>
          </p:spPr>
          <p:txBody>
            <a:bodyPr/>
            <a:lstStyle/>
            <a:p>
              <a:pPr>
                <a:defRPr/>
              </a:pPr>
              <a:endParaRPr lang="ru-RU">
                <a:solidFill>
                  <a:srgbClr val="666699"/>
                </a:solidFill>
                <a:latin typeface="Arial" charset="0"/>
              </a:endParaRPr>
            </a:p>
          </p:txBody>
        </p:sp>
        <p:sp>
          <p:nvSpPr>
            <p:cNvPr id="189451" name="Rectangle 11"/>
            <p:cNvSpPr>
              <a:spLocks noChangeArrowheads="1"/>
            </p:cNvSpPr>
            <p:nvPr/>
          </p:nvSpPr>
          <p:spPr bwMode="auto">
            <a:xfrm>
              <a:off x="83" y="86"/>
              <a:ext cx="89" cy="87"/>
            </a:xfrm>
            <a:prstGeom prst="rect">
              <a:avLst/>
            </a:prstGeom>
            <a:solidFill>
              <a:schemeClr val="bg2"/>
            </a:solidFill>
            <a:ln w="9525">
              <a:noFill/>
              <a:miter lim="800000"/>
              <a:headEnd/>
              <a:tailEnd/>
            </a:ln>
          </p:spPr>
          <p:txBody>
            <a:bodyPr/>
            <a:lstStyle/>
            <a:p>
              <a:pPr>
                <a:defRPr/>
              </a:pPr>
              <a:endParaRPr lang="ru-RU" sz="2400">
                <a:solidFill>
                  <a:srgbClr val="000000"/>
                </a:solidFill>
                <a:latin typeface="Times New Roman" panose="02020603050405020304" pitchFamily="18" charset="0"/>
              </a:endParaRPr>
            </a:p>
          </p:txBody>
        </p:sp>
        <p:sp>
          <p:nvSpPr>
            <p:cNvPr id="189452" name="Rectangle 12"/>
            <p:cNvSpPr>
              <a:spLocks noChangeArrowheads="1"/>
            </p:cNvSpPr>
            <p:nvPr/>
          </p:nvSpPr>
          <p:spPr bwMode="auto">
            <a:xfrm>
              <a:off x="258" y="171"/>
              <a:ext cx="87" cy="87"/>
            </a:xfrm>
            <a:prstGeom prst="rect">
              <a:avLst/>
            </a:prstGeom>
            <a:solidFill>
              <a:schemeClr val="accent2"/>
            </a:solidFill>
            <a:ln w="9525">
              <a:noFill/>
              <a:miter lim="800000"/>
              <a:headEnd/>
              <a:tailEnd/>
            </a:ln>
          </p:spPr>
          <p:txBody>
            <a:bodyPr/>
            <a:lstStyle/>
            <a:p>
              <a:pPr>
                <a:defRPr/>
              </a:pPr>
              <a:endParaRPr lang="ru-RU">
                <a:solidFill>
                  <a:srgbClr val="9999CC"/>
                </a:solidFill>
                <a:latin typeface="Arial" charset="0"/>
              </a:endParaRPr>
            </a:p>
          </p:txBody>
        </p:sp>
        <p:sp>
          <p:nvSpPr>
            <p:cNvPr id="189453" name="Rectangle 13"/>
            <p:cNvSpPr>
              <a:spLocks noChangeArrowheads="1"/>
            </p:cNvSpPr>
            <p:nvPr/>
          </p:nvSpPr>
          <p:spPr bwMode="auto">
            <a:xfrm>
              <a:off x="173" y="258"/>
              <a:ext cx="86" cy="86"/>
            </a:xfrm>
            <a:prstGeom prst="rect">
              <a:avLst/>
            </a:prstGeom>
            <a:solidFill>
              <a:schemeClr val="accent2"/>
            </a:solidFill>
            <a:ln w="9525">
              <a:noFill/>
              <a:miter lim="800000"/>
              <a:headEnd/>
              <a:tailEnd/>
            </a:ln>
          </p:spPr>
          <p:txBody>
            <a:bodyPr/>
            <a:lstStyle/>
            <a:p>
              <a:pPr>
                <a:defRPr/>
              </a:pPr>
              <a:endParaRPr lang="ru-RU">
                <a:solidFill>
                  <a:srgbClr val="9999CC"/>
                </a:solidFill>
                <a:latin typeface="Arial" charset="0"/>
              </a:endParaRPr>
            </a:p>
          </p:txBody>
        </p:sp>
      </p:grpSp>
      <p:sp>
        <p:nvSpPr>
          <p:cNvPr id="1029" name="Rectangle 14"/>
          <p:cNvSpPr>
            <a:spLocks noGrp="1" noChangeArrowheads="1"/>
          </p:cNvSpPr>
          <p:nvPr>
            <p:ph type="title"/>
          </p:nvPr>
        </p:nvSpPr>
        <p:spPr bwMode="auto">
          <a:xfrm>
            <a:off x="457200" y="457200"/>
            <a:ext cx="8229600"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ru-RU" altLang="ru-RU" smtClean="0"/>
              <a:t>Образец заголовка</a:t>
            </a:r>
          </a:p>
        </p:txBody>
      </p:sp>
      <p:sp>
        <p:nvSpPr>
          <p:cNvPr id="1030" name="Rectangle 15"/>
          <p:cNvSpPr>
            <a:spLocks noGrp="1" noChangeArrowheads="1"/>
          </p:cNvSpPr>
          <p:nvPr>
            <p:ph type="body" idx="1"/>
          </p:nvPr>
        </p:nvSpPr>
        <p:spPr bwMode="auto">
          <a:xfrm>
            <a:off x="457200" y="1981200"/>
            <a:ext cx="8229600" cy="388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текста</a:t>
            </a:r>
          </a:p>
          <a:p>
            <a:pPr lvl="1"/>
            <a:r>
              <a:rPr lang="ru-RU" altLang="ru-RU" smtClean="0"/>
              <a:t>Второй уровень</a:t>
            </a:r>
          </a:p>
          <a:p>
            <a:pPr lvl="2"/>
            <a:r>
              <a:rPr lang="ru-RU" altLang="ru-RU" smtClean="0"/>
              <a:t>Третий уровень</a:t>
            </a:r>
          </a:p>
          <a:p>
            <a:pPr lvl="3"/>
            <a:r>
              <a:rPr lang="ru-RU" altLang="ru-RU" smtClean="0"/>
              <a:t>Четвертый уровень</a:t>
            </a:r>
          </a:p>
          <a:p>
            <a:pPr lvl="4"/>
            <a:r>
              <a:rPr lang="ru-RU" altLang="ru-RU" smtClean="0"/>
              <a:t>Пятый уровень</a:t>
            </a:r>
          </a:p>
        </p:txBody>
      </p:sp>
      <p:sp>
        <p:nvSpPr>
          <p:cNvPr id="189456" name="Rectangle 16"/>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ru-RU">
              <a:solidFill>
                <a:srgbClr val="000000"/>
              </a:solidFill>
            </a:endParaRPr>
          </a:p>
        </p:txBody>
      </p:sp>
    </p:spTree>
    <p:extLst>
      <p:ext uri="{BB962C8B-B14F-4D97-AF65-F5344CB8AC3E}">
        <p14:creationId xmlns:p14="http://schemas.microsoft.com/office/powerpoint/2010/main" val="2751765901"/>
      </p:ext>
    </p:extLst>
  </p:cSld>
  <p:clrMap bg1="lt1" tx1="dk1" bg2="lt2" tx2="dk2" accent1="accent1" accent2="accent2" accent3="accent3" accent4="accent4" accent5="accent5" accent6="accent6" hlink="hlink" folHlink="folHlink"/>
  <p:sldLayoutIdLst>
    <p:sldLayoutId id="2147483866" r:id="rId1"/>
    <p:sldLayoutId id="2147483867" r:id="rId2"/>
    <p:sldLayoutId id="2147483868" r:id="rId3"/>
    <p:sldLayoutId id="2147483869" r:id="rId4"/>
    <p:sldLayoutId id="2147483870" r:id="rId5"/>
    <p:sldLayoutId id="2147483871" r:id="rId6"/>
    <p:sldLayoutId id="2147483872" r:id="rId7"/>
    <p:sldLayoutId id="2147483873" r:id="rId8"/>
    <p:sldLayoutId id="2147483874" r:id="rId9"/>
    <p:sldLayoutId id="2147483875" r:id="rId10"/>
    <p:sldLayoutId id="2147483876" r:id="rId11"/>
  </p:sldLayoutIdLst>
  <p:timing>
    <p:tnLst>
      <p:par>
        <p:cTn id="1" dur="indefinite" restart="never" nodeType="tmRoot"/>
      </p:par>
    </p:tnLst>
  </p:timing>
  <p:txStyles>
    <p:titleStyle>
      <a:lvl1pPr algn="l" rtl="0" eaLnBrk="0" fontAlgn="base" hangingPunct="0">
        <a:spcBef>
          <a:spcPct val="0"/>
        </a:spcBef>
        <a:spcAft>
          <a:spcPct val="0"/>
        </a:spcAft>
        <a:defRPr sz="4400">
          <a:solidFill>
            <a:schemeClr val="tx1"/>
          </a:solidFill>
          <a:latin typeface="+mj-lt"/>
          <a:ea typeface="+mj-ea"/>
          <a:cs typeface="+mj-cs"/>
        </a:defRPr>
      </a:lvl1pPr>
      <a:lvl2pPr algn="l" rtl="0" eaLnBrk="0" fontAlgn="base" hangingPunct="0">
        <a:spcBef>
          <a:spcPct val="0"/>
        </a:spcBef>
        <a:spcAft>
          <a:spcPct val="0"/>
        </a:spcAft>
        <a:defRPr sz="4400">
          <a:solidFill>
            <a:schemeClr val="tx1"/>
          </a:solidFill>
          <a:latin typeface="Arial" charset="0"/>
        </a:defRPr>
      </a:lvl2pPr>
      <a:lvl3pPr algn="l" rtl="0" eaLnBrk="0" fontAlgn="base" hangingPunct="0">
        <a:spcBef>
          <a:spcPct val="0"/>
        </a:spcBef>
        <a:spcAft>
          <a:spcPct val="0"/>
        </a:spcAft>
        <a:defRPr sz="4400">
          <a:solidFill>
            <a:schemeClr val="tx1"/>
          </a:solidFill>
          <a:latin typeface="Arial" charset="0"/>
        </a:defRPr>
      </a:lvl3pPr>
      <a:lvl4pPr algn="l" rtl="0" eaLnBrk="0" fontAlgn="base" hangingPunct="0">
        <a:spcBef>
          <a:spcPct val="0"/>
        </a:spcBef>
        <a:spcAft>
          <a:spcPct val="0"/>
        </a:spcAft>
        <a:defRPr sz="4400">
          <a:solidFill>
            <a:schemeClr val="tx1"/>
          </a:solidFill>
          <a:latin typeface="Arial" charset="0"/>
        </a:defRPr>
      </a:lvl4pPr>
      <a:lvl5pPr algn="l" rtl="0" eaLnBrk="0" fontAlgn="base" hangingPunct="0">
        <a:spcBef>
          <a:spcPct val="0"/>
        </a:spcBef>
        <a:spcAft>
          <a:spcPct val="0"/>
        </a:spcAft>
        <a:defRPr sz="4400">
          <a:solidFill>
            <a:schemeClr val="tx1"/>
          </a:solidFill>
          <a:latin typeface="Arial" charset="0"/>
        </a:defRPr>
      </a:lvl5pPr>
      <a:lvl6pPr marL="457200" algn="l" rtl="0" fontAlgn="base">
        <a:spcBef>
          <a:spcPct val="0"/>
        </a:spcBef>
        <a:spcAft>
          <a:spcPct val="0"/>
        </a:spcAft>
        <a:defRPr sz="4400">
          <a:solidFill>
            <a:schemeClr val="tx1"/>
          </a:solidFill>
          <a:latin typeface="Arial" charset="0"/>
        </a:defRPr>
      </a:lvl6pPr>
      <a:lvl7pPr marL="914400" algn="l" rtl="0" fontAlgn="base">
        <a:spcBef>
          <a:spcPct val="0"/>
        </a:spcBef>
        <a:spcAft>
          <a:spcPct val="0"/>
        </a:spcAft>
        <a:defRPr sz="4400">
          <a:solidFill>
            <a:schemeClr val="tx1"/>
          </a:solidFill>
          <a:latin typeface="Arial" charset="0"/>
        </a:defRPr>
      </a:lvl7pPr>
      <a:lvl8pPr marL="1371600" algn="l" rtl="0" fontAlgn="base">
        <a:spcBef>
          <a:spcPct val="0"/>
        </a:spcBef>
        <a:spcAft>
          <a:spcPct val="0"/>
        </a:spcAft>
        <a:defRPr sz="4400">
          <a:solidFill>
            <a:schemeClr val="tx1"/>
          </a:solidFill>
          <a:latin typeface="Arial" charset="0"/>
        </a:defRPr>
      </a:lvl8pPr>
      <a:lvl9pPr marL="1828800" algn="l" rtl="0" fontAlgn="base">
        <a:spcBef>
          <a:spcPct val="0"/>
        </a:spcBef>
        <a:spcAft>
          <a:spcPct val="0"/>
        </a:spcAft>
        <a:defRPr sz="4400">
          <a:solidFill>
            <a:schemeClr val="tx1"/>
          </a:solidFill>
          <a:latin typeface="Arial" charset="0"/>
        </a:defRPr>
      </a:lvl9pPr>
    </p:titleStyle>
    <p:bodyStyle>
      <a:lvl1pPr marL="342900" indent="-342900" algn="l" rtl="0" eaLnBrk="0" fontAlgn="base" hangingPunct="0">
        <a:spcBef>
          <a:spcPct val="20000"/>
        </a:spcBef>
        <a:spcAft>
          <a:spcPct val="0"/>
        </a:spcAft>
        <a:buClr>
          <a:schemeClr val="bg2"/>
        </a:buClr>
        <a:buSzPct val="75000"/>
        <a:buFont typeface="Wingdings" panose="05000000000000000000" pitchFamily="2" charset="2"/>
        <a:buChar char="n"/>
        <a:defRPr sz="3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2"/>
        </a:buClr>
        <a:buSzPct val="80000"/>
        <a:buFont typeface="Wingdings" panose="05000000000000000000" pitchFamily="2" charset="2"/>
        <a:buChar char="¨"/>
        <a:defRPr sz="2800">
          <a:solidFill>
            <a:schemeClr val="tx1"/>
          </a:solidFill>
          <a:latin typeface="+mn-lt"/>
        </a:defRPr>
      </a:lvl2pPr>
      <a:lvl3pPr marL="1143000" indent="-228600" algn="l" rtl="0" eaLnBrk="0" fontAlgn="base" hangingPunct="0">
        <a:spcBef>
          <a:spcPct val="20000"/>
        </a:spcBef>
        <a:spcAft>
          <a:spcPct val="0"/>
        </a:spcAft>
        <a:buClr>
          <a:schemeClr val="bg2"/>
        </a:buClr>
        <a:buSzPct val="65000"/>
        <a:buFont typeface="Wingdings" panose="05000000000000000000" pitchFamily="2" charset="2"/>
        <a:buChar char="n"/>
        <a:defRPr sz="2400">
          <a:solidFill>
            <a:schemeClr val="tx1"/>
          </a:solidFill>
          <a:latin typeface="+mn-lt"/>
        </a:defRPr>
      </a:lvl3pPr>
      <a:lvl4pPr marL="1600200" indent="-228600" algn="l" rtl="0" eaLnBrk="0" fontAlgn="base" hangingPunct="0">
        <a:spcBef>
          <a:spcPct val="20000"/>
        </a:spcBef>
        <a:spcAft>
          <a:spcPct val="0"/>
        </a:spcAft>
        <a:buClr>
          <a:schemeClr val="accent2"/>
        </a:buClr>
        <a:buSzPct val="70000"/>
        <a:buFont typeface="Wingdings" panose="05000000000000000000" pitchFamily="2" charset="2"/>
        <a:buChar char="¨"/>
        <a:defRPr sz="2000">
          <a:solidFill>
            <a:schemeClr val="tx1"/>
          </a:solidFill>
          <a:latin typeface="+mn-lt"/>
        </a:defRPr>
      </a:lvl4pPr>
      <a:lvl5pPr marL="2057400" indent="-228600" algn="l" rtl="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mn-lt"/>
        </a:defRPr>
      </a:lvl5pPr>
      <a:lvl6pPr marL="2514600" indent="-228600" algn="l" rtl="0" fontAlgn="base">
        <a:spcBef>
          <a:spcPct val="20000"/>
        </a:spcBef>
        <a:spcAft>
          <a:spcPct val="0"/>
        </a:spcAft>
        <a:buClr>
          <a:schemeClr val="bg2"/>
        </a:buClr>
        <a:buFont typeface="Wingdings" pitchFamily="2" charset="2"/>
        <a:buChar char="§"/>
        <a:defRPr sz="2000">
          <a:solidFill>
            <a:schemeClr val="tx1"/>
          </a:solidFill>
          <a:latin typeface="+mn-lt"/>
        </a:defRPr>
      </a:lvl6pPr>
      <a:lvl7pPr marL="2971800" indent="-228600" algn="l" rtl="0" fontAlgn="base">
        <a:spcBef>
          <a:spcPct val="20000"/>
        </a:spcBef>
        <a:spcAft>
          <a:spcPct val="0"/>
        </a:spcAft>
        <a:buClr>
          <a:schemeClr val="bg2"/>
        </a:buClr>
        <a:buFont typeface="Wingdings" pitchFamily="2" charset="2"/>
        <a:buChar char="§"/>
        <a:defRPr sz="2000">
          <a:solidFill>
            <a:schemeClr val="tx1"/>
          </a:solidFill>
          <a:latin typeface="+mn-lt"/>
        </a:defRPr>
      </a:lvl7pPr>
      <a:lvl8pPr marL="3429000" indent="-228600" algn="l" rtl="0" fontAlgn="base">
        <a:spcBef>
          <a:spcPct val="20000"/>
        </a:spcBef>
        <a:spcAft>
          <a:spcPct val="0"/>
        </a:spcAft>
        <a:buClr>
          <a:schemeClr val="bg2"/>
        </a:buClr>
        <a:buFont typeface="Wingdings" pitchFamily="2" charset="2"/>
        <a:buChar char="§"/>
        <a:defRPr sz="2000">
          <a:solidFill>
            <a:schemeClr val="tx1"/>
          </a:solidFill>
          <a:latin typeface="+mn-lt"/>
        </a:defRPr>
      </a:lvl8pPr>
      <a:lvl9pPr marL="3886200" indent="-228600" algn="l" rtl="0" fontAlgn="base">
        <a:spcBef>
          <a:spcPct val="20000"/>
        </a:spcBef>
        <a:spcAft>
          <a:spcPct val="0"/>
        </a:spcAft>
        <a:buClr>
          <a:schemeClr val="bg2"/>
        </a:buClr>
        <a:buFont typeface="Wingdings" pitchFamily="2" charset="2"/>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6670675" y="3894667"/>
            <a:ext cx="2470456" cy="2658533"/>
            <a:chOff x="6687077" y="3259666"/>
            <a:chExt cx="2981857" cy="3208867"/>
          </a:xfrm>
        </p:grpSpPr>
        <p:cxnSp>
          <p:nvCxnSpPr>
            <p:cNvPr id="8" name="Straight Connector 7"/>
            <p:cNvCxnSpPr/>
            <p:nvPr/>
          </p:nvCxnSpPr>
          <p:spPr>
            <a:xfrm flipH="1">
              <a:off x="8756120" y="3259666"/>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6687077" y="3486677"/>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7772400" y="3581400"/>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7923214" y="3433394"/>
              <a:ext cx="1739738" cy="173974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8398935" y="3985317"/>
              <a:ext cx="1264017" cy="1264016"/>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533400" y="4495800"/>
            <a:ext cx="6554867" cy="1524000"/>
          </a:xfrm>
          <a:prstGeom prst="rect">
            <a:avLst/>
          </a:prstGeom>
          <a:effectLst/>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533400" y="533401"/>
            <a:ext cx="6554867" cy="3767670"/>
          </a:xfrm>
          <a:prstGeom prst="rect">
            <a:avLst/>
          </a:prstGeom>
        </p:spPr>
        <p:txBody>
          <a:bodyPr vert="horz" lIns="91440" tIns="45720" rIns="91440" bIns="45720" rtlCol="0"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7430245" y="6172203"/>
            <a:ext cx="1200463"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pPr>
              <a:defRPr/>
            </a:pPr>
            <a:endParaRPr lang="ru-RU"/>
          </a:p>
        </p:txBody>
      </p:sp>
      <p:sp>
        <p:nvSpPr>
          <p:cNvPr id="5" name="Footer Placeholder 4"/>
          <p:cNvSpPr>
            <a:spLocks noGrp="1"/>
          </p:cNvSpPr>
          <p:nvPr>
            <p:ph type="ftr" sz="quarter" idx="3"/>
          </p:nvPr>
        </p:nvSpPr>
        <p:spPr>
          <a:xfrm>
            <a:off x="533400" y="6172200"/>
            <a:ext cx="5811724"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pPr>
              <a:defRPr/>
            </a:pPr>
            <a:endParaRPr lang="ru-RU"/>
          </a:p>
        </p:txBody>
      </p:sp>
      <p:sp>
        <p:nvSpPr>
          <p:cNvPr id="6" name="Slide Number Placeholder 5"/>
          <p:cNvSpPr>
            <a:spLocks noGrp="1"/>
          </p:cNvSpPr>
          <p:nvPr>
            <p:ph type="sldNum" sz="quarter" idx="4"/>
          </p:nvPr>
        </p:nvSpPr>
        <p:spPr>
          <a:xfrm>
            <a:off x="7774426" y="5578478"/>
            <a:ext cx="856907" cy="669925"/>
          </a:xfrm>
          <a:prstGeom prst="rect">
            <a:avLst/>
          </a:prstGeom>
        </p:spPr>
        <p:txBody>
          <a:bodyPr vert="horz" lIns="91440" tIns="45720" rIns="91440" bIns="45720" rtlCol="0" anchor="b"/>
          <a:lstStyle>
            <a:lvl1pPr algn="r">
              <a:defRPr sz="2800" b="0" i="0">
                <a:solidFill>
                  <a:schemeClr val="bg2">
                    <a:lumMod val="50000"/>
                  </a:schemeClr>
                </a:solidFill>
                <a:effectLst/>
                <a:latin typeface="+mn-lt"/>
              </a:defRPr>
            </a:lvl1pPr>
          </a:lstStyle>
          <a:p>
            <a:pPr>
              <a:defRPr/>
            </a:pPr>
            <a:fld id="{7F480C78-A690-4F33-BB67-905DEF5FEB97}" type="slidenum">
              <a:rPr lang="ru-RU" smtClean="0"/>
              <a:pPr>
                <a:defRPr/>
              </a:pPr>
              <a:t>‹#›</a:t>
            </a:fld>
            <a:endParaRPr lang="ru-RU"/>
          </a:p>
        </p:txBody>
      </p:sp>
    </p:spTree>
    <p:extLst>
      <p:ext uri="{BB962C8B-B14F-4D97-AF65-F5344CB8AC3E}">
        <p14:creationId xmlns:p14="http://schemas.microsoft.com/office/powerpoint/2010/main" val="3911027927"/>
      </p:ext>
    </p:extLst>
  </p:cSld>
  <p:clrMap bg1="dk1" tx1="lt1" bg2="dk2" tx2="lt2" accent1="accent1" accent2="accent2" accent3="accent3" accent4="accent4" accent5="accent5" accent6="accent6" hlink="hlink" folHlink="folHlink"/>
  <p:sldLayoutIdLst>
    <p:sldLayoutId id="2147483878" r:id="rId1"/>
    <p:sldLayoutId id="2147483879" r:id="rId2"/>
    <p:sldLayoutId id="2147483880" r:id="rId3"/>
    <p:sldLayoutId id="2147483881" r:id="rId4"/>
    <p:sldLayoutId id="2147483882" r:id="rId5"/>
    <p:sldLayoutId id="2147483883" r:id="rId6"/>
    <p:sldLayoutId id="2147483884" r:id="rId7"/>
    <p:sldLayoutId id="2147483885" r:id="rId8"/>
    <p:sldLayoutId id="2147483886" r:id="rId9"/>
    <p:sldLayoutId id="2147483887" r:id="rId10"/>
    <p:sldLayoutId id="2147483888" r:id="rId11"/>
    <p:sldLayoutId id="2147483889" r:id="rId12"/>
    <p:sldLayoutId id="2147483890" r:id="rId13"/>
    <p:sldLayoutId id="2147483891" r:id="rId14"/>
    <p:sldLayoutId id="2147483892" r:id="rId15"/>
    <p:sldLayoutId id="2147483893" r:id="rId16"/>
    <p:sldLayoutId id="2147483894" r:id="rId17"/>
  </p:sldLayoutIdLst>
  <p:txStyles>
    <p:titleStyle>
      <a:lvl1pPr algn="l" defTabSz="457200" rtl="0" eaLnBrk="1" latinLnBrk="0" hangingPunct="1">
        <a:spcBef>
          <a:spcPct val="0"/>
        </a:spcBef>
        <a:buNone/>
        <a:defRPr sz="32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xml"/><Relationship Id="rId1" Type="http://schemas.openxmlformats.org/officeDocument/2006/relationships/slideLayout" Target="../slideLayouts/slideLayout46.xml"/><Relationship Id="rId5" Type="http://schemas.openxmlformats.org/officeDocument/2006/relationships/image" Target="../media/image16.jpeg"/><Relationship Id="rId4" Type="http://schemas.openxmlformats.org/officeDocument/2006/relationships/image" Target="../media/image15.jpeg"/></Relationships>
</file>

<file path=ppt/slides/_rels/slide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35.xml"/></Relationships>
</file>

<file path=ppt/slides/_rels/slide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xml"/><Relationship Id="rId1" Type="http://schemas.openxmlformats.org/officeDocument/2006/relationships/slideLayout" Target="../slideLayouts/slideLayout35.xml"/><Relationship Id="rId5" Type="http://schemas.openxmlformats.org/officeDocument/2006/relationships/image" Target="../media/image21.jpeg"/><Relationship Id="rId4" Type="http://schemas.openxmlformats.org/officeDocument/2006/relationships/image" Target="../media/image20.jpeg"/></Relationships>
</file>

<file path=ppt/slides/_rels/slide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35.xml"/></Relationships>
</file>

<file path=ppt/slides/_rels/slide1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3.xml"/><Relationship Id="rId1" Type="http://schemas.openxmlformats.org/officeDocument/2006/relationships/slideLayout" Target="../slideLayouts/slideLayout57.xml"/><Relationship Id="rId4" Type="http://schemas.openxmlformats.org/officeDocument/2006/relationships/image" Target="../media/image25.jpeg"/></Relationships>
</file>

<file path=ppt/slides/_rels/slide11.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7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00.xml"/></Relationships>
</file>

<file path=ppt/slides/_rels/slide14.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19.jpeg"/><Relationship Id="rId1" Type="http://schemas.openxmlformats.org/officeDocument/2006/relationships/slideLayout" Target="../slideLayouts/slideLayout89.xml"/><Relationship Id="rId4" Type="http://schemas.openxmlformats.org/officeDocument/2006/relationships/image" Target="../media/image29.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755576" y="2031553"/>
            <a:ext cx="7772400" cy="1470025"/>
          </a:xfrm>
        </p:spPr>
        <p:txBody>
          <a:bodyPr>
            <a:noAutofit/>
          </a:bodyPr>
          <a:lstStyle/>
          <a:p>
            <a:r>
              <a:rPr lang="uz-Cyrl-UZ" sz="3200" b="1" dirty="0">
                <a:solidFill>
                  <a:srgbClr val="FFFF00"/>
                </a:solidFill>
              </a:rPr>
              <a:t>11-Мавзу.  Чова молларни яйловдан бошқа ҳудудларга кўчириб (отгон) фойдаланиш хусусиятлари</a:t>
            </a:r>
            <a:endParaRPr lang="ru-RU" sz="3200" dirty="0">
              <a:solidFill>
                <a:srgbClr val="FFFF00"/>
              </a:solidFill>
            </a:endParaRPr>
          </a:p>
        </p:txBody>
      </p:sp>
      <p:pic>
        <p:nvPicPr>
          <p:cNvPr id="6" name="Picture 2" descr="C:\ЮНЕСКО\Слайдлар\Ем хашак етиштириш\рАСМЛАР\maxresdefault.jpg"/>
          <p:cNvPicPr>
            <a:picLocks noChangeAspect="1" noChangeArrowheads="1"/>
          </p:cNvPicPr>
          <p:nvPr/>
        </p:nvPicPr>
        <p:blipFill>
          <a:blip r:embed="rId2"/>
          <a:srcRect/>
          <a:stretch>
            <a:fillRect/>
          </a:stretch>
        </p:blipFill>
        <p:spPr bwMode="auto">
          <a:xfrm>
            <a:off x="2915816" y="3717032"/>
            <a:ext cx="4392488" cy="2736304"/>
          </a:xfrm>
          <a:prstGeom prst="rect">
            <a:avLst/>
          </a:prstGeom>
          <a:noFill/>
        </p:spPr>
      </p:pic>
    </p:spTree>
    <p:extLst>
      <p:ext uri="{BB962C8B-B14F-4D97-AF65-F5344CB8AC3E}">
        <p14:creationId xmlns:p14="http://schemas.microsoft.com/office/powerpoint/2010/main" val="364540102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5" name="Rectangle 3"/>
          <p:cNvSpPr>
            <a:spLocks noGrp="1" noChangeArrowheads="1"/>
          </p:cNvSpPr>
          <p:nvPr>
            <p:ph type="subTitle" idx="1"/>
          </p:nvPr>
        </p:nvSpPr>
        <p:spPr>
          <a:xfrm>
            <a:off x="285720" y="404813"/>
            <a:ext cx="8534430" cy="5810269"/>
          </a:xfrm>
        </p:spPr>
        <p:txBody>
          <a:bodyPr/>
          <a:lstStyle/>
          <a:p>
            <a:pPr marL="609600" indent="-609600" eaLnBrk="1" hangingPunct="1">
              <a:defRPr/>
            </a:pPr>
            <a:r>
              <a:rPr lang="uz-Cyrl-UZ" sz="2600" dirty="0" smtClean="0"/>
              <a:t>Режа:</a:t>
            </a:r>
            <a:endParaRPr lang="ru-RU" sz="2600" dirty="0" smtClean="0"/>
          </a:p>
          <a:p>
            <a:pPr algn="just"/>
            <a:r>
              <a:rPr lang="uz-Cyrl-UZ" sz="2800" dirty="0">
                <a:effectLst/>
              </a:rPr>
              <a:t>1. Молларни бир худуд ёки яйлов массивидан бошқасига кўчириб (отгон) боқиш хусусидаги тушунча. </a:t>
            </a:r>
            <a:endParaRPr lang="ru-RU" sz="2800" dirty="0">
              <a:effectLst/>
            </a:endParaRPr>
          </a:p>
          <a:p>
            <a:pPr algn="just"/>
            <a:r>
              <a:rPr lang="ru-RU" sz="2800" dirty="0">
                <a:effectLst/>
              </a:rPr>
              <a:t>2. </a:t>
            </a:r>
            <a:r>
              <a:rPr lang="ru-RU" sz="2800" dirty="0" err="1">
                <a:effectLst/>
              </a:rPr>
              <a:t>Чўл</a:t>
            </a:r>
            <a:r>
              <a:rPr lang="ru-RU" sz="2800" dirty="0">
                <a:effectLst/>
              </a:rPr>
              <a:t> </a:t>
            </a:r>
            <a:r>
              <a:rPr lang="ru-RU" sz="2800" dirty="0" err="1">
                <a:effectLst/>
              </a:rPr>
              <a:t>ва</a:t>
            </a:r>
            <a:r>
              <a:rPr lang="ru-RU" sz="2800" dirty="0">
                <a:effectLst/>
              </a:rPr>
              <a:t> </a:t>
            </a:r>
            <a:r>
              <a:rPr lang="ru-RU" sz="2800" dirty="0" err="1">
                <a:effectLst/>
              </a:rPr>
              <a:t>адирлар</a:t>
            </a:r>
            <a:r>
              <a:rPr lang="ru-RU" sz="2800" dirty="0">
                <a:effectLst/>
              </a:rPr>
              <a:t> </a:t>
            </a:r>
            <a:r>
              <a:rPr lang="ru-RU" sz="2800" dirty="0" err="1">
                <a:effectLst/>
              </a:rPr>
              <a:t>ҳудудларида</a:t>
            </a:r>
            <a:r>
              <a:rPr lang="ru-RU" sz="2800" dirty="0">
                <a:effectLst/>
              </a:rPr>
              <a:t> </a:t>
            </a:r>
            <a:r>
              <a:rPr lang="ru-RU" sz="2800" dirty="0" err="1">
                <a:effectLst/>
              </a:rPr>
              <a:t>кўчириб</a:t>
            </a:r>
            <a:r>
              <a:rPr lang="ru-RU" sz="2800" dirty="0">
                <a:effectLst/>
              </a:rPr>
              <a:t> </a:t>
            </a:r>
            <a:r>
              <a:rPr lang="ru-RU" sz="2800" dirty="0" err="1">
                <a:effectLst/>
              </a:rPr>
              <a:t>фойдаланиш</a:t>
            </a:r>
            <a:r>
              <a:rPr lang="ru-RU" sz="2800" dirty="0">
                <a:effectLst/>
              </a:rPr>
              <a:t> </a:t>
            </a:r>
            <a:r>
              <a:rPr lang="ru-RU" sz="2800" dirty="0" err="1">
                <a:effectLst/>
              </a:rPr>
              <a:t>хусусиятлари</a:t>
            </a:r>
            <a:r>
              <a:rPr lang="ru-RU" sz="2800" dirty="0">
                <a:effectLst/>
              </a:rPr>
              <a:t>. </a:t>
            </a:r>
          </a:p>
          <a:p>
            <a:pPr algn="just"/>
            <a:r>
              <a:rPr lang="ru-RU" sz="2800" dirty="0">
                <a:effectLst/>
              </a:rPr>
              <a:t>3. </a:t>
            </a:r>
            <a:r>
              <a:rPr lang="ru-RU" sz="2800" dirty="0" err="1">
                <a:effectLst/>
              </a:rPr>
              <a:t>Тоғли</a:t>
            </a:r>
            <a:r>
              <a:rPr lang="ru-RU" sz="2800" dirty="0">
                <a:effectLst/>
              </a:rPr>
              <a:t> </a:t>
            </a:r>
            <a:r>
              <a:rPr lang="ru-RU" sz="2800" dirty="0" err="1">
                <a:effectLst/>
              </a:rPr>
              <a:t>ҳудудларга</a:t>
            </a:r>
            <a:r>
              <a:rPr lang="ru-RU" sz="2800" dirty="0">
                <a:effectLst/>
              </a:rPr>
              <a:t> </a:t>
            </a:r>
            <a:r>
              <a:rPr lang="ru-RU" sz="2800" dirty="0" err="1">
                <a:effectLst/>
              </a:rPr>
              <a:t>молларни</a:t>
            </a:r>
            <a:r>
              <a:rPr lang="ru-RU" sz="2800" dirty="0">
                <a:effectLst/>
              </a:rPr>
              <a:t> </a:t>
            </a:r>
            <a:r>
              <a:rPr lang="ru-RU" sz="2800" dirty="0" err="1">
                <a:effectLst/>
              </a:rPr>
              <a:t>кўчириб</a:t>
            </a:r>
            <a:r>
              <a:rPr lang="ru-RU" sz="2800" dirty="0">
                <a:effectLst/>
              </a:rPr>
              <a:t> </a:t>
            </a:r>
            <a:r>
              <a:rPr lang="ru-RU" sz="2800" dirty="0" err="1">
                <a:effectLst/>
              </a:rPr>
              <a:t>яйловлардан</a:t>
            </a:r>
            <a:r>
              <a:rPr lang="ru-RU" sz="2800" dirty="0">
                <a:effectLst/>
              </a:rPr>
              <a:t> </a:t>
            </a:r>
            <a:r>
              <a:rPr lang="ru-RU" sz="2800" dirty="0" err="1">
                <a:effectLst/>
              </a:rPr>
              <a:t>фойдаланиш</a:t>
            </a:r>
            <a:r>
              <a:rPr lang="ru-RU" sz="2800" dirty="0">
                <a:effectLst/>
              </a:rPr>
              <a:t> </a:t>
            </a:r>
            <a:r>
              <a:rPr lang="ru-RU" sz="2800" dirty="0" err="1">
                <a:effectLst/>
              </a:rPr>
              <a:t>хусусиятлари</a:t>
            </a:r>
            <a:r>
              <a:rPr lang="ru-RU" sz="2800" dirty="0">
                <a:effectLst/>
              </a:rPr>
              <a:t>. </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3"/>
          <p:cNvSpPr>
            <a:spLocks noGrp="1" noChangeArrowheads="1"/>
          </p:cNvSpPr>
          <p:nvPr>
            <p:ph sz="quarter" idx="1"/>
          </p:nvPr>
        </p:nvSpPr>
        <p:spPr>
          <a:xfrm>
            <a:off x="71406" y="785794"/>
            <a:ext cx="5106993" cy="6022974"/>
          </a:xfrm>
        </p:spPr>
        <p:txBody>
          <a:bodyPr>
            <a:normAutofit fontScale="92500" lnSpcReduction="20000"/>
          </a:bodyPr>
          <a:lstStyle/>
          <a:p>
            <a:r>
              <a:rPr lang="uz-Cyrl-UZ" sz="2000" dirty="0"/>
              <a:t>Қўй-қўзиларни бир ҳудуддан   бошқа  худудга   кўчириб боқиш деганда ер майдонлари бир-биридан анча узоқ жойлашган майдонларда кўчириб боқиш усулида яйловлардан фойдаланиш тушунилади. </a:t>
            </a:r>
            <a:endParaRPr lang="ru-RU" sz="2000" dirty="0"/>
          </a:p>
          <a:p>
            <a:r>
              <a:rPr lang="uz-Cyrl-UZ" sz="2000" dirty="0"/>
              <a:t>Ҳозирги кунда яйлов майдонлари чўпон оилалари, фермерларга, ширкат хўжаликларига  фойдаланиш учун   узоқ муддатларда тақсимлаб қўйилганлиги сабабли кўчириб боқиш деярли қўлланилмайди. </a:t>
            </a:r>
            <a:endParaRPr lang="ru-RU" sz="2000" dirty="0"/>
          </a:p>
          <a:p>
            <a:r>
              <a:rPr lang="uz-Cyrl-UZ" sz="2000" dirty="0"/>
              <a:t>Бироқ қоракўлчиликда об-ҳавонинг йиллар бўйлаб кескин ўзгарувчанлиги сабабли, айрим йиллари асосий яйлов майдонларининг озуқа заҳиралари молларни бутун йил давомида сақлаш имконияти пасайиши сабабли жуда жиддийлашади. Шу боисдан қўй-қўзиларни озуқа билан таъминлаш имкониятлари яхшироқ бўлган ҳудудларига кўчириш зарурий ҳолат бўлиб қолиши табиий. </a:t>
            </a:r>
            <a:endParaRPr lang="ru-RU" sz="2000" dirty="0"/>
          </a:p>
        </p:txBody>
      </p:sp>
      <p:sp>
        <p:nvSpPr>
          <p:cNvPr id="9" name="Rectangle 2"/>
          <p:cNvSpPr txBox="1">
            <a:spLocks noChangeArrowheads="1"/>
          </p:cNvSpPr>
          <p:nvPr/>
        </p:nvSpPr>
        <p:spPr bwMode="auto">
          <a:xfrm>
            <a:off x="500034" y="188640"/>
            <a:ext cx="8229600" cy="525717"/>
          </a:xfrm>
          <a:prstGeom prst="rect">
            <a:avLst/>
          </a:prstGeom>
          <a:gradFill rotWithShape="1">
            <a:gsLst>
              <a:gs pos="0">
                <a:srgbClr val="005682">
                  <a:shade val="51000"/>
                  <a:satMod val="130000"/>
                </a:srgbClr>
              </a:gs>
              <a:gs pos="80000">
                <a:srgbClr val="005682">
                  <a:shade val="93000"/>
                  <a:satMod val="130000"/>
                </a:srgbClr>
              </a:gs>
              <a:gs pos="100000">
                <a:srgbClr val="005682">
                  <a:shade val="94000"/>
                  <a:satMod val="135000"/>
                </a:srgbClr>
              </a:gs>
            </a:gsLst>
            <a:lin ang="16200000" scaled="0"/>
          </a:gradFill>
          <a:ln w="9525">
            <a:noFill/>
            <a:miter lim="800000"/>
            <a:headEnd/>
            <a:tailEnd/>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p:spPr>
        <p:txBody>
          <a:bodyPr vert="horz" wrap="square" lIns="91440" tIns="45720" rIns="91440" bIns="45720" numCol="1" anchor="b" anchorCtr="0" compatLnSpc="1">
            <a:prstTxWarp prst="textNoShape">
              <a:avLst/>
            </a:prstTxWarp>
          </a:bodyPr>
          <a:lstStyle>
            <a:lvl1pPr algn="ctr" rtl="0" eaLnBrk="0" fontAlgn="base" hangingPunct="0">
              <a:lnSpc>
                <a:spcPct val="90000"/>
              </a:lnSpc>
              <a:spcBef>
                <a:spcPct val="0"/>
              </a:spcBef>
              <a:spcAft>
                <a:spcPct val="0"/>
              </a:spcAft>
              <a:defRPr sz="4400">
                <a:solidFill>
                  <a:schemeClr val="lt1"/>
                </a:solidFill>
                <a:effectLst>
                  <a:outerShdw blurRad="38100" dist="38100" dir="2700000" algn="tl">
                    <a:srgbClr val="C0C0C0"/>
                  </a:outerShdw>
                </a:effectLst>
                <a:latin typeface="+mn-lt"/>
                <a:ea typeface="+mn-ea"/>
                <a:cs typeface="+mn-cs"/>
              </a:defRPr>
            </a:lvl1pPr>
            <a:lvl2pPr algn="ctr" rtl="0" eaLnBrk="0" fontAlgn="base" hangingPunct="0">
              <a:lnSpc>
                <a:spcPct val="90000"/>
              </a:lnSpc>
              <a:spcBef>
                <a:spcPct val="0"/>
              </a:spcBef>
              <a:spcAft>
                <a:spcPct val="0"/>
              </a:spcAft>
              <a:defRPr sz="4400">
                <a:solidFill>
                  <a:schemeClr val="lt1"/>
                </a:solidFill>
                <a:effectLst>
                  <a:outerShdw blurRad="38100" dist="38100" dir="2700000" algn="tl">
                    <a:srgbClr val="C0C0C0"/>
                  </a:outerShdw>
                </a:effectLst>
                <a:latin typeface="+mn-lt"/>
                <a:ea typeface="+mn-ea"/>
                <a:cs typeface="+mn-cs"/>
              </a:defRPr>
            </a:lvl2pPr>
            <a:lvl3pPr algn="ctr" rtl="0" eaLnBrk="0" fontAlgn="base" hangingPunct="0">
              <a:lnSpc>
                <a:spcPct val="90000"/>
              </a:lnSpc>
              <a:spcBef>
                <a:spcPct val="0"/>
              </a:spcBef>
              <a:spcAft>
                <a:spcPct val="0"/>
              </a:spcAft>
              <a:defRPr sz="4400">
                <a:solidFill>
                  <a:schemeClr val="lt1"/>
                </a:solidFill>
                <a:effectLst>
                  <a:outerShdw blurRad="38100" dist="38100" dir="2700000" algn="tl">
                    <a:srgbClr val="C0C0C0"/>
                  </a:outerShdw>
                </a:effectLst>
                <a:latin typeface="+mn-lt"/>
                <a:ea typeface="+mn-ea"/>
                <a:cs typeface="+mn-cs"/>
              </a:defRPr>
            </a:lvl3pPr>
            <a:lvl4pPr algn="ctr" rtl="0" eaLnBrk="0" fontAlgn="base" hangingPunct="0">
              <a:lnSpc>
                <a:spcPct val="90000"/>
              </a:lnSpc>
              <a:spcBef>
                <a:spcPct val="0"/>
              </a:spcBef>
              <a:spcAft>
                <a:spcPct val="0"/>
              </a:spcAft>
              <a:defRPr sz="4400">
                <a:solidFill>
                  <a:schemeClr val="lt1"/>
                </a:solidFill>
                <a:effectLst>
                  <a:outerShdw blurRad="38100" dist="38100" dir="2700000" algn="tl">
                    <a:srgbClr val="C0C0C0"/>
                  </a:outerShdw>
                </a:effectLst>
                <a:latin typeface="+mn-lt"/>
                <a:ea typeface="+mn-ea"/>
                <a:cs typeface="+mn-cs"/>
              </a:defRPr>
            </a:lvl4pPr>
            <a:lvl5pPr algn="ctr" rtl="0" eaLnBrk="0" fontAlgn="base" hangingPunct="0">
              <a:lnSpc>
                <a:spcPct val="90000"/>
              </a:lnSpc>
              <a:spcBef>
                <a:spcPct val="0"/>
              </a:spcBef>
              <a:spcAft>
                <a:spcPct val="0"/>
              </a:spcAft>
              <a:defRPr sz="4400">
                <a:solidFill>
                  <a:schemeClr val="lt1"/>
                </a:solidFill>
                <a:effectLst>
                  <a:outerShdw blurRad="38100" dist="38100" dir="2700000" algn="tl">
                    <a:srgbClr val="C0C0C0"/>
                  </a:outerShdw>
                </a:effectLst>
                <a:latin typeface="+mn-lt"/>
                <a:ea typeface="+mn-ea"/>
                <a:cs typeface="+mn-cs"/>
              </a:defRPr>
            </a:lvl5pPr>
            <a:lvl6pPr marL="457200" algn="ctr" rtl="0" fontAlgn="base">
              <a:lnSpc>
                <a:spcPct val="90000"/>
              </a:lnSpc>
              <a:spcBef>
                <a:spcPct val="0"/>
              </a:spcBef>
              <a:spcAft>
                <a:spcPct val="0"/>
              </a:spcAft>
              <a:defRPr sz="4400">
                <a:solidFill>
                  <a:schemeClr val="lt1"/>
                </a:solidFill>
                <a:effectLst>
                  <a:outerShdw blurRad="38100" dist="38100" dir="2700000" algn="tl">
                    <a:srgbClr val="C0C0C0"/>
                  </a:outerShdw>
                </a:effectLst>
                <a:latin typeface="+mn-lt"/>
                <a:ea typeface="+mn-ea"/>
                <a:cs typeface="+mn-cs"/>
              </a:defRPr>
            </a:lvl6pPr>
            <a:lvl7pPr marL="914400" algn="ctr" rtl="0" fontAlgn="base">
              <a:lnSpc>
                <a:spcPct val="90000"/>
              </a:lnSpc>
              <a:spcBef>
                <a:spcPct val="0"/>
              </a:spcBef>
              <a:spcAft>
                <a:spcPct val="0"/>
              </a:spcAft>
              <a:defRPr sz="4400">
                <a:solidFill>
                  <a:schemeClr val="lt1"/>
                </a:solidFill>
                <a:effectLst>
                  <a:outerShdw blurRad="38100" dist="38100" dir="2700000" algn="tl">
                    <a:srgbClr val="C0C0C0"/>
                  </a:outerShdw>
                </a:effectLst>
                <a:latin typeface="+mn-lt"/>
                <a:ea typeface="+mn-ea"/>
                <a:cs typeface="+mn-cs"/>
              </a:defRPr>
            </a:lvl7pPr>
            <a:lvl8pPr marL="1371600" algn="ctr" rtl="0" fontAlgn="base">
              <a:lnSpc>
                <a:spcPct val="90000"/>
              </a:lnSpc>
              <a:spcBef>
                <a:spcPct val="0"/>
              </a:spcBef>
              <a:spcAft>
                <a:spcPct val="0"/>
              </a:spcAft>
              <a:defRPr sz="4400">
                <a:solidFill>
                  <a:schemeClr val="lt1"/>
                </a:solidFill>
                <a:effectLst>
                  <a:outerShdw blurRad="38100" dist="38100" dir="2700000" algn="tl">
                    <a:srgbClr val="C0C0C0"/>
                  </a:outerShdw>
                </a:effectLst>
                <a:latin typeface="+mn-lt"/>
                <a:ea typeface="+mn-ea"/>
                <a:cs typeface="+mn-cs"/>
              </a:defRPr>
            </a:lvl8pPr>
            <a:lvl9pPr marL="1828800" algn="ctr" rtl="0" fontAlgn="base">
              <a:lnSpc>
                <a:spcPct val="90000"/>
              </a:lnSpc>
              <a:spcBef>
                <a:spcPct val="0"/>
              </a:spcBef>
              <a:spcAft>
                <a:spcPct val="0"/>
              </a:spcAft>
              <a:defRPr sz="4400">
                <a:solidFill>
                  <a:schemeClr val="lt1"/>
                </a:solidFill>
                <a:effectLst>
                  <a:outerShdw blurRad="38100" dist="38100" dir="2700000" algn="tl">
                    <a:srgbClr val="C0C0C0"/>
                  </a:outerShdw>
                </a:effectLst>
                <a:latin typeface="+mn-lt"/>
                <a:ea typeface="+mn-ea"/>
                <a:cs typeface="+mn-cs"/>
              </a:defRPr>
            </a:lvl9pPr>
          </a:lstStyle>
          <a:p>
            <a:pPr lvl="0">
              <a:defRPr/>
            </a:pPr>
            <a:r>
              <a:rPr lang="uz-Cyrl-UZ" sz="1800" b="1" kern="0" dirty="0">
                <a:solidFill>
                  <a:srgbClr val="FFFFFF"/>
                </a:solidFill>
                <a:effectLst/>
                <a:latin typeface="Verdana"/>
              </a:rPr>
              <a:t>1. Молларни бир худуд ёки яйлов массивидан бошқасига кўчириб (отгон) боқиш хусусидаги тушунча. </a:t>
            </a:r>
            <a:endParaRPr kumimoji="0" lang="ru-RU" sz="1800" b="1" i="0" u="none" strike="noStrike" kern="0" cap="none" spc="0" normalizeH="0" baseline="0" noProof="0" dirty="0">
              <a:ln>
                <a:noFill/>
              </a:ln>
              <a:solidFill>
                <a:srgbClr val="FFFFFF"/>
              </a:solidFill>
              <a:effectLst>
                <a:outerShdw blurRad="38100" dist="38100" dir="2700000" algn="tl">
                  <a:srgbClr val="C0C0C0"/>
                </a:outerShdw>
              </a:effectLst>
              <a:uLnTx/>
              <a:uFillTx/>
              <a:latin typeface="Verdana"/>
            </a:endParaRPr>
          </a:p>
        </p:txBody>
      </p:sp>
      <p:pic>
        <p:nvPicPr>
          <p:cNvPr id="1026" name="Picture 2" descr="C:\ЮНЕСКО\Слайдлар\Ем хашак етиштириш\рАСМЛАР\image-by-item-and-alias"/>
          <p:cNvPicPr>
            <a:picLocks noChangeAspect="1" noChangeArrowheads="1"/>
          </p:cNvPicPr>
          <p:nvPr/>
        </p:nvPicPr>
        <p:blipFill>
          <a:blip r:embed="rId2"/>
          <a:srcRect/>
          <a:stretch>
            <a:fillRect/>
          </a:stretch>
        </p:blipFill>
        <p:spPr bwMode="auto">
          <a:xfrm>
            <a:off x="5286380" y="1000108"/>
            <a:ext cx="3643338" cy="2571768"/>
          </a:xfrm>
          <a:prstGeom prst="rect">
            <a:avLst/>
          </a:prstGeom>
          <a:noFill/>
        </p:spPr>
      </p:pic>
      <p:pic>
        <p:nvPicPr>
          <p:cNvPr id="1027" name="Picture 3" descr="C:\ЮНЕСКО\Слайдлар\Ем хашак етиштириш\рАСМЛАР\image-by-item-and-alias (1)"/>
          <p:cNvPicPr>
            <a:picLocks noChangeAspect="1" noChangeArrowheads="1"/>
          </p:cNvPicPr>
          <p:nvPr/>
        </p:nvPicPr>
        <p:blipFill>
          <a:blip r:embed="rId3"/>
          <a:srcRect/>
          <a:stretch>
            <a:fillRect/>
          </a:stretch>
        </p:blipFill>
        <p:spPr bwMode="auto">
          <a:xfrm>
            <a:off x="5286380" y="3786190"/>
            <a:ext cx="3646019" cy="2428892"/>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274638"/>
            <a:ext cx="8291264" cy="1143000"/>
          </a:xfrm>
        </p:spPr>
        <p:txBody>
          <a:bodyPr>
            <a:noAutofit/>
          </a:bodyPr>
          <a:lstStyle/>
          <a:p>
            <a:r>
              <a:rPr lang="ru-RU" sz="2000" dirty="0" err="1"/>
              <a:t>Чорвачилик</a:t>
            </a:r>
            <a:r>
              <a:rPr lang="ru-RU" sz="2000" dirty="0"/>
              <a:t>   </a:t>
            </a:r>
            <a:r>
              <a:rPr lang="ru-RU" sz="2000" dirty="0" err="1"/>
              <a:t>хўжаликларини</a:t>
            </a:r>
            <a:r>
              <a:rPr lang="ru-RU" sz="2000" dirty="0"/>
              <a:t>   </a:t>
            </a:r>
            <a:r>
              <a:rPr lang="ru-RU" sz="2000" dirty="0" err="1"/>
              <a:t>молларни</a:t>
            </a:r>
            <a:r>
              <a:rPr lang="ru-RU" sz="2000" dirty="0"/>
              <a:t> </a:t>
            </a:r>
            <a:r>
              <a:rPr lang="ru-RU" sz="2000" dirty="0" err="1"/>
              <a:t>бир</a:t>
            </a:r>
            <a:r>
              <a:rPr lang="ru-RU" sz="2000" dirty="0"/>
              <a:t> </a:t>
            </a:r>
            <a:r>
              <a:rPr lang="ru-RU" sz="2000" dirty="0" err="1"/>
              <a:t>майдондан</a:t>
            </a:r>
            <a:r>
              <a:rPr lang="ru-RU" sz="2000" dirty="0"/>
              <a:t> </a:t>
            </a:r>
            <a:r>
              <a:rPr lang="ru-RU" sz="2000" dirty="0" err="1"/>
              <a:t>бошқа</a:t>
            </a:r>
            <a:r>
              <a:rPr lang="ru-RU" sz="2000" dirty="0"/>
              <a:t> </a:t>
            </a:r>
            <a:r>
              <a:rPr lang="ru-RU" sz="2000" dirty="0" err="1"/>
              <a:t>ҳудудларга</a:t>
            </a:r>
            <a:r>
              <a:rPr lang="ru-RU" sz="2000" dirty="0"/>
              <a:t> </a:t>
            </a:r>
            <a:r>
              <a:rPr lang="ru-RU" sz="2000" dirty="0" err="1"/>
              <a:t>ёки</a:t>
            </a:r>
            <a:r>
              <a:rPr lang="ru-RU" sz="2000" dirty="0"/>
              <a:t> </a:t>
            </a:r>
            <a:r>
              <a:rPr lang="ru-RU" sz="2000" dirty="0" err="1"/>
              <a:t>майдонларга</a:t>
            </a:r>
            <a:r>
              <a:rPr lang="ru-RU" sz="2000" dirty="0"/>
              <a:t> </a:t>
            </a:r>
            <a:r>
              <a:rPr lang="ru-RU" sz="2000" dirty="0" err="1"/>
              <a:t>кўчириб</a:t>
            </a:r>
            <a:r>
              <a:rPr lang="ru-RU" sz="2000" dirty="0"/>
              <a:t> </a:t>
            </a:r>
            <a:r>
              <a:rPr lang="ru-RU" sz="2000" dirty="0" err="1"/>
              <a:t>боқишга</a:t>
            </a:r>
            <a:r>
              <a:rPr lang="ru-RU" sz="2000" dirty="0"/>
              <a:t> </a:t>
            </a:r>
            <a:r>
              <a:rPr lang="ru-RU" sz="2000" dirty="0" err="1"/>
              <a:t>бир</a:t>
            </a:r>
            <a:r>
              <a:rPr lang="ru-RU" sz="2000" dirty="0"/>
              <a:t> </a:t>
            </a:r>
            <a:r>
              <a:rPr lang="ru-RU" sz="2000" dirty="0" err="1"/>
              <a:t>неча</a:t>
            </a:r>
            <a:r>
              <a:rPr lang="ru-RU" sz="2000" dirty="0"/>
              <a:t> </a:t>
            </a:r>
            <a:r>
              <a:rPr lang="ru-RU" sz="2000" dirty="0" err="1"/>
              <a:t>сабаблар</a:t>
            </a:r>
            <a:r>
              <a:rPr lang="ru-RU" sz="2000" dirty="0"/>
              <a:t> </a:t>
            </a:r>
            <a:r>
              <a:rPr lang="ru-RU" sz="2000" dirty="0" err="1"/>
              <a:t>мажбур</a:t>
            </a:r>
            <a:r>
              <a:rPr lang="ru-RU" sz="2000" dirty="0"/>
              <a:t> </a:t>
            </a:r>
            <a:r>
              <a:rPr lang="ru-RU" sz="2000" dirty="0" err="1"/>
              <a:t>қилиши</a:t>
            </a:r>
            <a:r>
              <a:rPr lang="ru-RU" sz="2000" dirty="0"/>
              <a:t> </a:t>
            </a:r>
            <a:r>
              <a:rPr lang="ru-RU" sz="2000" dirty="0" err="1"/>
              <a:t>мумкин</a:t>
            </a:r>
            <a:r>
              <a:rPr lang="ru-RU" sz="2000" dirty="0"/>
              <a:t>. </a:t>
            </a:r>
            <a:r>
              <a:rPr lang="ru-RU" sz="2000" dirty="0" smtClean="0"/>
              <a:t>Улар </a:t>
            </a:r>
            <a:r>
              <a:rPr lang="ru-RU" sz="2000" dirty="0" err="1"/>
              <a:t>қўйидагилар</a:t>
            </a:r>
            <a:r>
              <a:rPr lang="ru-RU" sz="2000" dirty="0" smtClean="0"/>
              <a:t>:</a:t>
            </a:r>
            <a:endParaRPr lang="ru-RU" sz="2000" dirty="0"/>
          </a:p>
        </p:txBody>
      </p:sp>
      <p:sp>
        <p:nvSpPr>
          <p:cNvPr id="3" name="Объект 2"/>
          <p:cNvSpPr>
            <a:spLocks noGrp="1"/>
          </p:cNvSpPr>
          <p:nvPr>
            <p:ph sz="quarter" idx="1"/>
          </p:nvPr>
        </p:nvSpPr>
        <p:spPr>
          <a:xfrm>
            <a:off x="418910" y="1428889"/>
            <a:ext cx="7772400" cy="3421360"/>
          </a:xfrm>
        </p:spPr>
        <p:txBody>
          <a:bodyPr/>
          <a:lstStyle/>
          <a:p>
            <a:pPr marL="514350" lvl="0" indent="-514350" fontAlgn="base">
              <a:buFont typeface="+mj-lt"/>
              <a:buAutoNum type="arabicPeriod"/>
            </a:pPr>
            <a:r>
              <a:rPr lang="ru-RU" dirty="0" err="1"/>
              <a:t>хўжаликнинг</a:t>
            </a:r>
            <a:r>
              <a:rPr lang="ru-RU" dirty="0"/>
              <a:t> </a:t>
            </a:r>
            <a:r>
              <a:rPr lang="ru-RU" dirty="0" err="1"/>
              <a:t>асосий</a:t>
            </a:r>
            <a:r>
              <a:rPr lang="ru-RU" dirty="0"/>
              <a:t> </a:t>
            </a:r>
            <a:r>
              <a:rPr lang="ru-RU" dirty="0" err="1"/>
              <a:t>яйлов</a:t>
            </a:r>
            <a:r>
              <a:rPr lang="ru-RU" dirty="0"/>
              <a:t> </a:t>
            </a:r>
            <a:r>
              <a:rPr lang="ru-RU" dirty="0" err="1"/>
              <a:t>ҳудудида</a:t>
            </a:r>
            <a:r>
              <a:rPr lang="ru-RU" dirty="0"/>
              <a:t> </a:t>
            </a:r>
            <a:r>
              <a:rPr lang="ru-RU" dirty="0" err="1"/>
              <a:t>маълум</a:t>
            </a:r>
            <a:r>
              <a:rPr lang="ru-RU" dirty="0"/>
              <a:t>      </a:t>
            </a:r>
            <a:r>
              <a:rPr lang="ru-RU" dirty="0" err="1"/>
              <a:t>мавсумда</a:t>
            </a:r>
            <a:r>
              <a:rPr lang="ru-RU" dirty="0"/>
              <a:t> </a:t>
            </a:r>
            <a:r>
              <a:rPr lang="ru-RU" dirty="0" err="1"/>
              <a:t>фойдаланишга</a:t>
            </a:r>
            <a:r>
              <a:rPr lang="ru-RU" dirty="0"/>
              <a:t> </a:t>
            </a:r>
            <a:r>
              <a:rPr lang="ru-RU" dirty="0" err="1"/>
              <a:t>мўлжалланган</a:t>
            </a:r>
            <a:r>
              <a:rPr lang="ru-RU" dirty="0"/>
              <a:t> </a:t>
            </a:r>
            <a:r>
              <a:rPr lang="ru-RU" dirty="0" err="1"/>
              <a:t>яйлов</a:t>
            </a:r>
            <a:r>
              <a:rPr lang="ru-RU" dirty="0"/>
              <a:t> </a:t>
            </a:r>
            <a:r>
              <a:rPr lang="ru-RU" dirty="0" err="1"/>
              <a:t>майдонининг</a:t>
            </a:r>
            <a:r>
              <a:rPr lang="ru-RU" dirty="0"/>
              <a:t> </a:t>
            </a:r>
            <a:r>
              <a:rPr lang="ru-RU" dirty="0" err="1"/>
              <a:t>камчиллиги</a:t>
            </a:r>
            <a:r>
              <a:rPr lang="ru-RU" dirty="0"/>
              <a:t> </a:t>
            </a:r>
            <a:r>
              <a:rPr lang="ru-RU" dirty="0" err="1"/>
              <a:t>ёки</a:t>
            </a:r>
            <a:r>
              <a:rPr lang="ru-RU" dirty="0"/>
              <a:t> </a:t>
            </a:r>
            <a:r>
              <a:rPr lang="ru-RU" dirty="0" err="1"/>
              <a:t>етишмаслиги</a:t>
            </a:r>
            <a:r>
              <a:rPr lang="ru-RU" dirty="0"/>
              <a:t>;  </a:t>
            </a:r>
          </a:p>
          <a:p>
            <a:pPr marL="514350" lvl="0" indent="-514350" fontAlgn="base">
              <a:buFont typeface="+mj-lt"/>
              <a:buAutoNum type="arabicPeriod"/>
            </a:pPr>
            <a:r>
              <a:rPr lang="ru-RU" dirty="0" err="1"/>
              <a:t>қисқа</a:t>
            </a:r>
            <a:r>
              <a:rPr lang="ru-RU" dirty="0"/>
              <a:t> </a:t>
            </a:r>
            <a:r>
              <a:rPr lang="ru-RU" dirty="0" err="1"/>
              <a:t>мавсумли</a:t>
            </a:r>
            <a:r>
              <a:rPr lang="ru-RU" dirty="0"/>
              <a:t> </a:t>
            </a:r>
            <a:r>
              <a:rPr lang="ru-RU" dirty="0" err="1"/>
              <a:t>яйлов</a:t>
            </a:r>
            <a:r>
              <a:rPr lang="ru-RU" dirty="0"/>
              <a:t> </a:t>
            </a:r>
            <a:r>
              <a:rPr lang="ru-RU" dirty="0" err="1"/>
              <a:t>майдонларининг</a:t>
            </a:r>
            <a:r>
              <a:rPr lang="ru-RU" dirty="0"/>
              <a:t> </a:t>
            </a:r>
            <a:r>
              <a:rPr lang="ru-RU" dirty="0" err="1"/>
              <a:t>меъёридан</a:t>
            </a:r>
            <a:r>
              <a:rPr lang="ru-RU" dirty="0"/>
              <a:t> </a:t>
            </a:r>
            <a:r>
              <a:rPr lang="ru-RU" dirty="0" err="1"/>
              <a:t>ортиқлиги</a:t>
            </a:r>
            <a:r>
              <a:rPr lang="ru-RU" dirty="0"/>
              <a:t> (</a:t>
            </a:r>
            <a:r>
              <a:rPr lang="ru-RU" dirty="0" err="1"/>
              <a:t>тоғ</a:t>
            </a:r>
            <a:r>
              <a:rPr lang="ru-RU" dirty="0"/>
              <a:t> </a:t>
            </a:r>
            <a:r>
              <a:rPr lang="ru-RU" dirty="0" err="1"/>
              <a:t>яйловлари</a:t>
            </a:r>
            <a:r>
              <a:rPr lang="ru-RU" dirty="0"/>
              <a:t>); </a:t>
            </a:r>
          </a:p>
          <a:p>
            <a:pPr marL="514350" lvl="0" indent="-514350" fontAlgn="base">
              <a:buFont typeface="+mj-lt"/>
              <a:buAutoNum type="arabicPeriod"/>
            </a:pPr>
            <a:r>
              <a:rPr lang="ru-RU" dirty="0" err="1"/>
              <a:t>хўжаликда</a:t>
            </a:r>
            <a:r>
              <a:rPr lang="ru-RU" dirty="0"/>
              <a:t> </a:t>
            </a:r>
            <a:r>
              <a:rPr lang="ru-RU" dirty="0" err="1"/>
              <a:t>мавжуд</a:t>
            </a:r>
            <a:r>
              <a:rPr lang="ru-RU" dirty="0"/>
              <a:t> </a:t>
            </a:r>
            <a:r>
              <a:rPr lang="ru-RU" dirty="0" err="1"/>
              <a:t>яйлов</a:t>
            </a:r>
            <a:r>
              <a:rPr lang="ru-RU" dirty="0"/>
              <a:t> </a:t>
            </a:r>
            <a:r>
              <a:rPr lang="ru-RU" dirty="0" err="1"/>
              <a:t>майдонларининг</a:t>
            </a:r>
            <a:r>
              <a:rPr lang="ru-RU" dirty="0"/>
              <a:t> </a:t>
            </a:r>
            <a:r>
              <a:rPr lang="ru-RU" dirty="0" err="1"/>
              <a:t>бир</a:t>
            </a:r>
            <a:r>
              <a:rPr lang="ru-RU" dirty="0"/>
              <a:t> </a:t>
            </a:r>
            <a:r>
              <a:rPr lang="ru-RU" dirty="0" err="1"/>
              <a:t>талай</a:t>
            </a:r>
            <a:r>
              <a:rPr lang="ru-RU" dirty="0"/>
              <a:t> 	</a:t>
            </a:r>
            <a:r>
              <a:rPr lang="ru-RU" dirty="0" err="1"/>
              <a:t>сабаблар</a:t>
            </a:r>
            <a:r>
              <a:rPr lang="ru-RU" dirty="0"/>
              <a:t> 	</a:t>
            </a:r>
            <a:r>
              <a:rPr lang="ru-RU" dirty="0" err="1" smtClean="0"/>
              <a:t>туфайли</a:t>
            </a:r>
            <a:r>
              <a:rPr lang="ru-RU" dirty="0" smtClean="0"/>
              <a:t> </a:t>
            </a:r>
            <a:r>
              <a:rPr lang="ru-RU" dirty="0" err="1" smtClean="0"/>
              <a:t>фойдаланилмай</a:t>
            </a:r>
            <a:r>
              <a:rPr lang="ru-RU" dirty="0" smtClean="0"/>
              <a:t> </a:t>
            </a:r>
            <a:r>
              <a:rPr lang="ru-RU" dirty="0" err="1"/>
              <a:t>турганлиги</a:t>
            </a:r>
            <a:r>
              <a:rPr lang="ru-RU" dirty="0"/>
              <a:t> </a:t>
            </a:r>
            <a:r>
              <a:rPr lang="ru-RU" dirty="0" err="1"/>
              <a:t>ва</a:t>
            </a:r>
            <a:r>
              <a:rPr lang="ru-RU" dirty="0"/>
              <a:t> </a:t>
            </a:r>
            <a:r>
              <a:rPr lang="ru-RU" dirty="0" err="1"/>
              <a:t>ҳ.к</a:t>
            </a:r>
            <a:r>
              <a:rPr lang="ru-RU" dirty="0"/>
              <a:t>. </a:t>
            </a:r>
          </a:p>
        </p:txBody>
      </p:sp>
      <p:pic>
        <p:nvPicPr>
          <p:cNvPr id="4" name="Picture 2" descr="C:\ЮНЕСКО\Слайдлар\Ем хашак етиштириш\рАСМЛАР\img9.jpg"/>
          <p:cNvPicPr>
            <a:picLocks noChangeAspect="1" noChangeArrowheads="1"/>
          </p:cNvPicPr>
          <p:nvPr/>
        </p:nvPicPr>
        <p:blipFill>
          <a:blip r:embed="rId2"/>
          <a:srcRect t="17135"/>
          <a:stretch>
            <a:fillRect/>
          </a:stretch>
        </p:blipFill>
        <p:spPr bwMode="auto">
          <a:xfrm>
            <a:off x="1093855" y="4861500"/>
            <a:ext cx="2852505" cy="1772787"/>
          </a:xfrm>
          <a:prstGeom prst="rect">
            <a:avLst/>
          </a:prstGeom>
          <a:noFill/>
        </p:spPr>
      </p:pic>
      <p:pic>
        <p:nvPicPr>
          <p:cNvPr id="5" name="Picture 3" descr="C:\ЮНЕСКО\Слайдлар\Ем хашак етиштириш\рАСМЛАР\pastbiwe_ovec.jpg"/>
          <p:cNvPicPr>
            <a:picLocks noChangeAspect="1" noChangeArrowheads="1"/>
          </p:cNvPicPr>
          <p:nvPr/>
        </p:nvPicPr>
        <p:blipFill>
          <a:blip r:embed="rId3"/>
          <a:srcRect/>
          <a:stretch>
            <a:fillRect/>
          </a:stretch>
        </p:blipFill>
        <p:spPr bwMode="auto">
          <a:xfrm>
            <a:off x="5627301" y="4906416"/>
            <a:ext cx="2569199" cy="1731379"/>
          </a:xfrm>
          <a:prstGeom prst="rect">
            <a:avLst/>
          </a:prstGeom>
          <a:noFill/>
        </p:spPr>
      </p:pic>
    </p:spTree>
    <p:extLst>
      <p:ext uri="{BB962C8B-B14F-4D97-AF65-F5344CB8AC3E}">
        <p14:creationId xmlns:p14="http://schemas.microsoft.com/office/powerpoint/2010/main" val="19364207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Grp="1" noChangeArrowheads="1"/>
          </p:cNvSpPr>
          <p:nvPr>
            <p:ph type="title"/>
          </p:nvPr>
        </p:nvSpPr>
        <p:spPr>
          <a:xfrm>
            <a:off x="500034" y="214291"/>
            <a:ext cx="8229600" cy="500066"/>
          </a:xfrm>
          <a:solidFill>
            <a:srgbClr val="00B050"/>
          </a:solidFill>
        </p:spPr>
        <p:style>
          <a:lnRef idx="3">
            <a:schemeClr val="lt1"/>
          </a:lnRef>
          <a:fillRef idx="1">
            <a:schemeClr val="accent2"/>
          </a:fillRef>
          <a:effectRef idx="1">
            <a:schemeClr val="accent2"/>
          </a:effectRef>
          <a:fontRef idx="minor">
            <a:schemeClr val="lt1"/>
          </a:fontRef>
        </p:style>
        <p:txBody>
          <a:bodyPr>
            <a:normAutofit/>
          </a:bodyPr>
          <a:lstStyle/>
          <a:p>
            <a:pPr algn="ctr">
              <a:defRPr/>
            </a:pPr>
            <a:r>
              <a:rPr lang="ru-RU" sz="2000" b="1" dirty="0" err="1"/>
              <a:t>Чўл</a:t>
            </a:r>
            <a:r>
              <a:rPr lang="ru-RU" sz="2000" b="1" dirty="0"/>
              <a:t> </a:t>
            </a:r>
            <a:r>
              <a:rPr lang="ru-RU" sz="2000" b="1" dirty="0" err="1"/>
              <a:t>ва</a:t>
            </a:r>
            <a:r>
              <a:rPr lang="ru-RU" sz="2000" b="1" dirty="0"/>
              <a:t> </a:t>
            </a:r>
            <a:r>
              <a:rPr lang="ru-RU" sz="2000" b="1" dirty="0" err="1"/>
              <a:t>адирлар</a:t>
            </a:r>
            <a:r>
              <a:rPr lang="ru-RU" sz="2000" b="1" dirty="0"/>
              <a:t> </a:t>
            </a:r>
            <a:r>
              <a:rPr lang="ru-RU" sz="2000" b="1" dirty="0" err="1"/>
              <a:t>ҳудудларида</a:t>
            </a:r>
            <a:r>
              <a:rPr lang="ru-RU" sz="2000" b="1" dirty="0"/>
              <a:t> </a:t>
            </a:r>
            <a:r>
              <a:rPr lang="ru-RU" sz="2000" b="1" dirty="0" err="1"/>
              <a:t>кўчириб</a:t>
            </a:r>
            <a:r>
              <a:rPr lang="ru-RU" sz="2000" b="1" dirty="0"/>
              <a:t> </a:t>
            </a:r>
            <a:r>
              <a:rPr lang="ru-RU" sz="2000" b="1" dirty="0" err="1"/>
              <a:t>фойдаланиш</a:t>
            </a:r>
            <a:r>
              <a:rPr lang="ru-RU" sz="2000" b="1" dirty="0"/>
              <a:t> </a:t>
            </a:r>
            <a:r>
              <a:rPr lang="ru-RU" sz="2000" b="1" dirty="0" err="1"/>
              <a:t>хусусиятлари</a:t>
            </a:r>
            <a:endParaRPr lang="ru-RU" sz="2800" b="1" dirty="0"/>
          </a:p>
        </p:txBody>
      </p:sp>
      <p:sp>
        <p:nvSpPr>
          <p:cNvPr id="9218" name="Rectangle 3"/>
          <p:cNvSpPr>
            <a:spLocks noGrp="1" noChangeArrowheads="1"/>
          </p:cNvSpPr>
          <p:nvPr>
            <p:ph sz="quarter" idx="1"/>
          </p:nvPr>
        </p:nvSpPr>
        <p:spPr>
          <a:xfrm>
            <a:off x="71406" y="785794"/>
            <a:ext cx="5106993" cy="6022974"/>
          </a:xfrm>
        </p:spPr>
        <p:txBody>
          <a:bodyPr>
            <a:noAutofit/>
          </a:bodyPr>
          <a:lstStyle/>
          <a:p>
            <a:pPr algn="just"/>
            <a:r>
              <a:rPr lang="ru-RU" sz="2400" dirty="0" err="1"/>
              <a:t>Чўл</a:t>
            </a:r>
            <a:r>
              <a:rPr lang="ru-RU" sz="2400" dirty="0"/>
              <a:t> </a:t>
            </a:r>
            <a:r>
              <a:rPr lang="ru-RU" sz="2400" dirty="0" err="1"/>
              <a:t>ва</a:t>
            </a:r>
            <a:r>
              <a:rPr lang="ru-RU" sz="2400" dirty="0"/>
              <a:t> </a:t>
            </a:r>
            <a:r>
              <a:rPr lang="ru-RU" sz="2400" dirty="0" err="1"/>
              <a:t>адир</a:t>
            </a:r>
            <a:r>
              <a:rPr lang="ru-RU" sz="2400" dirty="0"/>
              <a:t> </a:t>
            </a:r>
            <a:r>
              <a:rPr lang="ru-RU" sz="2400" dirty="0" err="1"/>
              <a:t>ҳудудларига</a:t>
            </a:r>
            <a:r>
              <a:rPr lang="ru-RU" sz="2400" dirty="0"/>
              <a:t> </a:t>
            </a:r>
            <a:r>
              <a:rPr lang="ru-RU" sz="2400" dirty="0" err="1"/>
              <a:t>хос</a:t>
            </a:r>
            <a:r>
              <a:rPr lang="ru-RU" sz="2400" dirty="0"/>
              <a:t> </a:t>
            </a:r>
            <a:r>
              <a:rPr lang="ru-RU" sz="2400" dirty="0" err="1"/>
              <a:t>молларни</a:t>
            </a:r>
            <a:r>
              <a:rPr lang="ru-RU" sz="2400" dirty="0"/>
              <a:t> </a:t>
            </a:r>
            <a:r>
              <a:rPr lang="ru-RU" sz="2400" dirty="0" err="1"/>
              <a:t>кўчириб</a:t>
            </a:r>
            <a:r>
              <a:rPr lang="ru-RU" sz="2400" dirty="0"/>
              <a:t> </a:t>
            </a:r>
            <a:r>
              <a:rPr lang="ru-RU" sz="2400" dirty="0" err="1"/>
              <a:t>боқишга</a:t>
            </a:r>
            <a:r>
              <a:rPr lang="ru-RU" sz="2400" dirty="0"/>
              <a:t> </a:t>
            </a:r>
            <a:r>
              <a:rPr lang="ru-RU" sz="2400" dirty="0" err="1"/>
              <a:t>оид</a:t>
            </a:r>
            <a:r>
              <a:rPr lang="ru-RU" sz="2400" dirty="0"/>
              <a:t> </a:t>
            </a:r>
            <a:r>
              <a:rPr lang="ru-RU" sz="2400" dirty="0" err="1"/>
              <a:t>хусусиятлар</a:t>
            </a:r>
            <a:r>
              <a:rPr lang="ru-RU" sz="2400" dirty="0"/>
              <a:t> </a:t>
            </a:r>
            <a:r>
              <a:rPr lang="ru-RU" sz="2400" dirty="0" err="1"/>
              <a:t>шундаки</a:t>
            </a:r>
            <a:r>
              <a:rPr lang="ru-RU" sz="2400" dirty="0"/>
              <a:t>, </a:t>
            </a:r>
            <a:r>
              <a:rPr lang="ru-RU" sz="2400" dirty="0" err="1"/>
              <a:t>унда</a:t>
            </a:r>
            <a:r>
              <a:rPr lang="ru-RU" sz="2400" dirty="0"/>
              <a:t> </a:t>
            </a:r>
            <a:r>
              <a:rPr lang="ru-RU" sz="2400" dirty="0" err="1"/>
              <a:t>асосий</a:t>
            </a:r>
            <a:r>
              <a:rPr lang="ru-RU" sz="2400" dirty="0"/>
              <a:t> </a:t>
            </a:r>
            <a:r>
              <a:rPr lang="ru-RU" sz="2400" dirty="0" err="1"/>
              <a:t>кўчириш</a:t>
            </a:r>
            <a:r>
              <a:rPr lang="ru-RU" sz="2400" dirty="0"/>
              <a:t> </a:t>
            </a:r>
            <a:r>
              <a:rPr lang="ru-RU" sz="2400" dirty="0" err="1"/>
              <a:t>мавсуми</a:t>
            </a:r>
            <a:r>
              <a:rPr lang="ru-RU" sz="2400" dirty="0"/>
              <a:t> </a:t>
            </a:r>
            <a:r>
              <a:rPr lang="ru-RU" sz="2400" dirty="0" err="1"/>
              <a:t>ёз</a:t>
            </a:r>
            <a:r>
              <a:rPr lang="ru-RU" sz="2400" dirty="0"/>
              <a:t> </a:t>
            </a:r>
            <a:r>
              <a:rPr lang="ru-RU" sz="2400" dirty="0" err="1"/>
              <a:t>ва</a:t>
            </a:r>
            <a:r>
              <a:rPr lang="ru-RU" sz="2400" dirty="0"/>
              <a:t> </a:t>
            </a:r>
            <a:r>
              <a:rPr lang="ru-RU" sz="2400" dirty="0" err="1"/>
              <a:t>қиш</a:t>
            </a:r>
            <a:r>
              <a:rPr lang="ru-RU" sz="2400" dirty="0"/>
              <a:t> </a:t>
            </a:r>
            <a:r>
              <a:rPr lang="ru-RU" sz="2400" dirty="0" err="1"/>
              <a:t>ҳисобланади</a:t>
            </a:r>
            <a:r>
              <a:rPr lang="ru-RU" sz="2400" dirty="0"/>
              <a:t>. </a:t>
            </a:r>
          </a:p>
          <a:p>
            <a:pPr algn="just"/>
            <a:r>
              <a:rPr lang="ru-RU" sz="2400" dirty="0" err="1"/>
              <a:t>Ёздаги</a:t>
            </a:r>
            <a:r>
              <a:rPr lang="ru-RU" sz="2400" dirty="0"/>
              <a:t> отгон </a:t>
            </a:r>
            <a:r>
              <a:rPr lang="ru-RU" sz="2400" dirty="0" err="1"/>
              <a:t>учун</a:t>
            </a:r>
            <a:r>
              <a:rPr lang="ru-RU" sz="2400" dirty="0"/>
              <a:t> </a:t>
            </a:r>
            <a:r>
              <a:rPr lang="ru-RU" sz="2400" dirty="0" err="1"/>
              <a:t>аксарият</a:t>
            </a:r>
            <a:r>
              <a:rPr lang="ru-RU" sz="2400" dirty="0"/>
              <a:t> эфемер </a:t>
            </a:r>
            <a:r>
              <a:rPr lang="ru-RU" sz="2400" dirty="0" err="1"/>
              <a:t>ва</a:t>
            </a:r>
            <a:r>
              <a:rPr lang="ru-RU" sz="2400" dirty="0"/>
              <a:t> эфемер-бута </a:t>
            </a:r>
            <a:r>
              <a:rPr lang="ru-RU" sz="2400" dirty="0" err="1"/>
              <a:t>ўтли</a:t>
            </a:r>
            <a:r>
              <a:rPr lang="ru-RU" sz="2400" dirty="0"/>
              <a:t> </a:t>
            </a:r>
            <a:r>
              <a:rPr lang="ru-RU" sz="2400" dirty="0" err="1"/>
              <a:t>майдонлар</a:t>
            </a:r>
            <a:r>
              <a:rPr lang="ru-RU" sz="2400" dirty="0"/>
              <a:t> </a:t>
            </a:r>
            <a:r>
              <a:rPr lang="ru-RU" sz="2400" dirty="0" err="1"/>
              <a:t>мўлжалланади</a:t>
            </a:r>
            <a:r>
              <a:rPr lang="ru-RU" sz="2400" dirty="0"/>
              <a:t>. </a:t>
            </a:r>
            <a:r>
              <a:rPr lang="ru-RU" sz="2400" dirty="0" err="1"/>
              <a:t>Албатта</a:t>
            </a:r>
            <a:r>
              <a:rPr lang="ru-RU" sz="2400" dirty="0"/>
              <a:t>, </a:t>
            </a:r>
            <a:r>
              <a:rPr lang="ru-RU" sz="2400" dirty="0" err="1"/>
              <a:t>чўл</a:t>
            </a:r>
            <a:r>
              <a:rPr lang="ru-RU" sz="2400" dirty="0"/>
              <a:t> </a:t>
            </a:r>
            <a:r>
              <a:rPr lang="ru-RU" sz="2400" dirty="0" err="1"/>
              <a:t>ҳудуди</a:t>
            </a:r>
            <a:r>
              <a:rPr lang="ru-RU" sz="2400" dirty="0"/>
              <a:t> </a:t>
            </a:r>
            <a:r>
              <a:rPr lang="ru-RU" sz="2400" dirty="0" err="1"/>
              <a:t>учун</a:t>
            </a:r>
            <a:r>
              <a:rPr lang="ru-RU" sz="2400" dirty="0"/>
              <a:t> </a:t>
            </a:r>
            <a:r>
              <a:rPr lang="ru-RU" sz="2400" dirty="0" err="1"/>
              <a:t>ёз</a:t>
            </a:r>
            <a:r>
              <a:rPr lang="ru-RU" sz="2400" dirty="0"/>
              <a:t> </a:t>
            </a:r>
            <a:r>
              <a:rPr lang="ru-RU" sz="2400" dirty="0" err="1"/>
              <a:t>мавсумида</a:t>
            </a:r>
            <a:r>
              <a:rPr lang="ru-RU" sz="2400" dirty="0"/>
              <a:t> </a:t>
            </a:r>
            <a:r>
              <a:rPr lang="ru-RU" sz="2400" dirty="0" err="1"/>
              <a:t>кўчириб</a:t>
            </a:r>
            <a:r>
              <a:rPr lang="ru-RU" sz="2400" dirty="0"/>
              <a:t> </a:t>
            </a:r>
            <a:r>
              <a:rPr lang="ru-RU" sz="2400" dirty="0" err="1"/>
              <a:t>боқиш</a:t>
            </a:r>
            <a:r>
              <a:rPr lang="ru-RU" sz="2400" dirty="0"/>
              <a:t> </a:t>
            </a:r>
            <a:r>
              <a:rPr lang="ru-RU" sz="2400" dirty="0" err="1"/>
              <a:t>масаласи</a:t>
            </a:r>
            <a:r>
              <a:rPr lang="ru-RU" sz="2400" dirty="0"/>
              <a:t> </a:t>
            </a:r>
            <a:r>
              <a:rPr lang="ru-RU" sz="2400" dirty="0" err="1"/>
              <a:t>нисбатан</a:t>
            </a:r>
            <a:r>
              <a:rPr lang="ru-RU" sz="2400" dirty="0"/>
              <a:t> </a:t>
            </a:r>
            <a:r>
              <a:rPr lang="ru-RU" sz="2400" dirty="0" err="1"/>
              <a:t>мураккаб</a:t>
            </a:r>
            <a:r>
              <a:rPr lang="ru-RU" sz="2400" dirty="0"/>
              <a:t> </a:t>
            </a:r>
            <a:r>
              <a:rPr lang="ru-RU" sz="2400" dirty="0" err="1"/>
              <a:t>бўлмаган</a:t>
            </a:r>
            <a:r>
              <a:rPr lang="ru-RU" sz="2400" dirty="0"/>
              <a:t> </a:t>
            </a:r>
            <a:r>
              <a:rPr lang="ru-RU" sz="2400" dirty="0" err="1"/>
              <a:t>тадбир</a:t>
            </a:r>
            <a:r>
              <a:rPr lang="ru-RU" sz="2400" dirty="0"/>
              <a:t> </a:t>
            </a:r>
            <a:r>
              <a:rPr lang="ru-RU" sz="2400" dirty="0" err="1"/>
              <a:t>ҳисобланади</a:t>
            </a:r>
            <a:r>
              <a:rPr lang="ru-RU" sz="2400" dirty="0"/>
              <a:t>. </a:t>
            </a:r>
          </a:p>
          <a:p>
            <a:pPr algn="just"/>
            <a:r>
              <a:rPr lang="ru-RU" sz="2400" dirty="0" err="1"/>
              <a:t>Чўл</a:t>
            </a:r>
            <a:r>
              <a:rPr lang="ru-RU" sz="2400" dirty="0"/>
              <a:t> </a:t>
            </a:r>
            <a:r>
              <a:rPr lang="ru-RU" sz="2400" dirty="0" err="1"/>
              <a:t>ҳудудлари</a:t>
            </a:r>
            <a:r>
              <a:rPr lang="ru-RU" sz="2400" dirty="0"/>
              <a:t> </a:t>
            </a:r>
            <a:r>
              <a:rPr lang="ru-RU" sz="2400" dirty="0" err="1"/>
              <a:t>доирасида</a:t>
            </a:r>
            <a:r>
              <a:rPr lang="ru-RU" sz="2400" dirty="0"/>
              <a:t> </a:t>
            </a:r>
            <a:r>
              <a:rPr lang="ru-RU" sz="2400" dirty="0" err="1"/>
              <a:t>ёзги</a:t>
            </a:r>
            <a:r>
              <a:rPr lang="ru-RU" sz="2400" dirty="0"/>
              <a:t> </a:t>
            </a:r>
            <a:r>
              <a:rPr lang="ru-RU" sz="2400" dirty="0" err="1"/>
              <a:t>кўчириш</a:t>
            </a:r>
            <a:r>
              <a:rPr lang="ru-RU" sz="2400" dirty="0"/>
              <a:t> </a:t>
            </a:r>
            <a:r>
              <a:rPr lang="ru-RU" sz="2400" dirty="0" err="1"/>
              <a:t>ва</a:t>
            </a:r>
            <a:r>
              <a:rPr lang="ru-RU" sz="2400" dirty="0"/>
              <a:t> </a:t>
            </a:r>
            <a:r>
              <a:rPr lang="ru-RU" sz="2400" dirty="0" err="1"/>
              <a:t>иқлим</a:t>
            </a:r>
            <a:r>
              <a:rPr lang="ru-RU" sz="2400" dirty="0"/>
              <a:t> </a:t>
            </a:r>
            <a:r>
              <a:rPr lang="ru-RU" sz="2400" dirty="0" err="1"/>
              <a:t>шароитлари</a:t>
            </a:r>
            <a:r>
              <a:rPr lang="ru-RU" sz="2400" dirty="0"/>
              <a:t> </a:t>
            </a:r>
            <a:r>
              <a:rPr lang="ru-RU" sz="2400" dirty="0" err="1"/>
              <a:t>нуқтаи</a:t>
            </a:r>
            <a:r>
              <a:rPr lang="ru-RU" sz="2400" dirty="0"/>
              <a:t> </a:t>
            </a:r>
            <a:r>
              <a:rPr lang="ru-RU" sz="2400" dirty="0" err="1"/>
              <a:t>назаридан</a:t>
            </a:r>
            <a:r>
              <a:rPr lang="ru-RU" sz="2400" dirty="0"/>
              <a:t> </a:t>
            </a:r>
            <a:r>
              <a:rPr lang="ru-RU" sz="2400" dirty="0" err="1"/>
              <a:t>унчалик</a:t>
            </a:r>
            <a:r>
              <a:rPr lang="ru-RU" sz="2400" dirty="0"/>
              <a:t> </a:t>
            </a:r>
            <a:r>
              <a:rPr lang="ru-RU" sz="2400" dirty="0" err="1"/>
              <a:t>қийин</a:t>
            </a:r>
            <a:r>
              <a:rPr lang="ru-RU" sz="2400" dirty="0"/>
              <a:t> </a:t>
            </a:r>
            <a:r>
              <a:rPr lang="ru-RU" sz="2400" dirty="0" err="1"/>
              <a:t>тадбир</a:t>
            </a:r>
            <a:r>
              <a:rPr lang="ru-RU" sz="2400" dirty="0"/>
              <a:t> </a:t>
            </a:r>
            <a:r>
              <a:rPr lang="ru-RU" sz="2400" dirty="0" err="1"/>
              <a:t>эмас</a:t>
            </a:r>
            <a:r>
              <a:rPr lang="ru-RU" sz="2400" dirty="0"/>
              <a:t>. </a:t>
            </a:r>
            <a:endParaRPr lang="ru-RU" sz="2400" dirty="0" smtClean="0"/>
          </a:p>
        </p:txBody>
      </p:sp>
      <p:pic>
        <p:nvPicPr>
          <p:cNvPr id="17409" name="Picture 1" descr="C:\ЮНЕСКО\Слайдлар\Ем хашак етиштириш\рАСМЛАР\romanovskie-ovcy-2.jpg"/>
          <p:cNvPicPr>
            <a:picLocks noChangeAspect="1" noChangeArrowheads="1"/>
          </p:cNvPicPr>
          <p:nvPr/>
        </p:nvPicPr>
        <p:blipFill>
          <a:blip r:embed="rId2"/>
          <a:srcRect/>
          <a:stretch>
            <a:fillRect/>
          </a:stretch>
        </p:blipFill>
        <p:spPr bwMode="auto">
          <a:xfrm>
            <a:off x="5214942" y="4071942"/>
            <a:ext cx="3515146" cy="2428892"/>
          </a:xfrm>
          <a:prstGeom prst="rect">
            <a:avLst/>
          </a:prstGeom>
          <a:noFill/>
        </p:spPr>
      </p:pic>
      <p:pic>
        <p:nvPicPr>
          <p:cNvPr id="17410" name="Picture 2" descr="C:\ЮНЕСКО\Слайдлар\Ем хашак етиштириш\рАСМЛАР\rep_249_044 (1).jpg"/>
          <p:cNvPicPr>
            <a:picLocks noChangeAspect="1" noChangeArrowheads="1"/>
          </p:cNvPicPr>
          <p:nvPr/>
        </p:nvPicPr>
        <p:blipFill>
          <a:blip r:embed="rId3"/>
          <a:srcRect/>
          <a:stretch>
            <a:fillRect/>
          </a:stretch>
        </p:blipFill>
        <p:spPr bwMode="auto">
          <a:xfrm>
            <a:off x="5214942" y="1214422"/>
            <a:ext cx="3643338" cy="2428892"/>
          </a:xfrm>
          <a:prstGeom prst="rect">
            <a:avLst/>
          </a:prstGeom>
          <a:noFill/>
        </p:spPr>
      </p:pic>
    </p:spTree>
    <p:extLst>
      <p:ext uri="{BB962C8B-B14F-4D97-AF65-F5344CB8AC3E}">
        <p14:creationId xmlns:p14="http://schemas.microsoft.com/office/powerpoint/2010/main" val="68613071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59632" y="274638"/>
            <a:ext cx="7674056" cy="725470"/>
          </a:xfrm>
          <a:gradFill>
            <a:gsLst>
              <a:gs pos="0">
                <a:schemeClr val="accent1">
                  <a:lumMod val="5000"/>
                  <a:lumOff val="95000"/>
                </a:schemeClr>
              </a:gs>
              <a:gs pos="25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txBody>
          <a:bodyPr>
            <a:noAutofit/>
          </a:bodyPr>
          <a:lstStyle/>
          <a:p>
            <a:pPr algn="ctr"/>
            <a:r>
              <a:rPr lang="ru-RU" sz="3200" b="1" dirty="0" err="1">
                <a:effectLst/>
              </a:rPr>
              <a:t>Қиш</a:t>
            </a:r>
            <a:r>
              <a:rPr lang="ru-RU" sz="3200" b="1" dirty="0">
                <a:effectLst/>
              </a:rPr>
              <a:t>   </a:t>
            </a:r>
            <a:r>
              <a:rPr lang="ru-RU" sz="3200" b="1" dirty="0" err="1">
                <a:effectLst/>
              </a:rPr>
              <a:t>мавсумида</a:t>
            </a:r>
            <a:r>
              <a:rPr lang="ru-RU" sz="3200" b="1" dirty="0">
                <a:effectLst/>
              </a:rPr>
              <a:t>   </a:t>
            </a:r>
            <a:r>
              <a:rPr lang="ru-RU" sz="3200" b="1" dirty="0" err="1">
                <a:effectLst/>
              </a:rPr>
              <a:t>кўчириш</a:t>
            </a:r>
            <a:r>
              <a:rPr lang="ru-RU" sz="3200" b="1" dirty="0">
                <a:effectLst/>
              </a:rPr>
              <a:t> </a:t>
            </a:r>
            <a:endParaRPr lang="ru-RU" sz="3200" b="1" dirty="0">
              <a:solidFill>
                <a:srgbClr val="00B050"/>
              </a:solidFill>
              <a:effectLst>
                <a:outerShdw blurRad="38100" dist="38100" dir="2700000" algn="tl">
                  <a:srgbClr val="000000">
                    <a:alpha val="43137"/>
                  </a:srgbClr>
                </a:outerShdw>
              </a:effectLst>
            </a:endParaRPr>
          </a:p>
        </p:txBody>
      </p:sp>
      <p:sp>
        <p:nvSpPr>
          <p:cNvPr id="19457" name="Rectangle 1"/>
          <p:cNvSpPr>
            <a:spLocks noChangeArrowheads="1"/>
          </p:cNvSpPr>
          <p:nvPr/>
        </p:nvSpPr>
        <p:spPr bwMode="auto">
          <a:xfrm rot="10800000" flipV="1">
            <a:off x="428596" y="1225436"/>
            <a:ext cx="8715404" cy="3477875"/>
          </a:xfrm>
          <a:prstGeom prst="rect">
            <a:avLst/>
          </a:prstGeom>
          <a:ln>
            <a:headEnd/>
            <a:tailEn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ctr" anchorCtr="0" compatLnSpc="1">
            <a:prstTxWarp prst="textNoShape">
              <a:avLst/>
            </a:prstTxWarp>
            <a:spAutoFit/>
          </a:bodyPr>
          <a:lstStyle/>
          <a:p>
            <a:r>
              <a:rPr lang="ru-RU" sz="2000" b="1" dirty="0" err="1"/>
              <a:t>Қиш</a:t>
            </a:r>
            <a:r>
              <a:rPr lang="ru-RU" sz="2000" b="1" dirty="0"/>
              <a:t>   </a:t>
            </a:r>
            <a:r>
              <a:rPr lang="ru-RU" sz="2000" b="1" dirty="0" err="1"/>
              <a:t>мавсумида</a:t>
            </a:r>
            <a:r>
              <a:rPr lang="ru-RU" sz="2000" b="1" dirty="0"/>
              <a:t>   </a:t>
            </a:r>
            <a:r>
              <a:rPr lang="ru-RU" sz="2000" b="1" dirty="0" err="1"/>
              <a:t>кўчириш</a:t>
            </a:r>
            <a:r>
              <a:rPr lang="ru-RU" sz="2000" b="1" dirty="0"/>
              <a:t> - </a:t>
            </a:r>
            <a:r>
              <a:rPr lang="ru-RU" sz="2000" dirty="0" err="1"/>
              <a:t>анчагина</a:t>
            </a:r>
            <a:r>
              <a:rPr lang="ru-RU" sz="2000" dirty="0"/>
              <a:t>   </a:t>
            </a:r>
            <a:r>
              <a:rPr lang="ru-RU" sz="2000" dirty="0" err="1"/>
              <a:t>мураккаб</a:t>
            </a:r>
            <a:r>
              <a:rPr lang="ru-RU" sz="2000" dirty="0"/>
              <a:t>   </a:t>
            </a:r>
            <a:r>
              <a:rPr lang="ru-RU" sz="2000" dirty="0" err="1"/>
              <a:t>ва</a:t>
            </a:r>
            <a:r>
              <a:rPr lang="ru-RU" sz="2000" dirty="0"/>
              <a:t> </a:t>
            </a:r>
            <a:r>
              <a:rPr lang="ru-RU" sz="2000" dirty="0" err="1"/>
              <a:t>маъсулиятли</a:t>
            </a:r>
            <a:r>
              <a:rPr lang="ru-RU" sz="2000" dirty="0"/>
              <a:t>   </a:t>
            </a:r>
            <a:r>
              <a:rPr lang="ru-RU" sz="2000" dirty="0" err="1"/>
              <a:t>тадбир</a:t>
            </a:r>
            <a:r>
              <a:rPr lang="ru-RU" sz="2000" dirty="0"/>
              <a:t>   </a:t>
            </a:r>
            <a:r>
              <a:rPr lang="ru-RU" sz="2000" dirty="0" err="1"/>
              <a:t>ҳисобланади</a:t>
            </a:r>
            <a:r>
              <a:rPr lang="ru-RU" sz="2000" dirty="0"/>
              <a:t>.   Шу   </a:t>
            </a:r>
            <a:r>
              <a:rPr lang="ru-RU" sz="2000" dirty="0" err="1"/>
              <a:t>нарсани</a:t>
            </a:r>
            <a:r>
              <a:rPr lang="ru-RU" sz="2000" dirty="0"/>
              <a:t>   </a:t>
            </a:r>
            <a:r>
              <a:rPr lang="ru-RU" sz="2000" dirty="0" err="1"/>
              <a:t>унутмаслик</a:t>
            </a:r>
            <a:r>
              <a:rPr lang="ru-RU" sz="2000" dirty="0"/>
              <a:t> </a:t>
            </a:r>
            <a:r>
              <a:rPr lang="ru-RU" sz="2000" dirty="0" err="1"/>
              <a:t>керакки</a:t>
            </a:r>
            <a:r>
              <a:rPr lang="ru-RU" sz="2000" dirty="0"/>
              <a:t>, </a:t>
            </a:r>
            <a:r>
              <a:rPr lang="ru-RU" sz="2000" dirty="0" err="1"/>
              <a:t>қиш</a:t>
            </a:r>
            <a:r>
              <a:rPr lang="ru-RU" sz="2000" dirty="0"/>
              <a:t> </a:t>
            </a:r>
            <a:r>
              <a:rPr lang="ru-RU" sz="2000" dirty="0" err="1"/>
              <a:t>мавсумида</a:t>
            </a:r>
            <a:r>
              <a:rPr lang="ru-RU" sz="2000" dirty="0"/>
              <a:t> </a:t>
            </a:r>
            <a:r>
              <a:rPr lang="ru-RU" sz="2000" dirty="0" err="1"/>
              <a:t>кўчиришнинг</a:t>
            </a:r>
            <a:r>
              <a:rPr lang="ru-RU" sz="2000" dirty="0"/>
              <a:t> </a:t>
            </a:r>
            <a:r>
              <a:rPr lang="ru-RU" sz="2000" dirty="0" err="1"/>
              <a:t>мувоффақияти</a:t>
            </a:r>
            <a:r>
              <a:rPr lang="ru-RU" sz="2000" dirty="0"/>
              <a:t>, </a:t>
            </a:r>
            <a:r>
              <a:rPr lang="ru-RU" sz="2000" dirty="0" err="1"/>
              <a:t>биринчи</a:t>
            </a:r>
            <a:r>
              <a:rPr lang="ru-RU" sz="2000" dirty="0"/>
              <a:t> </a:t>
            </a:r>
            <a:r>
              <a:rPr lang="ru-RU" sz="2000" dirty="0" err="1"/>
              <a:t>навбатда</a:t>
            </a:r>
            <a:r>
              <a:rPr lang="ru-RU" sz="2000" dirty="0"/>
              <a:t>, </a:t>
            </a:r>
            <a:r>
              <a:rPr lang="ru-RU" sz="2000" dirty="0" err="1"/>
              <a:t>қишловни</a:t>
            </a:r>
            <a:r>
              <a:rPr lang="ru-RU" sz="2000" dirty="0"/>
              <a:t> </a:t>
            </a:r>
            <a:r>
              <a:rPr lang="ru-RU" sz="2000" dirty="0" err="1"/>
              <a:t>чиқимсиз</a:t>
            </a:r>
            <a:r>
              <a:rPr lang="ru-RU" sz="2000" dirty="0"/>
              <a:t> </a:t>
            </a:r>
            <a:r>
              <a:rPr lang="ru-RU" sz="2000" dirty="0" err="1"/>
              <a:t>ўтказишга</a:t>
            </a:r>
            <a:r>
              <a:rPr lang="ru-RU" sz="2000" dirty="0"/>
              <a:t> </a:t>
            </a:r>
            <a:r>
              <a:rPr lang="ru-RU" sz="2000" dirty="0" err="1"/>
              <a:t>оид</a:t>
            </a:r>
            <a:r>
              <a:rPr lang="ru-RU" sz="2000" dirty="0"/>
              <a:t> </a:t>
            </a:r>
            <a:r>
              <a:rPr lang="ru-RU" sz="2000" dirty="0" err="1"/>
              <a:t>тегишли</a:t>
            </a:r>
            <a:r>
              <a:rPr lang="ru-RU" sz="2000" dirty="0"/>
              <a:t> </a:t>
            </a:r>
            <a:r>
              <a:rPr lang="ru-RU" sz="2000" dirty="0" err="1"/>
              <a:t>ташкилий</a:t>
            </a:r>
            <a:r>
              <a:rPr lang="ru-RU" sz="2000" dirty="0"/>
              <a:t> </a:t>
            </a:r>
            <a:r>
              <a:rPr lang="ru-RU" sz="2000" dirty="0" err="1"/>
              <a:t>тадбирларнинг</a:t>
            </a:r>
            <a:r>
              <a:rPr lang="ru-RU" sz="2000" dirty="0"/>
              <a:t>,  </a:t>
            </a:r>
            <a:r>
              <a:rPr lang="ru-RU" sz="2000" dirty="0" err="1"/>
              <a:t>яъни</a:t>
            </a:r>
            <a:r>
              <a:rPr lang="ru-RU" sz="2000" dirty="0"/>
              <a:t>, </a:t>
            </a:r>
            <a:r>
              <a:rPr lang="ru-RU" sz="2000" dirty="0" err="1"/>
              <a:t>етарли</a:t>
            </a:r>
            <a:r>
              <a:rPr lang="ru-RU" sz="2000" dirty="0"/>
              <a:t> </a:t>
            </a:r>
            <a:r>
              <a:rPr lang="ru-RU" sz="2000" dirty="0" err="1"/>
              <a:t>миқдорда</a:t>
            </a:r>
            <a:r>
              <a:rPr lang="ru-RU" sz="2000" dirty="0"/>
              <a:t> </a:t>
            </a:r>
            <a:r>
              <a:rPr lang="ru-RU" sz="2000" dirty="0" err="1"/>
              <a:t>озуқа</a:t>
            </a:r>
            <a:r>
              <a:rPr lang="ru-RU" sz="2000" dirty="0"/>
              <a:t> </a:t>
            </a:r>
            <a:r>
              <a:rPr lang="ru-RU" sz="2000" dirty="0" err="1"/>
              <a:t>заҳиралари</a:t>
            </a:r>
            <a:r>
              <a:rPr lang="ru-RU" sz="2000" dirty="0"/>
              <a:t>, </a:t>
            </a:r>
            <a:r>
              <a:rPr lang="ru-RU" sz="2000" dirty="0" err="1"/>
              <a:t>иншоотларнинг</a:t>
            </a:r>
            <a:r>
              <a:rPr lang="ru-RU" sz="2000" dirty="0"/>
              <a:t> </a:t>
            </a:r>
            <a:r>
              <a:rPr lang="ru-RU" sz="2000" dirty="0" err="1"/>
              <a:t>мавжудлиги</a:t>
            </a:r>
            <a:r>
              <a:rPr lang="ru-RU" sz="2000" dirty="0"/>
              <a:t> </a:t>
            </a:r>
            <a:r>
              <a:rPr lang="ru-RU" sz="2000" dirty="0" err="1"/>
              <a:t>ва</a:t>
            </a:r>
            <a:r>
              <a:rPr lang="ru-RU" sz="2000" dirty="0"/>
              <a:t> </a:t>
            </a:r>
            <a:r>
              <a:rPr lang="ru-RU" sz="2000" dirty="0" err="1"/>
              <a:t>жамғариб</a:t>
            </a:r>
            <a:r>
              <a:rPr lang="ru-RU" sz="2000" dirty="0"/>
              <a:t> </a:t>
            </a:r>
            <a:r>
              <a:rPr lang="ru-RU" sz="2000" dirty="0" err="1"/>
              <a:t>қўйилганлиги</a:t>
            </a:r>
            <a:r>
              <a:rPr lang="ru-RU" sz="2000" dirty="0"/>
              <a:t> </a:t>
            </a:r>
            <a:r>
              <a:rPr lang="ru-RU" sz="2000" dirty="0" err="1"/>
              <a:t>билан</a:t>
            </a:r>
            <a:r>
              <a:rPr lang="ru-RU" sz="2000" dirty="0"/>
              <a:t> </a:t>
            </a:r>
            <a:r>
              <a:rPr lang="ru-RU" sz="2000" dirty="0" err="1"/>
              <a:t>белгиланади</a:t>
            </a:r>
            <a:r>
              <a:rPr lang="ru-RU" sz="2000" dirty="0"/>
              <a:t>. </a:t>
            </a:r>
            <a:r>
              <a:rPr lang="ru-RU" sz="2000" dirty="0" err="1"/>
              <a:t>Шунингдек</a:t>
            </a:r>
            <a:r>
              <a:rPr lang="ru-RU" sz="2000" dirty="0"/>
              <a:t>, </a:t>
            </a:r>
            <a:r>
              <a:rPr lang="ru-RU" sz="2000" dirty="0" err="1"/>
              <a:t>чўпон-чўлиқлар</a:t>
            </a:r>
            <a:r>
              <a:rPr lang="ru-RU" sz="2000" dirty="0"/>
              <a:t> </a:t>
            </a:r>
            <a:r>
              <a:rPr lang="ru-RU" sz="2000" dirty="0" err="1"/>
              <a:t>учун</a:t>
            </a:r>
            <a:r>
              <a:rPr lang="ru-RU" sz="2000" dirty="0"/>
              <a:t> </a:t>
            </a:r>
            <a:r>
              <a:rPr lang="ru-RU" sz="2000" dirty="0" err="1"/>
              <a:t>ҳам</a:t>
            </a:r>
            <a:r>
              <a:rPr lang="ru-RU" sz="2000" dirty="0"/>
              <a:t> </a:t>
            </a:r>
            <a:r>
              <a:rPr lang="ru-RU" sz="2000" dirty="0" err="1"/>
              <a:t>қулай</a:t>
            </a:r>
            <a:r>
              <a:rPr lang="ru-RU" sz="2000" dirty="0"/>
              <a:t> </a:t>
            </a:r>
            <a:r>
              <a:rPr lang="ru-RU" sz="2000" dirty="0" err="1"/>
              <a:t>турар</a:t>
            </a:r>
            <a:r>
              <a:rPr lang="ru-RU" sz="2000" dirty="0"/>
              <a:t> </a:t>
            </a:r>
            <a:r>
              <a:rPr lang="ru-RU" sz="2000" dirty="0" err="1"/>
              <a:t>жой</a:t>
            </a:r>
            <a:r>
              <a:rPr lang="ru-RU" sz="2000" dirty="0"/>
              <a:t>, бош пана </a:t>
            </a:r>
            <a:r>
              <a:rPr lang="ru-RU" sz="2000" dirty="0" err="1"/>
              <a:t>бўлмоғи</a:t>
            </a:r>
            <a:r>
              <a:rPr lang="ru-RU" sz="2000" dirty="0"/>
              <a:t> </a:t>
            </a:r>
            <a:r>
              <a:rPr lang="ru-RU" sz="2000" dirty="0" err="1"/>
              <a:t>лозим</a:t>
            </a:r>
            <a:r>
              <a:rPr lang="ru-RU" sz="2000" dirty="0"/>
              <a:t>. </a:t>
            </a:r>
          </a:p>
          <a:p>
            <a:r>
              <a:rPr lang="ru-RU" sz="2000" dirty="0" err="1"/>
              <a:t>Қиш</a:t>
            </a:r>
            <a:r>
              <a:rPr lang="ru-RU" sz="2000" dirty="0"/>
              <a:t> </a:t>
            </a:r>
            <a:r>
              <a:rPr lang="ru-RU" sz="2000" dirty="0" err="1"/>
              <a:t>мавсумида</a:t>
            </a:r>
            <a:r>
              <a:rPr lang="ru-RU" sz="2000" dirty="0"/>
              <a:t> </a:t>
            </a:r>
            <a:r>
              <a:rPr lang="ru-RU" sz="2000" dirty="0" err="1"/>
              <a:t>моллар</a:t>
            </a:r>
            <a:r>
              <a:rPr lang="ru-RU" sz="2000" dirty="0"/>
              <a:t> </a:t>
            </a:r>
            <a:r>
              <a:rPr lang="ru-RU" sz="2000" dirty="0" err="1"/>
              <a:t>отгонга</a:t>
            </a:r>
            <a:r>
              <a:rPr lang="ru-RU" sz="2000" dirty="0"/>
              <a:t> </a:t>
            </a:r>
            <a:r>
              <a:rPr lang="ru-RU" sz="2000" dirty="0" err="1"/>
              <a:t>кўчириладиган</a:t>
            </a:r>
            <a:r>
              <a:rPr lang="ru-RU" sz="2000" dirty="0"/>
              <a:t> </a:t>
            </a:r>
            <a:r>
              <a:rPr lang="ru-RU" sz="2000" dirty="0" err="1"/>
              <a:t>тақдирда</a:t>
            </a:r>
            <a:r>
              <a:rPr lang="ru-RU" sz="2000" dirty="0"/>
              <a:t>| </a:t>
            </a:r>
            <a:r>
              <a:rPr lang="ru-RU" sz="2000" dirty="0" err="1"/>
              <a:t>биринчи</a:t>
            </a:r>
            <a:r>
              <a:rPr lang="ru-RU" sz="2000" dirty="0"/>
              <a:t> </a:t>
            </a:r>
            <a:r>
              <a:rPr lang="ru-RU" sz="2000" dirty="0" err="1"/>
              <a:t>навбатда</a:t>
            </a:r>
            <a:r>
              <a:rPr lang="ru-RU" sz="2000" dirty="0"/>
              <a:t>, </a:t>
            </a:r>
            <a:r>
              <a:rPr lang="ru-RU" sz="2000" dirty="0" err="1"/>
              <a:t>уйдим</a:t>
            </a:r>
            <a:r>
              <a:rPr lang="ru-RU" sz="2000" dirty="0"/>
              <a:t>, </a:t>
            </a:r>
            <a:r>
              <a:rPr lang="ru-RU" sz="2000" dirty="0" err="1"/>
              <a:t>майда-уйдим</a:t>
            </a:r>
            <a:r>
              <a:rPr lang="ru-RU" sz="2000" dirty="0"/>
              <a:t> </a:t>
            </a:r>
            <a:r>
              <a:rPr lang="ru-RU" sz="2000" dirty="0" err="1"/>
              <a:t>қумлардаги</a:t>
            </a:r>
            <a:r>
              <a:rPr lang="ru-RU" sz="2000" dirty="0"/>
              <a:t> бута, </a:t>
            </a:r>
            <a:r>
              <a:rPr lang="ru-RU" sz="2000" dirty="0" err="1"/>
              <a:t>эфемерли</a:t>
            </a:r>
            <a:r>
              <a:rPr lang="ru-RU" sz="2000" dirty="0"/>
              <a:t> </a:t>
            </a:r>
            <a:r>
              <a:rPr lang="ru-RU" sz="2000" dirty="0" err="1"/>
              <a:t>яйлов</a:t>
            </a:r>
            <a:r>
              <a:rPr lang="ru-RU" sz="2000" dirty="0"/>
              <a:t> </a:t>
            </a:r>
            <a:r>
              <a:rPr lang="ru-RU" sz="2000" dirty="0" err="1"/>
              <a:t>майдонлари</a:t>
            </a:r>
            <a:r>
              <a:rPr lang="ru-RU" sz="2000" dirty="0"/>
              <a:t> </a:t>
            </a:r>
            <a:r>
              <a:rPr lang="ru-RU" sz="2000" dirty="0" err="1"/>
              <a:t>ажратилади</a:t>
            </a:r>
            <a:r>
              <a:rPr lang="ru-RU" sz="2000" dirty="0"/>
              <a:t>. </a:t>
            </a:r>
            <a:r>
              <a:rPr lang="ru-RU" sz="2000" dirty="0" err="1"/>
              <a:t>Шувоқ</a:t>
            </a:r>
            <a:r>
              <a:rPr lang="ru-RU" sz="2000" dirty="0"/>
              <a:t> </a:t>
            </a:r>
            <a:r>
              <a:rPr lang="ru-RU" sz="2000" i="1" dirty="0" err="1"/>
              <a:t>ўтли</a:t>
            </a:r>
            <a:r>
              <a:rPr lang="ru-RU" sz="2000" i="1" dirty="0"/>
              <a:t> </a:t>
            </a:r>
            <a:r>
              <a:rPr lang="ru-RU" sz="2000" dirty="0" err="1"/>
              <a:t>яйловлар</a:t>
            </a:r>
            <a:r>
              <a:rPr lang="ru-RU" sz="2000" dirty="0"/>
              <a:t> </a:t>
            </a:r>
            <a:r>
              <a:rPr lang="ru-RU" sz="2000" dirty="0" err="1"/>
              <a:t>ҳам</a:t>
            </a:r>
            <a:r>
              <a:rPr lang="ru-RU" sz="2000" dirty="0"/>
              <a:t> </a:t>
            </a:r>
            <a:r>
              <a:rPr lang="ru-RU" sz="2000" dirty="0" err="1"/>
              <a:t>бундай</a:t>
            </a:r>
            <a:r>
              <a:rPr lang="ru-RU" sz="2000" dirty="0"/>
              <a:t> </a:t>
            </a:r>
            <a:r>
              <a:rPr lang="ru-RU" sz="2000" dirty="0" err="1"/>
              <a:t>мақсадлар</a:t>
            </a:r>
            <a:r>
              <a:rPr lang="ru-RU" sz="2000" dirty="0"/>
              <a:t> </a:t>
            </a:r>
            <a:r>
              <a:rPr lang="ru-RU" sz="2000" dirty="0" err="1"/>
              <a:t>учун</a:t>
            </a:r>
            <a:r>
              <a:rPr lang="ru-RU" sz="2000" dirty="0"/>
              <a:t> </a:t>
            </a:r>
            <a:r>
              <a:rPr lang="ru-RU" sz="2000" dirty="0" err="1"/>
              <a:t>жуда</a:t>
            </a:r>
            <a:r>
              <a:rPr lang="ru-RU" sz="2000" dirty="0"/>
              <a:t> </a:t>
            </a:r>
            <a:r>
              <a:rPr lang="ru-RU" sz="2000" dirty="0" err="1"/>
              <a:t>тўғри</a:t>
            </a:r>
            <a:r>
              <a:rPr lang="ru-RU" sz="2000" dirty="0"/>
              <a:t> </a:t>
            </a:r>
            <a:r>
              <a:rPr lang="ru-RU" sz="2000" dirty="0" err="1"/>
              <a:t>келади</a:t>
            </a:r>
            <a:r>
              <a:rPr lang="ru-RU" sz="2000" dirty="0"/>
              <a:t>. </a:t>
            </a:r>
          </a:p>
        </p:txBody>
      </p:sp>
      <p:pic>
        <p:nvPicPr>
          <p:cNvPr id="19458" name="Picture 2" descr="C:\ЮНЕСКО\Слайдлар\Ем хашак етиштириш\рАСМЛАР\oboi-na-novyj-god-2015-4 (1).jpg"/>
          <p:cNvPicPr>
            <a:picLocks noChangeAspect="1" noChangeArrowheads="1"/>
          </p:cNvPicPr>
          <p:nvPr/>
        </p:nvPicPr>
        <p:blipFill>
          <a:blip r:embed="rId3" cstate="print"/>
          <a:srcRect/>
          <a:stretch>
            <a:fillRect/>
          </a:stretch>
        </p:blipFill>
        <p:spPr bwMode="auto">
          <a:xfrm>
            <a:off x="500066" y="4786322"/>
            <a:ext cx="2500298" cy="2000240"/>
          </a:xfrm>
          <a:prstGeom prst="rect">
            <a:avLst/>
          </a:prstGeom>
          <a:noFill/>
        </p:spPr>
      </p:pic>
      <p:pic>
        <p:nvPicPr>
          <p:cNvPr id="19459" name="Picture 3" descr="C:\ЮНЕСКО\Слайдлар\Ем хашак етиштириш\рАСМЛАР\seno-v-valkah.jpg"/>
          <p:cNvPicPr>
            <a:picLocks noChangeAspect="1" noChangeArrowheads="1"/>
          </p:cNvPicPr>
          <p:nvPr/>
        </p:nvPicPr>
        <p:blipFill>
          <a:blip r:embed="rId4"/>
          <a:srcRect/>
          <a:stretch>
            <a:fillRect/>
          </a:stretch>
        </p:blipFill>
        <p:spPr bwMode="auto">
          <a:xfrm>
            <a:off x="6357950" y="4857761"/>
            <a:ext cx="2768949" cy="2000240"/>
          </a:xfrm>
          <a:prstGeom prst="rect">
            <a:avLst/>
          </a:prstGeom>
          <a:noFill/>
        </p:spPr>
      </p:pic>
      <p:pic>
        <p:nvPicPr>
          <p:cNvPr id="19460" name="Picture 4" descr="C:\ЮНЕСКО\Слайдлар\Ем хашак етиштириш\рАСМЛАР\images (40).jpg"/>
          <p:cNvPicPr>
            <a:picLocks noChangeAspect="1" noChangeArrowheads="1"/>
          </p:cNvPicPr>
          <p:nvPr/>
        </p:nvPicPr>
        <p:blipFill>
          <a:blip r:embed="rId5"/>
          <a:srcRect/>
          <a:stretch>
            <a:fillRect/>
          </a:stretch>
        </p:blipFill>
        <p:spPr bwMode="auto">
          <a:xfrm>
            <a:off x="3357554" y="4857760"/>
            <a:ext cx="2762251" cy="1838152"/>
          </a:xfrm>
          <a:prstGeom prst="rect">
            <a:avLst/>
          </a:prstGeom>
          <a:noFill/>
        </p:spPr>
      </p:pic>
    </p:spTree>
    <p:extLst>
      <p:ext uri="{BB962C8B-B14F-4D97-AF65-F5344CB8AC3E}">
        <p14:creationId xmlns:p14="http://schemas.microsoft.com/office/powerpoint/2010/main" val="93019743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0402" name="Rectangle 2"/>
          <p:cNvSpPr>
            <a:spLocks noGrp="1" noChangeArrowheads="1"/>
          </p:cNvSpPr>
          <p:nvPr>
            <p:ph type="title"/>
          </p:nvPr>
        </p:nvSpPr>
        <p:spPr>
          <a:xfrm>
            <a:off x="357158" y="46019"/>
            <a:ext cx="8229600" cy="811213"/>
          </a:xfrm>
          <a:solidFill>
            <a:srgbClr val="FFFF00"/>
          </a:solidFill>
        </p:spPr>
        <p:style>
          <a:lnRef idx="2">
            <a:schemeClr val="accent2"/>
          </a:lnRef>
          <a:fillRef idx="1">
            <a:schemeClr val="lt1"/>
          </a:fillRef>
          <a:effectRef idx="0">
            <a:schemeClr val="accent2"/>
          </a:effectRef>
          <a:fontRef idx="minor">
            <a:schemeClr val="dk1"/>
          </a:fontRef>
        </p:style>
        <p:txBody>
          <a:bodyPr>
            <a:noAutofit/>
          </a:bodyPr>
          <a:lstStyle/>
          <a:p>
            <a:pPr algn="ctr">
              <a:defRPr/>
            </a:pPr>
            <a:r>
              <a:rPr lang="ru-RU" sz="2800" b="1" i="1" dirty="0" err="1">
                <a:solidFill>
                  <a:srgbClr val="0000FF"/>
                </a:solidFill>
              </a:rPr>
              <a:t>Тоғли</a:t>
            </a:r>
            <a:r>
              <a:rPr lang="ru-RU" sz="2800" b="1" i="1" dirty="0">
                <a:solidFill>
                  <a:srgbClr val="0000FF"/>
                </a:solidFill>
              </a:rPr>
              <a:t> </a:t>
            </a:r>
            <a:r>
              <a:rPr lang="ru-RU" sz="2800" b="1" i="1" dirty="0" err="1">
                <a:solidFill>
                  <a:srgbClr val="0000FF"/>
                </a:solidFill>
              </a:rPr>
              <a:t>ҳудудларга</a:t>
            </a:r>
            <a:r>
              <a:rPr lang="ru-RU" sz="2800" b="1" i="1" dirty="0">
                <a:solidFill>
                  <a:srgbClr val="0000FF"/>
                </a:solidFill>
              </a:rPr>
              <a:t> </a:t>
            </a:r>
            <a:r>
              <a:rPr lang="ru-RU" sz="2800" b="1" i="1" dirty="0" err="1">
                <a:solidFill>
                  <a:srgbClr val="0000FF"/>
                </a:solidFill>
              </a:rPr>
              <a:t>молларни</a:t>
            </a:r>
            <a:r>
              <a:rPr lang="ru-RU" sz="2800" b="1" i="1" dirty="0">
                <a:solidFill>
                  <a:srgbClr val="0000FF"/>
                </a:solidFill>
              </a:rPr>
              <a:t> </a:t>
            </a:r>
            <a:r>
              <a:rPr lang="ru-RU" sz="2800" b="1" i="1" dirty="0" err="1">
                <a:solidFill>
                  <a:srgbClr val="0000FF"/>
                </a:solidFill>
              </a:rPr>
              <a:t>кўчириб</a:t>
            </a:r>
            <a:r>
              <a:rPr lang="ru-RU" sz="2800" b="1" i="1" dirty="0">
                <a:solidFill>
                  <a:srgbClr val="0000FF"/>
                </a:solidFill>
              </a:rPr>
              <a:t> </a:t>
            </a:r>
            <a:r>
              <a:rPr lang="ru-RU" sz="2800" b="1" i="1" dirty="0" err="1">
                <a:solidFill>
                  <a:srgbClr val="0000FF"/>
                </a:solidFill>
              </a:rPr>
              <a:t>яйловлардан</a:t>
            </a:r>
            <a:r>
              <a:rPr lang="ru-RU" sz="2800" b="1" i="1" dirty="0">
                <a:solidFill>
                  <a:srgbClr val="0000FF"/>
                </a:solidFill>
              </a:rPr>
              <a:t> </a:t>
            </a:r>
            <a:r>
              <a:rPr lang="ru-RU" sz="2800" b="1" i="1" dirty="0" err="1">
                <a:solidFill>
                  <a:srgbClr val="0000FF"/>
                </a:solidFill>
              </a:rPr>
              <a:t>фойдаланиш</a:t>
            </a:r>
            <a:r>
              <a:rPr lang="ru-RU" sz="2800" b="1" i="1" dirty="0">
                <a:solidFill>
                  <a:srgbClr val="0000FF"/>
                </a:solidFill>
              </a:rPr>
              <a:t> </a:t>
            </a:r>
            <a:r>
              <a:rPr lang="ru-RU" sz="2800" b="1" i="1" dirty="0" err="1">
                <a:solidFill>
                  <a:srgbClr val="0000FF"/>
                </a:solidFill>
              </a:rPr>
              <a:t>хусусиятлари</a:t>
            </a:r>
            <a:endParaRPr lang="ru-RU" sz="2800" b="1" cap="none" dirty="0">
              <a:ln w="1905"/>
              <a:solidFill>
                <a:srgbClr val="0000FF"/>
              </a:solidFill>
              <a:effectLst>
                <a:innerShdw blurRad="69850" dist="43180" dir="5400000">
                  <a:srgbClr val="000000">
                    <a:alpha val="65000"/>
                  </a:srgbClr>
                </a:innerShdw>
              </a:effectLst>
              <a:latin typeface="Times New Roman" pitchFamily="18" charset="0"/>
              <a:cs typeface="Times New Roman" pitchFamily="18" charset="0"/>
            </a:endParaRPr>
          </a:p>
        </p:txBody>
      </p:sp>
      <p:sp>
        <p:nvSpPr>
          <p:cNvPr id="11267" name="Rectangle 3"/>
          <p:cNvSpPr>
            <a:spLocks noGrp="1" noChangeArrowheads="1"/>
          </p:cNvSpPr>
          <p:nvPr>
            <p:ph idx="1"/>
          </p:nvPr>
        </p:nvSpPr>
        <p:spPr>
          <a:xfrm>
            <a:off x="285720" y="857232"/>
            <a:ext cx="8497887" cy="2214578"/>
          </a:xfrm>
          <a:pattFill prst="pct5">
            <a:fgClr>
              <a:srgbClr val="008080"/>
            </a:fgClr>
            <a:bgClr>
              <a:schemeClr val="bg1"/>
            </a:bgClr>
          </a:pattFill>
        </p:spPr>
        <p:txBody>
          <a:bodyPr>
            <a:noAutofit/>
          </a:bodyPr>
          <a:lstStyle/>
          <a:p>
            <a:r>
              <a:rPr lang="ru-RU" sz="2000" dirty="0" err="1"/>
              <a:t>Ўзбекистан</a:t>
            </a:r>
            <a:r>
              <a:rPr lang="ru-RU" sz="2000" dirty="0"/>
              <a:t> </a:t>
            </a:r>
            <a:r>
              <a:rPr lang="ru-RU" sz="2000" dirty="0" err="1"/>
              <a:t>ҳудудида</a:t>
            </a:r>
            <a:r>
              <a:rPr lang="ru-RU" sz="2000" dirty="0"/>
              <a:t> </a:t>
            </a:r>
            <a:r>
              <a:rPr lang="ru-RU" sz="2000" dirty="0" err="1"/>
              <a:t>ҳақиқий</a:t>
            </a:r>
            <a:r>
              <a:rPr lang="ru-RU" sz="2000" dirty="0"/>
              <a:t> баланд </a:t>
            </a:r>
            <a:r>
              <a:rPr lang="ru-RU" sz="2000" dirty="0" err="1"/>
              <a:t>тоғли</a:t>
            </a:r>
            <a:r>
              <a:rPr lang="ru-RU" sz="2000" dirty="0"/>
              <a:t> </a:t>
            </a:r>
            <a:r>
              <a:rPr lang="ru-RU" sz="2000" dirty="0" err="1"/>
              <a:t>яйлов</a:t>
            </a:r>
            <a:r>
              <a:rPr lang="ru-RU" sz="2000" dirty="0"/>
              <a:t> </a:t>
            </a:r>
            <a:r>
              <a:rPr lang="ru-RU" sz="2000" dirty="0" err="1"/>
              <a:t>майдонларининг</a:t>
            </a:r>
            <a:r>
              <a:rPr lang="ru-RU" sz="2000" dirty="0"/>
              <a:t> </a:t>
            </a:r>
            <a:r>
              <a:rPr lang="ru-RU" sz="2000" dirty="0" err="1"/>
              <a:t>улуши</a:t>
            </a:r>
            <a:r>
              <a:rPr lang="ru-RU" sz="2000" dirty="0"/>
              <a:t> </a:t>
            </a:r>
            <a:r>
              <a:rPr lang="ru-RU" sz="2000" dirty="0" err="1"/>
              <a:t>жуда</a:t>
            </a:r>
            <a:r>
              <a:rPr lang="ru-RU" sz="2000" dirty="0"/>
              <a:t> </a:t>
            </a:r>
            <a:r>
              <a:rPr lang="ru-RU" sz="2000" dirty="0" err="1"/>
              <a:t>кичиклиги</a:t>
            </a:r>
            <a:r>
              <a:rPr lang="ru-RU" sz="2000" dirty="0"/>
              <a:t>, </a:t>
            </a:r>
            <a:r>
              <a:rPr lang="ru-RU" sz="2000" dirty="0" err="1"/>
              <a:t>қоракўл</a:t>
            </a:r>
            <a:r>
              <a:rPr lang="ru-RU" sz="2000" dirty="0"/>
              <a:t> </a:t>
            </a:r>
            <a:r>
              <a:rPr lang="ru-RU" sz="2000" dirty="0" err="1"/>
              <a:t>зотли</a:t>
            </a:r>
            <a:r>
              <a:rPr lang="ru-RU" sz="2000" dirty="0"/>
              <a:t> </a:t>
            </a:r>
            <a:r>
              <a:rPr lang="ru-RU" sz="2000" dirty="0" err="1"/>
              <a:t>қўйларнинг</a:t>
            </a:r>
            <a:r>
              <a:rPr lang="ru-RU" sz="2000" dirty="0"/>
              <a:t> </a:t>
            </a:r>
            <a:r>
              <a:rPr lang="ru-RU" sz="2000" dirty="0" err="1"/>
              <a:t>бундай</a:t>
            </a:r>
            <a:r>
              <a:rPr lang="ru-RU" sz="2000" dirty="0"/>
              <a:t> </a:t>
            </a:r>
            <a:r>
              <a:rPr lang="ru-RU" sz="2000" dirty="0" err="1"/>
              <a:t>ҳудудларда</a:t>
            </a:r>
            <a:r>
              <a:rPr lang="ru-RU" sz="2000" dirty="0"/>
              <a:t> </a:t>
            </a:r>
            <a:r>
              <a:rPr lang="ru-RU" sz="2000" dirty="0" err="1"/>
              <a:t>камдан-кам</a:t>
            </a:r>
            <a:r>
              <a:rPr lang="ru-RU" sz="2000" dirty="0"/>
              <a:t> </a:t>
            </a:r>
            <a:r>
              <a:rPr lang="ru-RU" sz="2000" dirty="0" err="1"/>
              <a:t>холларда</a:t>
            </a:r>
            <a:r>
              <a:rPr lang="ru-RU" sz="2000" dirty="0"/>
              <a:t> </a:t>
            </a:r>
            <a:r>
              <a:rPr lang="ru-RU" sz="2000" dirty="0" err="1"/>
              <a:t>кўчирили-шини</a:t>
            </a:r>
            <a:r>
              <a:rPr lang="ru-RU" sz="2000" dirty="0"/>
              <a:t> </a:t>
            </a:r>
            <a:r>
              <a:rPr lang="ru-RU" sz="2000" dirty="0" err="1"/>
              <a:t>эътиборга</a:t>
            </a:r>
            <a:r>
              <a:rPr lang="ru-RU" sz="2000" dirty="0"/>
              <a:t> </a:t>
            </a:r>
            <a:r>
              <a:rPr lang="ru-RU" sz="2000" dirty="0" err="1"/>
              <a:t>олиб</a:t>
            </a:r>
            <a:r>
              <a:rPr lang="ru-RU" sz="2000" dirty="0"/>
              <a:t> </a:t>
            </a:r>
            <a:r>
              <a:rPr lang="ru-RU" sz="2000" dirty="0" err="1"/>
              <a:t>бу</a:t>
            </a:r>
            <a:r>
              <a:rPr lang="ru-RU" sz="2000" dirty="0"/>
              <a:t> </a:t>
            </a:r>
            <a:r>
              <a:rPr lang="ru-RU" sz="2000" dirty="0" err="1"/>
              <a:t>масалага</a:t>
            </a:r>
            <a:r>
              <a:rPr lang="ru-RU" sz="2000" dirty="0"/>
              <a:t> </a:t>
            </a:r>
            <a:r>
              <a:rPr lang="ru-RU" sz="2000" dirty="0" err="1"/>
              <a:t>маҳсус</a:t>
            </a:r>
            <a:r>
              <a:rPr lang="ru-RU" sz="2000" dirty="0"/>
              <a:t> </a:t>
            </a:r>
            <a:r>
              <a:rPr lang="ru-RU" sz="2000" dirty="0" err="1"/>
              <a:t>урғу</a:t>
            </a:r>
            <a:r>
              <a:rPr lang="ru-RU" sz="2000" dirty="0"/>
              <a:t> </a:t>
            </a:r>
            <a:r>
              <a:rPr lang="ru-RU" sz="2000" dirty="0" err="1"/>
              <a:t>бермаса</a:t>
            </a:r>
            <a:r>
              <a:rPr lang="ru-RU" sz="2000" dirty="0"/>
              <a:t> </a:t>
            </a:r>
            <a:r>
              <a:rPr lang="ru-RU" sz="2000" dirty="0" err="1"/>
              <a:t>ҳам</a:t>
            </a:r>
            <a:r>
              <a:rPr lang="ru-RU" sz="2000" dirty="0"/>
              <a:t> </a:t>
            </a:r>
            <a:r>
              <a:rPr lang="ru-RU" sz="2000" dirty="0" err="1"/>
              <a:t>бўлади</a:t>
            </a:r>
            <a:r>
              <a:rPr lang="ru-RU" sz="2000" dirty="0"/>
              <a:t>. </a:t>
            </a:r>
            <a:r>
              <a:rPr lang="ru-RU" sz="2000" dirty="0" err="1"/>
              <a:t>Бироқ</a:t>
            </a:r>
            <a:r>
              <a:rPr lang="ru-RU" sz="2000" dirty="0"/>
              <a:t> </a:t>
            </a:r>
            <a:r>
              <a:rPr lang="ru-RU" sz="2000" dirty="0" err="1"/>
              <a:t>масаланинг</a:t>
            </a:r>
            <a:r>
              <a:rPr lang="ru-RU" sz="2000" dirty="0"/>
              <a:t> </a:t>
            </a:r>
            <a:r>
              <a:rPr lang="ru-RU" sz="2000" dirty="0" err="1"/>
              <a:t>ўзига</a:t>
            </a:r>
            <a:r>
              <a:rPr lang="ru-RU" sz="2000" dirty="0"/>
              <a:t> </a:t>
            </a:r>
            <a:r>
              <a:rPr lang="ru-RU" sz="2000" dirty="0" err="1"/>
              <a:t>хослигини</a:t>
            </a:r>
            <a:r>
              <a:rPr lang="ru-RU" sz="2000" dirty="0"/>
              <a:t> </a:t>
            </a:r>
            <a:r>
              <a:rPr lang="ru-RU" sz="2000" dirty="0" err="1"/>
              <a:t>назарда</a:t>
            </a:r>
            <a:r>
              <a:rPr lang="ru-RU" sz="2000" dirty="0"/>
              <a:t> </a:t>
            </a:r>
            <a:r>
              <a:rPr lang="ru-RU" sz="2000" dirty="0" err="1"/>
              <a:t>тутиб</a:t>
            </a:r>
            <a:r>
              <a:rPr lang="ru-RU" sz="2000" dirty="0"/>
              <a:t> </a:t>
            </a:r>
            <a:r>
              <a:rPr lang="ru-RU" sz="2000" dirty="0" err="1"/>
              <a:t>Тожикистоннинг</a:t>
            </a:r>
            <a:r>
              <a:rPr lang="ru-RU" sz="2000" dirty="0"/>
              <a:t> </a:t>
            </a:r>
            <a:r>
              <a:rPr lang="ru-RU" sz="2000" dirty="0" err="1"/>
              <a:t>альпик</a:t>
            </a:r>
            <a:r>
              <a:rPr lang="ru-RU" sz="2000" dirty="0"/>
              <a:t> </a:t>
            </a:r>
            <a:r>
              <a:rPr lang="ru-RU" sz="2000" dirty="0" err="1"/>
              <a:t>ва</a:t>
            </a:r>
            <a:r>
              <a:rPr lang="ru-RU" sz="2000" dirty="0"/>
              <a:t> </a:t>
            </a:r>
            <a:r>
              <a:rPr lang="ru-RU" sz="2000" dirty="0" err="1"/>
              <a:t>субальпик</a:t>
            </a:r>
            <a:r>
              <a:rPr lang="ru-RU" sz="2000" dirty="0"/>
              <a:t> </a:t>
            </a:r>
            <a:r>
              <a:rPr lang="ru-RU" sz="2000" dirty="0" err="1"/>
              <a:t>ўтлоқлари</a:t>
            </a:r>
            <a:r>
              <a:rPr lang="ru-RU" sz="2000" dirty="0"/>
              <a:t> </a:t>
            </a:r>
            <a:r>
              <a:rPr lang="ru-RU" sz="2000" dirty="0" err="1"/>
              <a:t>мисолида</a:t>
            </a:r>
            <a:r>
              <a:rPr lang="ru-RU" sz="2000" dirty="0"/>
              <a:t> </a:t>
            </a:r>
            <a:r>
              <a:rPr lang="ru-RU" sz="2000" dirty="0" err="1"/>
              <a:t>бу</a:t>
            </a:r>
            <a:r>
              <a:rPr lang="ru-RU" sz="2000" dirty="0"/>
              <a:t> </a:t>
            </a:r>
            <a:r>
              <a:rPr lang="ru-RU" sz="2000" dirty="0" err="1"/>
              <a:t>мавзуга</a:t>
            </a:r>
            <a:r>
              <a:rPr lang="ru-RU" sz="2000" dirty="0"/>
              <a:t>, </a:t>
            </a:r>
            <a:r>
              <a:rPr lang="ru-RU" sz="2000" dirty="0" err="1"/>
              <a:t>қисқа</a:t>
            </a:r>
            <a:r>
              <a:rPr lang="ru-RU" sz="2000" dirty="0"/>
              <a:t> </a:t>
            </a:r>
            <a:r>
              <a:rPr lang="ru-RU" sz="2000" dirty="0" err="1"/>
              <a:t>бўлса</a:t>
            </a:r>
            <a:r>
              <a:rPr lang="ru-RU" sz="2000" dirty="0"/>
              <a:t> </a:t>
            </a:r>
            <a:r>
              <a:rPr lang="ru-RU" sz="2000" dirty="0" err="1"/>
              <a:t>ҳам</a:t>
            </a:r>
            <a:r>
              <a:rPr lang="ru-RU" sz="2000" dirty="0"/>
              <a:t>, </a:t>
            </a:r>
            <a:r>
              <a:rPr lang="ru-RU" sz="2000" dirty="0" err="1"/>
              <a:t>эътиборни</a:t>
            </a:r>
            <a:r>
              <a:rPr lang="ru-RU" sz="2000" dirty="0"/>
              <a:t> </a:t>
            </a:r>
            <a:r>
              <a:rPr lang="ru-RU" sz="2000" dirty="0" err="1"/>
              <a:t>қаратмоқчимиз</a:t>
            </a:r>
            <a:r>
              <a:rPr lang="ru-RU" sz="2000" dirty="0"/>
              <a:t>. </a:t>
            </a:r>
          </a:p>
        </p:txBody>
      </p:sp>
      <p:pic>
        <p:nvPicPr>
          <p:cNvPr id="15361" name="Picture 1" descr="C:\ЮНЕСКО\Слайдлар\Ем хашак етиштириш\рАСМЛАР\depositphotos_131642730-stock-video-a-flock-of-sheep-in.jpg"/>
          <p:cNvPicPr>
            <a:picLocks noChangeAspect="1" noChangeArrowheads="1"/>
          </p:cNvPicPr>
          <p:nvPr/>
        </p:nvPicPr>
        <p:blipFill>
          <a:blip r:embed="rId2"/>
          <a:srcRect/>
          <a:stretch>
            <a:fillRect/>
          </a:stretch>
        </p:blipFill>
        <p:spPr bwMode="auto">
          <a:xfrm>
            <a:off x="428596" y="3500438"/>
            <a:ext cx="4303879" cy="2714644"/>
          </a:xfrm>
          <a:prstGeom prst="rect">
            <a:avLst/>
          </a:prstGeom>
          <a:noFill/>
        </p:spPr>
      </p:pic>
      <p:pic>
        <p:nvPicPr>
          <p:cNvPr id="15362" name="Picture 2" descr="C:\ЮНЕСКО\Слайдлар\Ем хашак етиштириш\рАСМЛАР\ac495117984299d8dbbff45d1886e554.jpg"/>
          <p:cNvPicPr>
            <a:picLocks noChangeAspect="1" noChangeArrowheads="1"/>
          </p:cNvPicPr>
          <p:nvPr/>
        </p:nvPicPr>
        <p:blipFill>
          <a:blip r:embed="rId3"/>
          <a:srcRect/>
          <a:stretch>
            <a:fillRect/>
          </a:stretch>
        </p:blipFill>
        <p:spPr bwMode="auto">
          <a:xfrm>
            <a:off x="5143504" y="3500438"/>
            <a:ext cx="3248025" cy="2643206"/>
          </a:xfrm>
          <a:prstGeom prst="rect">
            <a:avLst/>
          </a:prstGeom>
          <a:noFill/>
        </p:spPr>
      </p:pic>
    </p:spTree>
    <p:extLst>
      <p:ext uri="{BB962C8B-B14F-4D97-AF65-F5344CB8AC3E}">
        <p14:creationId xmlns:p14="http://schemas.microsoft.com/office/powerpoint/2010/main" val="224295596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755576" y="188640"/>
            <a:ext cx="6923087" cy="503337"/>
          </a:xfrm>
          <a:blipFill dpi="0" rotWithShape="1">
            <a:blip r:embed="rId3"/>
            <a:srcRect/>
            <a:tile tx="0" ty="0" sx="100000" sy="100000" flip="none" algn="tl"/>
          </a:blipFill>
        </p:spPr>
        <p:style>
          <a:lnRef idx="2">
            <a:schemeClr val="accent2">
              <a:shade val="50000"/>
            </a:schemeClr>
          </a:lnRef>
          <a:fillRef idx="1">
            <a:schemeClr val="accent2"/>
          </a:fillRef>
          <a:effectRef idx="0">
            <a:schemeClr val="accent2"/>
          </a:effectRef>
          <a:fontRef idx="minor">
            <a:schemeClr val="lt1"/>
          </a:fontRef>
        </p:style>
        <p:txBody>
          <a:bodyPr>
            <a:normAutofit fontScale="90000"/>
          </a:bodyPr>
          <a:lstStyle/>
          <a:p>
            <a:pPr algn="ctr"/>
            <a:r>
              <a:rPr lang="ru-RU" sz="3200" b="1" dirty="0" smtClean="0">
                <a:solidFill>
                  <a:srgbClr val="0000FF"/>
                </a:solidFill>
              </a:rPr>
              <a:t>ТОҒ </a:t>
            </a:r>
            <a:r>
              <a:rPr lang="ru-RU" sz="3200" b="1" dirty="0">
                <a:solidFill>
                  <a:srgbClr val="0000FF"/>
                </a:solidFill>
              </a:rPr>
              <a:t>МИНТАҚАСИ</a:t>
            </a:r>
            <a:endParaRPr lang="ru-RU" altLang="ru-RU" sz="3200" b="1" dirty="0" smtClean="0">
              <a:solidFill>
                <a:srgbClr val="0000FF"/>
              </a:solidFill>
              <a:latin typeface="Times New Roman" panose="02020603050405020304" pitchFamily="18" charset="0"/>
            </a:endParaRPr>
          </a:p>
        </p:txBody>
      </p:sp>
      <p:sp>
        <p:nvSpPr>
          <p:cNvPr id="2" name="Прямоугольник 1"/>
          <p:cNvSpPr/>
          <p:nvPr/>
        </p:nvSpPr>
        <p:spPr>
          <a:xfrm>
            <a:off x="785786" y="1071546"/>
            <a:ext cx="1224136" cy="400110"/>
          </a:xfrm>
          <a:prstGeom prst="rect">
            <a:avLst/>
          </a:prstGeom>
        </p:spPr>
        <p:txBody>
          <a:bodyPr wrap="square">
            <a:spAutoFit/>
          </a:bodyPr>
          <a:lstStyle/>
          <a:p>
            <a:r>
              <a:rPr lang="ru-RU" sz="2000" b="1" dirty="0" err="1">
                <a:solidFill>
                  <a:srgbClr val="0000FF"/>
                </a:solidFill>
              </a:rPr>
              <a:t>Иқлими</a:t>
            </a:r>
            <a:endParaRPr lang="ru-RU" sz="2000" b="1" dirty="0">
              <a:solidFill>
                <a:srgbClr val="0000FF"/>
              </a:solidFill>
            </a:endParaRPr>
          </a:p>
        </p:txBody>
      </p:sp>
      <p:sp>
        <p:nvSpPr>
          <p:cNvPr id="4" name="Прямоугольник 3"/>
          <p:cNvSpPr/>
          <p:nvPr/>
        </p:nvSpPr>
        <p:spPr>
          <a:xfrm>
            <a:off x="3851920" y="1052736"/>
            <a:ext cx="5292080" cy="5632311"/>
          </a:xfrm>
          <a:prstGeom prst="rect">
            <a:avLst/>
          </a:prstGeom>
          <a:pattFill prst="pct25">
            <a:fgClr>
              <a:schemeClr val="accent3">
                <a:lumMod val="75000"/>
              </a:schemeClr>
            </a:fgClr>
            <a:bgClr>
              <a:schemeClr val="bg1"/>
            </a:bgClr>
          </a:pattFill>
          <a:ln>
            <a:solidFill>
              <a:schemeClr val="accent2">
                <a:shade val="50000"/>
              </a:schemeClr>
            </a:solidFill>
          </a:ln>
        </p:spPr>
        <p:txBody>
          <a:bodyPr wrap="square">
            <a:spAutoFit/>
          </a:bodyPr>
          <a:lstStyle/>
          <a:p>
            <a:pPr algn="just"/>
            <a:r>
              <a:rPr lang="ru-RU" sz="2000" dirty="0" err="1">
                <a:cs typeface="Times New Roman" panose="02020603050405020304" pitchFamily="18" charset="0"/>
              </a:rPr>
              <a:t>Бу</a:t>
            </a:r>
            <a:r>
              <a:rPr lang="ru-RU" sz="2000" dirty="0">
                <a:cs typeface="Times New Roman" panose="02020603050405020304" pitchFamily="18" charset="0"/>
              </a:rPr>
              <a:t> </a:t>
            </a:r>
            <a:r>
              <a:rPr lang="ru-RU" sz="2000" dirty="0" err="1">
                <a:cs typeface="Times New Roman" panose="02020603050405020304" pitchFamily="18" charset="0"/>
              </a:rPr>
              <a:t>минтақага</a:t>
            </a:r>
            <a:r>
              <a:rPr lang="ru-RU" sz="2000" dirty="0">
                <a:cs typeface="Times New Roman" panose="02020603050405020304" pitchFamily="18" charset="0"/>
              </a:rPr>
              <a:t> </a:t>
            </a:r>
            <a:r>
              <a:rPr lang="ru-RU" sz="2000" dirty="0" err="1">
                <a:cs typeface="Times New Roman" panose="02020603050405020304" pitchFamily="18" charset="0"/>
              </a:rPr>
              <a:t>денгиз</a:t>
            </a:r>
            <a:r>
              <a:rPr lang="ru-RU" sz="2000" dirty="0">
                <a:cs typeface="Times New Roman" panose="02020603050405020304" pitchFamily="18" charset="0"/>
              </a:rPr>
              <a:t> </a:t>
            </a:r>
            <a:r>
              <a:rPr lang="ru-RU" sz="2000" dirty="0" err="1">
                <a:cs typeface="Times New Roman" panose="02020603050405020304" pitchFamily="18" charset="0"/>
              </a:rPr>
              <a:t>сатҳидан</a:t>
            </a:r>
            <a:r>
              <a:rPr lang="ru-RU" sz="2000" dirty="0">
                <a:cs typeface="Times New Roman" panose="02020603050405020304" pitchFamily="18" charset="0"/>
              </a:rPr>
              <a:t> 1200-2800 метр </a:t>
            </a:r>
            <a:r>
              <a:rPr lang="ru-RU" sz="2000" dirty="0" err="1">
                <a:cs typeface="Times New Roman" panose="02020603050405020304" pitchFamily="18" charset="0"/>
              </a:rPr>
              <a:t>баландликда</a:t>
            </a:r>
            <a:r>
              <a:rPr lang="ru-RU" sz="2000" dirty="0">
                <a:cs typeface="Times New Roman" panose="02020603050405020304" pitchFamily="18" charset="0"/>
              </a:rPr>
              <a:t> </a:t>
            </a:r>
            <a:r>
              <a:rPr lang="ru-RU" sz="2000" dirty="0" err="1">
                <a:cs typeface="Times New Roman" panose="02020603050405020304" pitchFamily="18" charset="0"/>
              </a:rPr>
              <a:t>жойлашган</a:t>
            </a:r>
            <a:r>
              <a:rPr lang="ru-RU" sz="2000" dirty="0">
                <a:cs typeface="Times New Roman" panose="02020603050405020304" pitchFamily="18" charset="0"/>
              </a:rPr>
              <a:t> </a:t>
            </a:r>
            <a:r>
              <a:rPr lang="ru-RU" sz="2000" dirty="0" err="1">
                <a:cs typeface="Times New Roman" panose="02020603050405020304" pitchFamily="18" charset="0"/>
              </a:rPr>
              <a:t>яйловлар</a:t>
            </a:r>
            <a:r>
              <a:rPr lang="ru-RU" sz="2000" dirty="0">
                <a:cs typeface="Times New Roman" panose="02020603050405020304" pitchFamily="18" charset="0"/>
              </a:rPr>
              <a:t> </a:t>
            </a:r>
            <a:r>
              <a:rPr lang="ru-RU" sz="2000" dirty="0" err="1">
                <a:cs typeface="Times New Roman" panose="02020603050405020304" pitchFamily="18" charset="0"/>
              </a:rPr>
              <a:t>киради</a:t>
            </a:r>
            <a:r>
              <a:rPr lang="ru-RU" sz="2000" dirty="0">
                <a:cs typeface="Times New Roman" panose="02020603050405020304" pitchFamily="18" charset="0"/>
              </a:rPr>
              <a:t>. </a:t>
            </a:r>
            <a:r>
              <a:rPr lang="ru-RU" sz="2000" dirty="0" err="1">
                <a:cs typeface="Times New Roman" panose="02020603050405020304" pitchFamily="18" charset="0"/>
              </a:rPr>
              <a:t>Маълумки</a:t>
            </a:r>
            <a:r>
              <a:rPr lang="ru-RU" sz="2000" dirty="0">
                <a:cs typeface="Times New Roman" panose="02020603050405020304" pitchFamily="18" charset="0"/>
              </a:rPr>
              <a:t>, </a:t>
            </a:r>
            <a:r>
              <a:rPr lang="ru-RU" sz="2000" dirty="0" err="1">
                <a:cs typeface="Times New Roman" panose="02020603050405020304" pitchFamily="18" charset="0"/>
              </a:rPr>
              <a:t>ернинг</a:t>
            </a:r>
            <a:r>
              <a:rPr lang="ru-RU" sz="2000" dirty="0">
                <a:cs typeface="Times New Roman" panose="02020603050405020304" pitchFamily="18" charset="0"/>
              </a:rPr>
              <a:t> </a:t>
            </a:r>
            <a:r>
              <a:rPr lang="ru-RU" sz="2000" dirty="0" err="1">
                <a:cs typeface="Times New Roman" panose="02020603050405020304" pitchFamily="18" charset="0"/>
              </a:rPr>
              <a:t>абсолют</a:t>
            </a:r>
            <a:r>
              <a:rPr lang="ru-RU" sz="2000" dirty="0">
                <a:cs typeface="Times New Roman" panose="02020603050405020304" pitchFamily="18" charset="0"/>
              </a:rPr>
              <a:t> </a:t>
            </a:r>
            <a:r>
              <a:rPr lang="ru-RU" sz="2000" dirty="0" err="1">
                <a:cs typeface="Times New Roman" panose="02020603050405020304" pitchFamily="18" charset="0"/>
              </a:rPr>
              <a:t>баландлиги</a:t>
            </a:r>
            <a:r>
              <a:rPr lang="ru-RU" sz="2000" dirty="0">
                <a:cs typeface="Times New Roman" panose="02020603050405020304" pitchFamily="18" charset="0"/>
              </a:rPr>
              <a:t> </a:t>
            </a:r>
            <a:r>
              <a:rPr lang="ru-RU" sz="2000" dirty="0" err="1">
                <a:cs typeface="Times New Roman" panose="02020603050405020304" pitchFamily="18" charset="0"/>
              </a:rPr>
              <a:t>кўтарилган</a:t>
            </a:r>
            <a:r>
              <a:rPr lang="ru-RU" sz="2000" dirty="0">
                <a:cs typeface="Times New Roman" panose="02020603050405020304" pitchFamily="18" charset="0"/>
              </a:rPr>
              <a:t> сари </a:t>
            </a:r>
            <a:r>
              <a:rPr lang="ru-RU" sz="2000" dirty="0" err="1">
                <a:cs typeface="Times New Roman" panose="02020603050405020304" pitchFamily="18" charset="0"/>
              </a:rPr>
              <a:t>ҳарорат</a:t>
            </a:r>
            <a:r>
              <a:rPr lang="ru-RU" sz="2000" dirty="0">
                <a:cs typeface="Times New Roman" panose="02020603050405020304" pitchFamily="18" charset="0"/>
              </a:rPr>
              <a:t> </a:t>
            </a:r>
            <a:r>
              <a:rPr lang="ru-RU" sz="2000" dirty="0" err="1">
                <a:cs typeface="Times New Roman" panose="02020603050405020304" pitchFamily="18" charset="0"/>
              </a:rPr>
              <a:t>пасаяди</a:t>
            </a:r>
            <a:r>
              <a:rPr lang="ru-RU" sz="2000" dirty="0">
                <a:cs typeface="Times New Roman" panose="02020603050405020304" pitchFamily="18" charset="0"/>
              </a:rPr>
              <a:t>, </a:t>
            </a:r>
            <a:r>
              <a:rPr lang="ru-RU" sz="2000" dirty="0" err="1">
                <a:cs typeface="Times New Roman" panose="02020603050405020304" pitchFamily="18" charset="0"/>
              </a:rPr>
              <a:t>ёғинлар</a:t>
            </a:r>
            <a:r>
              <a:rPr lang="ru-RU" sz="2000" dirty="0">
                <a:cs typeface="Times New Roman" panose="02020603050405020304" pitchFamily="18" charset="0"/>
              </a:rPr>
              <a:t> </a:t>
            </a:r>
            <a:r>
              <a:rPr lang="ru-RU" sz="2000" dirty="0" err="1">
                <a:cs typeface="Times New Roman" panose="02020603050405020304" pitchFamily="18" charset="0"/>
              </a:rPr>
              <a:t>миқдори</a:t>
            </a:r>
            <a:r>
              <a:rPr lang="ru-RU" sz="2000" dirty="0">
                <a:cs typeface="Times New Roman" panose="02020603050405020304" pitchFamily="18" charset="0"/>
              </a:rPr>
              <a:t> </a:t>
            </a:r>
            <a:r>
              <a:rPr lang="ru-RU" sz="2000" dirty="0" err="1">
                <a:cs typeface="Times New Roman" panose="02020603050405020304" pitchFamily="18" charset="0"/>
              </a:rPr>
              <a:t>ва</a:t>
            </a:r>
            <a:r>
              <a:rPr lang="ru-RU" sz="2000" dirty="0">
                <a:cs typeface="Times New Roman" panose="02020603050405020304" pitchFamily="18" charset="0"/>
              </a:rPr>
              <a:t> </a:t>
            </a:r>
            <a:r>
              <a:rPr lang="ru-RU" sz="2000" dirty="0" err="1">
                <a:cs typeface="Times New Roman" panose="02020603050405020304" pitchFamily="18" charset="0"/>
              </a:rPr>
              <a:t>ҳаво</a:t>
            </a:r>
            <a:r>
              <a:rPr lang="ru-RU" sz="2000" dirty="0">
                <a:cs typeface="Times New Roman" panose="02020603050405020304" pitchFamily="18" charset="0"/>
              </a:rPr>
              <a:t> </a:t>
            </a:r>
            <a:r>
              <a:rPr lang="ru-RU" sz="2000" dirty="0" err="1">
                <a:cs typeface="Times New Roman" panose="02020603050405020304" pitchFamily="18" charset="0"/>
              </a:rPr>
              <a:t>намлиги</a:t>
            </a:r>
            <a:r>
              <a:rPr lang="ru-RU" sz="2000" dirty="0">
                <a:cs typeface="Times New Roman" panose="02020603050405020304" pitchFamily="18" charset="0"/>
              </a:rPr>
              <a:t> </a:t>
            </a:r>
            <a:r>
              <a:rPr lang="ru-RU" sz="2000" dirty="0" err="1">
                <a:cs typeface="Times New Roman" panose="02020603050405020304" pitchFamily="18" charset="0"/>
              </a:rPr>
              <a:t>ортиб</a:t>
            </a:r>
            <a:r>
              <a:rPr lang="ru-RU" sz="2000" dirty="0">
                <a:cs typeface="Times New Roman" panose="02020603050405020304" pitchFamily="18" charset="0"/>
              </a:rPr>
              <a:t> </a:t>
            </a:r>
            <a:r>
              <a:rPr lang="ru-RU" sz="2000" dirty="0" err="1">
                <a:cs typeface="Times New Roman" panose="02020603050405020304" pitchFamily="18" charset="0"/>
              </a:rPr>
              <a:t>боради</a:t>
            </a:r>
            <a:r>
              <a:rPr lang="ru-RU" sz="2000" dirty="0">
                <a:cs typeface="Times New Roman" panose="02020603050405020304" pitchFamily="18" charset="0"/>
              </a:rPr>
              <a:t>.</a:t>
            </a:r>
          </a:p>
          <a:p>
            <a:pPr algn="just"/>
            <a:r>
              <a:rPr lang="ru-RU" sz="2000" dirty="0" err="1">
                <a:cs typeface="Times New Roman" panose="02020603050405020304" pitchFamily="18" charset="0"/>
              </a:rPr>
              <a:t>Ёз</a:t>
            </a:r>
            <a:r>
              <a:rPr lang="ru-RU" sz="2000" dirty="0">
                <a:cs typeface="Times New Roman" panose="02020603050405020304" pitchFamily="18" charset="0"/>
              </a:rPr>
              <a:t> </a:t>
            </a:r>
            <a:r>
              <a:rPr lang="ru-RU" sz="2000" dirty="0" err="1">
                <a:cs typeface="Times New Roman" panose="02020603050405020304" pitchFamily="18" charset="0"/>
              </a:rPr>
              <a:t>ойларида</a:t>
            </a:r>
            <a:r>
              <a:rPr lang="ru-RU" sz="2000" dirty="0">
                <a:cs typeface="Times New Roman" panose="02020603050405020304" pitchFamily="18" charset="0"/>
              </a:rPr>
              <a:t> </a:t>
            </a:r>
            <a:r>
              <a:rPr lang="ru-RU" sz="2000" dirty="0" err="1">
                <a:cs typeface="Times New Roman" panose="02020603050405020304" pitchFamily="18" charset="0"/>
              </a:rPr>
              <a:t>ўртача</a:t>
            </a:r>
            <a:r>
              <a:rPr lang="ru-RU" sz="2000" dirty="0">
                <a:cs typeface="Times New Roman" panose="02020603050405020304" pitchFamily="18" charset="0"/>
              </a:rPr>
              <a:t> </a:t>
            </a:r>
            <a:r>
              <a:rPr lang="ru-RU" sz="2000" dirty="0" err="1">
                <a:cs typeface="Times New Roman" panose="02020603050405020304" pitchFamily="18" charset="0"/>
              </a:rPr>
              <a:t>ҳарорат</a:t>
            </a:r>
            <a:r>
              <a:rPr lang="ru-RU" sz="2000" dirty="0">
                <a:cs typeface="Times New Roman" panose="02020603050405020304" pitchFamily="18" charset="0"/>
              </a:rPr>
              <a:t> +</a:t>
            </a:r>
            <a:r>
              <a:rPr lang="ru-RU" sz="2000" dirty="0" smtClean="0">
                <a:cs typeface="Times New Roman" panose="02020603050405020304" pitchFamily="18" charset="0"/>
              </a:rPr>
              <a:t>8+12 С</a:t>
            </a:r>
            <a:r>
              <a:rPr lang="ru-RU" sz="2000" dirty="0">
                <a:cs typeface="Times New Roman" panose="02020603050405020304" pitchFamily="18" charset="0"/>
              </a:rPr>
              <a:t>, июль </a:t>
            </a:r>
            <a:r>
              <a:rPr lang="ru-RU" sz="2000" dirty="0" err="1">
                <a:cs typeface="Times New Roman" panose="02020603050405020304" pitchFamily="18" charset="0"/>
              </a:rPr>
              <a:t>ойида</a:t>
            </a:r>
            <a:r>
              <a:rPr lang="ru-RU" sz="2000" dirty="0">
                <a:cs typeface="Times New Roman" panose="02020603050405020304" pitchFamily="18" charset="0"/>
              </a:rPr>
              <a:t> </a:t>
            </a:r>
            <a:r>
              <a:rPr lang="ru-RU" sz="2000" dirty="0" err="1">
                <a:cs typeface="Times New Roman" panose="02020603050405020304" pitchFamily="18" charset="0"/>
              </a:rPr>
              <a:t>ундан</a:t>
            </a:r>
            <a:r>
              <a:rPr lang="ru-RU" sz="2000" dirty="0">
                <a:cs typeface="Times New Roman" panose="02020603050405020304" pitchFamily="18" charset="0"/>
              </a:rPr>
              <a:t> </a:t>
            </a:r>
            <a:r>
              <a:rPr lang="ru-RU" sz="2000" dirty="0" err="1">
                <a:cs typeface="Times New Roman" panose="02020603050405020304" pitchFamily="18" charset="0"/>
              </a:rPr>
              <a:t>ҳам</a:t>
            </a:r>
            <a:r>
              <a:rPr lang="ru-RU" sz="2000" dirty="0">
                <a:cs typeface="Times New Roman" panose="02020603050405020304" pitchFamily="18" charset="0"/>
              </a:rPr>
              <a:t> </a:t>
            </a:r>
            <a:r>
              <a:rPr lang="ru-RU" sz="2000" dirty="0" err="1">
                <a:cs typeface="Times New Roman" panose="02020603050405020304" pitchFamily="18" charset="0"/>
              </a:rPr>
              <a:t>юқори</a:t>
            </a:r>
            <a:r>
              <a:rPr lang="ru-RU" sz="2000" dirty="0">
                <a:cs typeface="Times New Roman" panose="02020603050405020304" pitchFamily="18" charset="0"/>
              </a:rPr>
              <a:t> </a:t>
            </a:r>
            <a:r>
              <a:rPr lang="ru-RU" sz="2000" dirty="0" err="1">
                <a:cs typeface="Times New Roman" panose="02020603050405020304" pitchFamily="18" charset="0"/>
              </a:rPr>
              <a:t>бўлиши</a:t>
            </a:r>
            <a:r>
              <a:rPr lang="ru-RU" sz="2000" dirty="0">
                <a:cs typeface="Times New Roman" panose="02020603050405020304" pitchFamily="18" charset="0"/>
              </a:rPr>
              <a:t> </a:t>
            </a:r>
            <a:r>
              <a:rPr lang="ru-RU" sz="2000" dirty="0" err="1">
                <a:cs typeface="Times New Roman" panose="02020603050405020304" pitchFamily="18" charset="0"/>
              </a:rPr>
              <a:t>мумкин</a:t>
            </a:r>
            <a:r>
              <a:rPr lang="ru-RU" sz="2000" dirty="0">
                <a:cs typeface="Times New Roman" panose="02020603050405020304" pitchFamily="18" charset="0"/>
              </a:rPr>
              <a:t>. </a:t>
            </a:r>
            <a:r>
              <a:rPr lang="ru-RU" sz="2000" dirty="0" err="1">
                <a:cs typeface="Times New Roman" panose="02020603050405020304" pitchFamily="18" charset="0"/>
              </a:rPr>
              <a:t>Қиш</a:t>
            </a:r>
            <a:r>
              <a:rPr lang="ru-RU" sz="2000" dirty="0">
                <a:cs typeface="Times New Roman" panose="02020603050405020304" pitchFamily="18" charset="0"/>
              </a:rPr>
              <a:t> </a:t>
            </a:r>
            <a:r>
              <a:rPr lang="ru-RU" sz="2000" dirty="0" err="1">
                <a:cs typeface="Times New Roman" panose="02020603050405020304" pitchFamily="18" charset="0"/>
              </a:rPr>
              <a:t>жуда</a:t>
            </a:r>
            <a:r>
              <a:rPr lang="ru-RU" sz="2000" dirty="0">
                <a:cs typeface="Times New Roman" panose="02020603050405020304" pitchFamily="18" charset="0"/>
              </a:rPr>
              <a:t> </a:t>
            </a:r>
            <a:r>
              <a:rPr lang="ru-RU" sz="2000" dirty="0" err="1">
                <a:cs typeface="Times New Roman" panose="02020603050405020304" pitchFamily="18" charset="0"/>
              </a:rPr>
              <a:t>қаттиқ</a:t>
            </a:r>
            <a:r>
              <a:rPr lang="ru-RU" sz="2000" dirty="0">
                <a:cs typeface="Times New Roman" panose="02020603050405020304" pitchFamily="18" charset="0"/>
              </a:rPr>
              <a:t>, </a:t>
            </a:r>
            <a:r>
              <a:rPr lang="ru-RU" sz="2000" dirty="0" err="1">
                <a:cs typeface="Times New Roman" panose="02020603050405020304" pitchFamily="18" charset="0"/>
              </a:rPr>
              <a:t>совуқ</a:t>
            </a:r>
            <a:r>
              <a:rPr lang="ru-RU" sz="2000" dirty="0">
                <a:cs typeface="Times New Roman" panose="02020603050405020304" pitchFamily="18" charset="0"/>
              </a:rPr>
              <a:t> </a:t>
            </a:r>
            <a:r>
              <a:rPr lang="ru-RU" sz="2000" dirty="0" err="1">
                <a:cs typeface="Times New Roman" panose="02020603050405020304" pitchFamily="18" charset="0"/>
              </a:rPr>
              <a:t>кунлар</a:t>
            </a:r>
            <a:r>
              <a:rPr lang="ru-RU" sz="2000" dirty="0">
                <a:cs typeface="Times New Roman" panose="02020603050405020304" pitchFamily="18" charset="0"/>
              </a:rPr>
              <a:t> 3-4 ой </a:t>
            </a:r>
            <a:r>
              <a:rPr lang="ru-RU" sz="2000" dirty="0" err="1">
                <a:cs typeface="Times New Roman" panose="02020603050405020304" pitchFamily="18" charset="0"/>
              </a:rPr>
              <a:t>давом</a:t>
            </a:r>
            <a:r>
              <a:rPr lang="ru-RU" sz="2000" dirty="0">
                <a:cs typeface="Times New Roman" panose="02020603050405020304" pitchFamily="18" charset="0"/>
              </a:rPr>
              <a:t> </a:t>
            </a:r>
            <a:r>
              <a:rPr lang="ru-RU" sz="2000" dirty="0" err="1">
                <a:cs typeface="Times New Roman" panose="02020603050405020304" pitchFamily="18" charset="0"/>
              </a:rPr>
              <a:t>этади</a:t>
            </a:r>
            <a:r>
              <a:rPr lang="ru-RU" sz="2000" dirty="0">
                <a:cs typeface="Times New Roman" panose="02020603050405020304" pitchFamily="18" charset="0"/>
              </a:rPr>
              <a:t>, </a:t>
            </a:r>
            <a:r>
              <a:rPr lang="ru-RU" sz="2000" dirty="0" err="1">
                <a:cs typeface="Times New Roman" panose="02020603050405020304" pitchFamily="18" charset="0"/>
              </a:rPr>
              <a:t>кўп</a:t>
            </a:r>
            <a:r>
              <a:rPr lang="ru-RU" sz="2000" dirty="0">
                <a:cs typeface="Times New Roman" panose="02020603050405020304" pitchFamily="18" charset="0"/>
              </a:rPr>
              <a:t> </a:t>
            </a:r>
            <a:r>
              <a:rPr lang="ru-RU" sz="2000" dirty="0" err="1">
                <a:cs typeface="Times New Roman" panose="02020603050405020304" pitchFamily="18" charset="0"/>
              </a:rPr>
              <a:t>қор</a:t>
            </a:r>
            <a:r>
              <a:rPr lang="ru-RU" sz="2000" dirty="0">
                <a:cs typeface="Times New Roman" panose="02020603050405020304" pitchFamily="18" charset="0"/>
              </a:rPr>
              <a:t> </a:t>
            </a:r>
            <a:r>
              <a:rPr lang="ru-RU" sz="2000" dirty="0" err="1">
                <a:cs typeface="Times New Roman" panose="02020603050405020304" pitchFamily="18" charset="0"/>
              </a:rPr>
              <a:t>ёғади</a:t>
            </a:r>
            <a:r>
              <a:rPr lang="ru-RU" sz="2000" dirty="0">
                <a:cs typeface="Times New Roman" panose="02020603050405020304" pitchFamily="18" charset="0"/>
              </a:rPr>
              <a:t>. </a:t>
            </a:r>
            <a:r>
              <a:rPr lang="ru-RU" sz="2000" dirty="0" err="1">
                <a:cs typeface="Times New Roman" panose="02020603050405020304" pitchFamily="18" charset="0"/>
              </a:rPr>
              <a:t>Қор</a:t>
            </a:r>
            <a:r>
              <a:rPr lang="ru-RU" sz="2000" dirty="0">
                <a:cs typeface="Times New Roman" panose="02020603050405020304" pitchFamily="18" charset="0"/>
              </a:rPr>
              <a:t> </a:t>
            </a:r>
            <a:r>
              <a:rPr lang="ru-RU" sz="2000" dirty="0" err="1">
                <a:cs typeface="Times New Roman" panose="02020603050405020304" pitchFamily="18" charset="0"/>
              </a:rPr>
              <a:t>ва</a:t>
            </a:r>
            <a:r>
              <a:rPr lang="ru-RU" sz="2000" dirty="0">
                <a:cs typeface="Times New Roman" panose="02020603050405020304" pitchFamily="18" charset="0"/>
              </a:rPr>
              <a:t> </a:t>
            </a:r>
            <a:r>
              <a:rPr lang="ru-RU" sz="2000" dirty="0" err="1">
                <a:cs typeface="Times New Roman" panose="02020603050405020304" pitchFamily="18" charset="0"/>
              </a:rPr>
              <a:t>музлар</a:t>
            </a:r>
            <a:r>
              <a:rPr lang="ru-RU" sz="2000" dirty="0">
                <a:cs typeface="Times New Roman" panose="02020603050405020304" pitchFamily="18" charset="0"/>
              </a:rPr>
              <a:t> </a:t>
            </a:r>
            <a:r>
              <a:rPr lang="ru-RU" sz="2000" dirty="0" err="1">
                <a:cs typeface="Times New Roman" panose="02020603050405020304" pitchFamily="18" charset="0"/>
              </a:rPr>
              <a:t>ёзга</a:t>
            </a:r>
            <a:r>
              <a:rPr lang="ru-RU" sz="2000" dirty="0">
                <a:cs typeface="Times New Roman" panose="02020603050405020304" pitchFamily="18" charset="0"/>
              </a:rPr>
              <a:t> </a:t>
            </a:r>
            <a:r>
              <a:rPr lang="ru-RU" sz="2000" dirty="0" err="1">
                <a:cs typeface="Times New Roman" panose="02020603050405020304" pitchFamily="18" charset="0"/>
              </a:rPr>
              <a:t>қадар</a:t>
            </a:r>
            <a:r>
              <a:rPr lang="ru-RU" sz="2000" dirty="0">
                <a:cs typeface="Times New Roman" panose="02020603050405020304" pitchFamily="18" charset="0"/>
              </a:rPr>
              <a:t> </a:t>
            </a:r>
            <a:r>
              <a:rPr lang="ru-RU" sz="2000" dirty="0" err="1">
                <a:cs typeface="Times New Roman" panose="02020603050405020304" pitchFamily="18" charset="0"/>
              </a:rPr>
              <a:t>эримай</a:t>
            </a:r>
            <a:r>
              <a:rPr lang="ru-RU" sz="2000" dirty="0">
                <a:cs typeface="Times New Roman" panose="02020603050405020304" pitchFamily="18" charset="0"/>
              </a:rPr>
              <a:t> </a:t>
            </a:r>
            <a:r>
              <a:rPr lang="ru-RU" sz="2000" dirty="0" err="1">
                <a:cs typeface="Times New Roman" panose="02020603050405020304" pitchFamily="18" charset="0"/>
              </a:rPr>
              <a:t>туриши</a:t>
            </a:r>
            <a:r>
              <a:rPr lang="ru-RU" sz="2000" dirty="0">
                <a:cs typeface="Times New Roman" panose="02020603050405020304" pitchFamily="18" charset="0"/>
              </a:rPr>
              <a:t> </a:t>
            </a:r>
            <a:r>
              <a:rPr lang="ru-RU" sz="2000" dirty="0" err="1">
                <a:cs typeface="Times New Roman" panose="02020603050405020304" pitchFamily="18" charset="0"/>
              </a:rPr>
              <a:t>мумкин</a:t>
            </a:r>
            <a:r>
              <a:rPr lang="ru-RU" sz="2000" dirty="0">
                <a:cs typeface="Times New Roman" panose="02020603050405020304" pitchFamily="18" charset="0"/>
              </a:rPr>
              <a:t>. </a:t>
            </a:r>
            <a:r>
              <a:rPr lang="ru-RU" sz="2000" dirty="0" err="1">
                <a:cs typeface="Times New Roman" panose="02020603050405020304" pitchFamily="18" charset="0"/>
              </a:rPr>
              <a:t>Ўртача</a:t>
            </a:r>
            <a:r>
              <a:rPr lang="ru-RU" sz="2000" dirty="0">
                <a:cs typeface="Times New Roman" panose="02020603050405020304" pitchFamily="18" charset="0"/>
              </a:rPr>
              <a:t> </a:t>
            </a:r>
            <a:r>
              <a:rPr lang="ru-RU" sz="2000" dirty="0" err="1">
                <a:cs typeface="Times New Roman" panose="02020603050405020304" pitchFamily="18" charset="0"/>
              </a:rPr>
              <a:t>йиллик</a:t>
            </a:r>
            <a:r>
              <a:rPr lang="ru-RU" sz="2000" dirty="0">
                <a:cs typeface="Times New Roman" panose="02020603050405020304" pitchFamily="18" charset="0"/>
              </a:rPr>
              <a:t> </a:t>
            </a:r>
            <a:r>
              <a:rPr lang="ru-RU" sz="2000" dirty="0" err="1">
                <a:cs typeface="Times New Roman" panose="02020603050405020304" pitchFamily="18" charset="0"/>
              </a:rPr>
              <a:t>ёғинлар</a:t>
            </a:r>
            <a:r>
              <a:rPr lang="ru-RU" sz="2000" dirty="0">
                <a:cs typeface="Times New Roman" panose="02020603050405020304" pitchFamily="18" charset="0"/>
              </a:rPr>
              <a:t> </a:t>
            </a:r>
            <a:r>
              <a:rPr lang="ru-RU" sz="2000" dirty="0" err="1">
                <a:cs typeface="Times New Roman" panose="02020603050405020304" pitchFamily="18" charset="0"/>
              </a:rPr>
              <a:t>миқдори</a:t>
            </a:r>
            <a:r>
              <a:rPr lang="ru-RU" sz="2000" dirty="0">
                <a:cs typeface="Times New Roman" panose="02020603050405020304" pitchFamily="18" charset="0"/>
              </a:rPr>
              <a:t> 500-900 мм </a:t>
            </a:r>
            <a:r>
              <a:rPr lang="ru-RU" sz="2000" dirty="0" err="1">
                <a:cs typeface="Times New Roman" panose="02020603050405020304" pitchFamily="18" charset="0"/>
              </a:rPr>
              <a:t>ва</a:t>
            </a:r>
            <a:r>
              <a:rPr lang="ru-RU" sz="2000" dirty="0">
                <a:cs typeface="Times New Roman" panose="02020603050405020304" pitchFamily="18" charset="0"/>
              </a:rPr>
              <a:t> </a:t>
            </a:r>
            <a:r>
              <a:rPr lang="ru-RU" sz="2000" dirty="0" err="1">
                <a:cs typeface="Times New Roman" panose="02020603050405020304" pitchFamily="18" charset="0"/>
              </a:rPr>
              <a:t>ортиқ</a:t>
            </a:r>
            <a:r>
              <a:rPr lang="ru-RU" sz="2000" dirty="0">
                <a:cs typeface="Times New Roman" panose="02020603050405020304" pitchFamily="18" charset="0"/>
              </a:rPr>
              <a:t> </a:t>
            </a:r>
            <a:r>
              <a:rPr lang="ru-RU" sz="2000" dirty="0" err="1">
                <a:cs typeface="Times New Roman" panose="02020603050405020304" pitchFamily="18" charset="0"/>
              </a:rPr>
              <a:t>бўлиши</a:t>
            </a:r>
            <a:r>
              <a:rPr lang="ru-RU" sz="2000" dirty="0">
                <a:cs typeface="Times New Roman" panose="02020603050405020304" pitchFamily="18" charset="0"/>
              </a:rPr>
              <a:t> </a:t>
            </a:r>
            <a:r>
              <a:rPr lang="ru-RU" sz="2000" dirty="0" err="1">
                <a:cs typeface="Times New Roman" panose="02020603050405020304" pitchFamily="18" charset="0"/>
              </a:rPr>
              <a:t>мумкин</a:t>
            </a:r>
            <a:r>
              <a:rPr lang="ru-RU" sz="2000" dirty="0">
                <a:cs typeface="Times New Roman" panose="02020603050405020304" pitchFamily="18" charset="0"/>
              </a:rPr>
              <a:t>. </a:t>
            </a:r>
            <a:r>
              <a:rPr lang="ru-RU" sz="2000" dirty="0" err="1">
                <a:cs typeface="Times New Roman" panose="02020603050405020304" pitchFamily="18" charset="0"/>
              </a:rPr>
              <a:t>Ёғинлар</a:t>
            </a:r>
            <a:r>
              <a:rPr lang="ru-RU" sz="2000" dirty="0">
                <a:cs typeface="Times New Roman" panose="02020603050405020304" pitchFamily="18" charset="0"/>
              </a:rPr>
              <a:t>, </a:t>
            </a:r>
            <a:r>
              <a:rPr lang="ru-RU" sz="2000" dirty="0" err="1">
                <a:cs typeface="Times New Roman" panose="02020603050405020304" pitchFamily="18" charset="0"/>
              </a:rPr>
              <a:t>асосан</a:t>
            </a:r>
            <a:r>
              <a:rPr lang="ru-RU" sz="2000" dirty="0">
                <a:cs typeface="Times New Roman" panose="02020603050405020304" pitchFamily="18" charset="0"/>
              </a:rPr>
              <a:t>, </a:t>
            </a:r>
            <a:r>
              <a:rPr lang="ru-RU" sz="2000" dirty="0" err="1">
                <a:cs typeface="Times New Roman" panose="02020603050405020304" pitchFamily="18" charset="0"/>
              </a:rPr>
              <a:t>баҳор</a:t>
            </a:r>
            <a:r>
              <a:rPr lang="ru-RU" sz="2000" dirty="0">
                <a:cs typeface="Times New Roman" panose="02020603050405020304" pitchFamily="18" charset="0"/>
              </a:rPr>
              <a:t> </a:t>
            </a:r>
            <a:r>
              <a:rPr lang="ru-RU" sz="2000" dirty="0" err="1">
                <a:cs typeface="Times New Roman" panose="02020603050405020304" pitchFamily="18" charset="0"/>
              </a:rPr>
              <a:t>ойларида</a:t>
            </a:r>
            <a:r>
              <a:rPr lang="ru-RU" sz="2000" dirty="0">
                <a:cs typeface="Times New Roman" panose="02020603050405020304" pitchFamily="18" charset="0"/>
              </a:rPr>
              <a:t> </a:t>
            </a:r>
            <a:r>
              <a:rPr lang="ru-RU" sz="2000" dirty="0" err="1">
                <a:cs typeface="Times New Roman" panose="02020603050405020304" pitchFamily="18" charset="0"/>
              </a:rPr>
              <a:t>ёғади</a:t>
            </a:r>
            <a:r>
              <a:rPr lang="ru-RU" sz="2000" dirty="0">
                <a:cs typeface="Times New Roman" panose="02020603050405020304" pitchFamily="18" charset="0"/>
              </a:rPr>
              <a:t>, </a:t>
            </a:r>
            <a:r>
              <a:rPr lang="ru-RU" sz="2000" dirty="0" err="1">
                <a:cs typeface="Times New Roman" panose="02020603050405020304" pitchFamily="18" charset="0"/>
              </a:rPr>
              <a:t>айрим</a:t>
            </a:r>
            <a:r>
              <a:rPr lang="ru-RU" sz="2000" dirty="0">
                <a:cs typeface="Times New Roman" panose="02020603050405020304" pitchFamily="18" charset="0"/>
              </a:rPr>
              <a:t> </a:t>
            </a:r>
            <a:r>
              <a:rPr lang="ru-RU" sz="2000" dirty="0" err="1">
                <a:cs typeface="Times New Roman" panose="02020603050405020304" pitchFamily="18" charset="0"/>
              </a:rPr>
              <a:t>йиллари</a:t>
            </a:r>
            <a:r>
              <a:rPr lang="ru-RU" sz="2000" dirty="0">
                <a:cs typeface="Times New Roman" panose="02020603050405020304" pitchFamily="18" charset="0"/>
              </a:rPr>
              <a:t> </a:t>
            </a:r>
            <a:r>
              <a:rPr lang="ru-RU" sz="2000" dirty="0" err="1">
                <a:cs typeface="Times New Roman" panose="02020603050405020304" pitchFamily="18" charset="0"/>
              </a:rPr>
              <a:t>ёзда</a:t>
            </a:r>
            <a:r>
              <a:rPr lang="ru-RU" sz="2000" dirty="0">
                <a:cs typeface="Times New Roman" panose="02020603050405020304" pitchFamily="18" charset="0"/>
              </a:rPr>
              <a:t> </a:t>
            </a:r>
            <a:r>
              <a:rPr lang="ru-RU" sz="2000" dirty="0" err="1">
                <a:cs typeface="Times New Roman" panose="02020603050405020304" pitchFamily="18" charset="0"/>
              </a:rPr>
              <a:t>ҳам</a:t>
            </a:r>
            <a:r>
              <a:rPr lang="ru-RU" sz="2000" dirty="0">
                <a:cs typeface="Times New Roman" panose="02020603050405020304" pitchFamily="18" charset="0"/>
              </a:rPr>
              <a:t> </a:t>
            </a:r>
            <a:r>
              <a:rPr lang="ru-RU" sz="2000" dirty="0" err="1">
                <a:cs typeface="Times New Roman" panose="02020603050405020304" pitchFamily="18" charset="0"/>
              </a:rPr>
              <a:t>ёғади</a:t>
            </a:r>
            <a:r>
              <a:rPr lang="ru-RU" sz="2000" dirty="0">
                <a:cs typeface="Times New Roman" panose="02020603050405020304" pitchFamily="18" charset="0"/>
              </a:rPr>
              <a:t>. </a:t>
            </a:r>
            <a:r>
              <a:rPr lang="ru-RU" sz="2000" dirty="0" err="1">
                <a:cs typeface="Times New Roman" panose="02020603050405020304" pitchFamily="18" charset="0"/>
              </a:rPr>
              <a:t>Минтақада</a:t>
            </a:r>
            <a:r>
              <a:rPr lang="ru-RU" sz="2000" dirty="0">
                <a:cs typeface="Times New Roman" panose="02020603050405020304" pitchFamily="18" charset="0"/>
              </a:rPr>
              <a:t> </a:t>
            </a:r>
            <a:r>
              <a:rPr lang="ru-RU" sz="2000" dirty="0" err="1">
                <a:cs typeface="Times New Roman" panose="02020603050405020304" pitchFamily="18" charset="0"/>
              </a:rPr>
              <a:t>ёғингарчиликнинг</a:t>
            </a:r>
            <a:r>
              <a:rPr lang="ru-RU" sz="2000" dirty="0">
                <a:cs typeface="Times New Roman" panose="02020603050405020304" pitchFamily="18" charset="0"/>
              </a:rPr>
              <a:t> </a:t>
            </a:r>
            <a:r>
              <a:rPr lang="ru-RU" sz="2000" dirty="0" err="1">
                <a:cs typeface="Times New Roman" panose="02020603050405020304" pitchFamily="18" charset="0"/>
              </a:rPr>
              <a:t>кўплиги</a:t>
            </a:r>
            <a:r>
              <a:rPr lang="ru-RU" sz="2000" dirty="0">
                <a:cs typeface="Times New Roman" panose="02020603050405020304" pitchFamily="18" charset="0"/>
              </a:rPr>
              <a:t> </a:t>
            </a:r>
            <a:r>
              <a:rPr lang="ru-RU" sz="2000" dirty="0" err="1">
                <a:cs typeface="Times New Roman" panose="02020603050405020304" pitchFamily="18" charset="0"/>
              </a:rPr>
              <a:t>ҳаво</a:t>
            </a:r>
            <a:r>
              <a:rPr lang="ru-RU" sz="2000" dirty="0">
                <a:cs typeface="Times New Roman" panose="02020603050405020304" pitchFamily="18" charset="0"/>
              </a:rPr>
              <a:t> </a:t>
            </a:r>
            <a:r>
              <a:rPr lang="ru-RU" sz="2000" dirty="0" err="1">
                <a:cs typeface="Times New Roman" panose="02020603050405020304" pitchFamily="18" charset="0"/>
              </a:rPr>
              <a:t>намлигини</a:t>
            </a:r>
            <a:r>
              <a:rPr lang="ru-RU" sz="2000" dirty="0">
                <a:cs typeface="Times New Roman" panose="02020603050405020304" pitchFamily="18" charset="0"/>
              </a:rPr>
              <a:t> </a:t>
            </a:r>
            <a:r>
              <a:rPr lang="ru-RU" sz="2000" dirty="0" err="1">
                <a:cs typeface="Times New Roman" panose="02020603050405020304" pitchFamily="18" charset="0"/>
              </a:rPr>
              <a:t>оширади</a:t>
            </a:r>
            <a:r>
              <a:rPr lang="ru-RU" sz="2000" dirty="0">
                <a:cs typeface="Times New Roman" panose="02020603050405020304" pitchFamily="18" charset="0"/>
              </a:rPr>
              <a:t>, </a:t>
            </a:r>
            <a:r>
              <a:rPr lang="ru-RU" sz="2000" dirty="0" err="1">
                <a:cs typeface="Times New Roman" panose="02020603050405020304" pitchFamily="18" charset="0"/>
              </a:rPr>
              <a:t>ҳавонинг</a:t>
            </a:r>
            <a:r>
              <a:rPr lang="ru-RU" sz="2000" dirty="0">
                <a:cs typeface="Times New Roman" panose="02020603050405020304" pitchFamily="18" charset="0"/>
              </a:rPr>
              <a:t> </a:t>
            </a:r>
            <a:r>
              <a:rPr lang="ru-RU" sz="2000" dirty="0" err="1">
                <a:cs typeface="Times New Roman" panose="02020603050405020304" pitchFamily="18" charset="0"/>
              </a:rPr>
              <a:t>мутлоқ</a:t>
            </a:r>
            <a:r>
              <a:rPr lang="ru-RU" sz="2000" dirty="0">
                <a:cs typeface="Times New Roman" panose="02020603050405020304" pitchFamily="18" charset="0"/>
              </a:rPr>
              <a:t> </a:t>
            </a:r>
            <a:r>
              <a:rPr lang="ru-RU" sz="2000" dirty="0" err="1">
                <a:cs typeface="Times New Roman" panose="02020603050405020304" pitchFamily="18" charset="0"/>
              </a:rPr>
              <a:t>намлиги</a:t>
            </a:r>
            <a:r>
              <a:rPr lang="ru-RU" sz="2000" dirty="0">
                <a:cs typeface="Times New Roman" panose="02020603050405020304" pitchFamily="18" charset="0"/>
              </a:rPr>
              <a:t> </a:t>
            </a:r>
            <a:r>
              <a:rPr lang="ru-RU" sz="2000" dirty="0" err="1">
                <a:cs typeface="Times New Roman" panose="02020603050405020304" pitchFamily="18" charset="0"/>
              </a:rPr>
              <a:t>ёз</a:t>
            </a:r>
            <a:r>
              <a:rPr lang="ru-RU" sz="2000" dirty="0">
                <a:cs typeface="Times New Roman" panose="02020603050405020304" pitchFamily="18" charset="0"/>
              </a:rPr>
              <a:t> </a:t>
            </a:r>
            <a:r>
              <a:rPr lang="ru-RU" sz="2000" dirty="0" err="1">
                <a:cs typeface="Times New Roman" panose="02020603050405020304" pitchFamily="18" charset="0"/>
              </a:rPr>
              <a:t>ойларида</a:t>
            </a:r>
            <a:r>
              <a:rPr lang="ru-RU" sz="2000" dirty="0">
                <a:cs typeface="Times New Roman" panose="02020603050405020304" pitchFamily="18" charset="0"/>
              </a:rPr>
              <a:t> 70-80 </a:t>
            </a:r>
            <a:r>
              <a:rPr lang="ru-RU" sz="2000" dirty="0" err="1">
                <a:cs typeface="Times New Roman" panose="02020603050405020304" pitchFamily="18" charset="0"/>
              </a:rPr>
              <a:t>фоизга</a:t>
            </a:r>
            <a:r>
              <a:rPr lang="ru-RU" sz="2000" dirty="0">
                <a:cs typeface="Times New Roman" panose="02020603050405020304" pitchFamily="18" charset="0"/>
              </a:rPr>
              <a:t> </a:t>
            </a:r>
            <a:r>
              <a:rPr lang="ru-RU" sz="2000" dirty="0" err="1">
                <a:cs typeface="Times New Roman" panose="02020603050405020304" pitchFamily="18" charset="0"/>
              </a:rPr>
              <a:t>етиши</a:t>
            </a:r>
            <a:r>
              <a:rPr lang="ru-RU" sz="2000" dirty="0">
                <a:cs typeface="Times New Roman" panose="02020603050405020304" pitchFamily="18" charset="0"/>
              </a:rPr>
              <a:t> </a:t>
            </a:r>
            <a:r>
              <a:rPr lang="ru-RU" sz="2000" dirty="0" err="1">
                <a:cs typeface="Times New Roman" panose="02020603050405020304" pitchFamily="18" charset="0"/>
              </a:rPr>
              <a:t>мумкин</a:t>
            </a:r>
            <a:endParaRPr lang="ru-RU" sz="2000" dirty="0">
              <a:cs typeface="Times New Roman" panose="02020603050405020304" pitchFamily="18" charset="0"/>
            </a:endParaRPr>
          </a:p>
          <a:p>
            <a:pPr algn="just"/>
            <a:r>
              <a:rPr lang="ru-RU" sz="2000" dirty="0" smtClean="0">
                <a:cs typeface="Times New Roman" panose="02020603050405020304" pitchFamily="18" charset="0"/>
              </a:rPr>
              <a:t>.</a:t>
            </a:r>
            <a:endParaRPr lang="ru-RU" sz="2000" dirty="0">
              <a:cs typeface="Times New Roman" panose="02020603050405020304" pitchFamily="18" charset="0"/>
            </a:endParaRPr>
          </a:p>
        </p:txBody>
      </p:sp>
      <p:pic>
        <p:nvPicPr>
          <p:cNvPr id="10242" name="Picture 2" descr="C:\ЮНЕСКО\Слайдлар\Ем хашак етиштириш\рАСМЛАР\images (24).jpg"/>
          <p:cNvPicPr>
            <a:picLocks noChangeAspect="1" noChangeArrowheads="1"/>
          </p:cNvPicPr>
          <p:nvPr/>
        </p:nvPicPr>
        <p:blipFill>
          <a:blip r:embed="rId4"/>
          <a:srcRect/>
          <a:stretch>
            <a:fillRect/>
          </a:stretch>
        </p:blipFill>
        <p:spPr bwMode="auto">
          <a:xfrm>
            <a:off x="428596" y="1643050"/>
            <a:ext cx="3119441" cy="2428892"/>
          </a:xfrm>
          <a:prstGeom prst="rect">
            <a:avLst/>
          </a:prstGeom>
          <a:noFill/>
        </p:spPr>
      </p:pic>
      <p:pic>
        <p:nvPicPr>
          <p:cNvPr id="10243" name="Picture 3" descr="C:\ЮНЕСКО\Слайдлар\Ем хашак етиштириш\рАСМЛАР\Santo-antao_agaves.jpg"/>
          <p:cNvPicPr>
            <a:picLocks noChangeAspect="1" noChangeArrowheads="1"/>
          </p:cNvPicPr>
          <p:nvPr/>
        </p:nvPicPr>
        <p:blipFill>
          <a:blip r:embed="rId5" cstate="print"/>
          <a:srcRect/>
          <a:stretch>
            <a:fillRect/>
          </a:stretch>
        </p:blipFill>
        <p:spPr bwMode="auto">
          <a:xfrm>
            <a:off x="357159" y="4186270"/>
            <a:ext cx="3286148" cy="2464611"/>
          </a:xfrm>
          <a:prstGeom prst="rect">
            <a:avLst/>
          </a:prstGeom>
          <a:noFill/>
        </p:spPr>
      </p:pic>
    </p:spTree>
    <p:extLst>
      <p:ext uri="{BB962C8B-B14F-4D97-AF65-F5344CB8AC3E}">
        <p14:creationId xmlns:p14="http://schemas.microsoft.com/office/powerpoint/2010/main" val="65474617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155" name="Rectangle 3"/>
          <p:cNvSpPr>
            <a:spLocks noGrp="1" noChangeArrowheads="1"/>
          </p:cNvSpPr>
          <p:nvPr>
            <p:ph idx="1"/>
          </p:nvPr>
        </p:nvSpPr>
        <p:spPr>
          <a:xfrm>
            <a:off x="428596" y="714356"/>
            <a:ext cx="7775575" cy="3349700"/>
          </a:xfrm>
        </p:spPr>
        <p:style>
          <a:lnRef idx="3">
            <a:schemeClr val="lt1"/>
          </a:lnRef>
          <a:fillRef idx="1">
            <a:schemeClr val="accent5"/>
          </a:fillRef>
          <a:effectRef idx="1">
            <a:schemeClr val="accent5"/>
          </a:effectRef>
          <a:fontRef idx="minor">
            <a:schemeClr val="lt1"/>
          </a:fontRef>
        </p:style>
        <p:txBody>
          <a:bodyPr rtlCol="0">
            <a:noAutofit/>
          </a:bodyPr>
          <a:lstStyle/>
          <a:p>
            <a:r>
              <a:rPr lang="en-US" altLang="ru-RU" sz="2000" b="1" dirty="0" smtClean="0">
                <a:solidFill>
                  <a:schemeClr val="tx1">
                    <a:lumMod val="75000"/>
                    <a:lumOff val="25000"/>
                  </a:schemeClr>
                </a:solidFill>
                <a:latin typeface="Times New Roman" panose="02020603050405020304" pitchFamily="18" charset="0"/>
              </a:rPr>
              <a:t>	</a:t>
            </a:r>
            <a:r>
              <a:rPr lang="ru-RU" sz="2000" dirty="0" err="1" smtClean="0"/>
              <a:t>Минтақа</a:t>
            </a:r>
            <a:r>
              <a:rPr lang="ru-RU" sz="2000" dirty="0" smtClean="0"/>
              <a:t> </a:t>
            </a:r>
            <a:r>
              <a:rPr lang="ru-RU" sz="2000" dirty="0" err="1"/>
              <a:t>иккига</a:t>
            </a:r>
            <a:r>
              <a:rPr lang="ru-RU" sz="2000" dirty="0"/>
              <a:t>: паст </a:t>
            </a:r>
            <a:r>
              <a:rPr lang="ru-RU" sz="2000" dirty="0" err="1"/>
              <a:t>тоғ</a:t>
            </a:r>
            <a:r>
              <a:rPr lang="ru-RU" sz="2000" dirty="0"/>
              <a:t> </a:t>
            </a:r>
            <a:r>
              <a:rPr lang="ru-RU" sz="2000" dirty="0" err="1"/>
              <a:t>ва</a:t>
            </a:r>
            <a:r>
              <a:rPr lang="ru-RU" sz="2000" dirty="0"/>
              <a:t> </a:t>
            </a:r>
            <a:r>
              <a:rPr lang="ru-RU" sz="2000" dirty="0" err="1"/>
              <a:t>юқори</a:t>
            </a:r>
            <a:r>
              <a:rPr lang="ru-RU" sz="2000" dirty="0"/>
              <a:t> </a:t>
            </a:r>
            <a:r>
              <a:rPr lang="ru-RU" sz="2000" dirty="0" err="1"/>
              <a:t>тоққа</a:t>
            </a:r>
            <a:r>
              <a:rPr lang="ru-RU" sz="2000" dirty="0"/>
              <a:t> </a:t>
            </a:r>
            <a:r>
              <a:rPr lang="ru-RU" sz="2000" dirty="0" err="1"/>
              <a:t>ажратилади</a:t>
            </a:r>
            <a:r>
              <a:rPr lang="ru-RU" sz="2000" dirty="0"/>
              <a:t>. </a:t>
            </a:r>
            <a:r>
              <a:rPr lang="ru-RU" sz="2000" dirty="0" err="1"/>
              <a:t>Пастки</a:t>
            </a:r>
            <a:r>
              <a:rPr lang="ru-RU" sz="2000" dirty="0"/>
              <a:t> </a:t>
            </a:r>
            <a:r>
              <a:rPr lang="ru-RU" sz="2000" dirty="0" err="1"/>
              <a:t>ва</a:t>
            </a:r>
            <a:r>
              <a:rPr lang="ru-RU" sz="2000" dirty="0"/>
              <a:t> </a:t>
            </a:r>
            <a:r>
              <a:rPr lang="ru-RU" sz="2000" dirty="0" err="1"/>
              <a:t>юқори</a:t>
            </a:r>
            <a:r>
              <a:rPr lang="ru-RU" sz="2000" dirty="0"/>
              <a:t> </a:t>
            </a:r>
            <a:r>
              <a:rPr lang="ru-RU" sz="2000" dirty="0" err="1"/>
              <a:t>тоғларнинг</a:t>
            </a:r>
            <a:r>
              <a:rPr lang="ru-RU" sz="2000" dirty="0"/>
              <a:t> </a:t>
            </a:r>
            <a:r>
              <a:rPr lang="ru-RU" sz="2000" dirty="0" err="1"/>
              <a:t>тупроқлари</a:t>
            </a:r>
            <a:r>
              <a:rPr lang="ru-RU" sz="2000" dirty="0"/>
              <a:t> </a:t>
            </a:r>
            <a:r>
              <a:rPr lang="ru-RU" sz="2000" dirty="0" err="1"/>
              <a:t>бир-биридан</a:t>
            </a:r>
            <a:r>
              <a:rPr lang="ru-RU" sz="2000" dirty="0"/>
              <a:t> </a:t>
            </a:r>
            <a:r>
              <a:rPr lang="ru-RU" sz="2000" dirty="0" err="1"/>
              <a:t>кескин</a:t>
            </a:r>
            <a:r>
              <a:rPr lang="ru-RU" sz="2000" dirty="0"/>
              <a:t> </a:t>
            </a:r>
            <a:r>
              <a:rPr lang="ru-RU" sz="2000" dirty="0" err="1"/>
              <a:t>фарқ</a:t>
            </a:r>
            <a:r>
              <a:rPr lang="ru-RU" sz="2000" dirty="0"/>
              <a:t> </a:t>
            </a:r>
            <a:r>
              <a:rPr lang="ru-RU" sz="2000" dirty="0" err="1"/>
              <a:t>қилади</a:t>
            </a:r>
            <a:r>
              <a:rPr lang="ru-RU" sz="2000" dirty="0"/>
              <a:t>.</a:t>
            </a:r>
          </a:p>
          <a:p>
            <a:r>
              <a:rPr lang="ru-RU" sz="2000" dirty="0" err="1"/>
              <a:t>Пастки</a:t>
            </a:r>
            <a:r>
              <a:rPr lang="ru-RU" sz="2000" dirty="0"/>
              <a:t> </a:t>
            </a:r>
            <a:r>
              <a:rPr lang="ru-RU" sz="2000" dirty="0" err="1"/>
              <a:t>тоғнинг</a:t>
            </a:r>
            <a:r>
              <a:rPr lang="ru-RU" sz="2000" dirty="0"/>
              <a:t> </a:t>
            </a:r>
            <a:r>
              <a:rPr lang="ru-RU" sz="2000" dirty="0" err="1"/>
              <a:t>тупроғи</a:t>
            </a:r>
            <a:r>
              <a:rPr lang="ru-RU" sz="2000" dirty="0"/>
              <a:t> </a:t>
            </a:r>
            <a:r>
              <a:rPr lang="ru-RU" sz="2000" dirty="0" err="1"/>
              <a:t>жигарранг</a:t>
            </a:r>
            <a:r>
              <a:rPr lang="ru-RU" sz="2000" dirty="0"/>
              <a:t>. </a:t>
            </a:r>
            <a:r>
              <a:rPr lang="ru-RU" sz="2000" dirty="0" err="1"/>
              <a:t>Сув</a:t>
            </a:r>
            <a:r>
              <a:rPr lang="ru-RU" sz="2000" dirty="0"/>
              <a:t> </a:t>
            </a:r>
            <a:r>
              <a:rPr lang="ru-RU" sz="2000" dirty="0" err="1"/>
              <a:t>режими</a:t>
            </a:r>
            <a:r>
              <a:rPr lang="ru-RU" sz="2000" dirty="0"/>
              <a:t> </a:t>
            </a:r>
            <a:r>
              <a:rPr lang="ru-RU" sz="2000" dirty="0" err="1"/>
              <a:t>яхши</a:t>
            </a:r>
            <a:r>
              <a:rPr lang="ru-RU" sz="2000" dirty="0"/>
              <a:t> </a:t>
            </a:r>
            <a:r>
              <a:rPr lang="ru-RU" sz="2000" dirty="0" err="1"/>
              <a:t>эмас</a:t>
            </a:r>
            <a:r>
              <a:rPr lang="ru-RU" sz="2000" dirty="0"/>
              <a:t>. </a:t>
            </a:r>
            <a:r>
              <a:rPr lang="ru-RU" sz="2000" dirty="0" err="1"/>
              <a:t>Кўпчилик</a:t>
            </a:r>
            <a:r>
              <a:rPr lang="ru-RU" sz="2000" dirty="0"/>
              <a:t> </a:t>
            </a:r>
            <a:r>
              <a:rPr lang="ru-RU" sz="2000" dirty="0" err="1"/>
              <a:t>қиялик</a:t>
            </a:r>
            <a:r>
              <a:rPr lang="ru-RU" sz="2000" dirty="0"/>
              <a:t> </a:t>
            </a:r>
            <a:r>
              <a:rPr lang="ru-RU" sz="2000" dirty="0" err="1"/>
              <a:t>бўлгани</a:t>
            </a:r>
            <a:r>
              <a:rPr lang="ru-RU" sz="2000" dirty="0"/>
              <a:t> </a:t>
            </a:r>
            <a:r>
              <a:rPr lang="ru-RU" sz="2000" dirty="0" err="1"/>
              <a:t>учун</a:t>
            </a:r>
            <a:r>
              <a:rPr lang="ru-RU" sz="2000" dirty="0"/>
              <a:t>, </a:t>
            </a:r>
            <a:r>
              <a:rPr lang="ru-RU" sz="2000" dirty="0" err="1"/>
              <a:t>ернинг</a:t>
            </a:r>
            <a:r>
              <a:rPr lang="ru-RU" sz="2000" dirty="0"/>
              <a:t> юза </a:t>
            </a:r>
            <a:r>
              <a:rPr lang="ru-RU" sz="2000" dirty="0" err="1"/>
              <a:t>қисми</a:t>
            </a:r>
            <a:r>
              <a:rPr lang="ru-RU" sz="2000" dirty="0"/>
              <a:t> </a:t>
            </a:r>
            <a:r>
              <a:rPr lang="ru-RU" sz="2000" dirty="0" err="1"/>
              <a:t>қуруқ</a:t>
            </a:r>
            <a:r>
              <a:rPr lang="ru-RU" sz="2000" dirty="0"/>
              <a:t>, </a:t>
            </a:r>
            <a:r>
              <a:rPr lang="ru-RU" sz="2000" dirty="0" err="1"/>
              <a:t>тупроқда</a:t>
            </a:r>
            <a:r>
              <a:rPr lang="ru-RU" sz="2000" dirty="0"/>
              <a:t> </a:t>
            </a:r>
            <a:r>
              <a:rPr lang="ru-RU" sz="2000" dirty="0" err="1"/>
              <a:t>сувда</a:t>
            </a:r>
            <a:r>
              <a:rPr lang="ru-RU" sz="2000" dirty="0"/>
              <a:t> </a:t>
            </a:r>
            <a:r>
              <a:rPr lang="ru-RU" sz="2000" dirty="0" err="1"/>
              <a:t>эрийдиган</a:t>
            </a:r>
            <a:r>
              <a:rPr lang="ru-RU" sz="2000" dirty="0"/>
              <a:t> </a:t>
            </a:r>
            <a:r>
              <a:rPr lang="ru-RU" sz="2000" dirty="0" err="1"/>
              <a:t>тузлар</a:t>
            </a:r>
            <a:r>
              <a:rPr lang="ru-RU" sz="2000" dirty="0"/>
              <a:t> </a:t>
            </a:r>
            <a:r>
              <a:rPr lang="ru-RU" sz="2000" dirty="0" err="1"/>
              <a:t>кам</a:t>
            </a:r>
            <a:r>
              <a:rPr lang="ru-RU" sz="2000" dirty="0"/>
              <a:t>, </a:t>
            </a:r>
            <a:r>
              <a:rPr lang="ru-RU" sz="2000" dirty="0" err="1"/>
              <a:t>карбонатлар</a:t>
            </a:r>
            <a:r>
              <a:rPr lang="ru-RU" sz="2000" dirty="0"/>
              <a:t> </a:t>
            </a:r>
            <a:r>
              <a:rPr lang="ru-RU" sz="2000" dirty="0" err="1"/>
              <a:t>тупроққа</a:t>
            </a:r>
            <a:r>
              <a:rPr lang="ru-RU" sz="2000" dirty="0"/>
              <a:t> </a:t>
            </a:r>
            <a:r>
              <a:rPr lang="ru-RU" sz="2000" dirty="0" err="1"/>
              <a:t>аралашган</a:t>
            </a:r>
            <a:r>
              <a:rPr lang="ru-RU" sz="2000" dirty="0"/>
              <a:t> </a:t>
            </a:r>
            <a:r>
              <a:rPr lang="ru-RU" sz="2000" dirty="0" err="1"/>
              <a:t>ҳолда</a:t>
            </a:r>
            <a:r>
              <a:rPr lang="ru-RU" sz="2000" dirty="0"/>
              <a:t> </a:t>
            </a:r>
            <a:r>
              <a:rPr lang="ru-RU" sz="2000" dirty="0" err="1"/>
              <a:t>бўлади</a:t>
            </a:r>
            <a:r>
              <a:rPr lang="ru-RU" sz="2000" dirty="0"/>
              <a:t>. </a:t>
            </a:r>
            <a:r>
              <a:rPr lang="ru-RU" sz="2000" dirty="0" err="1"/>
              <a:t>Тупроқ</a:t>
            </a:r>
            <a:r>
              <a:rPr lang="ru-RU" sz="2000" dirty="0"/>
              <a:t> </a:t>
            </a:r>
            <a:r>
              <a:rPr lang="ru-RU" sz="2000" dirty="0" err="1"/>
              <a:t>реакцияси</a:t>
            </a:r>
            <a:r>
              <a:rPr lang="ru-RU" sz="2000" dirty="0"/>
              <a:t> </a:t>
            </a:r>
            <a:r>
              <a:rPr lang="ru-RU" sz="2000" dirty="0" err="1"/>
              <a:t>нейтраль</a:t>
            </a:r>
            <a:r>
              <a:rPr lang="ru-RU" sz="2000" dirty="0"/>
              <a:t> </a:t>
            </a:r>
            <a:r>
              <a:rPr lang="ru-RU" sz="2000" dirty="0" err="1"/>
              <a:t>ёки</a:t>
            </a:r>
            <a:r>
              <a:rPr lang="ru-RU" sz="2000" dirty="0"/>
              <a:t> </a:t>
            </a:r>
            <a:r>
              <a:rPr lang="ru-RU" sz="2000" dirty="0" err="1"/>
              <a:t>бироз</a:t>
            </a:r>
            <a:r>
              <a:rPr lang="ru-RU" sz="2000" dirty="0"/>
              <a:t> </a:t>
            </a:r>
            <a:r>
              <a:rPr lang="ru-RU" sz="2000" dirty="0" err="1"/>
              <a:t>кислотали</a:t>
            </a:r>
            <a:r>
              <a:rPr lang="ru-RU" sz="2000" dirty="0"/>
              <a:t>. </a:t>
            </a:r>
            <a:r>
              <a:rPr lang="ru-RU" sz="2000" dirty="0" err="1"/>
              <a:t>Таркибида</a:t>
            </a:r>
            <a:r>
              <a:rPr lang="ru-RU" sz="2000" dirty="0"/>
              <a:t> гумус </a:t>
            </a:r>
            <a:r>
              <a:rPr lang="ru-RU" sz="2000" dirty="0" err="1"/>
              <a:t>кўп</a:t>
            </a:r>
            <a:r>
              <a:rPr lang="ru-RU" sz="2000" dirty="0"/>
              <a:t>, </a:t>
            </a:r>
            <a:r>
              <a:rPr lang="ru-RU" sz="2000" dirty="0" err="1"/>
              <a:t>шунинг</a:t>
            </a:r>
            <a:r>
              <a:rPr lang="ru-RU" sz="2000" dirty="0"/>
              <a:t> </a:t>
            </a:r>
            <a:r>
              <a:rPr lang="ru-RU" sz="2000" dirty="0" err="1"/>
              <a:t>учун</a:t>
            </a:r>
            <a:r>
              <a:rPr lang="ru-RU" sz="2000" dirty="0"/>
              <a:t> </a:t>
            </a:r>
            <a:r>
              <a:rPr lang="ru-RU" sz="2000" dirty="0" err="1"/>
              <a:t>тупроқ</a:t>
            </a:r>
            <a:r>
              <a:rPr lang="ru-RU" sz="2000" dirty="0"/>
              <a:t> юза </a:t>
            </a:r>
            <a:r>
              <a:rPr lang="ru-RU" sz="2000" dirty="0" err="1"/>
              <a:t>қисми</a:t>
            </a:r>
            <a:r>
              <a:rPr lang="ru-RU" sz="2000" dirty="0"/>
              <a:t> </a:t>
            </a:r>
            <a:r>
              <a:rPr lang="ru-RU" sz="2000" dirty="0" err="1"/>
              <a:t>қорамтир-жигарранг</a:t>
            </a:r>
            <a:r>
              <a:rPr lang="ru-RU" sz="2000" dirty="0"/>
              <a:t> </a:t>
            </a:r>
            <a:r>
              <a:rPr lang="ru-RU" sz="2000" dirty="0" err="1"/>
              <a:t>тусда</a:t>
            </a:r>
            <a:r>
              <a:rPr lang="ru-RU" sz="2000" dirty="0"/>
              <a:t>, </a:t>
            </a:r>
            <a:r>
              <a:rPr lang="ru-RU" sz="2000" dirty="0" err="1"/>
              <a:t>баъзан</a:t>
            </a:r>
            <a:r>
              <a:rPr lang="ru-RU" sz="2000" dirty="0"/>
              <a:t> </a:t>
            </a:r>
            <a:r>
              <a:rPr lang="ru-RU" sz="2000" dirty="0" err="1"/>
              <a:t>донадор</a:t>
            </a:r>
            <a:r>
              <a:rPr lang="ru-RU" sz="2000" dirty="0"/>
              <a:t> </a:t>
            </a:r>
            <a:r>
              <a:rPr lang="ru-RU" sz="2000" dirty="0" err="1"/>
              <a:t>ғовак</a:t>
            </a:r>
            <a:r>
              <a:rPr lang="ru-RU" sz="2000" dirty="0"/>
              <a:t> </a:t>
            </a:r>
            <a:r>
              <a:rPr lang="ru-RU" sz="2000" dirty="0" err="1"/>
              <a:t>структурали</a:t>
            </a:r>
            <a:r>
              <a:rPr lang="ru-RU" sz="2000" dirty="0"/>
              <a:t> </a:t>
            </a:r>
            <a:r>
              <a:rPr lang="ru-RU" sz="2000" dirty="0" err="1"/>
              <a:t>қўнғир</a:t>
            </a:r>
            <a:r>
              <a:rPr lang="ru-RU" sz="2000" dirty="0"/>
              <a:t> </a:t>
            </a:r>
            <a:r>
              <a:rPr lang="ru-RU" sz="2000" dirty="0" err="1"/>
              <a:t>рангда</a:t>
            </a:r>
            <a:r>
              <a:rPr lang="ru-RU" sz="2000" dirty="0"/>
              <a:t> </a:t>
            </a:r>
            <a:r>
              <a:rPr lang="ru-RU" sz="2000" dirty="0" err="1"/>
              <a:t>бўлади</a:t>
            </a:r>
            <a:r>
              <a:rPr lang="ru-RU" sz="2000" dirty="0"/>
              <a:t>.</a:t>
            </a:r>
          </a:p>
        </p:txBody>
      </p:sp>
      <p:sp>
        <p:nvSpPr>
          <p:cNvPr id="15364" name="Прямоугольник 2"/>
          <p:cNvSpPr>
            <a:spLocks noChangeArrowheads="1"/>
          </p:cNvSpPr>
          <p:nvPr/>
        </p:nvSpPr>
        <p:spPr bwMode="auto">
          <a:xfrm>
            <a:off x="1428728" y="285728"/>
            <a:ext cx="338444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pPr algn="ctr"/>
            <a:r>
              <a:rPr lang="uz-Cyrl-UZ" altLang="ru-RU" sz="2200" b="1" dirty="0" smtClean="0">
                <a:solidFill>
                  <a:srgbClr val="0000FF"/>
                </a:solidFill>
              </a:rPr>
              <a:t>ТУПРОҚЛАРИ</a:t>
            </a:r>
            <a:endParaRPr lang="ru-RU" altLang="ru-RU" sz="2200" dirty="0">
              <a:solidFill>
                <a:srgbClr val="0000FF"/>
              </a:solidFill>
            </a:endParaRPr>
          </a:p>
        </p:txBody>
      </p:sp>
      <p:pic>
        <p:nvPicPr>
          <p:cNvPr id="11266" name="Picture 2" descr="C:\ЮНЕСКО\Слайдлар\Ем хашак етиштириш\рАСМЛАР\underground-soil-layers-26784580.jpg"/>
          <p:cNvPicPr>
            <a:picLocks noChangeAspect="1" noChangeArrowheads="1"/>
          </p:cNvPicPr>
          <p:nvPr/>
        </p:nvPicPr>
        <p:blipFill>
          <a:blip r:embed="rId2" cstate="print"/>
          <a:srcRect/>
          <a:stretch>
            <a:fillRect/>
          </a:stretch>
        </p:blipFill>
        <p:spPr bwMode="auto">
          <a:xfrm>
            <a:off x="928662" y="4214842"/>
            <a:ext cx="3286148" cy="2500306"/>
          </a:xfrm>
          <a:prstGeom prst="rect">
            <a:avLst/>
          </a:prstGeom>
          <a:noFill/>
        </p:spPr>
      </p:pic>
      <p:pic>
        <p:nvPicPr>
          <p:cNvPr id="11267" name="Picture 3" descr="C:\ЮНЕСКО\Слайдлар\Ем хашак етиштириш\рАСМЛАР\images (25).jpg"/>
          <p:cNvPicPr>
            <a:picLocks noChangeAspect="1" noChangeArrowheads="1"/>
          </p:cNvPicPr>
          <p:nvPr/>
        </p:nvPicPr>
        <p:blipFill>
          <a:blip r:embed="rId3"/>
          <a:srcRect/>
          <a:stretch>
            <a:fillRect/>
          </a:stretch>
        </p:blipFill>
        <p:spPr bwMode="auto">
          <a:xfrm>
            <a:off x="4786314" y="4214818"/>
            <a:ext cx="3857652" cy="2571744"/>
          </a:xfrm>
          <a:prstGeom prst="rect">
            <a:avLst/>
          </a:prstGeom>
          <a:noFill/>
        </p:spPr>
      </p:pic>
    </p:spTree>
    <p:extLst>
      <p:ext uri="{BB962C8B-B14F-4D97-AF65-F5344CB8AC3E}">
        <p14:creationId xmlns:p14="http://schemas.microsoft.com/office/powerpoint/2010/main" val="298546028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755576" y="188640"/>
            <a:ext cx="7128792" cy="503337"/>
          </a:xfrm>
          <a:pattFill prst="pct90">
            <a:fgClr>
              <a:schemeClr val="accent5"/>
            </a:fgClr>
            <a:bgClr>
              <a:schemeClr val="bg1"/>
            </a:bgClr>
          </a:pattFill>
          <a:ln>
            <a:solidFill>
              <a:srgbClr val="C00000"/>
            </a:solidFill>
          </a:ln>
        </p:spPr>
        <p:style>
          <a:lnRef idx="2">
            <a:schemeClr val="accent2">
              <a:shade val="50000"/>
            </a:schemeClr>
          </a:lnRef>
          <a:fillRef idx="1">
            <a:schemeClr val="accent2"/>
          </a:fillRef>
          <a:effectRef idx="0">
            <a:schemeClr val="accent2"/>
          </a:effectRef>
          <a:fontRef idx="minor">
            <a:schemeClr val="lt1"/>
          </a:fontRef>
        </p:style>
        <p:txBody>
          <a:bodyPr/>
          <a:lstStyle/>
          <a:p>
            <a:pPr algn="ctr"/>
            <a:r>
              <a:rPr lang="ru-RU" sz="3200" b="1" dirty="0">
                <a:solidFill>
                  <a:srgbClr val="00FF00"/>
                </a:solidFill>
                <a:effectLst>
                  <a:outerShdw blurRad="38100" dist="38100" dir="2700000" algn="tl">
                    <a:srgbClr val="000000">
                      <a:alpha val="43137"/>
                    </a:srgbClr>
                  </a:outerShdw>
                </a:effectLst>
              </a:rPr>
              <a:t>ЯЙЛОВ (БАЛАНД ТОҒ) МИНТАҚАСИ</a:t>
            </a:r>
            <a:endParaRPr lang="ru-RU" altLang="ru-RU" sz="3200" b="1" dirty="0" smtClean="0">
              <a:solidFill>
                <a:srgbClr val="00FF00"/>
              </a:solidFill>
              <a:effectLst>
                <a:outerShdw blurRad="38100" dist="38100" dir="2700000" algn="tl">
                  <a:srgbClr val="000000">
                    <a:alpha val="43137"/>
                  </a:srgbClr>
                </a:outerShdw>
              </a:effectLst>
              <a:latin typeface="Times New Roman" panose="02020603050405020304" pitchFamily="18" charset="0"/>
            </a:endParaRPr>
          </a:p>
        </p:txBody>
      </p:sp>
      <p:sp>
        <p:nvSpPr>
          <p:cNvPr id="2" name="Прямоугольник 1"/>
          <p:cNvSpPr/>
          <p:nvPr/>
        </p:nvSpPr>
        <p:spPr>
          <a:xfrm>
            <a:off x="755576" y="961306"/>
            <a:ext cx="1728192" cy="400110"/>
          </a:xfrm>
          <a:prstGeom prst="rect">
            <a:avLst/>
          </a:prstGeom>
        </p:spPr>
        <p:txBody>
          <a:bodyPr wrap="square">
            <a:spAutoFit/>
          </a:bodyPr>
          <a:lstStyle/>
          <a:p>
            <a:pPr eaLnBrk="0" hangingPunct="0"/>
            <a:r>
              <a:rPr lang="ru-RU" sz="2000" b="1" dirty="0" smtClean="0">
                <a:solidFill>
                  <a:srgbClr val="0000FF"/>
                </a:solidFill>
                <a:latin typeface="Times New Roman" panose="02020603050405020304" pitchFamily="18" charset="0"/>
              </a:rPr>
              <a:t>ИҚЛИМИ</a:t>
            </a:r>
            <a:endParaRPr lang="ru-RU" sz="2000" b="1" dirty="0">
              <a:solidFill>
                <a:srgbClr val="0000FF"/>
              </a:solidFill>
              <a:latin typeface="Times New Roman" panose="02020603050405020304" pitchFamily="18" charset="0"/>
            </a:endParaRPr>
          </a:p>
        </p:txBody>
      </p:sp>
      <p:sp>
        <p:nvSpPr>
          <p:cNvPr id="4" name="Прямоугольник 3"/>
          <p:cNvSpPr/>
          <p:nvPr/>
        </p:nvSpPr>
        <p:spPr>
          <a:xfrm>
            <a:off x="251520" y="1361416"/>
            <a:ext cx="5292080" cy="4093428"/>
          </a:xfrm>
          <a:prstGeom prst="rect">
            <a:avLst/>
          </a:prstGeom>
          <a:pattFill prst="pct25">
            <a:fgClr>
              <a:schemeClr val="accent3">
                <a:lumMod val="75000"/>
              </a:schemeClr>
            </a:fgClr>
            <a:bgClr>
              <a:schemeClr val="bg1"/>
            </a:bgClr>
          </a:pattFill>
          <a:ln>
            <a:solidFill>
              <a:schemeClr val="accent2">
                <a:shade val="50000"/>
              </a:schemeClr>
            </a:solidFill>
          </a:ln>
        </p:spPr>
        <p:txBody>
          <a:bodyPr wrap="square">
            <a:spAutoFit/>
          </a:bodyPr>
          <a:lstStyle/>
          <a:p>
            <a:pPr algn="just" eaLnBrk="0" hangingPunct="0"/>
            <a:r>
              <a:rPr lang="ru-RU" sz="2000" dirty="0" err="1">
                <a:solidFill>
                  <a:prstClr val="black"/>
                </a:solidFill>
                <a:latin typeface="Times New Roman" panose="02020603050405020304" pitchFamily="18" charset="0"/>
                <a:cs typeface="Times New Roman" panose="02020603050405020304" pitchFamily="18" charset="0"/>
              </a:rPr>
              <a:t>Бу</a:t>
            </a:r>
            <a:r>
              <a:rPr lang="ru-RU" sz="2000" dirty="0">
                <a:solidFill>
                  <a:prstClr val="black"/>
                </a:solidFill>
                <a:latin typeface="Times New Roman" panose="02020603050405020304" pitchFamily="18" charset="0"/>
                <a:cs typeface="Times New Roman" panose="02020603050405020304" pitchFamily="18" charset="0"/>
              </a:rPr>
              <a:t> </a:t>
            </a:r>
            <a:r>
              <a:rPr lang="ru-RU" sz="2000" dirty="0" err="1">
                <a:solidFill>
                  <a:prstClr val="black"/>
                </a:solidFill>
                <a:latin typeface="Times New Roman" panose="02020603050405020304" pitchFamily="18" charset="0"/>
                <a:cs typeface="Times New Roman" panose="02020603050405020304" pitchFamily="18" charset="0"/>
              </a:rPr>
              <a:t>минтақага</a:t>
            </a:r>
            <a:r>
              <a:rPr lang="ru-RU" sz="2000" dirty="0">
                <a:solidFill>
                  <a:prstClr val="black"/>
                </a:solidFill>
                <a:latin typeface="Times New Roman" panose="02020603050405020304" pitchFamily="18" charset="0"/>
                <a:cs typeface="Times New Roman" panose="02020603050405020304" pitchFamily="18" charset="0"/>
              </a:rPr>
              <a:t> </a:t>
            </a:r>
            <a:r>
              <a:rPr lang="ru-RU" sz="2000" dirty="0" err="1">
                <a:solidFill>
                  <a:prstClr val="black"/>
                </a:solidFill>
                <a:latin typeface="Times New Roman" panose="02020603050405020304" pitchFamily="18" charset="0"/>
                <a:cs typeface="Times New Roman" panose="02020603050405020304" pitchFamily="18" charset="0"/>
              </a:rPr>
              <a:t>денгиз</a:t>
            </a:r>
            <a:r>
              <a:rPr lang="ru-RU" sz="2000" dirty="0">
                <a:solidFill>
                  <a:prstClr val="black"/>
                </a:solidFill>
                <a:latin typeface="Times New Roman" panose="02020603050405020304" pitchFamily="18" charset="0"/>
                <a:cs typeface="Times New Roman" panose="02020603050405020304" pitchFamily="18" charset="0"/>
              </a:rPr>
              <a:t> </a:t>
            </a:r>
            <a:r>
              <a:rPr lang="ru-RU" sz="2000" dirty="0" err="1">
                <a:solidFill>
                  <a:prstClr val="black"/>
                </a:solidFill>
                <a:latin typeface="Times New Roman" panose="02020603050405020304" pitchFamily="18" charset="0"/>
                <a:cs typeface="Times New Roman" panose="02020603050405020304" pitchFamily="18" charset="0"/>
              </a:rPr>
              <a:t>сатҳидан</a:t>
            </a:r>
            <a:r>
              <a:rPr lang="ru-RU" sz="2000" dirty="0">
                <a:solidFill>
                  <a:prstClr val="black"/>
                </a:solidFill>
                <a:latin typeface="Times New Roman" panose="02020603050405020304" pitchFamily="18" charset="0"/>
                <a:cs typeface="Times New Roman" panose="02020603050405020304" pitchFamily="18" charset="0"/>
              </a:rPr>
              <a:t> 2600-3800 метр </a:t>
            </a:r>
            <a:r>
              <a:rPr lang="ru-RU" sz="2000" dirty="0" err="1">
                <a:solidFill>
                  <a:prstClr val="black"/>
                </a:solidFill>
                <a:latin typeface="Times New Roman" panose="02020603050405020304" pitchFamily="18" charset="0"/>
                <a:cs typeface="Times New Roman" panose="02020603050405020304" pitchFamily="18" charset="0"/>
              </a:rPr>
              <a:t>ва</a:t>
            </a:r>
            <a:r>
              <a:rPr lang="ru-RU" sz="2000" dirty="0">
                <a:solidFill>
                  <a:prstClr val="black"/>
                </a:solidFill>
                <a:latin typeface="Times New Roman" panose="02020603050405020304" pitchFamily="18" charset="0"/>
                <a:cs typeface="Times New Roman" panose="02020603050405020304" pitchFamily="18" charset="0"/>
              </a:rPr>
              <a:t> </a:t>
            </a:r>
            <a:r>
              <a:rPr lang="ru-RU" sz="2000" dirty="0" err="1">
                <a:solidFill>
                  <a:prstClr val="black"/>
                </a:solidFill>
                <a:latin typeface="Times New Roman" panose="02020603050405020304" pitchFamily="18" charset="0"/>
                <a:cs typeface="Times New Roman" panose="02020603050405020304" pitchFamily="18" charset="0"/>
              </a:rPr>
              <a:t>ундан</a:t>
            </a:r>
            <a:r>
              <a:rPr lang="ru-RU" sz="2000" dirty="0">
                <a:solidFill>
                  <a:prstClr val="black"/>
                </a:solidFill>
                <a:latin typeface="Times New Roman" panose="02020603050405020304" pitchFamily="18" charset="0"/>
                <a:cs typeface="Times New Roman" panose="02020603050405020304" pitchFamily="18" charset="0"/>
              </a:rPr>
              <a:t> </a:t>
            </a:r>
            <a:r>
              <a:rPr lang="ru-RU" sz="2000" dirty="0" err="1">
                <a:solidFill>
                  <a:prstClr val="black"/>
                </a:solidFill>
                <a:latin typeface="Times New Roman" panose="02020603050405020304" pitchFamily="18" charset="0"/>
                <a:cs typeface="Times New Roman" panose="02020603050405020304" pitchFamily="18" charset="0"/>
              </a:rPr>
              <a:t>ортиқ</a:t>
            </a:r>
            <a:r>
              <a:rPr lang="ru-RU" sz="2000" dirty="0">
                <a:solidFill>
                  <a:prstClr val="black"/>
                </a:solidFill>
                <a:latin typeface="Times New Roman" panose="02020603050405020304" pitchFamily="18" charset="0"/>
                <a:cs typeface="Times New Roman" panose="02020603050405020304" pitchFamily="18" charset="0"/>
              </a:rPr>
              <a:t> </a:t>
            </a:r>
            <a:r>
              <a:rPr lang="ru-RU" sz="2000" dirty="0" err="1">
                <a:solidFill>
                  <a:prstClr val="black"/>
                </a:solidFill>
                <a:latin typeface="Times New Roman" panose="02020603050405020304" pitchFamily="18" charset="0"/>
                <a:cs typeface="Times New Roman" panose="02020603050405020304" pitchFamily="18" charset="0"/>
              </a:rPr>
              <a:t>баландликдаги</a:t>
            </a:r>
            <a:r>
              <a:rPr lang="ru-RU" sz="2000" dirty="0">
                <a:solidFill>
                  <a:prstClr val="black"/>
                </a:solidFill>
                <a:latin typeface="Times New Roman" panose="02020603050405020304" pitchFamily="18" charset="0"/>
                <a:cs typeface="Times New Roman" panose="02020603050405020304" pitchFamily="18" charset="0"/>
              </a:rPr>
              <a:t> </a:t>
            </a:r>
            <a:r>
              <a:rPr lang="ru-RU" sz="2000" dirty="0" err="1">
                <a:solidFill>
                  <a:prstClr val="black"/>
                </a:solidFill>
                <a:latin typeface="Times New Roman" panose="02020603050405020304" pitchFamily="18" charset="0"/>
                <a:cs typeface="Times New Roman" panose="02020603050405020304" pitchFamily="18" charset="0"/>
              </a:rPr>
              <a:t>яйловлар</a:t>
            </a:r>
            <a:r>
              <a:rPr lang="ru-RU" sz="2000" dirty="0">
                <a:solidFill>
                  <a:prstClr val="black"/>
                </a:solidFill>
                <a:latin typeface="Times New Roman" panose="02020603050405020304" pitchFamily="18" charset="0"/>
                <a:cs typeface="Times New Roman" panose="02020603050405020304" pitchFamily="18" charset="0"/>
              </a:rPr>
              <a:t> </a:t>
            </a:r>
            <a:r>
              <a:rPr lang="ru-RU" sz="2000" dirty="0" err="1">
                <a:solidFill>
                  <a:prstClr val="black"/>
                </a:solidFill>
                <a:latin typeface="Times New Roman" panose="02020603050405020304" pitchFamily="18" charset="0"/>
                <a:cs typeface="Times New Roman" panose="02020603050405020304" pitchFamily="18" charset="0"/>
              </a:rPr>
              <a:t>киритилади</a:t>
            </a:r>
            <a:r>
              <a:rPr lang="ru-RU" sz="2000" dirty="0">
                <a:solidFill>
                  <a:prstClr val="black"/>
                </a:solidFill>
                <a:latin typeface="Times New Roman" panose="02020603050405020304" pitchFamily="18" charset="0"/>
                <a:cs typeface="Times New Roman" panose="02020603050405020304" pitchFamily="18" charset="0"/>
              </a:rPr>
              <a:t>. </a:t>
            </a:r>
            <a:r>
              <a:rPr lang="ru-RU" sz="2000" dirty="0" err="1">
                <a:solidFill>
                  <a:prstClr val="black"/>
                </a:solidFill>
                <a:latin typeface="Times New Roman" panose="02020603050405020304" pitchFamily="18" charset="0"/>
                <a:cs typeface="Times New Roman" panose="02020603050405020304" pitchFamily="18" charset="0"/>
              </a:rPr>
              <a:t>Минтақада</a:t>
            </a:r>
            <a:r>
              <a:rPr lang="ru-RU" sz="2000" dirty="0">
                <a:solidFill>
                  <a:prstClr val="black"/>
                </a:solidFill>
                <a:latin typeface="Times New Roman" panose="02020603050405020304" pitchFamily="18" charset="0"/>
                <a:cs typeface="Times New Roman" panose="02020603050405020304" pitchFamily="18" charset="0"/>
              </a:rPr>
              <a:t> </a:t>
            </a:r>
            <a:r>
              <a:rPr lang="ru-RU" sz="2000" dirty="0" err="1">
                <a:solidFill>
                  <a:prstClr val="black"/>
                </a:solidFill>
                <a:latin typeface="Times New Roman" panose="02020603050405020304" pitchFamily="18" charset="0"/>
                <a:cs typeface="Times New Roman" panose="02020603050405020304" pitchFamily="18" charset="0"/>
              </a:rPr>
              <a:t>фойдаланиладиган</a:t>
            </a:r>
            <a:r>
              <a:rPr lang="ru-RU" sz="2000" dirty="0">
                <a:solidFill>
                  <a:prstClr val="black"/>
                </a:solidFill>
                <a:latin typeface="Times New Roman" panose="02020603050405020304" pitchFamily="18" charset="0"/>
                <a:cs typeface="Times New Roman" panose="02020603050405020304" pitchFamily="18" charset="0"/>
              </a:rPr>
              <a:t> </a:t>
            </a:r>
            <a:r>
              <a:rPr lang="ru-RU" sz="2000" dirty="0" err="1">
                <a:solidFill>
                  <a:prstClr val="black"/>
                </a:solidFill>
                <a:latin typeface="Times New Roman" panose="02020603050405020304" pitchFamily="18" charset="0"/>
                <a:cs typeface="Times New Roman" panose="02020603050405020304" pitchFamily="18" charset="0"/>
              </a:rPr>
              <a:t>ўтзорлар</a:t>
            </a:r>
            <a:r>
              <a:rPr lang="ru-RU" sz="2000" dirty="0">
                <a:solidFill>
                  <a:prstClr val="black"/>
                </a:solidFill>
                <a:latin typeface="Times New Roman" panose="02020603050405020304" pitchFamily="18" charset="0"/>
                <a:cs typeface="Times New Roman" panose="02020603050405020304" pitchFamily="18" charset="0"/>
              </a:rPr>
              <a:t> </a:t>
            </a:r>
            <a:r>
              <a:rPr lang="ru-RU" sz="2000" dirty="0" err="1">
                <a:solidFill>
                  <a:prstClr val="black"/>
                </a:solidFill>
                <a:latin typeface="Times New Roman" panose="02020603050405020304" pitchFamily="18" charset="0"/>
                <a:cs typeface="Times New Roman" panose="02020603050405020304" pitchFamily="18" charset="0"/>
              </a:rPr>
              <a:t>майдони</a:t>
            </a:r>
            <a:r>
              <a:rPr lang="ru-RU" sz="2000" dirty="0">
                <a:solidFill>
                  <a:prstClr val="black"/>
                </a:solidFill>
                <a:latin typeface="Times New Roman" panose="02020603050405020304" pitchFamily="18" charset="0"/>
                <a:cs typeface="Times New Roman" panose="02020603050405020304" pitchFamily="18" charset="0"/>
              </a:rPr>
              <a:t> </a:t>
            </a:r>
            <a:r>
              <a:rPr lang="ru-RU" sz="2000" dirty="0" err="1">
                <a:solidFill>
                  <a:prstClr val="black"/>
                </a:solidFill>
                <a:latin typeface="Times New Roman" panose="02020603050405020304" pitchFamily="18" charset="0"/>
                <a:cs typeface="Times New Roman" panose="02020603050405020304" pitchFamily="18" charset="0"/>
              </a:rPr>
              <a:t>унчалик</a:t>
            </a:r>
            <a:r>
              <a:rPr lang="ru-RU" sz="2000" dirty="0">
                <a:solidFill>
                  <a:prstClr val="black"/>
                </a:solidFill>
                <a:latin typeface="Times New Roman" panose="02020603050405020304" pitchFamily="18" charset="0"/>
                <a:cs typeface="Times New Roman" panose="02020603050405020304" pitchFamily="18" charset="0"/>
              </a:rPr>
              <a:t> </a:t>
            </a:r>
            <a:r>
              <a:rPr lang="ru-RU" sz="2000" dirty="0" err="1">
                <a:solidFill>
                  <a:prstClr val="black"/>
                </a:solidFill>
                <a:latin typeface="Times New Roman" panose="02020603050405020304" pitchFamily="18" charset="0"/>
                <a:cs typeface="Times New Roman" panose="02020603050405020304" pitchFamily="18" charset="0"/>
              </a:rPr>
              <a:t>катта</a:t>
            </a:r>
            <a:r>
              <a:rPr lang="ru-RU" sz="2000" dirty="0">
                <a:solidFill>
                  <a:prstClr val="black"/>
                </a:solidFill>
                <a:latin typeface="Times New Roman" panose="02020603050405020304" pitchFamily="18" charset="0"/>
                <a:cs typeface="Times New Roman" panose="02020603050405020304" pitchFamily="18" charset="0"/>
              </a:rPr>
              <a:t> </a:t>
            </a:r>
            <a:r>
              <a:rPr lang="ru-RU" sz="2000" dirty="0" err="1">
                <a:solidFill>
                  <a:prstClr val="black"/>
                </a:solidFill>
                <a:latin typeface="Times New Roman" panose="02020603050405020304" pitchFamily="18" charset="0"/>
                <a:cs typeface="Times New Roman" panose="02020603050405020304" pitchFamily="18" charset="0"/>
              </a:rPr>
              <a:t>эмас</a:t>
            </a:r>
            <a:r>
              <a:rPr lang="ru-RU" sz="2000" dirty="0">
                <a:solidFill>
                  <a:prstClr val="black"/>
                </a:solidFill>
                <a:latin typeface="Times New Roman" panose="02020603050405020304" pitchFamily="18" charset="0"/>
                <a:cs typeface="Times New Roman" panose="02020603050405020304" pitchFamily="18" charset="0"/>
              </a:rPr>
              <a:t>. Баланд </a:t>
            </a:r>
            <a:r>
              <a:rPr lang="ru-RU" sz="2000" dirty="0" err="1">
                <a:solidFill>
                  <a:prstClr val="black"/>
                </a:solidFill>
                <a:latin typeface="Times New Roman" panose="02020603050405020304" pitchFamily="18" charset="0"/>
                <a:cs typeface="Times New Roman" panose="02020603050405020304" pitchFamily="18" charset="0"/>
              </a:rPr>
              <a:t>тоғларда</a:t>
            </a:r>
            <a:r>
              <a:rPr lang="ru-RU" sz="2000" dirty="0">
                <a:solidFill>
                  <a:prstClr val="black"/>
                </a:solidFill>
                <a:latin typeface="Times New Roman" panose="02020603050405020304" pitchFamily="18" charset="0"/>
                <a:cs typeface="Times New Roman" panose="02020603050405020304" pitchFamily="18" charset="0"/>
              </a:rPr>
              <a:t> </a:t>
            </a:r>
            <a:r>
              <a:rPr lang="ru-RU" sz="2000" dirty="0" err="1">
                <a:solidFill>
                  <a:prstClr val="black"/>
                </a:solidFill>
                <a:latin typeface="Times New Roman" panose="02020603050405020304" pitchFamily="18" charset="0"/>
                <a:cs typeface="Times New Roman" panose="02020603050405020304" pitchFamily="18" charset="0"/>
              </a:rPr>
              <a:t>жойлашган</a:t>
            </a:r>
            <a:r>
              <a:rPr lang="ru-RU" sz="2000" dirty="0">
                <a:solidFill>
                  <a:prstClr val="black"/>
                </a:solidFill>
                <a:latin typeface="Times New Roman" panose="02020603050405020304" pitchFamily="18" charset="0"/>
                <a:cs typeface="Times New Roman" panose="02020603050405020304" pitchFamily="18" charset="0"/>
              </a:rPr>
              <a:t> </a:t>
            </a:r>
            <a:r>
              <a:rPr lang="ru-RU" sz="2000" dirty="0" err="1">
                <a:solidFill>
                  <a:prstClr val="black"/>
                </a:solidFill>
                <a:latin typeface="Times New Roman" panose="02020603050405020304" pitchFamily="18" charset="0"/>
                <a:cs typeface="Times New Roman" panose="02020603050405020304" pitchFamily="18" charset="0"/>
              </a:rPr>
              <a:t>субальп</a:t>
            </a:r>
            <a:r>
              <a:rPr lang="ru-RU" sz="2000" dirty="0">
                <a:solidFill>
                  <a:prstClr val="black"/>
                </a:solidFill>
                <a:latin typeface="Times New Roman" panose="02020603050405020304" pitchFamily="18" charset="0"/>
                <a:cs typeface="Times New Roman" panose="02020603050405020304" pitchFamily="18" charset="0"/>
              </a:rPr>
              <a:t> </a:t>
            </a:r>
            <a:r>
              <a:rPr lang="ru-RU" sz="2000" dirty="0" err="1">
                <a:solidFill>
                  <a:prstClr val="black"/>
                </a:solidFill>
                <a:latin typeface="Times New Roman" panose="02020603050405020304" pitchFamily="18" charset="0"/>
                <a:cs typeface="Times New Roman" panose="02020603050405020304" pitchFamily="18" charset="0"/>
              </a:rPr>
              <a:t>ва</a:t>
            </a:r>
            <a:r>
              <a:rPr lang="ru-RU" sz="2000" dirty="0">
                <a:solidFill>
                  <a:prstClr val="black"/>
                </a:solidFill>
                <a:latin typeface="Times New Roman" panose="02020603050405020304" pitchFamily="18" charset="0"/>
                <a:cs typeface="Times New Roman" panose="02020603050405020304" pitchFamily="18" charset="0"/>
              </a:rPr>
              <a:t> </a:t>
            </a:r>
            <a:r>
              <a:rPr lang="ru-RU" sz="2000" dirty="0" err="1">
                <a:solidFill>
                  <a:prstClr val="black"/>
                </a:solidFill>
                <a:latin typeface="Times New Roman" panose="02020603050405020304" pitchFamily="18" charset="0"/>
                <a:cs typeface="Times New Roman" panose="02020603050405020304" pitchFamily="18" charset="0"/>
              </a:rPr>
              <a:t>альп</a:t>
            </a:r>
            <a:r>
              <a:rPr lang="ru-RU" sz="2000" dirty="0">
                <a:solidFill>
                  <a:prstClr val="black"/>
                </a:solidFill>
                <a:latin typeface="Times New Roman" panose="02020603050405020304" pitchFamily="18" charset="0"/>
                <a:cs typeface="Times New Roman" panose="02020603050405020304" pitchFamily="18" charset="0"/>
              </a:rPr>
              <a:t> </a:t>
            </a:r>
            <a:r>
              <a:rPr lang="ru-RU" sz="2000" dirty="0" err="1">
                <a:solidFill>
                  <a:prstClr val="black"/>
                </a:solidFill>
                <a:latin typeface="Times New Roman" panose="02020603050405020304" pitchFamily="18" charset="0"/>
                <a:cs typeface="Times New Roman" panose="02020603050405020304" pitchFamily="18" charset="0"/>
              </a:rPr>
              <a:t>ўтлоқлари</a:t>
            </a:r>
            <a:r>
              <a:rPr lang="ru-RU" sz="2000" dirty="0">
                <a:solidFill>
                  <a:prstClr val="black"/>
                </a:solidFill>
                <a:latin typeface="Times New Roman" panose="02020603050405020304" pitchFamily="18" charset="0"/>
                <a:cs typeface="Times New Roman" panose="02020603050405020304" pitchFamily="18" charset="0"/>
              </a:rPr>
              <a:t> шу </a:t>
            </a:r>
            <a:r>
              <a:rPr lang="ru-RU" sz="2000" dirty="0" err="1">
                <a:solidFill>
                  <a:prstClr val="black"/>
                </a:solidFill>
                <a:latin typeface="Times New Roman" panose="02020603050405020304" pitchFamily="18" charset="0"/>
                <a:cs typeface="Times New Roman" panose="02020603050405020304" pitchFamily="18" charset="0"/>
              </a:rPr>
              <a:t>минтақага</a:t>
            </a:r>
            <a:r>
              <a:rPr lang="ru-RU" sz="2000" dirty="0">
                <a:solidFill>
                  <a:prstClr val="black"/>
                </a:solidFill>
                <a:latin typeface="Times New Roman" panose="02020603050405020304" pitchFamily="18" charset="0"/>
                <a:cs typeface="Times New Roman" panose="02020603050405020304" pitchFamily="18" charset="0"/>
              </a:rPr>
              <a:t> </a:t>
            </a:r>
            <a:r>
              <a:rPr lang="ru-RU" sz="2000" dirty="0" err="1">
                <a:solidFill>
                  <a:prstClr val="black"/>
                </a:solidFill>
                <a:latin typeface="Times New Roman" panose="02020603050405020304" pitchFamily="18" charset="0"/>
                <a:cs typeface="Times New Roman" panose="02020603050405020304" pitchFamily="18" charset="0"/>
              </a:rPr>
              <a:t>хосдир</a:t>
            </a:r>
            <a:r>
              <a:rPr lang="ru-RU" sz="2000" dirty="0">
                <a:solidFill>
                  <a:prstClr val="black"/>
                </a:solidFill>
                <a:latin typeface="Times New Roman" panose="02020603050405020304" pitchFamily="18" charset="0"/>
                <a:cs typeface="Times New Roman" panose="02020603050405020304" pitchFamily="18" charset="0"/>
              </a:rPr>
              <a:t>. </a:t>
            </a:r>
            <a:r>
              <a:rPr lang="ru-RU" sz="2000" dirty="0" err="1">
                <a:solidFill>
                  <a:prstClr val="black"/>
                </a:solidFill>
                <a:latin typeface="Times New Roman" panose="02020603050405020304" pitchFamily="18" charset="0"/>
                <a:cs typeface="Times New Roman" panose="02020603050405020304" pitchFamily="18" charset="0"/>
              </a:rPr>
              <a:t>Субальп</a:t>
            </a:r>
            <a:r>
              <a:rPr lang="ru-RU" sz="2000" dirty="0">
                <a:solidFill>
                  <a:prstClr val="black"/>
                </a:solidFill>
                <a:latin typeface="Times New Roman" panose="02020603050405020304" pitchFamily="18" charset="0"/>
                <a:cs typeface="Times New Roman" panose="02020603050405020304" pitchFamily="18" charset="0"/>
              </a:rPr>
              <a:t> </a:t>
            </a:r>
            <a:r>
              <a:rPr lang="ru-RU" sz="2000" dirty="0" err="1">
                <a:solidFill>
                  <a:prstClr val="black"/>
                </a:solidFill>
                <a:latin typeface="Times New Roman" panose="02020603050405020304" pitchFamily="18" charset="0"/>
                <a:cs typeface="Times New Roman" panose="02020603050405020304" pitchFamily="18" charset="0"/>
              </a:rPr>
              <a:t>ўтлоқлар-пастки</a:t>
            </a:r>
            <a:r>
              <a:rPr lang="ru-RU" sz="2000" dirty="0">
                <a:solidFill>
                  <a:prstClr val="black"/>
                </a:solidFill>
                <a:latin typeface="Times New Roman" panose="02020603050405020304" pitchFamily="18" charset="0"/>
                <a:cs typeface="Times New Roman" panose="02020603050405020304" pitchFamily="18" charset="0"/>
              </a:rPr>
              <a:t> баланд </a:t>
            </a:r>
            <a:r>
              <a:rPr lang="ru-RU" sz="2000" dirty="0" err="1">
                <a:solidFill>
                  <a:prstClr val="black"/>
                </a:solidFill>
                <a:latin typeface="Times New Roman" panose="02020603050405020304" pitchFamily="18" charset="0"/>
                <a:cs typeface="Times New Roman" panose="02020603050405020304" pitchFamily="18" charset="0"/>
              </a:rPr>
              <a:t>тоғлар</a:t>
            </a:r>
            <a:r>
              <a:rPr lang="ru-RU" sz="2000" dirty="0">
                <a:solidFill>
                  <a:prstClr val="black"/>
                </a:solidFill>
                <a:latin typeface="Times New Roman" panose="02020603050405020304" pitchFamily="18" charset="0"/>
                <a:cs typeface="Times New Roman" panose="02020603050405020304" pitchFamily="18" charset="0"/>
              </a:rPr>
              <a:t> </a:t>
            </a:r>
            <a:r>
              <a:rPr lang="ru-RU" sz="2000" dirty="0" err="1">
                <a:solidFill>
                  <a:prstClr val="black"/>
                </a:solidFill>
                <a:latin typeface="Times New Roman" panose="02020603050405020304" pitchFamily="18" charset="0"/>
                <a:cs typeface="Times New Roman" panose="02020603050405020304" pitchFamily="18" charset="0"/>
              </a:rPr>
              <a:t>бўлиб</a:t>
            </a:r>
            <a:r>
              <a:rPr lang="ru-RU" sz="2000" dirty="0">
                <a:solidFill>
                  <a:prstClr val="black"/>
                </a:solidFill>
                <a:latin typeface="Times New Roman" panose="02020603050405020304" pitchFamily="18" charset="0"/>
                <a:cs typeface="Times New Roman" panose="02020603050405020304" pitchFamily="18" charset="0"/>
              </a:rPr>
              <a:t>, </a:t>
            </a:r>
            <a:r>
              <a:rPr lang="ru-RU" sz="2000" dirty="0" err="1">
                <a:solidFill>
                  <a:prstClr val="black"/>
                </a:solidFill>
                <a:latin typeface="Times New Roman" panose="02020603050405020304" pitchFamily="18" charset="0"/>
                <a:cs typeface="Times New Roman" panose="02020603050405020304" pitchFamily="18" charset="0"/>
              </a:rPr>
              <a:t>анча</a:t>
            </a:r>
            <a:r>
              <a:rPr lang="ru-RU" sz="2000" dirty="0">
                <a:solidFill>
                  <a:prstClr val="black"/>
                </a:solidFill>
                <a:latin typeface="Times New Roman" panose="02020603050405020304" pitchFamily="18" charset="0"/>
                <a:cs typeface="Times New Roman" panose="02020603050405020304" pitchFamily="18" charset="0"/>
              </a:rPr>
              <a:t> сернам, </a:t>
            </a:r>
            <a:r>
              <a:rPr lang="ru-RU" sz="2000" dirty="0" err="1">
                <a:solidFill>
                  <a:prstClr val="black"/>
                </a:solidFill>
                <a:latin typeface="Times New Roman" panose="02020603050405020304" pitchFamily="18" charset="0"/>
                <a:cs typeface="Times New Roman" panose="02020603050405020304" pitchFamily="18" charset="0"/>
              </a:rPr>
              <a:t>ҳарорат</a:t>
            </a:r>
            <a:r>
              <a:rPr lang="ru-RU" sz="2000" dirty="0">
                <a:solidFill>
                  <a:prstClr val="black"/>
                </a:solidFill>
                <a:latin typeface="Times New Roman" panose="02020603050405020304" pitchFamily="18" charset="0"/>
                <a:cs typeface="Times New Roman" panose="02020603050405020304" pitchFamily="18" charset="0"/>
              </a:rPr>
              <a:t> </a:t>
            </a:r>
            <a:r>
              <a:rPr lang="ru-RU" sz="2000" dirty="0" err="1">
                <a:solidFill>
                  <a:prstClr val="black"/>
                </a:solidFill>
                <a:latin typeface="Times New Roman" panose="02020603050405020304" pitchFamily="18" charset="0"/>
                <a:cs typeface="Times New Roman" panose="02020603050405020304" pitchFamily="18" charset="0"/>
              </a:rPr>
              <a:t>баландроқ</a:t>
            </a:r>
            <a:r>
              <a:rPr lang="ru-RU" sz="2000" dirty="0">
                <a:solidFill>
                  <a:prstClr val="black"/>
                </a:solidFill>
                <a:latin typeface="Times New Roman" panose="02020603050405020304" pitchFamily="18" charset="0"/>
                <a:cs typeface="Times New Roman" panose="02020603050405020304" pitchFamily="18" charset="0"/>
              </a:rPr>
              <a:t>, </a:t>
            </a:r>
            <a:r>
              <a:rPr lang="ru-RU" sz="2000" dirty="0" err="1">
                <a:solidFill>
                  <a:prstClr val="black"/>
                </a:solidFill>
                <a:latin typeface="Times New Roman" panose="02020603050405020304" pitchFamily="18" charset="0"/>
                <a:cs typeface="Times New Roman" panose="02020603050405020304" pitchFamily="18" charset="0"/>
              </a:rPr>
              <a:t>ҳаво</a:t>
            </a:r>
            <a:r>
              <a:rPr lang="ru-RU" sz="2000" dirty="0">
                <a:solidFill>
                  <a:prstClr val="black"/>
                </a:solidFill>
                <a:latin typeface="Times New Roman" panose="02020603050405020304" pitchFamily="18" charset="0"/>
                <a:cs typeface="Times New Roman" panose="02020603050405020304" pitchFamily="18" charset="0"/>
              </a:rPr>
              <a:t> </a:t>
            </a:r>
            <a:r>
              <a:rPr lang="ru-RU" sz="2000" dirty="0" err="1">
                <a:solidFill>
                  <a:prstClr val="black"/>
                </a:solidFill>
                <a:latin typeface="Times New Roman" panose="02020603050405020304" pitchFamily="18" charset="0"/>
                <a:cs typeface="Times New Roman" panose="02020603050405020304" pitchFamily="18" charset="0"/>
              </a:rPr>
              <a:t>намлиги</a:t>
            </a:r>
            <a:r>
              <a:rPr lang="ru-RU" sz="2000" dirty="0">
                <a:solidFill>
                  <a:prstClr val="black"/>
                </a:solidFill>
                <a:latin typeface="Times New Roman" panose="02020603050405020304" pitchFamily="18" charset="0"/>
                <a:cs typeface="Times New Roman" panose="02020603050405020304" pitchFamily="18" charset="0"/>
              </a:rPr>
              <a:t> </a:t>
            </a:r>
            <a:r>
              <a:rPr lang="ru-RU" sz="2000" dirty="0" err="1">
                <a:solidFill>
                  <a:prstClr val="black"/>
                </a:solidFill>
                <a:latin typeface="Times New Roman" panose="02020603050405020304" pitchFamily="18" charset="0"/>
                <a:cs typeface="Times New Roman" panose="02020603050405020304" pitchFamily="18" charset="0"/>
              </a:rPr>
              <a:t>юқори</a:t>
            </a:r>
            <a:r>
              <a:rPr lang="ru-RU" sz="2000" dirty="0">
                <a:solidFill>
                  <a:prstClr val="black"/>
                </a:solidFill>
                <a:latin typeface="Times New Roman" panose="02020603050405020304" pitchFamily="18" charset="0"/>
                <a:cs typeface="Times New Roman" panose="02020603050405020304" pitchFamily="18" charset="0"/>
              </a:rPr>
              <a:t> </a:t>
            </a:r>
            <a:r>
              <a:rPr lang="ru-RU" sz="2000" dirty="0" err="1">
                <a:solidFill>
                  <a:prstClr val="black"/>
                </a:solidFill>
                <a:latin typeface="Times New Roman" panose="02020603050405020304" pitchFamily="18" charset="0"/>
                <a:cs typeface="Times New Roman" panose="02020603050405020304" pitchFamily="18" charset="0"/>
              </a:rPr>
              <a:t>ва</a:t>
            </a:r>
            <a:r>
              <a:rPr lang="ru-RU" sz="2000" dirty="0">
                <a:solidFill>
                  <a:prstClr val="black"/>
                </a:solidFill>
                <a:latin typeface="Times New Roman" panose="02020603050405020304" pitchFamily="18" charset="0"/>
                <a:cs typeface="Times New Roman" panose="02020603050405020304" pitchFamily="18" charset="0"/>
              </a:rPr>
              <a:t> </a:t>
            </a:r>
            <a:r>
              <a:rPr lang="ru-RU" sz="2000" dirty="0" err="1">
                <a:solidFill>
                  <a:prstClr val="black"/>
                </a:solidFill>
                <a:latin typeface="Times New Roman" panose="02020603050405020304" pitchFamily="18" charset="0"/>
                <a:cs typeface="Times New Roman" panose="02020603050405020304" pitchFamily="18" charset="0"/>
              </a:rPr>
              <a:t>ёғин</a:t>
            </a:r>
            <a:r>
              <a:rPr lang="ru-RU" sz="2000" dirty="0">
                <a:solidFill>
                  <a:prstClr val="black"/>
                </a:solidFill>
                <a:latin typeface="Times New Roman" panose="02020603050405020304" pitchFamily="18" charset="0"/>
                <a:cs typeface="Times New Roman" panose="02020603050405020304" pitchFamily="18" charset="0"/>
              </a:rPr>
              <a:t> </a:t>
            </a:r>
            <a:r>
              <a:rPr lang="ru-RU" sz="2000" dirty="0" err="1">
                <a:solidFill>
                  <a:prstClr val="black"/>
                </a:solidFill>
                <a:latin typeface="Times New Roman" panose="02020603050405020304" pitchFamily="18" charset="0"/>
                <a:cs typeface="Times New Roman" panose="02020603050405020304" pitchFamily="18" charset="0"/>
              </a:rPr>
              <a:t>миқдори</a:t>
            </a:r>
            <a:r>
              <a:rPr lang="ru-RU" sz="2000" dirty="0">
                <a:solidFill>
                  <a:prstClr val="black"/>
                </a:solidFill>
                <a:latin typeface="Times New Roman" panose="02020603050405020304" pitchFamily="18" charset="0"/>
                <a:cs typeface="Times New Roman" panose="02020603050405020304" pitchFamily="18" charset="0"/>
              </a:rPr>
              <a:t> </a:t>
            </a:r>
            <a:r>
              <a:rPr lang="ru-RU" sz="2000" dirty="0" err="1">
                <a:solidFill>
                  <a:prstClr val="black"/>
                </a:solidFill>
                <a:latin typeface="Times New Roman" panose="02020603050405020304" pitchFamily="18" charset="0"/>
                <a:cs typeface="Times New Roman" panose="02020603050405020304" pitchFamily="18" charset="0"/>
              </a:rPr>
              <a:t>кўп</a:t>
            </a:r>
            <a:r>
              <a:rPr lang="ru-RU" sz="2000" dirty="0">
                <a:solidFill>
                  <a:prstClr val="black"/>
                </a:solidFill>
                <a:latin typeface="Times New Roman" panose="02020603050405020304" pitchFamily="18" charset="0"/>
                <a:cs typeface="Times New Roman" panose="02020603050405020304" pitchFamily="18" charset="0"/>
              </a:rPr>
              <a:t> </a:t>
            </a:r>
            <a:r>
              <a:rPr lang="ru-RU" sz="2000" dirty="0" err="1">
                <a:solidFill>
                  <a:prstClr val="black"/>
                </a:solidFill>
                <a:latin typeface="Times New Roman" panose="02020603050405020304" pitchFamily="18" charset="0"/>
                <a:cs typeface="Times New Roman" panose="02020603050405020304" pitchFamily="18" charset="0"/>
              </a:rPr>
              <a:t>ҳисобланади</a:t>
            </a:r>
            <a:r>
              <a:rPr lang="ru-RU" sz="2000" dirty="0">
                <a:solidFill>
                  <a:prstClr val="black"/>
                </a:solidFill>
                <a:latin typeface="Times New Roman" panose="02020603050405020304" pitchFamily="18" charset="0"/>
                <a:cs typeface="Times New Roman" panose="02020603050405020304" pitchFamily="18" charset="0"/>
              </a:rPr>
              <a:t>. Альп </a:t>
            </a:r>
            <a:r>
              <a:rPr lang="ru-RU" sz="2000" dirty="0" err="1">
                <a:solidFill>
                  <a:prstClr val="black"/>
                </a:solidFill>
                <a:latin typeface="Times New Roman" panose="02020603050405020304" pitchFamily="18" charset="0"/>
                <a:cs typeface="Times New Roman" panose="02020603050405020304" pitchFamily="18" charset="0"/>
              </a:rPr>
              <a:t>ўтлоқлар</a:t>
            </a:r>
            <a:r>
              <a:rPr lang="ru-RU" sz="2000" dirty="0">
                <a:solidFill>
                  <a:prstClr val="black"/>
                </a:solidFill>
                <a:latin typeface="Times New Roman" panose="02020603050405020304" pitchFamily="18" charset="0"/>
                <a:cs typeface="Times New Roman" panose="02020603050405020304" pitchFamily="18" charset="0"/>
              </a:rPr>
              <a:t> </a:t>
            </a:r>
            <a:r>
              <a:rPr lang="ru-RU" sz="2000" dirty="0" err="1">
                <a:solidFill>
                  <a:prstClr val="black"/>
                </a:solidFill>
                <a:latin typeface="Times New Roman" panose="02020603050405020304" pitchFamily="18" charset="0"/>
                <a:cs typeface="Times New Roman" panose="02020603050405020304" pitchFamily="18" charset="0"/>
              </a:rPr>
              <a:t>юқори</a:t>
            </a:r>
            <a:r>
              <a:rPr lang="ru-RU" sz="2000" dirty="0">
                <a:solidFill>
                  <a:prstClr val="black"/>
                </a:solidFill>
                <a:latin typeface="Times New Roman" panose="02020603050405020304" pitchFamily="18" charset="0"/>
                <a:cs typeface="Times New Roman" panose="02020603050405020304" pitchFamily="18" charset="0"/>
              </a:rPr>
              <a:t> баланд </a:t>
            </a:r>
            <a:r>
              <a:rPr lang="ru-RU" sz="2000" dirty="0" err="1">
                <a:solidFill>
                  <a:prstClr val="black"/>
                </a:solidFill>
                <a:latin typeface="Times New Roman" panose="02020603050405020304" pitchFamily="18" charset="0"/>
                <a:cs typeface="Times New Roman" panose="02020603050405020304" pitchFamily="18" charset="0"/>
              </a:rPr>
              <a:t>тоғлардир</a:t>
            </a:r>
            <a:r>
              <a:rPr lang="ru-RU" sz="2000" dirty="0">
                <a:solidFill>
                  <a:prstClr val="black"/>
                </a:solidFill>
                <a:latin typeface="Times New Roman" panose="02020603050405020304" pitchFamily="18" charset="0"/>
                <a:cs typeface="Times New Roman" panose="02020603050405020304" pitchFamily="18" charset="0"/>
              </a:rPr>
              <a:t>, </a:t>
            </a:r>
            <a:r>
              <a:rPr lang="ru-RU" sz="2000" dirty="0" err="1">
                <a:solidFill>
                  <a:prstClr val="black"/>
                </a:solidFill>
                <a:latin typeface="Times New Roman" panose="02020603050405020304" pitchFamily="18" charset="0"/>
                <a:cs typeface="Times New Roman" panose="02020603050405020304" pitchFamily="18" charset="0"/>
              </a:rPr>
              <a:t>ҳарорат</a:t>
            </a:r>
            <a:r>
              <a:rPr lang="ru-RU" sz="2000" dirty="0">
                <a:solidFill>
                  <a:prstClr val="black"/>
                </a:solidFill>
                <a:latin typeface="Times New Roman" panose="02020603050405020304" pitchFamily="18" charset="0"/>
                <a:cs typeface="Times New Roman" panose="02020603050405020304" pitchFamily="18" charset="0"/>
              </a:rPr>
              <a:t> </a:t>
            </a:r>
            <a:r>
              <a:rPr lang="ru-RU" sz="2000" dirty="0" err="1">
                <a:solidFill>
                  <a:prstClr val="black"/>
                </a:solidFill>
                <a:latin typeface="Times New Roman" panose="02020603050405020304" pitchFamily="18" charset="0"/>
                <a:cs typeface="Times New Roman" panose="02020603050405020304" pitchFamily="18" charset="0"/>
              </a:rPr>
              <a:t>анча</a:t>
            </a:r>
            <a:r>
              <a:rPr lang="ru-RU" sz="2000" dirty="0">
                <a:solidFill>
                  <a:prstClr val="black"/>
                </a:solidFill>
                <a:latin typeface="Times New Roman" panose="02020603050405020304" pitchFamily="18" charset="0"/>
                <a:cs typeface="Times New Roman" panose="02020603050405020304" pitchFamily="18" charset="0"/>
              </a:rPr>
              <a:t> паст, </a:t>
            </a:r>
            <a:r>
              <a:rPr lang="ru-RU" sz="2000" dirty="0" err="1">
                <a:solidFill>
                  <a:prstClr val="black"/>
                </a:solidFill>
                <a:latin typeface="Times New Roman" panose="02020603050405020304" pitchFamily="18" charset="0"/>
                <a:cs typeface="Times New Roman" panose="02020603050405020304" pitchFamily="18" charset="0"/>
              </a:rPr>
              <a:t>булутли</a:t>
            </a:r>
            <a:r>
              <a:rPr lang="ru-RU" sz="2000" dirty="0">
                <a:solidFill>
                  <a:prstClr val="black"/>
                </a:solidFill>
                <a:latin typeface="Times New Roman" panose="02020603050405020304" pitchFamily="18" charset="0"/>
                <a:cs typeface="Times New Roman" panose="02020603050405020304" pitchFamily="18" charset="0"/>
              </a:rPr>
              <a:t> </a:t>
            </a:r>
            <a:r>
              <a:rPr lang="ru-RU" sz="2000" dirty="0" err="1">
                <a:solidFill>
                  <a:prstClr val="black"/>
                </a:solidFill>
                <a:latin typeface="Times New Roman" panose="02020603050405020304" pitchFamily="18" charset="0"/>
                <a:cs typeface="Times New Roman" panose="02020603050405020304" pitchFamily="18" charset="0"/>
              </a:rPr>
              <a:t>кунлар</a:t>
            </a:r>
            <a:r>
              <a:rPr lang="ru-RU" sz="2000" dirty="0">
                <a:solidFill>
                  <a:prstClr val="black"/>
                </a:solidFill>
                <a:latin typeface="Times New Roman" panose="02020603050405020304" pitchFamily="18" charset="0"/>
                <a:cs typeface="Times New Roman" panose="02020603050405020304" pitchFamily="18" charset="0"/>
              </a:rPr>
              <a:t> </a:t>
            </a:r>
            <a:r>
              <a:rPr lang="ru-RU" sz="2000" dirty="0" err="1">
                <a:solidFill>
                  <a:prstClr val="black"/>
                </a:solidFill>
                <a:latin typeface="Times New Roman" panose="02020603050405020304" pitchFamily="18" charset="0"/>
                <a:cs typeface="Times New Roman" panose="02020603050405020304" pitchFamily="18" charset="0"/>
              </a:rPr>
              <a:t>кўп</a:t>
            </a:r>
            <a:r>
              <a:rPr lang="ru-RU" sz="2000" dirty="0">
                <a:solidFill>
                  <a:prstClr val="black"/>
                </a:solidFill>
                <a:latin typeface="Times New Roman" panose="02020603050405020304" pitchFamily="18" charset="0"/>
                <a:cs typeface="Times New Roman" panose="02020603050405020304" pitchFamily="18" charset="0"/>
              </a:rPr>
              <a:t>, </a:t>
            </a:r>
            <a:r>
              <a:rPr lang="ru-RU" sz="2000" dirty="0" err="1">
                <a:solidFill>
                  <a:prstClr val="black"/>
                </a:solidFill>
                <a:latin typeface="Times New Roman" panose="02020603050405020304" pitchFamily="18" charset="0"/>
                <a:cs typeface="Times New Roman" panose="02020603050405020304" pitchFamily="18" charset="0"/>
              </a:rPr>
              <a:t>ҳавоси</a:t>
            </a:r>
            <a:r>
              <a:rPr lang="ru-RU" sz="2000" dirty="0">
                <a:solidFill>
                  <a:prstClr val="black"/>
                </a:solidFill>
                <a:latin typeface="Times New Roman" panose="02020603050405020304" pitchFamily="18" charset="0"/>
                <a:cs typeface="Times New Roman" panose="02020603050405020304" pitchFamily="18" charset="0"/>
              </a:rPr>
              <a:t> </a:t>
            </a:r>
            <a:r>
              <a:rPr lang="ru-RU" sz="2000" dirty="0" err="1">
                <a:solidFill>
                  <a:prstClr val="black"/>
                </a:solidFill>
                <a:latin typeface="Times New Roman" panose="02020603050405020304" pitchFamily="18" charset="0"/>
                <a:cs typeface="Times New Roman" panose="02020603050405020304" pitchFamily="18" charset="0"/>
              </a:rPr>
              <a:t>салқин</a:t>
            </a:r>
            <a:r>
              <a:rPr lang="ru-RU" sz="2000" dirty="0">
                <a:solidFill>
                  <a:prstClr val="black"/>
                </a:solidFill>
                <a:latin typeface="Times New Roman" panose="02020603050405020304" pitchFamily="18" charset="0"/>
                <a:cs typeface="Times New Roman" panose="02020603050405020304" pitchFamily="18" charset="0"/>
              </a:rPr>
              <a:t> </a:t>
            </a:r>
            <a:r>
              <a:rPr lang="ru-RU" sz="2000" dirty="0" err="1">
                <a:solidFill>
                  <a:prstClr val="black"/>
                </a:solidFill>
                <a:latin typeface="Times New Roman" panose="02020603050405020304" pitchFamily="18" charset="0"/>
                <a:cs typeface="Times New Roman" panose="02020603050405020304" pitchFamily="18" charset="0"/>
              </a:rPr>
              <a:t>бўлади</a:t>
            </a:r>
            <a:r>
              <a:rPr lang="ru-RU" sz="2000" dirty="0">
                <a:solidFill>
                  <a:prstClr val="black"/>
                </a:solidFill>
                <a:latin typeface="Times New Roman" panose="02020603050405020304" pitchFamily="18" charset="0"/>
                <a:cs typeface="Times New Roman" panose="02020603050405020304" pitchFamily="18" charset="0"/>
              </a:rPr>
              <a:t>, </a:t>
            </a:r>
            <a:r>
              <a:rPr lang="ru-RU" sz="2000" dirty="0" err="1">
                <a:solidFill>
                  <a:prstClr val="black"/>
                </a:solidFill>
                <a:latin typeface="Times New Roman" panose="02020603050405020304" pitchFamily="18" charset="0"/>
                <a:cs typeface="Times New Roman" panose="02020603050405020304" pitchFamily="18" charset="0"/>
              </a:rPr>
              <a:t>ёз</a:t>
            </a:r>
            <a:r>
              <a:rPr lang="ru-RU" sz="2000" dirty="0">
                <a:solidFill>
                  <a:prstClr val="black"/>
                </a:solidFill>
                <a:latin typeface="Times New Roman" panose="02020603050405020304" pitchFamily="18" charset="0"/>
                <a:cs typeface="Times New Roman" panose="02020603050405020304" pitchFamily="18" charset="0"/>
              </a:rPr>
              <a:t> </a:t>
            </a:r>
            <a:r>
              <a:rPr lang="ru-RU" sz="2000" dirty="0" err="1">
                <a:solidFill>
                  <a:prstClr val="black"/>
                </a:solidFill>
                <a:latin typeface="Times New Roman" panose="02020603050405020304" pitchFamily="18" charset="0"/>
                <a:cs typeface="Times New Roman" panose="02020603050405020304" pitchFamily="18" charset="0"/>
              </a:rPr>
              <a:t>ойларида</a:t>
            </a:r>
            <a:r>
              <a:rPr lang="ru-RU" sz="2000" dirty="0">
                <a:solidFill>
                  <a:prstClr val="black"/>
                </a:solidFill>
                <a:latin typeface="Times New Roman" panose="02020603050405020304" pitchFamily="18" charset="0"/>
                <a:cs typeface="Times New Roman" panose="02020603050405020304" pitchFamily="18" charset="0"/>
              </a:rPr>
              <a:t> </a:t>
            </a:r>
            <a:r>
              <a:rPr lang="ru-RU" sz="2000" dirty="0" err="1">
                <a:solidFill>
                  <a:prstClr val="black"/>
                </a:solidFill>
                <a:latin typeface="Times New Roman" panose="02020603050405020304" pitchFamily="18" charset="0"/>
                <a:cs typeface="Times New Roman" panose="02020603050405020304" pitchFamily="18" charset="0"/>
              </a:rPr>
              <a:t>ҳам</a:t>
            </a:r>
            <a:r>
              <a:rPr lang="ru-RU" sz="2000" dirty="0">
                <a:solidFill>
                  <a:prstClr val="black"/>
                </a:solidFill>
                <a:latin typeface="Times New Roman" panose="02020603050405020304" pitchFamily="18" charset="0"/>
                <a:cs typeface="Times New Roman" panose="02020603050405020304" pitchFamily="18" charset="0"/>
              </a:rPr>
              <a:t> </a:t>
            </a:r>
            <a:r>
              <a:rPr lang="ru-RU" sz="2000" dirty="0" err="1">
                <a:solidFill>
                  <a:prstClr val="black"/>
                </a:solidFill>
                <a:latin typeface="Times New Roman" panose="02020603050405020304" pitchFamily="18" charset="0"/>
                <a:cs typeface="Times New Roman" panose="02020603050405020304" pitchFamily="18" charset="0"/>
              </a:rPr>
              <a:t>ёғин</a:t>
            </a:r>
            <a:r>
              <a:rPr lang="ru-RU" sz="2000" dirty="0">
                <a:solidFill>
                  <a:prstClr val="black"/>
                </a:solidFill>
                <a:latin typeface="Times New Roman" panose="02020603050405020304" pitchFamily="18" charset="0"/>
                <a:cs typeface="Times New Roman" panose="02020603050405020304" pitchFamily="18" charset="0"/>
              </a:rPr>
              <a:t> </a:t>
            </a:r>
            <a:r>
              <a:rPr lang="ru-RU" sz="2000" dirty="0" err="1">
                <a:solidFill>
                  <a:prstClr val="black"/>
                </a:solidFill>
                <a:latin typeface="Times New Roman" panose="02020603050405020304" pitchFamily="18" charset="0"/>
                <a:cs typeface="Times New Roman" panose="02020603050405020304" pitchFamily="18" charset="0"/>
              </a:rPr>
              <a:t>ёғиб</a:t>
            </a:r>
            <a:r>
              <a:rPr lang="ru-RU" sz="2000" dirty="0">
                <a:solidFill>
                  <a:prstClr val="black"/>
                </a:solidFill>
                <a:latin typeface="Times New Roman" panose="02020603050405020304" pitchFamily="18" charset="0"/>
                <a:cs typeface="Times New Roman" panose="02020603050405020304" pitchFamily="18" charset="0"/>
              </a:rPr>
              <a:t> </a:t>
            </a:r>
            <a:r>
              <a:rPr lang="ru-RU" sz="2000" dirty="0" err="1">
                <a:solidFill>
                  <a:prstClr val="black"/>
                </a:solidFill>
                <a:latin typeface="Times New Roman" panose="02020603050405020304" pitchFamily="18" charset="0"/>
                <a:cs typeface="Times New Roman" panose="02020603050405020304" pitchFamily="18" charset="0"/>
              </a:rPr>
              <a:t>туради</a:t>
            </a:r>
            <a:r>
              <a:rPr lang="ru-RU" sz="2000" dirty="0">
                <a:solidFill>
                  <a:prstClr val="black"/>
                </a:solidFill>
                <a:latin typeface="Times New Roman" panose="02020603050405020304" pitchFamily="18" charset="0"/>
                <a:cs typeface="Times New Roman" panose="02020603050405020304" pitchFamily="18" charset="0"/>
              </a:rPr>
              <a:t>.</a:t>
            </a:r>
          </a:p>
        </p:txBody>
      </p:sp>
      <p:pic>
        <p:nvPicPr>
          <p:cNvPr id="12290" name="Picture 2" descr="C:\ЮНЕСКО\Слайдлар\Ем хашак етиштириш\рАСМЛАР\скачанные файлы (13).jpg"/>
          <p:cNvPicPr>
            <a:picLocks noChangeAspect="1" noChangeArrowheads="1"/>
          </p:cNvPicPr>
          <p:nvPr/>
        </p:nvPicPr>
        <p:blipFill>
          <a:blip r:embed="rId3"/>
          <a:srcRect/>
          <a:stretch>
            <a:fillRect/>
          </a:stretch>
        </p:blipFill>
        <p:spPr bwMode="auto">
          <a:xfrm>
            <a:off x="5715008" y="857232"/>
            <a:ext cx="3214710" cy="2428892"/>
          </a:xfrm>
          <a:prstGeom prst="rect">
            <a:avLst/>
          </a:prstGeom>
          <a:noFill/>
        </p:spPr>
      </p:pic>
      <p:pic>
        <p:nvPicPr>
          <p:cNvPr id="12291" name="Picture 3" descr="C:\ЮНЕСКО\Слайдлар\Ем хашак етиштириш\рАСМЛАР\1(6).jpg"/>
          <p:cNvPicPr>
            <a:picLocks noChangeAspect="1" noChangeArrowheads="1"/>
          </p:cNvPicPr>
          <p:nvPr/>
        </p:nvPicPr>
        <p:blipFill>
          <a:blip r:embed="rId4"/>
          <a:srcRect/>
          <a:stretch>
            <a:fillRect/>
          </a:stretch>
        </p:blipFill>
        <p:spPr bwMode="auto">
          <a:xfrm>
            <a:off x="5715008" y="3571876"/>
            <a:ext cx="3216188" cy="2643206"/>
          </a:xfrm>
          <a:prstGeom prst="rect">
            <a:avLst/>
          </a:prstGeom>
          <a:noFill/>
        </p:spPr>
      </p:pic>
    </p:spTree>
    <p:extLst>
      <p:ext uri="{BB962C8B-B14F-4D97-AF65-F5344CB8AC3E}">
        <p14:creationId xmlns:p14="http://schemas.microsoft.com/office/powerpoint/2010/main" val="348999587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155" name="Rectangle 3"/>
          <p:cNvSpPr>
            <a:spLocks noGrp="1" noChangeArrowheads="1"/>
          </p:cNvSpPr>
          <p:nvPr>
            <p:ph idx="1"/>
          </p:nvPr>
        </p:nvSpPr>
        <p:spPr>
          <a:xfrm>
            <a:off x="539552" y="1052438"/>
            <a:ext cx="7775575" cy="2088530"/>
          </a:xfr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style>
          <a:lnRef idx="3">
            <a:schemeClr val="lt1"/>
          </a:lnRef>
          <a:fillRef idx="1">
            <a:schemeClr val="accent5"/>
          </a:fillRef>
          <a:effectRef idx="1">
            <a:schemeClr val="accent5"/>
          </a:effectRef>
          <a:fontRef idx="minor">
            <a:schemeClr val="lt1"/>
          </a:fontRef>
        </p:style>
        <p:txBody>
          <a:bodyPr rtlCol="0">
            <a:noAutofit/>
          </a:bodyPr>
          <a:lstStyle/>
          <a:p>
            <a:r>
              <a:rPr lang="en-US" altLang="ru-RU" sz="2000" b="1" dirty="0" smtClean="0">
                <a:solidFill>
                  <a:srgbClr val="0000FF"/>
                </a:solidFill>
                <a:latin typeface="Times New Roman" panose="02020603050405020304" pitchFamily="18" charset="0"/>
              </a:rPr>
              <a:t>	</a:t>
            </a:r>
            <a:r>
              <a:rPr lang="ru-RU" sz="2000" dirty="0" err="1">
                <a:solidFill>
                  <a:srgbClr val="0000FF"/>
                </a:solidFill>
              </a:rPr>
              <a:t>Субальп</a:t>
            </a:r>
            <a:r>
              <a:rPr lang="ru-RU" sz="2000" dirty="0">
                <a:solidFill>
                  <a:srgbClr val="0000FF"/>
                </a:solidFill>
              </a:rPr>
              <a:t> </a:t>
            </a:r>
            <a:r>
              <a:rPr lang="ru-RU" sz="2000" dirty="0" err="1">
                <a:solidFill>
                  <a:srgbClr val="0000FF"/>
                </a:solidFill>
              </a:rPr>
              <a:t>ўтлоқларининг</a:t>
            </a:r>
            <a:r>
              <a:rPr lang="ru-RU" sz="2000" dirty="0">
                <a:solidFill>
                  <a:srgbClr val="0000FF"/>
                </a:solidFill>
              </a:rPr>
              <a:t> </a:t>
            </a:r>
            <a:r>
              <a:rPr lang="ru-RU" sz="2000" dirty="0" err="1">
                <a:solidFill>
                  <a:srgbClr val="0000FF"/>
                </a:solidFill>
              </a:rPr>
              <a:t>тупроқлари</a:t>
            </a:r>
            <a:r>
              <a:rPr lang="ru-RU" sz="2000" dirty="0">
                <a:solidFill>
                  <a:srgbClr val="0000FF"/>
                </a:solidFill>
              </a:rPr>
              <a:t> </a:t>
            </a:r>
            <a:r>
              <a:rPr lang="ru-RU" sz="2000" dirty="0" err="1">
                <a:solidFill>
                  <a:srgbClr val="0000FF"/>
                </a:solidFill>
              </a:rPr>
              <a:t>тўқ</a:t>
            </a:r>
            <a:r>
              <a:rPr lang="ru-RU" sz="2000" dirty="0">
                <a:solidFill>
                  <a:srgbClr val="0000FF"/>
                </a:solidFill>
              </a:rPr>
              <a:t> </a:t>
            </a:r>
            <a:r>
              <a:rPr lang="ru-RU" sz="2000" dirty="0" err="1">
                <a:solidFill>
                  <a:srgbClr val="0000FF"/>
                </a:solidFill>
              </a:rPr>
              <a:t>қўнғир</a:t>
            </a:r>
            <a:r>
              <a:rPr lang="ru-RU" sz="2000" dirty="0">
                <a:solidFill>
                  <a:srgbClr val="0000FF"/>
                </a:solidFill>
              </a:rPr>
              <a:t> </a:t>
            </a:r>
            <a:r>
              <a:rPr lang="ru-RU" sz="2000" dirty="0" err="1">
                <a:solidFill>
                  <a:srgbClr val="0000FF"/>
                </a:solidFill>
              </a:rPr>
              <a:t>тусда</a:t>
            </a:r>
            <a:r>
              <a:rPr lang="ru-RU" sz="2000" dirty="0">
                <a:solidFill>
                  <a:srgbClr val="0000FF"/>
                </a:solidFill>
              </a:rPr>
              <a:t>, </a:t>
            </a:r>
            <a:r>
              <a:rPr lang="ru-RU" sz="2000" dirty="0" err="1">
                <a:solidFill>
                  <a:srgbClr val="0000FF"/>
                </a:solidFill>
              </a:rPr>
              <a:t>альп</a:t>
            </a:r>
            <a:r>
              <a:rPr lang="ru-RU" sz="2000" dirty="0">
                <a:solidFill>
                  <a:srgbClr val="0000FF"/>
                </a:solidFill>
              </a:rPr>
              <a:t> </a:t>
            </a:r>
            <a:r>
              <a:rPr lang="ru-RU" sz="2000" dirty="0" err="1">
                <a:solidFill>
                  <a:srgbClr val="0000FF"/>
                </a:solidFill>
              </a:rPr>
              <a:t>ўтлоқлари</a:t>
            </a:r>
            <a:r>
              <a:rPr lang="ru-RU" sz="2000" dirty="0">
                <a:solidFill>
                  <a:srgbClr val="0000FF"/>
                </a:solidFill>
              </a:rPr>
              <a:t> </a:t>
            </a:r>
            <a:r>
              <a:rPr lang="ru-RU" sz="2000" dirty="0" err="1">
                <a:solidFill>
                  <a:srgbClr val="0000FF"/>
                </a:solidFill>
              </a:rPr>
              <a:t>жойлашган</a:t>
            </a:r>
            <a:r>
              <a:rPr lang="ru-RU" sz="2000" dirty="0">
                <a:solidFill>
                  <a:srgbClr val="0000FF"/>
                </a:solidFill>
              </a:rPr>
              <a:t> </a:t>
            </a:r>
            <a:r>
              <a:rPr lang="ru-RU" sz="2000" dirty="0" err="1">
                <a:solidFill>
                  <a:srgbClr val="0000FF"/>
                </a:solidFill>
              </a:rPr>
              <a:t>зонанинг</a:t>
            </a:r>
            <a:r>
              <a:rPr lang="ru-RU" sz="2000" dirty="0">
                <a:solidFill>
                  <a:srgbClr val="0000FF"/>
                </a:solidFill>
              </a:rPr>
              <a:t> </a:t>
            </a:r>
            <a:r>
              <a:rPr lang="ru-RU" sz="2000" dirty="0" err="1">
                <a:solidFill>
                  <a:srgbClr val="0000FF"/>
                </a:solidFill>
              </a:rPr>
              <a:t>тупроқлари</a:t>
            </a:r>
            <a:r>
              <a:rPr lang="ru-RU" sz="2000" dirty="0">
                <a:solidFill>
                  <a:srgbClr val="0000FF"/>
                </a:solidFill>
              </a:rPr>
              <a:t> </a:t>
            </a:r>
            <a:r>
              <a:rPr lang="ru-RU" sz="2000" dirty="0" err="1">
                <a:solidFill>
                  <a:srgbClr val="0000FF"/>
                </a:solidFill>
              </a:rPr>
              <a:t>оч</a:t>
            </a:r>
            <a:r>
              <a:rPr lang="ru-RU" sz="2000" dirty="0">
                <a:solidFill>
                  <a:srgbClr val="0000FF"/>
                </a:solidFill>
              </a:rPr>
              <a:t> </a:t>
            </a:r>
            <a:r>
              <a:rPr lang="ru-RU" sz="2000" dirty="0" err="1">
                <a:solidFill>
                  <a:srgbClr val="0000FF"/>
                </a:solidFill>
              </a:rPr>
              <a:t>қўнғир</a:t>
            </a:r>
            <a:r>
              <a:rPr lang="ru-RU" sz="2000" dirty="0">
                <a:solidFill>
                  <a:srgbClr val="0000FF"/>
                </a:solidFill>
              </a:rPr>
              <a:t> </a:t>
            </a:r>
            <a:r>
              <a:rPr lang="ru-RU" sz="2000" dirty="0" err="1">
                <a:solidFill>
                  <a:srgbClr val="0000FF"/>
                </a:solidFill>
              </a:rPr>
              <a:t>тусли</a:t>
            </a:r>
            <a:r>
              <a:rPr lang="ru-RU" sz="2000" dirty="0">
                <a:solidFill>
                  <a:srgbClr val="0000FF"/>
                </a:solidFill>
              </a:rPr>
              <a:t> </a:t>
            </a:r>
            <a:r>
              <a:rPr lang="ru-RU" sz="2000" dirty="0" err="1">
                <a:solidFill>
                  <a:srgbClr val="0000FF"/>
                </a:solidFill>
              </a:rPr>
              <a:t>қора</a:t>
            </a:r>
            <a:r>
              <a:rPr lang="ru-RU" sz="2000" dirty="0">
                <a:solidFill>
                  <a:srgbClr val="0000FF"/>
                </a:solidFill>
              </a:rPr>
              <a:t> </a:t>
            </a:r>
            <a:r>
              <a:rPr lang="ru-RU" sz="2000" dirty="0" err="1">
                <a:solidFill>
                  <a:srgbClr val="0000FF"/>
                </a:solidFill>
              </a:rPr>
              <a:t>тупроқдир</a:t>
            </a:r>
            <a:r>
              <a:rPr lang="ru-RU" sz="2000" dirty="0">
                <a:solidFill>
                  <a:srgbClr val="0000FF"/>
                </a:solidFill>
              </a:rPr>
              <a:t>. </a:t>
            </a:r>
            <a:r>
              <a:rPr lang="ru-RU" sz="2000" dirty="0" err="1">
                <a:solidFill>
                  <a:srgbClr val="0000FF"/>
                </a:solidFill>
              </a:rPr>
              <a:t>Бу</a:t>
            </a:r>
            <a:r>
              <a:rPr lang="ru-RU" sz="2000" dirty="0">
                <a:solidFill>
                  <a:srgbClr val="0000FF"/>
                </a:solidFill>
              </a:rPr>
              <a:t> </a:t>
            </a:r>
            <a:r>
              <a:rPr lang="ru-RU" sz="2000" dirty="0" err="1">
                <a:solidFill>
                  <a:srgbClr val="0000FF"/>
                </a:solidFill>
              </a:rPr>
              <a:t>тупроқларда</a:t>
            </a:r>
            <a:r>
              <a:rPr lang="ru-RU" sz="2000" dirty="0">
                <a:solidFill>
                  <a:srgbClr val="0000FF"/>
                </a:solidFill>
              </a:rPr>
              <a:t> гумус </a:t>
            </a:r>
            <a:r>
              <a:rPr lang="ru-RU" sz="2000" dirty="0" err="1">
                <a:solidFill>
                  <a:srgbClr val="0000FF"/>
                </a:solidFill>
              </a:rPr>
              <a:t>кам</a:t>
            </a:r>
            <a:r>
              <a:rPr lang="ru-RU" sz="2000" dirty="0">
                <a:solidFill>
                  <a:srgbClr val="0000FF"/>
                </a:solidFill>
              </a:rPr>
              <a:t> </a:t>
            </a:r>
            <a:r>
              <a:rPr lang="ru-RU" sz="2000" dirty="0" err="1">
                <a:solidFill>
                  <a:srgbClr val="0000FF"/>
                </a:solidFill>
              </a:rPr>
              <a:t>бўлади</a:t>
            </a:r>
            <a:r>
              <a:rPr lang="ru-RU" sz="2000" dirty="0">
                <a:solidFill>
                  <a:srgbClr val="0000FF"/>
                </a:solidFill>
              </a:rPr>
              <a:t>.</a:t>
            </a:r>
          </a:p>
          <a:p>
            <a:r>
              <a:rPr lang="ru-RU" sz="2000" dirty="0" err="1">
                <a:solidFill>
                  <a:srgbClr val="0000FF"/>
                </a:solidFill>
              </a:rPr>
              <a:t>Бу</a:t>
            </a:r>
            <a:r>
              <a:rPr lang="ru-RU" sz="2000" dirty="0">
                <a:solidFill>
                  <a:srgbClr val="0000FF"/>
                </a:solidFill>
              </a:rPr>
              <a:t> </a:t>
            </a:r>
            <a:r>
              <a:rPr lang="ru-RU" sz="2000" dirty="0" err="1">
                <a:solidFill>
                  <a:srgbClr val="0000FF"/>
                </a:solidFill>
              </a:rPr>
              <a:t>минтақаларнинг</a:t>
            </a:r>
            <a:r>
              <a:rPr lang="ru-RU" sz="2000" dirty="0">
                <a:solidFill>
                  <a:srgbClr val="0000FF"/>
                </a:solidFill>
              </a:rPr>
              <a:t> </a:t>
            </a:r>
            <a:r>
              <a:rPr lang="ru-RU" sz="2000" dirty="0" err="1">
                <a:solidFill>
                  <a:srgbClr val="0000FF"/>
                </a:solidFill>
              </a:rPr>
              <a:t>табиий</a:t>
            </a:r>
            <a:r>
              <a:rPr lang="ru-RU" sz="2000" dirty="0">
                <a:solidFill>
                  <a:srgbClr val="0000FF"/>
                </a:solidFill>
              </a:rPr>
              <a:t> </a:t>
            </a:r>
            <a:r>
              <a:rPr lang="ru-RU" sz="2000" dirty="0" err="1">
                <a:solidFill>
                  <a:srgbClr val="0000FF"/>
                </a:solidFill>
              </a:rPr>
              <a:t>иқлим</a:t>
            </a:r>
            <a:r>
              <a:rPr lang="ru-RU" sz="2000" dirty="0">
                <a:solidFill>
                  <a:srgbClr val="0000FF"/>
                </a:solidFill>
              </a:rPr>
              <a:t> </a:t>
            </a:r>
            <a:r>
              <a:rPr lang="ru-RU" sz="2000" dirty="0" err="1">
                <a:solidFill>
                  <a:srgbClr val="0000FF"/>
                </a:solidFill>
              </a:rPr>
              <a:t>шароитлари</a:t>
            </a:r>
            <a:r>
              <a:rPr lang="ru-RU" sz="2000" dirty="0">
                <a:solidFill>
                  <a:srgbClr val="0000FF"/>
                </a:solidFill>
              </a:rPr>
              <a:t>, </a:t>
            </a:r>
            <a:r>
              <a:rPr lang="ru-RU" sz="2000" dirty="0" err="1">
                <a:solidFill>
                  <a:srgbClr val="0000FF"/>
                </a:solidFill>
              </a:rPr>
              <a:t>тупроғида</a:t>
            </a:r>
            <a:r>
              <a:rPr lang="ru-RU" sz="2000" dirty="0">
                <a:solidFill>
                  <a:srgbClr val="0000FF"/>
                </a:solidFill>
              </a:rPr>
              <a:t> гумус </a:t>
            </a:r>
            <a:r>
              <a:rPr lang="ru-RU" sz="2000" dirty="0" err="1">
                <a:solidFill>
                  <a:srgbClr val="0000FF"/>
                </a:solidFill>
              </a:rPr>
              <a:t>кам</a:t>
            </a:r>
            <a:r>
              <a:rPr lang="ru-RU" sz="2000" dirty="0">
                <a:solidFill>
                  <a:srgbClr val="0000FF"/>
                </a:solidFill>
              </a:rPr>
              <a:t> </a:t>
            </a:r>
            <a:r>
              <a:rPr lang="ru-RU" sz="2000" dirty="0" err="1">
                <a:solidFill>
                  <a:srgbClr val="0000FF"/>
                </a:solidFill>
              </a:rPr>
              <a:t>бўлса</a:t>
            </a:r>
            <a:r>
              <a:rPr lang="ru-RU" sz="2000" dirty="0">
                <a:solidFill>
                  <a:srgbClr val="0000FF"/>
                </a:solidFill>
              </a:rPr>
              <a:t> </a:t>
            </a:r>
            <a:r>
              <a:rPr lang="ru-RU" sz="2000" dirty="0" err="1">
                <a:solidFill>
                  <a:srgbClr val="0000FF"/>
                </a:solidFill>
              </a:rPr>
              <a:t>ҳам</a:t>
            </a:r>
            <a:r>
              <a:rPr lang="ru-RU" sz="2000" dirty="0">
                <a:solidFill>
                  <a:srgbClr val="0000FF"/>
                </a:solidFill>
              </a:rPr>
              <a:t>, </a:t>
            </a:r>
            <a:r>
              <a:rPr lang="ru-RU" sz="2000" dirty="0" err="1">
                <a:solidFill>
                  <a:srgbClr val="0000FF"/>
                </a:solidFill>
              </a:rPr>
              <a:t>ўсимликларнинг</a:t>
            </a:r>
            <a:r>
              <a:rPr lang="ru-RU" sz="2000" dirty="0">
                <a:solidFill>
                  <a:srgbClr val="0000FF"/>
                </a:solidFill>
              </a:rPr>
              <a:t> </a:t>
            </a:r>
            <a:r>
              <a:rPr lang="ru-RU" sz="2000" dirty="0" err="1">
                <a:solidFill>
                  <a:srgbClr val="0000FF"/>
                </a:solidFill>
              </a:rPr>
              <a:t>ўсиши</a:t>
            </a:r>
            <a:r>
              <a:rPr lang="ru-RU" sz="2000" dirty="0">
                <a:solidFill>
                  <a:srgbClr val="0000FF"/>
                </a:solidFill>
              </a:rPr>
              <a:t> </a:t>
            </a:r>
            <a:r>
              <a:rPr lang="ru-RU" sz="2000" dirty="0" err="1">
                <a:solidFill>
                  <a:srgbClr val="0000FF"/>
                </a:solidFill>
              </a:rPr>
              <a:t>учун</a:t>
            </a:r>
            <a:r>
              <a:rPr lang="ru-RU" sz="2000" dirty="0">
                <a:solidFill>
                  <a:srgbClr val="0000FF"/>
                </a:solidFill>
              </a:rPr>
              <a:t> </a:t>
            </a:r>
            <a:r>
              <a:rPr lang="ru-RU" sz="2000" dirty="0" err="1">
                <a:solidFill>
                  <a:srgbClr val="0000FF"/>
                </a:solidFill>
              </a:rPr>
              <a:t>жуда</a:t>
            </a:r>
            <a:r>
              <a:rPr lang="ru-RU" sz="2000" dirty="0">
                <a:solidFill>
                  <a:srgbClr val="0000FF"/>
                </a:solidFill>
              </a:rPr>
              <a:t> </a:t>
            </a:r>
            <a:r>
              <a:rPr lang="ru-RU" sz="2000" dirty="0" err="1">
                <a:solidFill>
                  <a:srgbClr val="0000FF"/>
                </a:solidFill>
              </a:rPr>
              <a:t>қулай</a:t>
            </a:r>
            <a:r>
              <a:rPr lang="ru-RU" sz="2000" dirty="0">
                <a:solidFill>
                  <a:srgbClr val="0000FF"/>
                </a:solidFill>
              </a:rPr>
              <a:t> </a:t>
            </a:r>
            <a:r>
              <a:rPr lang="ru-RU" sz="2000" dirty="0" err="1" smtClean="0">
                <a:solidFill>
                  <a:srgbClr val="0000FF"/>
                </a:solidFill>
              </a:rPr>
              <a:t>ҳисобланади</a:t>
            </a:r>
            <a:endParaRPr lang="ru-RU" sz="2000" dirty="0">
              <a:solidFill>
                <a:srgbClr val="0000FF"/>
              </a:solidFill>
            </a:endParaRPr>
          </a:p>
        </p:txBody>
      </p:sp>
      <p:sp>
        <p:nvSpPr>
          <p:cNvPr id="15364" name="Прямоугольник 2"/>
          <p:cNvSpPr>
            <a:spLocks noChangeArrowheads="1"/>
          </p:cNvSpPr>
          <p:nvPr/>
        </p:nvSpPr>
        <p:spPr bwMode="auto">
          <a:xfrm>
            <a:off x="1259632" y="332656"/>
            <a:ext cx="3384440" cy="430887"/>
          </a:xfrm>
          <a:prstGeom prst="rect">
            <a:avLst/>
          </a:prstGeom>
          <a:solidFill>
            <a:schemeClr val="accent2"/>
          </a:solidFill>
          <a:ln>
            <a:noFill/>
          </a:ln>
          <a:extLst/>
        </p:spPr>
        <p:txBody>
          <a:bodyPr wrap="square">
            <a:spAutoFit/>
          </a:bodyP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pPr algn="ctr" eaLnBrk="0" hangingPunct="0"/>
            <a:r>
              <a:rPr lang="uz-Cyrl-UZ" altLang="ru-RU" sz="2200" b="1" dirty="0" smtClean="0">
                <a:solidFill>
                  <a:srgbClr val="FFFF99"/>
                </a:solidFill>
              </a:rPr>
              <a:t>ТУПРОҚЛАРИ</a:t>
            </a:r>
            <a:endParaRPr lang="ru-RU" altLang="ru-RU" sz="2200" dirty="0">
              <a:solidFill>
                <a:srgbClr val="FFFF99"/>
              </a:solidFill>
            </a:endParaRPr>
          </a:p>
        </p:txBody>
      </p:sp>
      <p:pic>
        <p:nvPicPr>
          <p:cNvPr id="13314" name="Picture 2" descr="C:\ЮНЕСКО\Слайдлар\Ем хашак етиштириш\рАСМЛАР\soil-erosion-caused-heavy-rainfalls-central-kenya-36118399.jpg"/>
          <p:cNvPicPr>
            <a:picLocks noChangeAspect="1" noChangeArrowheads="1"/>
          </p:cNvPicPr>
          <p:nvPr/>
        </p:nvPicPr>
        <p:blipFill>
          <a:blip r:embed="rId2"/>
          <a:srcRect b="8576"/>
          <a:stretch>
            <a:fillRect/>
          </a:stretch>
        </p:blipFill>
        <p:spPr bwMode="auto">
          <a:xfrm>
            <a:off x="428596" y="3238502"/>
            <a:ext cx="4429156" cy="3229590"/>
          </a:xfrm>
          <a:prstGeom prst="rect">
            <a:avLst/>
          </a:prstGeom>
          <a:noFill/>
        </p:spPr>
      </p:pic>
      <p:pic>
        <p:nvPicPr>
          <p:cNvPr id="13315" name="Picture 3" descr="C:\ЮНЕСКО\Слайдлар\Ем хашак етиштириш\рАСМЛАР\images (26).jpg"/>
          <p:cNvPicPr>
            <a:picLocks noChangeAspect="1" noChangeArrowheads="1"/>
          </p:cNvPicPr>
          <p:nvPr/>
        </p:nvPicPr>
        <p:blipFill>
          <a:blip r:embed="rId3"/>
          <a:srcRect l="30969"/>
          <a:stretch>
            <a:fillRect/>
          </a:stretch>
        </p:blipFill>
        <p:spPr bwMode="auto">
          <a:xfrm>
            <a:off x="5072066" y="3286124"/>
            <a:ext cx="3929058" cy="3214710"/>
          </a:xfrm>
          <a:prstGeom prst="rect">
            <a:avLst/>
          </a:prstGeom>
          <a:noFill/>
        </p:spPr>
      </p:pic>
    </p:spTree>
    <p:extLst>
      <p:ext uri="{BB962C8B-B14F-4D97-AF65-F5344CB8AC3E}">
        <p14:creationId xmlns:p14="http://schemas.microsoft.com/office/powerpoint/2010/main" val="136631505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116632"/>
            <a:ext cx="8424936" cy="936104"/>
          </a:xfrm>
        </p:spPr>
        <p:style>
          <a:lnRef idx="0">
            <a:schemeClr val="accent2"/>
          </a:lnRef>
          <a:fillRef idx="3">
            <a:schemeClr val="accent2"/>
          </a:fillRef>
          <a:effectRef idx="3">
            <a:schemeClr val="accent2"/>
          </a:effectRef>
          <a:fontRef idx="minor">
            <a:schemeClr val="lt1"/>
          </a:fontRef>
        </p:style>
        <p:txBody>
          <a:bodyPr>
            <a:noAutofit/>
          </a:bodyPr>
          <a:lstStyle/>
          <a:p>
            <a:pPr algn="ctr"/>
            <a:r>
              <a:rPr lang="ru-RU" sz="2400" b="1" dirty="0" err="1"/>
              <a:t>Чўл</a:t>
            </a:r>
            <a:r>
              <a:rPr lang="ru-RU" sz="2400" b="1" dirty="0"/>
              <a:t> </a:t>
            </a:r>
            <a:r>
              <a:rPr lang="ru-RU" sz="2400" b="1" dirty="0" err="1"/>
              <a:t>ва</a:t>
            </a:r>
            <a:r>
              <a:rPr lang="ru-RU" sz="2400" b="1" dirty="0"/>
              <a:t> баланд </a:t>
            </a:r>
            <a:r>
              <a:rPr lang="ru-RU" sz="2400" b="1" dirty="0" err="1"/>
              <a:t>тоғ</a:t>
            </a:r>
            <a:r>
              <a:rPr lang="ru-RU" sz="2400" b="1" dirty="0"/>
              <a:t> </a:t>
            </a:r>
            <a:r>
              <a:rPr lang="ru-RU" sz="2400" b="1" dirty="0" err="1"/>
              <a:t>ҳудудлари</a:t>
            </a:r>
            <a:r>
              <a:rPr lang="ru-RU" sz="2400" b="1" dirty="0"/>
              <a:t> </a:t>
            </a:r>
            <a:r>
              <a:rPr lang="ru-RU" sz="2400" b="1" dirty="0" err="1"/>
              <a:t>табиат</a:t>
            </a:r>
            <a:r>
              <a:rPr lang="ru-RU" sz="2400" b="1" dirty="0"/>
              <a:t> </a:t>
            </a:r>
            <a:r>
              <a:rPr lang="ru-RU" sz="2400" b="1" dirty="0" err="1"/>
              <a:t>кўрсатгичларининг</a:t>
            </a:r>
            <a:r>
              <a:rPr lang="ru-RU" sz="2400" b="1" dirty="0"/>
              <a:t> (</a:t>
            </a:r>
            <a:r>
              <a:rPr lang="ru-RU" sz="2400" b="1" dirty="0" err="1"/>
              <a:t>ёз</a:t>
            </a:r>
            <a:r>
              <a:rPr lang="ru-RU" sz="2400" b="1" dirty="0"/>
              <a:t>) </a:t>
            </a:r>
            <a:r>
              <a:rPr lang="ru-RU" sz="2400" b="1" dirty="0" err="1"/>
              <a:t>киёсий</a:t>
            </a:r>
            <a:r>
              <a:rPr lang="ru-RU" sz="2400" b="1" dirty="0"/>
              <a:t> </a:t>
            </a:r>
            <a:r>
              <a:rPr lang="ru-RU" sz="2400" b="1" dirty="0" err="1"/>
              <a:t>тавсифи</a:t>
            </a:r>
            <a:r>
              <a:rPr lang="ru-RU" sz="2400" dirty="0"/>
              <a:t/>
            </a:r>
            <a:br>
              <a:rPr lang="ru-RU" sz="2400" dirty="0"/>
            </a:br>
            <a:endParaRPr lang="ru-RU" sz="2400" dirty="0"/>
          </a:p>
        </p:txBody>
      </p:sp>
      <p:graphicFrame>
        <p:nvGraphicFramePr>
          <p:cNvPr id="4" name="Таблица 3"/>
          <p:cNvGraphicFramePr>
            <a:graphicFrameLocks noGrp="1"/>
          </p:cNvGraphicFramePr>
          <p:nvPr>
            <p:extLst>
              <p:ext uri="{D42A27DB-BD31-4B8C-83A1-F6EECF244321}">
                <p14:modId xmlns:p14="http://schemas.microsoft.com/office/powerpoint/2010/main" val="1687112670"/>
              </p:ext>
            </p:extLst>
          </p:nvPr>
        </p:nvGraphicFramePr>
        <p:xfrm>
          <a:off x="323528" y="1278367"/>
          <a:ext cx="8568952" cy="5250223"/>
        </p:xfrm>
        <a:graphic>
          <a:graphicData uri="http://schemas.openxmlformats.org/drawingml/2006/table">
            <a:tbl>
              <a:tblPr firstRow="1" firstCol="1" bandRow="1">
                <a:tableStyleId>{5C22544A-7EE6-4342-B048-85BDC9FD1C3A}</a:tableStyleId>
              </a:tblPr>
              <a:tblGrid>
                <a:gridCol w="3363830"/>
                <a:gridCol w="2399556"/>
                <a:gridCol w="2805566"/>
              </a:tblGrid>
              <a:tr h="552967">
                <a:tc>
                  <a:txBody>
                    <a:bodyPr/>
                    <a:lstStyle/>
                    <a:p>
                      <a:pPr marR="12700" algn="ctr">
                        <a:lnSpc>
                          <a:spcPct val="115000"/>
                        </a:lnSpc>
                        <a:spcAft>
                          <a:spcPts val="0"/>
                        </a:spcAft>
                      </a:pPr>
                      <a:r>
                        <a:rPr lang="ru-RU" sz="1800" dirty="0" err="1">
                          <a:solidFill>
                            <a:srgbClr val="0000FF"/>
                          </a:solidFill>
                          <a:effectLst/>
                        </a:rPr>
                        <a:t>Кўрсатгичлар</a:t>
                      </a:r>
                      <a:r>
                        <a:rPr lang="ru-RU" sz="1800" dirty="0">
                          <a:solidFill>
                            <a:srgbClr val="0000FF"/>
                          </a:solidFill>
                          <a:effectLst/>
                        </a:rPr>
                        <a:t> </a:t>
                      </a:r>
                      <a:endParaRPr lang="ru-RU" sz="1200" dirty="0">
                        <a:solidFill>
                          <a:srgbClr val="0000FF"/>
                        </a:solidFill>
                        <a:effectLst/>
                      </a:endParaRPr>
                    </a:p>
                    <a:p>
                      <a:pPr marR="12700" algn="ctr">
                        <a:lnSpc>
                          <a:spcPct val="115000"/>
                        </a:lnSpc>
                        <a:spcAft>
                          <a:spcPts val="0"/>
                        </a:spcAft>
                      </a:pPr>
                      <a:r>
                        <a:rPr lang="ru-RU" sz="1800" dirty="0">
                          <a:solidFill>
                            <a:srgbClr val="0000FF"/>
                          </a:solidFill>
                          <a:effectLst/>
                        </a:rPr>
                        <a:t> </a:t>
                      </a:r>
                      <a:endParaRPr lang="ru-RU" sz="1200" dirty="0">
                        <a:solidFill>
                          <a:srgbClr val="0000FF"/>
                        </a:solidFill>
                        <a:effectLst/>
                        <a:latin typeface="Calibri" panose="020F0502020204030204" pitchFamily="34" charset="0"/>
                        <a:ea typeface="Calibri" panose="020F0502020204030204" pitchFamily="34" charset="0"/>
                        <a:cs typeface="Times New Roman" panose="02020603050405020304" pitchFamily="18" charset="0"/>
                      </a:endParaRPr>
                    </a:p>
                  </a:txBody>
                  <a:tcPr marL="39032" marR="0" marT="6590" marB="0"/>
                </a:tc>
                <a:tc>
                  <a:txBody>
                    <a:bodyPr/>
                    <a:lstStyle/>
                    <a:p>
                      <a:pPr marR="12700" algn="ctr">
                        <a:lnSpc>
                          <a:spcPct val="115000"/>
                        </a:lnSpc>
                        <a:spcAft>
                          <a:spcPts val="0"/>
                        </a:spcAft>
                      </a:pPr>
                      <a:r>
                        <a:rPr lang="ru-RU" sz="1800" dirty="0" err="1">
                          <a:solidFill>
                            <a:srgbClr val="0000FF"/>
                          </a:solidFill>
                          <a:effectLst/>
                        </a:rPr>
                        <a:t>Чўл</a:t>
                      </a:r>
                      <a:r>
                        <a:rPr lang="ru-RU" sz="1800" dirty="0">
                          <a:solidFill>
                            <a:srgbClr val="0000FF"/>
                          </a:solidFill>
                          <a:effectLst/>
                        </a:rPr>
                        <a:t> </a:t>
                      </a:r>
                      <a:endParaRPr lang="ru-RU" sz="1200" dirty="0">
                        <a:solidFill>
                          <a:srgbClr val="0000FF"/>
                        </a:solidFill>
                        <a:effectLst/>
                      </a:endParaRPr>
                    </a:p>
                    <a:p>
                      <a:pPr marR="12700" algn="ctr">
                        <a:lnSpc>
                          <a:spcPct val="115000"/>
                        </a:lnSpc>
                        <a:spcAft>
                          <a:spcPts val="0"/>
                        </a:spcAft>
                      </a:pPr>
                      <a:r>
                        <a:rPr lang="ru-RU" sz="1800" dirty="0">
                          <a:solidFill>
                            <a:srgbClr val="0000FF"/>
                          </a:solidFill>
                          <a:effectLst/>
                        </a:rPr>
                        <a:t> </a:t>
                      </a:r>
                      <a:endParaRPr lang="ru-RU" sz="1200" dirty="0">
                        <a:solidFill>
                          <a:srgbClr val="0000FF"/>
                        </a:solidFill>
                        <a:effectLst/>
                        <a:latin typeface="Calibri" panose="020F0502020204030204" pitchFamily="34" charset="0"/>
                        <a:ea typeface="Calibri" panose="020F0502020204030204" pitchFamily="34" charset="0"/>
                        <a:cs typeface="Times New Roman" panose="02020603050405020304" pitchFamily="18" charset="0"/>
                      </a:endParaRPr>
                    </a:p>
                  </a:txBody>
                  <a:tcPr marL="39032" marR="0" marT="6590" marB="0"/>
                </a:tc>
                <a:tc>
                  <a:txBody>
                    <a:bodyPr/>
                    <a:lstStyle/>
                    <a:p>
                      <a:pPr marR="12700" algn="ctr">
                        <a:lnSpc>
                          <a:spcPct val="115000"/>
                        </a:lnSpc>
                        <a:spcAft>
                          <a:spcPts val="0"/>
                        </a:spcAft>
                      </a:pPr>
                      <a:r>
                        <a:rPr lang="ru-RU" sz="1800" dirty="0">
                          <a:solidFill>
                            <a:srgbClr val="0000FF"/>
                          </a:solidFill>
                          <a:effectLst/>
                        </a:rPr>
                        <a:t>Баланд </a:t>
                      </a:r>
                      <a:r>
                        <a:rPr lang="ru-RU" sz="1800" dirty="0" err="1">
                          <a:solidFill>
                            <a:srgbClr val="0000FF"/>
                          </a:solidFill>
                          <a:effectLst/>
                        </a:rPr>
                        <a:t>тоғ</a:t>
                      </a:r>
                      <a:r>
                        <a:rPr lang="ru-RU" sz="1800" dirty="0">
                          <a:solidFill>
                            <a:srgbClr val="0000FF"/>
                          </a:solidFill>
                          <a:effectLst/>
                        </a:rPr>
                        <a:t> </a:t>
                      </a:r>
                      <a:endParaRPr lang="ru-RU" sz="1200" dirty="0">
                        <a:solidFill>
                          <a:srgbClr val="0000FF"/>
                        </a:solidFill>
                        <a:effectLst/>
                      </a:endParaRPr>
                    </a:p>
                    <a:p>
                      <a:pPr marR="12700" algn="ctr">
                        <a:lnSpc>
                          <a:spcPct val="115000"/>
                        </a:lnSpc>
                        <a:spcAft>
                          <a:spcPts val="0"/>
                        </a:spcAft>
                      </a:pPr>
                      <a:r>
                        <a:rPr lang="ru-RU" sz="1800" dirty="0">
                          <a:solidFill>
                            <a:srgbClr val="0000FF"/>
                          </a:solidFill>
                          <a:effectLst/>
                        </a:rPr>
                        <a:t> </a:t>
                      </a:r>
                      <a:endParaRPr lang="ru-RU" sz="1200" dirty="0">
                        <a:solidFill>
                          <a:srgbClr val="0000FF"/>
                        </a:solidFill>
                        <a:effectLst/>
                        <a:latin typeface="Calibri" panose="020F0502020204030204" pitchFamily="34" charset="0"/>
                        <a:ea typeface="Calibri" panose="020F0502020204030204" pitchFamily="34" charset="0"/>
                        <a:cs typeface="Times New Roman" panose="02020603050405020304" pitchFamily="18" charset="0"/>
                      </a:endParaRPr>
                    </a:p>
                  </a:txBody>
                  <a:tcPr marL="39032" marR="0" marT="6590" marB="0"/>
                </a:tc>
              </a:tr>
              <a:tr h="287067">
                <a:tc>
                  <a:txBody>
                    <a:bodyPr/>
                    <a:lstStyle/>
                    <a:p>
                      <a:pPr marR="12700" algn="ctr">
                        <a:lnSpc>
                          <a:spcPct val="115000"/>
                        </a:lnSpc>
                        <a:spcAft>
                          <a:spcPts val="0"/>
                        </a:spcAft>
                      </a:pPr>
                      <a:r>
                        <a:rPr lang="ru-RU" sz="1800" dirty="0" err="1">
                          <a:solidFill>
                            <a:srgbClr val="0000FF"/>
                          </a:solidFill>
                          <a:effectLst/>
                        </a:rPr>
                        <a:t>Денгиз</a:t>
                      </a:r>
                      <a:r>
                        <a:rPr lang="ru-RU" sz="1800" dirty="0">
                          <a:solidFill>
                            <a:srgbClr val="0000FF"/>
                          </a:solidFill>
                          <a:effectLst/>
                        </a:rPr>
                        <a:t> </a:t>
                      </a:r>
                      <a:r>
                        <a:rPr lang="ru-RU" sz="1800" dirty="0" err="1">
                          <a:solidFill>
                            <a:srgbClr val="0000FF"/>
                          </a:solidFill>
                          <a:effectLst/>
                        </a:rPr>
                        <a:t>сатхидан</a:t>
                      </a:r>
                      <a:r>
                        <a:rPr lang="ru-RU" sz="1800" dirty="0">
                          <a:solidFill>
                            <a:srgbClr val="0000FF"/>
                          </a:solidFill>
                          <a:effectLst/>
                        </a:rPr>
                        <a:t> </a:t>
                      </a:r>
                      <a:r>
                        <a:rPr lang="ru-RU" sz="1800" dirty="0" err="1">
                          <a:solidFill>
                            <a:srgbClr val="0000FF"/>
                          </a:solidFill>
                          <a:effectLst/>
                        </a:rPr>
                        <a:t>баландлиги</a:t>
                      </a:r>
                      <a:r>
                        <a:rPr lang="ru-RU" sz="1800" dirty="0">
                          <a:solidFill>
                            <a:srgbClr val="0000FF"/>
                          </a:solidFill>
                          <a:effectLst/>
                        </a:rPr>
                        <a:t>, м </a:t>
                      </a:r>
                      <a:endParaRPr lang="ru-RU" sz="1200" dirty="0">
                        <a:solidFill>
                          <a:srgbClr val="0000FF"/>
                        </a:solidFill>
                        <a:effectLst/>
                        <a:latin typeface="Calibri" panose="020F0502020204030204" pitchFamily="34" charset="0"/>
                        <a:ea typeface="Calibri" panose="020F0502020204030204" pitchFamily="34" charset="0"/>
                        <a:cs typeface="Times New Roman" panose="02020603050405020304" pitchFamily="18" charset="0"/>
                      </a:endParaRPr>
                    </a:p>
                  </a:txBody>
                  <a:tcPr marL="39032" marR="0" marT="6590" marB="0"/>
                </a:tc>
                <a:tc>
                  <a:txBody>
                    <a:bodyPr/>
                    <a:lstStyle/>
                    <a:p>
                      <a:pPr marR="12700" algn="ctr">
                        <a:lnSpc>
                          <a:spcPct val="115000"/>
                        </a:lnSpc>
                        <a:spcAft>
                          <a:spcPts val="0"/>
                        </a:spcAft>
                      </a:pPr>
                      <a:r>
                        <a:rPr lang="ru-RU" sz="1800">
                          <a:effectLst/>
                        </a:rPr>
                        <a:t>50-400 </a:t>
                      </a:r>
                      <a:endParaRPr lang="ru-RU" sz="1200">
                        <a:effectLst/>
                      </a:endParaRPr>
                    </a:p>
                    <a:p>
                      <a:pPr marR="12700" algn="ctr">
                        <a:lnSpc>
                          <a:spcPct val="115000"/>
                        </a:lnSpc>
                        <a:spcAft>
                          <a:spcPts val="0"/>
                        </a:spcAft>
                      </a:pPr>
                      <a:r>
                        <a:rPr lang="ru-RU" sz="1800">
                          <a:effectLst/>
                        </a:rPr>
                        <a:t> </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9032" marR="0" marT="6590" marB="0"/>
                </a:tc>
                <a:tc>
                  <a:txBody>
                    <a:bodyPr/>
                    <a:lstStyle/>
                    <a:p>
                      <a:pPr marR="12700" algn="ctr">
                        <a:lnSpc>
                          <a:spcPct val="115000"/>
                        </a:lnSpc>
                        <a:spcAft>
                          <a:spcPts val="0"/>
                        </a:spcAft>
                      </a:pPr>
                      <a:r>
                        <a:rPr lang="ru-RU" sz="1800">
                          <a:effectLst/>
                        </a:rPr>
                        <a:t>2500-4200 </a:t>
                      </a:r>
                      <a:endParaRPr lang="ru-RU" sz="1200">
                        <a:effectLst/>
                      </a:endParaRPr>
                    </a:p>
                    <a:p>
                      <a:pPr marR="12700" algn="ctr">
                        <a:lnSpc>
                          <a:spcPct val="115000"/>
                        </a:lnSpc>
                        <a:spcAft>
                          <a:spcPts val="0"/>
                        </a:spcAft>
                      </a:pPr>
                      <a:r>
                        <a:rPr lang="ru-RU" sz="1800">
                          <a:effectLst/>
                        </a:rPr>
                        <a:t> </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9032" marR="0" marT="6590" marB="0"/>
                </a:tc>
              </a:tr>
              <a:tr h="552967">
                <a:tc>
                  <a:txBody>
                    <a:bodyPr/>
                    <a:lstStyle/>
                    <a:p>
                      <a:pPr marR="12700" algn="ctr">
                        <a:lnSpc>
                          <a:spcPct val="115000"/>
                        </a:lnSpc>
                        <a:spcAft>
                          <a:spcPts val="0"/>
                        </a:spcAft>
                      </a:pPr>
                      <a:r>
                        <a:rPr lang="ru-RU" sz="1800" dirty="0" err="1">
                          <a:solidFill>
                            <a:srgbClr val="0000FF"/>
                          </a:solidFill>
                          <a:effectLst/>
                        </a:rPr>
                        <a:t>Рельефи</a:t>
                      </a:r>
                      <a:r>
                        <a:rPr lang="ru-RU" sz="1800" dirty="0">
                          <a:solidFill>
                            <a:srgbClr val="0000FF"/>
                          </a:solidFill>
                          <a:effectLst/>
                        </a:rPr>
                        <a:t> </a:t>
                      </a:r>
                      <a:endParaRPr lang="ru-RU" sz="1200" dirty="0">
                        <a:solidFill>
                          <a:srgbClr val="0000FF"/>
                        </a:solidFill>
                        <a:effectLst/>
                      </a:endParaRPr>
                    </a:p>
                    <a:p>
                      <a:pPr marR="12700" algn="ctr">
                        <a:lnSpc>
                          <a:spcPct val="115000"/>
                        </a:lnSpc>
                        <a:spcAft>
                          <a:spcPts val="0"/>
                        </a:spcAft>
                      </a:pPr>
                      <a:r>
                        <a:rPr lang="ru-RU" sz="1800" dirty="0">
                          <a:solidFill>
                            <a:srgbClr val="0000FF"/>
                          </a:solidFill>
                          <a:effectLst/>
                        </a:rPr>
                        <a:t> </a:t>
                      </a:r>
                      <a:endParaRPr lang="ru-RU" sz="1200" dirty="0">
                        <a:solidFill>
                          <a:srgbClr val="0000FF"/>
                        </a:solidFill>
                        <a:effectLst/>
                        <a:latin typeface="Calibri" panose="020F0502020204030204" pitchFamily="34" charset="0"/>
                        <a:ea typeface="Calibri" panose="020F0502020204030204" pitchFamily="34" charset="0"/>
                        <a:cs typeface="Times New Roman" panose="02020603050405020304" pitchFamily="18" charset="0"/>
                      </a:endParaRPr>
                    </a:p>
                  </a:txBody>
                  <a:tcPr marL="39032" marR="0" marT="6590" marB="0"/>
                </a:tc>
                <a:tc>
                  <a:txBody>
                    <a:bodyPr/>
                    <a:lstStyle/>
                    <a:p>
                      <a:pPr marR="12700" algn="ctr">
                        <a:lnSpc>
                          <a:spcPct val="115000"/>
                        </a:lnSpc>
                        <a:spcAft>
                          <a:spcPts val="0"/>
                        </a:spcAft>
                      </a:pPr>
                      <a:r>
                        <a:rPr lang="ru-RU" sz="1800" dirty="0" err="1">
                          <a:effectLst/>
                        </a:rPr>
                        <a:t>Текис</a:t>
                      </a:r>
                      <a:r>
                        <a:rPr lang="ru-RU" sz="1800" dirty="0">
                          <a:effectLst/>
                        </a:rPr>
                        <a:t> </a:t>
                      </a:r>
                      <a:r>
                        <a:rPr lang="ru-RU" sz="1800" dirty="0" err="1">
                          <a:effectLst/>
                        </a:rPr>
                        <a:t>ёки</a:t>
                      </a:r>
                      <a:r>
                        <a:rPr lang="ru-RU" sz="1800" dirty="0">
                          <a:effectLst/>
                        </a:rPr>
                        <a:t> </a:t>
                      </a:r>
                      <a:r>
                        <a:rPr lang="ru-RU" sz="1800" dirty="0" err="1">
                          <a:effectLst/>
                        </a:rPr>
                        <a:t>уйдим-текис</a:t>
                      </a:r>
                      <a:r>
                        <a:rPr lang="ru-RU" sz="1800" dirty="0">
                          <a:effectLst/>
                        </a:rPr>
                        <a:t> </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9032" marR="0" marT="6590" marB="0"/>
                </a:tc>
                <a:tc>
                  <a:txBody>
                    <a:bodyPr/>
                    <a:lstStyle/>
                    <a:p>
                      <a:pPr marR="12700" algn="ctr">
                        <a:lnSpc>
                          <a:spcPct val="115000"/>
                        </a:lnSpc>
                        <a:spcAft>
                          <a:spcPts val="0"/>
                        </a:spcAft>
                      </a:pPr>
                      <a:r>
                        <a:rPr lang="ru-RU" sz="1800">
                          <a:effectLst/>
                        </a:rPr>
                        <a:t>Паст-баланд, кучли қияли </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9032" marR="0" marT="6590" marB="0"/>
                </a:tc>
              </a:tr>
              <a:tr h="556259">
                <a:tc>
                  <a:txBody>
                    <a:bodyPr/>
                    <a:lstStyle/>
                    <a:p>
                      <a:pPr marR="12700" algn="ctr">
                        <a:lnSpc>
                          <a:spcPct val="115000"/>
                        </a:lnSpc>
                        <a:spcAft>
                          <a:spcPts val="0"/>
                        </a:spcAft>
                      </a:pPr>
                      <a:r>
                        <a:rPr lang="ru-RU" sz="1800" dirty="0" err="1">
                          <a:solidFill>
                            <a:srgbClr val="0000FF"/>
                          </a:solidFill>
                          <a:effectLst/>
                        </a:rPr>
                        <a:t>Тупроқ</a:t>
                      </a:r>
                      <a:r>
                        <a:rPr lang="ru-RU" sz="1800" dirty="0">
                          <a:solidFill>
                            <a:srgbClr val="0000FF"/>
                          </a:solidFill>
                          <a:effectLst/>
                        </a:rPr>
                        <a:t> </a:t>
                      </a:r>
                      <a:r>
                        <a:rPr lang="ru-RU" sz="1800" dirty="0" err="1">
                          <a:solidFill>
                            <a:srgbClr val="0000FF"/>
                          </a:solidFill>
                          <a:effectLst/>
                        </a:rPr>
                        <a:t>қоплами</a:t>
                      </a:r>
                      <a:r>
                        <a:rPr lang="ru-RU" sz="1800" dirty="0">
                          <a:solidFill>
                            <a:srgbClr val="0000FF"/>
                          </a:solidFill>
                          <a:effectLst/>
                        </a:rPr>
                        <a:t> </a:t>
                      </a:r>
                      <a:endParaRPr lang="ru-RU" sz="1200" dirty="0">
                        <a:solidFill>
                          <a:srgbClr val="0000FF"/>
                        </a:solidFill>
                        <a:effectLst/>
                      </a:endParaRPr>
                    </a:p>
                    <a:p>
                      <a:pPr marR="12700" algn="ctr">
                        <a:lnSpc>
                          <a:spcPct val="115000"/>
                        </a:lnSpc>
                        <a:spcAft>
                          <a:spcPts val="0"/>
                        </a:spcAft>
                      </a:pPr>
                      <a:r>
                        <a:rPr lang="ru-RU" sz="1800" dirty="0">
                          <a:solidFill>
                            <a:srgbClr val="0000FF"/>
                          </a:solidFill>
                          <a:effectLst/>
                        </a:rPr>
                        <a:t> </a:t>
                      </a:r>
                      <a:endParaRPr lang="ru-RU" sz="1200" dirty="0">
                        <a:solidFill>
                          <a:srgbClr val="0000FF"/>
                        </a:solidFill>
                        <a:effectLst/>
                        <a:latin typeface="Calibri" panose="020F0502020204030204" pitchFamily="34" charset="0"/>
                        <a:ea typeface="Calibri" panose="020F0502020204030204" pitchFamily="34" charset="0"/>
                        <a:cs typeface="Times New Roman" panose="02020603050405020304" pitchFamily="18" charset="0"/>
                      </a:endParaRPr>
                    </a:p>
                  </a:txBody>
                  <a:tcPr marL="39032" marR="0" marT="6590" marB="0"/>
                </a:tc>
                <a:tc>
                  <a:txBody>
                    <a:bodyPr/>
                    <a:lstStyle/>
                    <a:p>
                      <a:pPr marR="12700" algn="ctr">
                        <a:lnSpc>
                          <a:spcPct val="115000"/>
                        </a:lnSpc>
                        <a:spcAft>
                          <a:spcPts val="0"/>
                        </a:spcAft>
                      </a:pPr>
                      <a:r>
                        <a:rPr lang="ru-RU" sz="1800">
                          <a:effectLst/>
                        </a:rPr>
                        <a:t>Буз, қўнғир буз, қумликлар </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9032" marR="0" marT="6590" marB="0"/>
                </a:tc>
                <a:tc>
                  <a:txBody>
                    <a:bodyPr/>
                    <a:lstStyle/>
                    <a:p>
                      <a:pPr marR="12700" algn="ctr">
                        <a:lnSpc>
                          <a:spcPct val="115000"/>
                        </a:lnSpc>
                        <a:spcAft>
                          <a:spcPts val="0"/>
                        </a:spcAft>
                      </a:pPr>
                      <a:r>
                        <a:rPr lang="ru-RU" sz="1800">
                          <a:effectLst/>
                        </a:rPr>
                        <a:t>Ўтлоқ тупроқ, нам, сернам </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9032" marR="0" marT="6590" marB="0"/>
                </a:tc>
              </a:tr>
              <a:tr h="597074">
                <a:tc>
                  <a:txBody>
                    <a:bodyPr/>
                    <a:lstStyle/>
                    <a:p>
                      <a:pPr marR="12700" algn="ctr">
                        <a:lnSpc>
                          <a:spcPct val="115000"/>
                        </a:lnSpc>
                        <a:spcAft>
                          <a:spcPts val="0"/>
                        </a:spcAft>
                      </a:pPr>
                      <a:r>
                        <a:rPr lang="ru-RU" sz="1800" dirty="0" err="1">
                          <a:solidFill>
                            <a:srgbClr val="0000FF"/>
                          </a:solidFill>
                          <a:effectLst/>
                        </a:rPr>
                        <a:t>Кундузги</a:t>
                      </a:r>
                      <a:r>
                        <a:rPr lang="ru-RU" sz="1800" dirty="0">
                          <a:solidFill>
                            <a:srgbClr val="0000FF"/>
                          </a:solidFill>
                          <a:effectLst/>
                        </a:rPr>
                        <a:t> </a:t>
                      </a:r>
                      <a:r>
                        <a:rPr lang="ru-RU" sz="1800" dirty="0" err="1">
                          <a:solidFill>
                            <a:srgbClr val="0000FF"/>
                          </a:solidFill>
                          <a:effectLst/>
                        </a:rPr>
                        <a:t>ҳавонинг</a:t>
                      </a:r>
                      <a:r>
                        <a:rPr lang="ru-RU" sz="1800" dirty="0">
                          <a:solidFill>
                            <a:srgbClr val="0000FF"/>
                          </a:solidFill>
                          <a:effectLst/>
                        </a:rPr>
                        <a:t> </a:t>
                      </a:r>
                      <a:r>
                        <a:rPr lang="ru-RU" sz="1800" dirty="0" err="1">
                          <a:solidFill>
                            <a:srgbClr val="0000FF"/>
                          </a:solidFill>
                          <a:effectLst/>
                        </a:rPr>
                        <a:t>максимал</a:t>
                      </a:r>
                      <a:r>
                        <a:rPr lang="ru-RU" sz="1800" dirty="0">
                          <a:solidFill>
                            <a:srgbClr val="0000FF"/>
                          </a:solidFill>
                          <a:effectLst/>
                        </a:rPr>
                        <a:t> </a:t>
                      </a:r>
                      <a:r>
                        <a:rPr lang="ru-RU" sz="1800" dirty="0" err="1">
                          <a:solidFill>
                            <a:srgbClr val="0000FF"/>
                          </a:solidFill>
                          <a:effectLst/>
                        </a:rPr>
                        <a:t>ҳарорати</a:t>
                      </a:r>
                      <a:r>
                        <a:rPr lang="ru-RU" sz="1800" dirty="0">
                          <a:solidFill>
                            <a:srgbClr val="0000FF"/>
                          </a:solidFill>
                          <a:effectLst/>
                        </a:rPr>
                        <a:t>, °С </a:t>
                      </a:r>
                      <a:endParaRPr lang="ru-RU" sz="1200" dirty="0">
                        <a:solidFill>
                          <a:srgbClr val="0000FF"/>
                        </a:solidFill>
                        <a:effectLst/>
                        <a:latin typeface="Calibri" panose="020F0502020204030204" pitchFamily="34" charset="0"/>
                        <a:ea typeface="Calibri" panose="020F0502020204030204" pitchFamily="34" charset="0"/>
                        <a:cs typeface="Times New Roman" panose="02020603050405020304" pitchFamily="18" charset="0"/>
                      </a:endParaRPr>
                    </a:p>
                  </a:txBody>
                  <a:tcPr marL="39032" marR="0" marT="6590" marB="0"/>
                </a:tc>
                <a:tc>
                  <a:txBody>
                    <a:bodyPr/>
                    <a:lstStyle/>
                    <a:p>
                      <a:pPr marR="12700" algn="ctr">
                        <a:lnSpc>
                          <a:spcPct val="115000"/>
                        </a:lnSpc>
                        <a:spcAft>
                          <a:spcPts val="0"/>
                        </a:spcAft>
                      </a:pPr>
                      <a:r>
                        <a:rPr lang="ru-RU" sz="1800">
                          <a:effectLst/>
                        </a:rPr>
                        <a:t>40-46 </a:t>
                      </a:r>
                      <a:endParaRPr lang="ru-RU" sz="1200">
                        <a:effectLst/>
                      </a:endParaRPr>
                    </a:p>
                    <a:p>
                      <a:pPr marR="12700" algn="ctr">
                        <a:lnSpc>
                          <a:spcPct val="115000"/>
                        </a:lnSpc>
                        <a:spcAft>
                          <a:spcPts val="0"/>
                        </a:spcAft>
                      </a:pPr>
                      <a:r>
                        <a:rPr lang="ru-RU" sz="1800">
                          <a:effectLst/>
                        </a:rPr>
                        <a:t> </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9032" marR="0" marT="6590" marB="0"/>
                </a:tc>
                <a:tc>
                  <a:txBody>
                    <a:bodyPr/>
                    <a:lstStyle/>
                    <a:p>
                      <a:pPr marR="12700" algn="ctr">
                        <a:lnSpc>
                          <a:spcPct val="115000"/>
                        </a:lnSpc>
                        <a:spcAft>
                          <a:spcPts val="0"/>
                        </a:spcAft>
                      </a:pPr>
                      <a:r>
                        <a:rPr lang="ru-RU" sz="1800">
                          <a:effectLst/>
                        </a:rPr>
                        <a:t>20-30 </a:t>
                      </a:r>
                      <a:endParaRPr lang="ru-RU" sz="1200">
                        <a:effectLst/>
                      </a:endParaRPr>
                    </a:p>
                    <a:p>
                      <a:pPr marR="12700" algn="ctr">
                        <a:lnSpc>
                          <a:spcPct val="115000"/>
                        </a:lnSpc>
                        <a:spcAft>
                          <a:spcPts val="0"/>
                        </a:spcAft>
                      </a:pPr>
                      <a:r>
                        <a:rPr lang="ru-RU" sz="1800">
                          <a:effectLst/>
                        </a:rPr>
                        <a:t> </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9032" marR="0" marT="6590" marB="0"/>
                </a:tc>
              </a:tr>
              <a:tr h="556259">
                <a:tc>
                  <a:txBody>
                    <a:bodyPr/>
                    <a:lstStyle/>
                    <a:p>
                      <a:pPr marR="12700" algn="just">
                        <a:lnSpc>
                          <a:spcPct val="115000"/>
                        </a:lnSpc>
                        <a:spcAft>
                          <a:spcPts val="545"/>
                        </a:spcAft>
                      </a:pPr>
                      <a:r>
                        <a:rPr lang="ru-RU" sz="1800" dirty="0" err="1">
                          <a:solidFill>
                            <a:srgbClr val="0000FF"/>
                          </a:solidFill>
                          <a:effectLst/>
                        </a:rPr>
                        <a:t>Қуёшда</a:t>
                      </a:r>
                      <a:r>
                        <a:rPr lang="ru-RU" sz="1800" dirty="0">
                          <a:solidFill>
                            <a:srgbClr val="0000FF"/>
                          </a:solidFill>
                          <a:effectLst/>
                        </a:rPr>
                        <a:t> </a:t>
                      </a:r>
                      <a:r>
                        <a:rPr lang="ru-RU" sz="1800" dirty="0" err="1">
                          <a:solidFill>
                            <a:srgbClr val="0000FF"/>
                          </a:solidFill>
                          <a:effectLst/>
                        </a:rPr>
                        <a:t>тупроқ</a:t>
                      </a:r>
                      <a:r>
                        <a:rPr lang="ru-RU" sz="1800" dirty="0">
                          <a:solidFill>
                            <a:srgbClr val="0000FF"/>
                          </a:solidFill>
                          <a:effectLst/>
                        </a:rPr>
                        <a:t> </a:t>
                      </a:r>
                      <a:r>
                        <a:rPr lang="ru-RU" sz="1800" dirty="0" err="1">
                          <a:solidFill>
                            <a:srgbClr val="0000FF"/>
                          </a:solidFill>
                          <a:effectLst/>
                        </a:rPr>
                        <a:t>юзасининг</a:t>
                      </a:r>
                      <a:r>
                        <a:rPr lang="ru-RU" sz="1800" dirty="0">
                          <a:solidFill>
                            <a:srgbClr val="0000FF"/>
                          </a:solidFill>
                          <a:effectLst/>
                        </a:rPr>
                        <a:t> </a:t>
                      </a:r>
                      <a:r>
                        <a:rPr lang="ru-RU" sz="1800" dirty="0" err="1">
                          <a:solidFill>
                            <a:srgbClr val="0000FF"/>
                          </a:solidFill>
                          <a:effectLst/>
                        </a:rPr>
                        <a:t>максимал</a:t>
                      </a:r>
                      <a:r>
                        <a:rPr lang="ru-RU" sz="1800" dirty="0">
                          <a:solidFill>
                            <a:srgbClr val="0000FF"/>
                          </a:solidFill>
                          <a:effectLst/>
                        </a:rPr>
                        <a:t> </a:t>
                      </a:r>
                      <a:r>
                        <a:rPr lang="ru-RU" sz="1800" dirty="0" err="1">
                          <a:solidFill>
                            <a:srgbClr val="0000FF"/>
                          </a:solidFill>
                          <a:effectLst/>
                        </a:rPr>
                        <a:t>харорати</a:t>
                      </a:r>
                      <a:r>
                        <a:rPr lang="ru-RU" sz="1800" dirty="0">
                          <a:solidFill>
                            <a:srgbClr val="0000FF"/>
                          </a:solidFill>
                          <a:effectLst/>
                        </a:rPr>
                        <a:t>, °С </a:t>
                      </a:r>
                      <a:endParaRPr lang="ru-RU" sz="1200" dirty="0">
                        <a:solidFill>
                          <a:srgbClr val="0000FF"/>
                        </a:solidFill>
                        <a:effectLst/>
                        <a:latin typeface="Calibri" panose="020F0502020204030204" pitchFamily="34" charset="0"/>
                        <a:ea typeface="Calibri" panose="020F0502020204030204" pitchFamily="34" charset="0"/>
                        <a:cs typeface="Times New Roman" panose="02020603050405020304" pitchFamily="18" charset="0"/>
                      </a:endParaRPr>
                    </a:p>
                  </a:txBody>
                  <a:tcPr marL="39032" marR="0" marT="6590" marB="0"/>
                </a:tc>
                <a:tc>
                  <a:txBody>
                    <a:bodyPr/>
                    <a:lstStyle/>
                    <a:p>
                      <a:pPr marR="12700" algn="ctr">
                        <a:lnSpc>
                          <a:spcPct val="115000"/>
                        </a:lnSpc>
                        <a:spcAft>
                          <a:spcPts val="0"/>
                        </a:spcAft>
                      </a:pPr>
                      <a:r>
                        <a:rPr lang="ru-RU" sz="1800">
                          <a:effectLst/>
                        </a:rPr>
                        <a:t>32-70 </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9032" marR="0" marT="6590" marB="0"/>
                </a:tc>
                <a:tc>
                  <a:txBody>
                    <a:bodyPr/>
                    <a:lstStyle/>
                    <a:p>
                      <a:pPr marR="12700" algn="ctr">
                        <a:lnSpc>
                          <a:spcPct val="115000"/>
                        </a:lnSpc>
                        <a:spcAft>
                          <a:spcPts val="0"/>
                        </a:spcAft>
                      </a:pPr>
                      <a:r>
                        <a:rPr lang="ru-RU" sz="1800" dirty="0">
                          <a:effectLst/>
                        </a:rPr>
                        <a:t>30-50 </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9032" marR="0" marT="6590" marB="0"/>
                </a:tc>
              </a:tr>
              <a:tr h="372633">
                <a:tc>
                  <a:txBody>
                    <a:bodyPr/>
                    <a:lstStyle/>
                    <a:p>
                      <a:pPr marR="12700" algn="ctr">
                        <a:lnSpc>
                          <a:spcPct val="115000"/>
                        </a:lnSpc>
                        <a:spcAft>
                          <a:spcPts val="0"/>
                        </a:spcAft>
                      </a:pPr>
                      <a:r>
                        <a:rPr lang="ru-RU" sz="1800" dirty="0" err="1">
                          <a:solidFill>
                            <a:srgbClr val="0000FF"/>
                          </a:solidFill>
                          <a:effectLst/>
                        </a:rPr>
                        <a:t>Туннинг</a:t>
                      </a:r>
                      <a:r>
                        <a:rPr lang="ru-RU" sz="1800" dirty="0">
                          <a:solidFill>
                            <a:srgbClr val="0000FF"/>
                          </a:solidFill>
                          <a:effectLst/>
                        </a:rPr>
                        <a:t> </a:t>
                      </a:r>
                      <a:r>
                        <a:rPr lang="ru-RU" sz="1800" dirty="0" err="1">
                          <a:solidFill>
                            <a:srgbClr val="0000FF"/>
                          </a:solidFill>
                          <a:effectLst/>
                        </a:rPr>
                        <a:t>максимал</a:t>
                      </a:r>
                      <a:r>
                        <a:rPr lang="ru-RU" sz="1800" dirty="0">
                          <a:solidFill>
                            <a:srgbClr val="0000FF"/>
                          </a:solidFill>
                          <a:effectLst/>
                        </a:rPr>
                        <a:t> </a:t>
                      </a:r>
                      <a:r>
                        <a:rPr lang="ru-RU" sz="1800" dirty="0" err="1">
                          <a:solidFill>
                            <a:srgbClr val="0000FF"/>
                          </a:solidFill>
                          <a:effectLst/>
                        </a:rPr>
                        <a:t>ҳарорати</a:t>
                      </a:r>
                      <a:endParaRPr lang="ru-RU" sz="1200" dirty="0">
                        <a:solidFill>
                          <a:srgbClr val="0000FF"/>
                        </a:solidFill>
                        <a:effectLst/>
                        <a:latin typeface="Calibri" panose="020F0502020204030204" pitchFamily="34" charset="0"/>
                        <a:ea typeface="Calibri" panose="020F0502020204030204" pitchFamily="34" charset="0"/>
                        <a:cs typeface="Times New Roman" panose="02020603050405020304" pitchFamily="18" charset="0"/>
                      </a:endParaRPr>
                    </a:p>
                  </a:txBody>
                  <a:tcPr marL="39032" marR="0" marT="6590" marB="0"/>
                </a:tc>
                <a:tc>
                  <a:txBody>
                    <a:bodyPr/>
                    <a:lstStyle/>
                    <a:p>
                      <a:pPr marR="12700" algn="ctr">
                        <a:lnSpc>
                          <a:spcPct val="115000"/>
                        </a:lnSpc>
                        <a:spcAft>
                          <a:spcPts val="0"/>
                        </a:spcAft>
                      </a:pPr>
                      <a:r>
                        <a:rPr lang="ru-RU" sz="1800">
                          <a:effectLst/>
                        </a:rPr>
                        <a:t>20-30</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9032" marR="0" marT="6590" marB="0"/>
                </a:tc>
                <a:tc>
                  <a:txBody>
                    <a:bodyPr/>
                    <a:lstStyle/>
                    <a:p>
                      <a:pPr marR="12700" algn="ctr">
                        <a:lnSpc>
                          <a:spcPct val="115000"/>
                        </a:lnSpc>
                        <a:spcAft>
                          <a:spcPts val="0"/>
                        </a:spcAft>
                      </a:pPr>
                      <a:r>
                        <a:rPr lang="ru-RU" sz="1800">
                          <a:effectLst/>
                        </a:rPr>
                        <a:t>+2-7 	</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9032" marR="0" marT="6590" marB="0"/>
                </a:tc>
              </a:tr>
              <a:tr h="556259">
                <a:tc>
                  <a:txBody>
                    <a:bodyPr/>
                    <a:lstStyle/>
                    <a:p>
                      <a:pPr marR="12700" algn="ctr">
                        <a:lnSpc>
                          <a:spcPct val="115000"/>
                        </a:lnSpc>
                        <a:spcAft>
                          <a:spcPts val="0"/>
                        </a:spcAft>
                      </a:pPr>
                      <a:r>
                        <a:rPr lang="ru-RU" sz="1800" dirty="0" err="1">
                          <a:solidFill>
                            <a:srgbClr val="0000FF"/>
                          </a:solidFill>
                          <a:effectLst/>
                        </a:rPr>
                        <a:t>Ёгин</a:t>
                      </a:r>
                      <a:r>
                        <a:rPr lang="ru-RU" sz="1800" dirty="0">
                          <a:solidFill>
                            <a:srgbClr val="0000FF"/>
                          </a:solidFill>
                          <a:effectLst/>
                        </a:rPr>
                        <a:t> </a:t>
                      </a:r>
                      <a:r>
                        <a:rPr lang="ru-RU" sz="1800" dirty="0" err="1">
                          <a:solidFill>
                            <a:srgbClr val="0000FF"/>
                          </a:solidFill>
                          <a:effectLst/>
                        </a:rPr>
                        <a:t>миқдори</a:t>
                      </a:r>
                      <a:r>
                        <a:rPr lang="ru-RU" sz="1800" dirty="0">
                          <a:solidFill>
                            <a:srgbClr val="0000FF"/>
                          </a:solidFill>
                          <a:effectLst/>
                        </a:rPr>
                        <a:t> (</a:t>
                      </a:r>
                      <a:r>
                        <a:rPr lang="ru-RU" sz="1800" dirty="0" err="1">
                          <a:solidFill>
                            <a:srgbClr val="0000FF"/>
                          </a:solidFill>
                          <a:effectLst/>
                        </a:rPr>
                        <a:t>ёз</a:t>
                      </a:r>
                      <a:r>
                        <a:rPr lang="ru-RU" sz="1800" dirty="0">
                          <a:solidFill>
                            <a:srgbClr val="0000FF"/>
                          </a:solidFill>
                          <a:effectLst/>
                        </a:rPr>
                        <a:t>)</a:t>
                      </a:r>
                      <a:endParaRPr lang="ru-RU" sz="1200" dirty="0">
                        <a:solidFill>
                          <a:srgbClr val="0000FF"/>
                        </a:solidFill>
                        <a:effectLst/>
                        <a:latin typeface="Calibri" panose="020F0502020204030204" pitchFamily="34" charset="0"/>
                        <a:ea typeface="Calibri" panose="020F0502020204030204" pitchFamily="34" charset="0"/>
                        <a:cs typeface="Times New Roman" panose="02020603050405020304" pitchFamily="18" charset="0"/>
                      </a:endParaRPr>
                    </a:p>
                  </a:txBody>
                  <a:tcPr marL="39032" marR="0" marT="6590" marB="0"/>
                </a:tc>
                <a:tc>
                  <a:txBody>
                    <a:bodyPr/>
                    <a:lstStyle/>
                    <a:p>
                      <a:pPr marR="12700" algn="ctr">
                        <a:lnSpc>
                          <a:spcPct val="115000"/>
                        </a:lnSpc>
                        <a:spcAft>
                          <a:spcPts val="0"/>
                        </a:spcAft>
                      </a:pPr>
                      <a:r>
                        <a:rPr lang="ru-RU" sz="1800">
                          <a:effectLst/>
                        </a:rPr>
                        <a:t>Йуқ</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9032" marR="0" marT="6590" marB="0"/>
                </a:tc>
                <a:tc>
                  <a:txBody>
                    <a:bodyPr/>
                    <a:lstStyle/>
                    <a:p>
                      <a:pPr marR="12700" algn="ctr">
                        <a:lnSpc>
                          <a:spcPct val="115000"/>
                        </a:lnSpc>
                        <a:spcAft>
                          <a:spcPts val="0"/>
                        </a:spcAft>
                      </a:pPr>
                      <a:r>
                        <a:rPr lang="ru-RU" sz="1800">
                          <a:effectLst/>
                        </a:rPr>
                        <a:t>Кучли ёмғирлар, баъзан қор</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9032" marR="0" marT="6590" marB="0"/>
                </a:tc>
              </a:tr>
              <a:tr h="556259">
                <a:tc>
                  <a:txBody>
                    <a:bodyPr/>
                    <a:lstStyle/>
                    <a:p>
                      <a:pPr marR="12700" algn="ctr">
                        <a:lnSpc>
                          <a:spcPct val="115000"/>
                        </a:lnSpc>
                        <a:spcAft>
                          <a:spcPts val="0"/>
                        </a:spcAft>
                      </a:pPr>
                      <a:r>
                        <a:rPr lang="ru-RU" sz="1800" dirty="0" err="1">
                          <a:solidFill>
                            <a:srgbClr val="0000FF"/>
                          </a:solidFill>
                          <a:effectLst/>
                        </a:rPr>
                        <a:t>Ҳаво</a:t>
                      </a:r>
                      <a:r>
                        <a:rPr lang="ru-RU" sz="1800" dirty="0">
                          <a:solidFill>
                            <a:srgbClr val="0000FF"/>
                          </a:solidFill>
                          <a:effectLst/>
                        </a:rPr>
                        <a:t> </a:t>
                      </a:r>
                      <a:r>
                        <a:rPr lang="ru-RU" sz="1800" dirty="0" err="1">
                          <a:solidFill>
                            <a:srgbClr val="0000FF"/>
                          </a:solidFill>
                          <a:effectLst/>
                        </a:rPr>
                        <a:t>намлиги</a:t>
                      </a:r>
                      <a:endParaRPr lang="ru-RU" sz="1200" dirty="0">
                        <a:solidFill>
                          <a:srgbClr val="0000FF"/>
                        </a:solidFill>
                        <a:effectLst/>
                        <a:latin typeface="Calibri" panose="020F0502020204030204" pitchFamily="34" charset="0"/>
                        <a:ea typeface="Calibri" panose="020F0502020204030204" pitchFamily="34" charset="0"/>
                        <a:cs typeface="Times New Roman" panose="02020603050405020304" pitchFamily="18" charset="0"/>
                      </a:endParaRPr>
                    </a:p>
                  </a:txBody>
                  <a:tcPr marL="39032" marR="0" marT="6590" marB="0"/>
                </a:tc>
                <a:tc>
                  <a:txBody>
                    <a:bodyPr/>
                    <a:lstStyle/>
                    <a:p>
                      <a:pPr marR="12700" algn="ctr">
                        <a:lnSpc>
                          <a:spcPct val="115000"/>
                        </a:lnSpc>
                        <a:spcAft>
                          <a:spcPts val="0"/>
                        </a:spcAft>
                      </a:pPr>
                      <a:r>
                        <a:rPr lang="ru-RU" sz="1800">
                          <a:effectLst/>
                        </a:rPr>
                        <a:t>Паст</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39032" marR="0" marT="6590" marB="0"/>
                </a:tc>
                <a:tc>
                  <a:txBody>
                    <a:bodyPr/>
                    <a:lstStyle/>
                    <a:p>
                      <a:pPr marR="12700" algn="ctr">
                        <a:lnSpc>
                          <a:spcPct val="115000"/>
                        </a:lnSpc>
                        <a:spcAft>
                          <a:spcPts val="0"/>
                        </a:spcAft>
                      </a:pPr>
                      <a:r>
                        <a:rPr lang="ru-RU" sz="1800" dirty="0" err="1">
                          <a:effectLst/>
                        </a:rPr>
                        <a:t>Юқори</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9032" marR="0" marT="6590" marB="0"/>
                </a:tc>
              </a:tr>
            </a:tbl>
          </a:graphicData>
        </a:graphic>
      </p:graphicFrame>
    </p:spTree>
    <p:extLst>
      <p:ext uri="{BB962C8B-B14F-4D97-AF65-F5344CB8AC3E}">
        <p14:creationId xmlns:p14="http://schemas.microsoft.com/office/powerpoint/2010/main" val="5812153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504" y="116632"/>
            <a:ext cx="8856984" cy="1320800"/>
          </a:xfrm>
        </p:spPr>
        <p:txBody>
          <a:bodyPr>
            <a:noAutofit/>
          </a:bodyPr>
          <a:lstStyle/>
          <a:p>
            <a:pPr algn="ctr"/>
            <a:r>
              <a:rPr lang="uz-Cyrl-UZ" sz="2400" b="1" dirty="0">
                <a:effectLst>
                  <a:outerShdw blurRad="38100" dist="38100" dir="2700000" algn="tl">
                    <a:srgbClr val="000000">
                      <a:alpha val="43137"/>
                    </a:srgbClr>
                  </a:outerShdw>
                </a:effectLst>
              </a:rPr>
              <a:t>Ёз мавсуми давомида чўл ва баланд тоғ яйловлари озуқа заҳиралари ва сувининг қиёсий тавсифи</a:t>
            </a:r>
            <a:r>
              <a:rPr lang="ru-RU" sz="2400" dirty="0">
                <a:effectLst>
                  <a:outerShdw blurRad="38100" dist="38100" dir="2700000" algn="tl">
                    <a:srgbClr val="000000">
                      <a:alpha val="43137"/>
                    </a:srgbClr>
                  </a:outerShdw>
                </a:effectLst>
              </a:rPr>
              <a:t/>
            </a:r>
            <a:br>
              <a:rPr lang="ru-RU" sz="2400" dirty="0">
                <a:effectLst>
                  <a:outerShdw blurRad="38100" dist="38100" dir="2700000" algn="tl">
                    <a:srgbClr val="000000">
                      <a:alpha val="43137"/>
                    </a:srgbClr>
                  </a:outerShdw>
                </a:effectLst>
              </a:rPr>
            </a:br>
            <a:endParaRPr lang="ru-RU" sz="2400" dirty="0">
              <a:effectLst>
                <a:outerShdw blurRad="38100" dist="38100" dir="2700000" algn="tl">
                  <a:srgbClr val="000000">
                    <a:alpha val="43137"/>
                  </a:srgbClr>
                </a:outerShdw>
              </a:effectLst>
            </a:endParaRPr>
          </a:p>
        </p:txBody>
      </p:sp>
      <p:graphicFrame>
        <p:nvGraphicFramePr>
          <p:cNvPr id="4" name="Таблица 3"/>
          <p:cNvGraphicFramePr>
            <a:graphicFrameLocks noGrp="1"/>
          </p:cNvGraphicFramePr>
          <p:nvPr>
            <p:extLst>
              <p:ext uri="{D42A27DB-BD31-4B8C-83A1-F6EECF244321}">
                <p14:modId xmlns:p14="http://schemas.microsoft.com/office/powerpoint/2010/main" val="860212474"/>
              </p:ext>
            </p:extLst>
          </p:nvPr>
        </p:nvGraphicFramePr>
        <p:xfrm>
          <a:off x="160355" y="1124744"/>
          <a:ext cx="8804133" cy="5077345"/>
        </p:xfrm>
        <a:graphic>
          <a:graphicData uri="http://schemas.openxmlformats.org/drawingml/2006/table">
            <a:tbl>
              <a:tblPr firstRow="1" firstCol="1" bandRow="1">
                <a:tableStyleId>{5C22544A-7EE6-4342-B048-85BDC9FD1C3A}</a:tableStyleId>
              </a:tblPr>
              <a:tblGrid>
                <a:gridCol w="2084942"/>
                <a:gridCol w="3667919"/>
                <a:gridCol w="3051272"/>
              </a:tblGrid>
              <a:tr h="189654">
                <a:tc>
                  <a:txBody>
                    <a:bodyPr/>
                    <a:lstStyle/>
                    <a:p>
                      <a:pPr marL="26035" algn="ctr">
                        <a:lnSpc>
                          <a:spcPct val="115000"/>
                        </a:lnSpc>
                        <a:spcAft>
                          <a:spcPts val="0"/>
                        </a:spcAft>
                      </a:pPr>
                      <a:r>
                        <a:rPr lang="ru-RU" sz="2000" dirty="0" err="1">
                          <a:effectLst/>
                        </a:rPr>
                        <a:t>Кўрсатгичлар</a:t>
                      </a:r>
                      <a:r>
                        <a:rPr lang="ru-RU" sz="2000" dirty="0">
                          <a:effectLst/>
                        </a:rPr>
                        <a:t> </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4421" marB="0"/>
                </a:tc>
                <a:tc>
                  <a:txBody>
                    <a:bodyPr/>
                    <a:lstStyle/>
                    <a:p>
                      <a:pPr marL="26035" algn="ctr">
                        <a:lnSpc>
                          <a:spcPct val="115000"/>
                        </a:lnSpc>
                        <a:spcAft>
                          <a:spcPts val="0"/>
                        </a:spcAft>
                      </a:pPr>
                      <a:r>
                        <a:rPr lang="ru-RU" sz="2000" dirty="0" err="1">
                          <a:effectLst/>
                        </a:rPr>
                        <a:t>Чўл</a:t>
                      </a:r>
                      <a:r>
                        <a:rPr lang="ru-RU" sz="2000" dirty="0">
                          <a:effectLst/>
                        </a:rPr>
                        <a:t> </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4421" marB="0"/>
                </a:tc>
                <a:tc>
                  <a:txBody>
                    <a:bodyPr/>
                    <a:lstStyle/>
                    <a:p>
                      <a:pPr marL="26035" algn="ctr">
                        <a:lnSpc>
                          <a:spcPct val="115000"/>
                        </a:lnSpc>
                        <a:spcAft>
                          <a:spcPts val="0"/>
                        </a:spcAft>
                      </a:pPr>
                      <a:r>
                        <a:rPr lang="ru-RU" sz="2000" dirty="0">
                          <a:effectLst/>
                        </a:rPr>
                        <a:t>Баланд </a:t>
                      </a:r>
                      <a:r>
                        <a:rPr lang="ru-RU" sz="2000" dirty="0" err="1">
                          <a:effectLst/>
                        </a:rPr>
                        <a:t>тоғ</a:t>
                      </a:r>
                      <a:r>
                        <a:rPr lang="ru-RU" sz="2000" dirty="0">
                          <a:effectLst/>
                        </a:rPr>
                        <a:t> </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4421" marB="0"/>
                </a:tc>
              </a:tr>
              <a:tr h="748229">
                <a:tc>
                  <a:txBody>
                    <a:bodyPr/>
                    <a:lstStyle/>
                    <a:p>
                      <a:pPr marL="26035" algn="just">
                        <a:lnSpc>
                          <a:spcPct val="115000"/>
                        </a:lnSpc>
                        <a:spcAft>
                          <a:spcPts val="0"/>
                        </a:spcAft>
                      </a:pPr>
                      <a:r>
                        <a:rPr lang="ru-RU" sz="1400" dirty="0" err="1">
                          <a:effectLst/>
                        </a:rPr>
                        <a:t>Асосий</a:t>
                      </a:r>
                      <a:r>
                        <a:rPr lang="ru-RU" sz="1400" dirty="0">
                          <a:effectLst/>
                        </a:rPr>
                        <a:t> </a:t>
                      </a:r>
                      <a:r>
                        <a:rPr lang="ru-RU" sz="1400" dirty="0" err="1">
                          <a:effectLst/>
                        </a:rPr>
                        <a:t>озуқабоп</a:t>
                      </a:r>
                      <a:r>
                        <a:rPr lang="ru-RU" sz="1400" dirty="0">
                          <a:effectLst/>
                        </a:rPr>
                        <a:t> </a:t>
                      </a:r>
                      <a:r>
                        <a:rPr lang="ru-RU" sz="1400" dirty="0" err="1">
                          <a:effectLst/>
                        </a:rPr>
                        <a:t>турларнинг</a:t>
                      </a:r>
                      <a:r>
                        <a:rPr lang="ru-RU" sz="1400" dirty="0">
                          <a:effectLst/>
                        </a:rPr>
                        <a:t> </a:t>
                      </a:r>
                      <a:r>
                        <a:rPr lang="ru-RU" sz="1400" dirty="0" err="1">
                          <a:effectLst/>
                        </a:rPr>
                        <a:t>ўсиш</a:t>
                      </a:r>
                      <a:r>
                        <a:rPr lang="ru-RU" sz="1400" dirty="0">
                          <a:effectLst/>
                        </a:rPr>
                        <a:t> </a:t>
                      </a:r>
                      <a:r>
                        <a:rPr lang="ru-RU" sz="1400" dirty="0" err="1">
                          <a:effectLst/>
                        </a:rPr>
                        <a:t>фазаси</a:t>
                      </a:r>
                      <a:r>
                        <a:rPr lang="ru-RU" sz="1400" dirty="0">
                          <a:effectLst/>
                        </a:rPr>
                        <a:t> </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4421" marB="0"/>
                </a:tc>
                <a:tc>
                  <a:txBody>
                    <a:bodyPr/>
                    <a:lstStyle/>
                    <a:p>
                      <a:pPr marL="26035" algn="just">
                        <a:lnSpc>
                          <a:spcPct val="115000"/>
                        </a:lnSpc>
                        <a:spcAft>
                          <a:spcPts val="0"/>
                        </a:spcAft>
                      </a:pPr>
                      <a:r>
                        <a:rPr lang="ru-RU" sz="1400" dirty="0" err="1">
                          <a:effectLst/>
                        </a:rPr>
                        <a:t>Қурук</a:t>
                      </a:r>
                      <a:r>
                        <a:rPr lang="ru-RU" sz="1400" dirty="0">
                          <a:effectLst/>
                        </a:rPr>
                        <a:t> </a:t>
                      </a:r>
                      <a:r>
                        <a:rPr lang="ru-RU" sz="1400" dirty="0" err="1">
                          <a:effectLst/>
                        </a:rPr>
                        <a:t>ҳолатда</a:t>
                      </a:r>
                      <a:r>
                        <a:rPr lang="ru-RU" sz="1400" dirty="0">
                          <a:effectLst/>
                        </a:rPr>
                        <a:t> </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4421" marB="0"/>
                </a:tc>
                <a:tc>
                  <a:txBody>
                    <a:bodyPr/>
                    <a:lstStyle/>
                    <a:p>
                      <a:pPr marL="26035" algn="just">
                        <a:lnSpc>
                          <a:spcPct val="115000"/>
                        </a:lnSpc>
                        <a:spcAft>
                          <a:spcPts val="0"/>
                        </a:spcAft>
                      </a:pPr>
                      <a:r>
                        <a:rPr lang="ru-RU" sz="1400">
                          <a:effectLst/>
                        </a:rPr>
                        <a:t>Ёзнинг бошланишида кукаради, шоналайди; иккинчи қисмида гуллайди ва уруг беради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4421" marB="0"/>
                </a:tc>
              </a:tr>
              <a:tr h="792088">
                <a:tc>
                  <a:txBody>
                    <a:bodyPr/>
                    <a:lstStyle/>
                    <a:p>
                      <a:pPr marL="26035" algn="just">
                        <a:lnSpc>
                          <a:spcPct val="115000"/>
                        </a:lnSpc>
                        <a:spcAft>
                          <a:spcPts val="0"/>
                        </a:spcAft>
                      </a:pPr>
                      <a:r>
                        <a:rPr lang="ru-RU" sz="1400">
                          <a:effectLst/>
                        </a:rPr>
                        <a:t>Озуқа тавсифи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4421" marB="0"/>
                </a:tc>
                <a:tc>
                  <a:txBody>
                    <a:bodyPr/>
                    <a:lstStyle/>
                    <a:p>
                      <a:pPr marL="26035" marR="163830" algn="just">
                        <a:lnSpc>
                          <a:spcPct val="115000"/>
                        </a:lnSpc>
                        <a:spcAft>
                          <a:spcPts val="0"/>
                        </a:spcAft>
                      </a:pPr>
                      <a:r>
                        <a:rPr lang="ru-RU" sz="1400" dirty="0" err="1">
                          <a:effectLst/>
                        </a:rPr>
                        <a:t>Озуқа</a:t>
                      </a:r>
                      <a:r>
                        <a:rPr lang="ru-RU" sz="1400" dirty="0">
                          <a:effectLst/>
                        </a:rPr>
                        <a:t> </a:t>
                      </a:r>
                      <a:r>
                        <a:rPr lang="ru-RU" sz="1400" dirty="0" err="1">
                          <a:effectLst/>
                        </a:rPr>
                        <a:t>аксарият</a:t>
                      </a:r>
                      <a:r>
                        <a:rPr lang="ru-RU" sz="1400" dirty="0">
                          <a:effectLst/>
                        </a:rPr>
                        <a:t> </a:t>
                      </a:r>
                      <a:r>
                        <a:rPr lang="ru-RU" sz="1400" dirty="0" err="1">
                          <a:effectLst/>
                        </a:rPr>
                        <a:t>куриган</a:t>
                      </a:r>
                      <a:r>
                        <a:rPr lang="ru-RU" sz="1400" dirty="0">
                          <a:effectLst/>
                        </a:rPr>
                        <a:t> </a:t>
                      </a:r>
                      <a:r>
                        <a:rPr lang="ru-RU" sz="1400" dirty="0" err="1">
                          <a:effectLst/>
                        </a:rPr>
                        <a:t>ўсимлик</a:t>
                      </a:r>
                      <a:r>
                        <a:rPr lang="ru-RU" sz="1400" dirty="0">
                          <a:effectLst/>
                        </a:rPr>
                        <a:t> </a:t>
                      </a:r>
                      <a:r>
                        <a:rPr lang="ru-RU" sz="1400" dirty="0" err="1">
                          <a:effectLst/>
                        </a:rPr>
                        <a:t>колдиклари</a:t>
                      </a:r>
                      <a:r>
                        <a:rPr lang="ru-RU" sz="1400" dirty="0">
                          <a:effectLst/>
                        </a:rPr>
                        <a:t>, </a:t>
                      </a:r>
                      <a:r>
                        <a:rPr lang="ru-RU" sz="1400" dirty="0" err="1">
                          <a:effectLst/>
                        </a:rPr>
                        <a:t>оз</a:t>
                      </a:r>
                      <a:r>
                        <a:rPr lang="ru-RU" sz="1400" dirty="0">
                          <a:effectLst/>
                        </a:rPr>
                        <a:t> </a:t>
                      </a:r>
                      <a:r>
                        <a:rPr lang="ru-RU" sz="1400" dirty="0" err="1">
                          <a:effectLst/>
                        </a:rPr>
                        <a:t>миқдорда</a:t>
                      </a:r>
                      <a:r>
                        <a:rPr lang="ru-RU" sz="1400" dirty="0">
                          <a:effectLst/>
                        </a:rPr>
                        <a:t> </a:t>
                      </a:r>
                      <a:r>
                        <a:rPr lang="ru-RU" sz="1400" dirty="0" err="1">
                          <a:effectLst/>
                        </a:rPr>
                        <a:t>кукат</a:t>
                      </a:r>
                      <a:r>
                        <a:rPr lang="ru-RU" sz="1400" dirty="0">
                          <a:effectLst/>
                        </a:rPr>
                        <a:t> (</a:t>
                      </a:r>
                      <a:r>
                        <a:rPr lang="ru-RU" sz="1400" dirty="0" err="1">
                          <a:effectLst/>
                        </a:rPr>
                        <a:t>кандим</a:t>
                      </a:r>
                      <a:r>
                        <a:rPr lang="ru-RU" sz="1400" dirty="0">
                          <a:effectLst/>
                        </a:rPr>
                        <a:t>, ярим </a:t>
                      </a:r>
                      <a:r>
                        <a:rPr lang="ru-RU" sz="1400" dirty="0" err="1">
                          <a:effectLst/>
                        </a:rPr>
                        <a:t>буталар</a:t>
                      </a:r>
                      <a:r>
                        <a:rPr lang="ru-RU" sz="1400" dirty="0">
                          <a:effectLst/>
                        </a:rPr>
                        <a:t>) </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4421" marB="0"/>
                </a:tc>
                <a:tc>
                  <a:txBody>
                    <a:bodyPr/>
                    <a:lstStyle/>
                    <a:p>
                      <a:pPr marL="26035" algn="just">
                        <a:lnSpc>
                          <a:spcPct val="115000"/>
                        </a:lnSpc>
                        <a:spcAft>
                          <a:spcPts val="0"/>
                        </a:spcAft>
                      </a:pPr>
                      <a:r>
                        <a:rPr lang="ru-RU" sz="1400" dirty="0" err="1">
                          <a:effectLst/>
                        </a:rPr>
                        <a:t>Ширали</a:t>
                      </a:r>
                      <a:r>
                        <a:rPr lang="ru-RU" sz="1400" dirty="0">
                          <a:effectLst/>
                        </a:rPr>
                        <a:t>, </a:t>
                      </a:r>
                      <a:r>
                        <a:rPr lang="ru-RU" sz="1400" dirty="0" err="1">
                          <a:effectLst/>
                        </a:rPr>
                        <a:t>юқори</a:t>
                      </a:r>
                      <a:r>
                        <a:rPr lang="ru-RU" sz="1400" dirty="0">
                          <a:effectLst/>
                        </a:rPr>
                        <a:t> </a:t>
                      </a:r>
                      <a:r>
                        <a:rPr lang="ru-RU" sz="1400" dirty="0" err="1">
                          <a:effectLst/>
                        </a:rPr>
                        <a:t>тўйимли</a:t>
                      </a:r>
                      <a:r>
                        <a:rPr lang="ru-RU" sz="1400" dirty="0">
                          <a:effectLst/>
                        </a:rPr>
                        <a:t> </a:t>
                      </a:r>
                      <a:r>
                        <a:rPr lang="ru-RU" sz="1400" dirty="0" err="1">
                          <a:effectLst/>
                        </a:rPr>
                        <a:t>кукат</a:t>
                      </a:r>
                      <a:r>
                        <a:rPr lang="ru-RU" sz="1400" dirty="0">
                          <a:effectLst/>
                        </a:rPr>
                        <a:t> </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4421" marB="0"/>
                </a:tc>
              </a:tr>
              <a:tr h="374059">
                <a:tc>
                  <a:txBody>
                    <a:bodyPr/>
                    <a:lstStyle/>
                    <a:p>
                      <a:pPr marL="26035" algn="just">
                        <a:lnSpc>
                          <a:spcPct val="115000"/>
                        </a:lnSpc>
                        <a:spcAft>
                          <a:spcPts val="0"/>
                        </a:spcAft>
                      </a:pPr>
                      <a:r>
                        <a:rPr lang="ru-RU" sz="1400">
                          <a:effectLst/>
                        </a:rPr>
                        <a:t>Нам миқдори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4421" marB="0"/>
                </a:tc>
                <a:tc>
                  <a:txBody>
                    <a:bodyPr/>
                    <a:lstStyle/>
                    <a:p>
                      <a:pPr algn="just">
                        <a:lnSpc>
                          <a:spcPct val="115000"/>
                        </a:lnSpc>
                        <a:spcAft>
                          <a:spcPts val="0"/>
                        </a:spcAft>
                        <a:tabLst>
                          <a:tab pos="2477770" algn="r"/>
                        </a:tabLst>
                      </a:pPr>
                      <a:r>
                        <a:rPr lang="ru-RU" sz="1400" dirty="0" err="1">
                          <a:effectLst/>
                        </a:rPr>
                        <a:t>Фақат</a:t>
                      </a:r>
                      <a:r>
                        <a:rPr lang="ru-RU" sz="1400" dirty="0">
                          <a:effectLst/>
                        </a:rPr>
                        <a:t> </a:t>
                      </a:r>
                      <a:r>
                        <a:rPr lang="ru-RU" sz="1400" dirty="0" err="1">
                          <a:effectLst/>
                        </a:rPr>
                        <a:t>гигроскопик</a:t>
                      </a:r>
                      <a:r>
                        <a:rPr lang="ru-RU" sz="1400" dirty="0">
                          <a:effectLst/>
                        </a:rPr>
                        <a:t> </a:t>
                      </a:r>
                      <a:r>
                        <a:rPr lang="ru-RU" sz="1400" dirty="0" err="1">
                          <a:effectLst/>
                        </a:rPr>
                        <a:t>намлик</a:t>
                      </a:r>
                      <a:r>
                        <a:rPr lang="ru-RU" sz="1400" dirty="0">
                          <a:effectLst/>
                        </a:rPr>
                        <a:t> </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4421" marB="0"/>
                </a:tc>
                <a:tc>
                  <a:txBody>
                    <a:bodyPr/>
                    <a:lstStyle/>
                    <a:p>
                      <a:pPr marL="26035" algn="just">
                        <a:lnSpc>
                          <a:spcPct val="115000"/>
                        </a:lnSpc>
                        <a:spcAft>
                          <a:spcPts val="0"/>
                        </a:spcAft>
                      </a:pPr>
                      <a:r>
                        <a:rPr lang="ru-RU" sz="1400" dirty="0">
                          <a:effectLst/>
                        </a:rPr>
                        <a:t> </a:t>
                      </a:r>
                      <a:r>
                        <a:rPr lang="ru-RU" sz="1400" dirty="0" err="1">
                          <a:effectLst/>
                        </a:rPr>
                        <a:t>Озуқа</a:t>
                      </a:r>
                      <a:r>
                        <a:rPr lang="ru-RU" sz="1400" dirty="0">
                          <a:effectLst/>
                        </a:rPr>
                        <a:t> </a:t>
                      </a:r>
                      <a:r>
                        <a:rPr lang="ru-RU" sz="1400" dirty="0" err="1">
                          <a:effectLst/>
                        </a:rPr>
                        <a:t>таркибида</a:t>
                      </a:r>
                      <a:r>
                        <a:rPr lang="ru-RU" sz="1400" dirty="0">
                          <a:effectLst/>
                        </a:rPr>
                        <a:t> 	70- 90%  </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4421" marB="0"/>
                </a:tc>
              </a:tr>
              <a:tr h="374059">
                <a:tc>
                  <a:txBody>
                    <a:bodyPr/>
                    <a:lstStyle/>
                    <a:p>
                      <a:pPr marL="26035" algn="just">
                        <a:lnSpc>
                          <a:spcPct val="115000"/>
                        </a:lnSpc>
                        <a:spcAft>
                          <a:spcPts val="0"/>
                        </a:spcAft>
                      </a:pPr>
                      <a:r>
                        <a:rPr lang="ru-RU" sz="1400">
                          <a:effectLst/>
                        </a:rPr>
                        <a:t>Протеин миқдори, %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4421" marB="0"/>
                </a:tc>
                <a:tc>
                  <a:txBody>
                    <a:bodyPr/>
                    <a:lstStyle/>
                    <a:p>
                      <a:pPr marL="26035" algn="just">
                        <a:lnSpc>
                          <a:spcPct val="115000"/>
                        </a:lnSpc>
                        <a:spcAft>
                          <a:spcPts val="0"/>
                        </a:spcAft>
                      </a:pPr>
                      <a:r>
                        <a:rPr lang="ru-RU" sz="1400">
                          <a:effectLst/>
                        </a:rPr>
                        <a:t>8-15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4421" marB="0"/>
                </a:tc>
                <a:tc>
                  <a:txBody>
                    <a:bodyPr/>
                    <a:lstStyle/>
                    <a:p>
                      <a:pPr marL="26035" algn="just">
                        <a:lnSpc>
                          <a:spcPct val="115000"/>
                        </a:lnSpc>
                        <a:spcAft>
                          <a:spcPts val="0"/>
                        </a:spcAft>
                      </a:pPr>
                      <a:r>
                        <a:rPr lang="ru-RU" sz="1400" dirty="0">
                          <a:effectLst/>
                        </a:rPr>
                        <a:t>15-29  </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4421" marB="0"/>
                </a:tc>
              </a:tr>
              <a:tr h="374059">
                <a:tc>
                  <a:txBody>
                    <a:bodyPr/>
                    <a:lstStyle/>
                    <a:p>
                      <a:pPr marL="26035" algn="just">
                        <a:lnSpc>
                          <a:spcPct val="115000"/>
                        </a:lnSpc>
                        <a:spcAft>
                          <a:spcPts val="0"/>
                        </a:spcAft>
                      </a:pPr>
                      <a:r>
                        <a:rPr lang="ru-RU" sz="1400">
                          <a:effectLst/>
                        </a:rPr>
                        <a:t>Клетчатка миқдори, %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4421" marB="0"/>
                </a:tc>
                <a:tc>
                  <a:txBody>
                    <a:bodyPr/>
                    <a:lstStyle/>
                    <a:p>
                      <a:pPr marL="26035" algn="just">
                        <a:lnSpc>
                          <a:spcPct val="115000"/>
                        </a:lnSpc>
                        <a:spcAft>
                          <a:spcPts val="0"/>
                        </a:spcAft>
                      </a:pPr>
                      <a:r>
                        <a:rPr lang="ru-RU" sz="1400">
                          <a:effectLst/>
                        </a:rPr>
                        <a:t>30-45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4421" marB="0"/>
                </a:tc>
                <a:tc>
                  <a:txBody>
                    <a:bodyPr/>
                    <a:lstStyle/>
                    <a:p>
                      <a:pPr marL="26035" algn="just">
                        <a:lnSpc>
                          <a:spcPct val="115000"/>
                        </a:lnSpc>
                        <a:spcAft>
                          <a:spcPts val="0"/>
                        </a:spcAft>
                      </a:pPr>
                      <a:r>
                        <a:rPr lang="ru-RU" sz="1400" baseline="30000" dirty="0">
                          <a:effectLst/>
                        </a:rPr>
                        <a:t> </a:t>
                      </a:r>
                      <a:r>
                        <a:rPr lang="ru-RU" sz="1400" dirty="0">
                          <a:effectLst/>
                        </a:rPr>
                        <a:t>16-27 </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4421" marB="0"/>
                </a:tc>
              </a:tr>
              <a:tr h="929323">
                <a:tc>
                  <a:txBody>
                    <a:bodyPr/>
                    <a:lstStyle/>
                    <a:p>
                      <a:pPr marL="33020" algn="just">
                        <a:lnSpc>
                          <a:spcPct val="115000"/>
                        </a:lnSpc>
                        <a:spcAft>
                          <a:spcPts val="0"/>
                        </a:spcAft>
                      </a:pPr>
                      <a:r>
                        <a:rPr lang="ru-RU" sz="1400" dirty="0" err="1">
                          <a:effectLst/>
                        </a:rPr>
                        <a:t>Ейиладиган</a:t>
                      </a:r>
                      <a:r>
                        <a:rPr lang="ru-RU" sz="1400" dirty="0">
                          <a:effectLst/>
                        </a:rPr>
                        <a:t> </a:t>
                      </a:r>
                      <a:r>
                        <a:rPr lang="ru-RU" sz="1400" dirty="0" err="1">
                          <a:effectLst/>
                        </a:rPr>
                        <a:t>турларнинг</a:t>
                      </a:r>
                      <a:r>
                        <a:rPr lang="ru-RU" sz="1400" dirty="0">
                          <a:effectLst/>
                        </a:rPr>
                        <a:t> </a:t>
                      </a:r>
                      <a:r>
                        <a:rPr lang="ru-RU" sz="1400" dirty="0" err="1">
                          <a:effectLst/>
                        </a:rPr>
                        <a:t>тўйимлилиги</a:t>
                      </a:r>
                      <a:r>
                        <a:rPr lang="ru-RU" sz="1400" dirty="0">
                          <a:effectLst/>
                        </a:rPr>
                        <a:t> (</a:t>
                      </a:r>
                      <a:r>
                        <a:rPr lang="ru-RU" sz="1400" dirty="0" err="1">
                          <a:effectLst/>
                        </a:rPr>
                        <a:t>озуқа</a:t>
                      </a:r>
                      <a:r>
                        <a:rPr lang="ru-RU" sz="1400" dirty="0">
                          <a:effectLst/>
                        </a:rPr>
                        <a:t> </a:t>
                      </a:r>
                      <a:r>
                        <a:rPr lang="ru-RU" sz="1400" dirty="0" err="1">
                          <a:effectLst/>
                        </a:rPr>
                        <a:t>бирлиги</a:t>
                      </a:r>
                      <a:r>
                        <a:rPr lang="ru-RU" sz="1400" dirty="0">
                          <a:effectLst/>
                        </a:rPr>
                        <a:t>) </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4421" marB="0"/>
                </a:tc>
                <a:tc>
                  <a:txBody>
                    <a:bodyPr/>
                    <a:lstStyle/>
                    <a:p>
                      <a:pPr marL="26035" algn="just">
                        <a:lnSpc>
                          <a:spcPct val="115000"/>
                        </a:lnSpc>
                        <a:spcAft>
                          <a:spcPts val="0"/>
                        </a:spcAft>
                      </a:pPr>
                      <a:r>
                        <a:rPr lang="ru-RU" sz="1400">
                          <a:effectLst/>
                        </a:rPr>
                        <a:t>30-50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4421" marB="0"/>
                </a:tc>
                <a:tc>
                  <a:txBody>
                    <a:bodyPr/>
                    <a:lstStyle/>
                    <a:p>
                      <a:pPr marL="26035" algn="just">
                        <a:lnSpc>
                          <a:spcPct val="115000"/>
                        </a:lnSpc>
                        <a:spcAft>
                          <a:spcPts val="0"/>
                        </a:spcAft>
                      </a:pPr>
                      <a:r>
                        <a:rPr lang="ru-RU" sz="1400" dirty="0">
                          <a:effectLst/>
                        </a:rPr>
                        <a:t>90-100 </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4421" marB="0"/>
                </a:tc>
              </a:tr>
              <a:tr h="554747">
                <a:tc>
                  <a:txBody>
                    <a:bodyPr/>
                    <a:lstStyle/>
                    <a:p>
                      <a:pPr marL="33020" marR="19685" algn="just">
                        <a:lnSpc>
                          <a:spcPct val="115000"/>
                        </a:lnSpc>
                        <a:spcAft>
                          <a:spcPts val="0"/>
                        </a:spcAft>
                      </a:pPr>
                      <a:r>
                        <a:rPr lang="ru-RU" sz="1400">
                          <a:effectLst/>
                        </a:rPr>
                        <a:t>Озуқа захираси, ц/га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4421" marB="0"/>
                </a:tc>
                <a:tc>
                  <a:txBody>
                    <a:bodyPr/>
                    <a:lstStyle/>
                    <a:p>
                      <a:pPr marL="26035" algn="just">
                        <a:lnSpc>
                          <a:spcPct val="115000"/>
                        </a:lnSpc>
                        <a:spcAft>
                          <a:spcPts val="0"/>
                        </a:spcAft>
                      </a:pPr>
                      <a:r>
                        <a:rPr lang="ru-RU" sz="1400">
                          <a:effectLst/>
                        </a:rPr>
                        <a:t>0,7-3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4421" marB="0"/>
                </a:tc>
                <a:tc>
                  <a:txBody>
                    <a:bodyPr/>
                    <a:lstStyle/>
                    <a:p>
                      <a:pPr marL="26035" algn="just">
                        <a:lnSpc>
                          <a:spcPct val="115000"/>
                        </a:lnSpc>
                        <a:spcAft>
                          <a:spcPts val="0"/>
                        </a:spcAft>
                      </a:pPr>
                      <a:r>
                        <a:rPr lang="ru-RU" sz="1400" dirty="0">
                          <a:effectLst/>
                        </a:rPr>
                        <a:t>3-40 </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4421" marB="0"/>
                </a:tc>
              </a:tr>
              <a:tr h="558465">
                <a:tc>
                  <a:txBody>
                    <a:bodyPr/>
                    <a:lstStyle/>
                    <a:p>
                      <a:pPr marL="33020" algn="just">
                        <a:lnSpc>
                          <a:spcPct val="115000"/>
                        </a:lnSpc>
                        <a:spcAft>
                          <a:spcPts val="0"/>
                        </a:spcAft>
                      </a:pPr>
                      <a:r>
                        <a:rPr lang="ru-RU" sz="1400">
                          <a:effectLst/>
                        </a:rPr>
                        <a:t>Сув 	билан таъминланиш и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4421" marB="0"/>
                </a:tc>
                <a:tc>
                  <a:txBody>
                    <a:bodyPr/>
                    <a:lstStyle/>
                    <a:p>
                      <a:pPr marL="26035" indent="-52070" algn="just">
                        <a:lnSpc>
                          <a:spcPct val="115000"/>
                        </a:lnSpc>
                        <a:spcAft>
                          <a:spcPts val="0"/>
                        </a:spcAft>
                      </a:pPr>
                      <a:r>
                        <a:rPr lang="ru-RU" sz="1400">
                          <a:effectLst/>
                        </a:rPr>
                        <a:t> Қудуқлар ҳисобидан, кучли минераллашган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4421" marB="0"/>
                </a:tc>
                <a:tc>
                  <a:txBody>
                    <a:bodyPr/>
                    <a:lstStyle/>
                    <a:p>
                      <a:pPr marL="26035" indent="-52070" algn="just">
                        <a:lnSpc>
                          <a:spcPct val="115000"/>
                        </a:lnSpc>
                        <a:spcAft>
                          <a:spcPts val="0"/>
                        </a:spcAft>
                      </a:pPr>
                      <a:r>
                        <a:rPr lang="ru-RU" sz="1400" dirty="0">
                          <a:effectLst/>
                        </a:rPr>
                        <a:t> </a:t>
                      </a:r>
                      <a:r>
                        <a:rPr lang="ru-RU" sz="1400" dirty="0" err="1">
                          <a:effectLst/>
                        </a:rPr>
                        <a:t>Эриган</a:t>
                      </a:r>
                      <a:r>
                        <a:rPr lang="ru-RU" sz="1400" dirty="0">
                          <a:effectLst/>
                        </a:rPr>
                        <a:t> </a:t>
                      </a:r>
                      <a:r>
                        <a:rPr lang="ru-RU" sz="1400" dirty="0" err="1">
                          <a:effectLst/>
                        </a:rPr>
                        <a:t>қор</a:t>
                      </a:r>
                      <a:r>
                        <a:rPr lang="ru-RU" sz="1400" dirty="0">
                          <a:effectLst/>
                        </a:rPr>
                        <a:t>, </a:t>
                      </a:r>
                      <a:r>
                        <a:rPr lang="ru-RU" sz="1400" dirty="0" err="1">
                          <a:effectLst/>
                        </a:rPr>
                        <a:t>булоқ</a:t>
                      </a:r>
                      <a:r>
                        <a:rPr lang="ru-RU" sz="1400" dirty="0">
                          <a:effectLst/>
                        </a:rPr>
                        <a:t> </a:t>
                      </a:r>
                      <a:r>
                        <a:rPr lang="ru-RU" sz="1400" dirty="0" err="1">
                          <a:effectLst/>
                        </a:rPr>
                        <a:t>кўлмак</a:t>
                      </a:r>
                      <a:r>
                        <a:rPr lang="ru-RU" sz="1400" dirty="0">
                          <a:effectLst/>
                        </a:rPr>
                        <a:t> </a:t>
                      </a:r>
                      <a:r>
                        <a:rPr lang="ru-RU" sz="1400" dirty="0" err="1">
                          <a:effectLst/>
                        </a:rPr>
                        <a:t>сувлар</a:t>
                      </a:r>
                      <a:r>
                        <a:rPr lang="ru-RU" sz="1400" dirty="0">
                          <a:effectLst/>
                        </a:rPr>
                        <a:t>, </a:t>
                      </a:r>
                      <a:r>
                        <a:rPr lang="ru-RU" sz="1400" dirty="0" err="1">
                          <a:effectLst/>
                        </a:rPr>
                        <a:t>кам</a:t>
                      </a:r>
                      <a:r>
                        <a:rPr lang="ru-RU" sz="1400" dirty="0">
                          <a:effectLst/>
                        </a:rPr>
                        <a:t> </a:t>
                      </a:r>
                      <a:r>
                        <a:rPr lang="ru-RU" sz="1400" dirty="0" err="1">
                          <a:effectLst/>
                        </a:rPr>
                        <a:t>минераллашган</a:t>
                      </a:r>
                      <a:r>
                        <a:rPr lang="ru-RU" sz="1400" dirty="0">
                          <a:effectLst/>
                        </a:rPr>
                        <a:t> </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4421" marB="0"/>
                </a:tc>
              </a:tr>
            </a:tbl>
          </a:graphicData>
        </a:graphic>
      </p:graphicFrame>
    </p:spTree>
    <p:extLst>
      <p:ext uri="{BB962C8B-B14F-4D97-AF65-F5344CB8AC3E}">
        <p14:creationId xmlns:p14="http://schemas.microsoft.com/office/powerpoint/2010/main" val="246799316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0063" y="214290"/>
            <a:ext cx="8229600" cy="714375"/>
          </a:xfrm>
        </p:spPr>
        <p:txBody>
          <a:bodyPr/>
          <a:lstStyle/>
          <a:p>
            <a:pPr algn="ctr">
              <a:defRPr/>
            </a:pPr>
            <a:r>
              <a:rPr lang="ru-RU" b="1" dirty="0"/>
              <a:t>Альп </a:t>
            </a:r>
            <a:r>
              <a:rPr lang="ru-RU" b="1" dirty="0" err="1"/>
              <a:t>ўтлоқлари</a:t>
            </a:r>
            <a:r>
              <a:rPr lang="uz-Cyrl-UZ" dirty="0" smtClean="0">
                <a:latin typeface="+mn-lt"/>
                <a:ea typeface="+mn-ea"/>
                <a:cs typeface="+mn-cs"/>
              </a:rPr>
              <a:t> </a:t>
            </a:r>
            <a:endParaRPr lang="ru-RU" dirty="0"/>
          </a:p>
        </p:txBody>
      </p:sp>
      <p:sp>
        <p:nvSpPr>
          <p:cNvPr id="9219" name="Содержимое 2"/>
          <p:cNvSpPr>
            <a:spLocks noGrp="1"/>
          </p:cNvSpPr>
          <p:nvPr>
            <p:ph idx="1"/>
          </p:nvPr>
        </p:nvSpPr>
        <p:spPr>
          <a:xfrm>
            <a:off x="285750" y="928670"/>
            <a:ext cx="8401050" cy="3798168"/>
          </a:xfrm>
          <a:blipFill>
            <a:blip r:embed="rId2"/>
            <a:tile tx="0" ty="0" sx="100000" sy="100000" flip="none" algn="tl"/>
          </a:blipFill>
        </p:spPr>
        <p:txBody>
          <a:bodyPr/>
          <a:lstStyle/>
          <a:p>
            <a:pPr algn="just">
              <a:lnSpc>
                <a:spcPct val="150000"/>
              </a:lnSpc>
              <a:buNone/>
            </a:pPr>
            <a:r>
              <a:rPr lang="uz-Cyrl-UZ" altLang="ru-RU" sz="1800" dirty="0" smtClean="0"/>
              <a:t>	Бу ўтлоқларнинг юқори чегараси доимий музлик ва қорлар билан қопланган баланд чўққилар ҳисобланади. Шу зонанинг характерли ўсимликлари йирик ўсимликлар ва қўнғирбош ўтлар ҳисобланади. Ўсимликлар қоплами айрим жойларда жуда сийрак, бошқа жойларда жуда тиғиз бўлиши мумкин. Озуқабоп ўтлардан тўнғизсирт, ранг, айиқтовон, мушукқуйруқ, бетага, чалов каби ўтлар кўп ўсади. Ҳосилдорлиги юқори эмас, бир йилда фақат уч ой ҳайвон боқиб фойдаланиш мумкин, асосан, қўйлар ва отлар боқилади, 1 га майдондан 500-1400 килограмм орасида қуруқ ўт ҳосили олиш мумкин</a:t>
            </a:r>
            <a:endParaRPr lang="ru-RU" altLang="ru-RU" sz="1800" dirty="0" smtClean="0"/>
          </a:p>
        </p:txBody>
      </p:sp>
      <p:pic>
        <p:nvPicPr>
          <p:cNvPr id="14338" name="Picture 2" descr="C:\ЮНЕСКО\Слайдлар\Ем хашак етиштириш\рАСМЛАР\alpine-pasture-383187_960_720.jpg"/>
          <p:cNvPicPr>
            <a:picLocks noChangeAspect="1" noChangeArrowheads="1"/>
          </p:cNvPicPr>
          <p:nvPr/>
        </p:nvPicPr>
        <p:blipFill>
          <a:blip r:embed="rId3" cstate="print"/>
          <a:srcRect/>
          <a:stretch>
            <a:fillRect/>
          </a:stretch>
        </p:blipFill>
        <p:spPr bwMode="auto">
          <a:xfrm>
            <a:off x="900146" y="4643446"/>
            <a:ext cx="3171788" cy="2114525"/>
          </a:xfrm>
          <a:prstGeom prst="rect">
            <a:avLst/>
          </a:prstGeom>
          <a:noFill/>
        </p:spPr>
      </p:pic>
      <p:pic>
        <p:nvPicPr>
          <p:cNvPr id="14339" name="Picture 3" descr="C:\ЮНЕСКО\Слайдлар\Ем хашак етиштириш\рАСМЛАР\1171981170a94ada1cb420428f7708b93ce1abd957_b.jpg"/>
          <p:cNvPicPr>
            <a:picLocks noChangeAspect="1" noChangeArrowheads="1"/>
          </p:cNvPicPr>
          <p:nvPr/>
        </p:nvPicPr>
        <p:blipFill>
          <a:blip r:embed="rId4"/>
          <a:srcRect/>
          <a:stretch>
            <a:fillRect/>
          </a:stretch>
        </p:blipFill>
        <p:spPr bwMode="auto">
          <a:xfrm>
            <a:off x="5214942" y="4643446"/>
            <a:ext cx="3183710" cy="2071678"/>
          </a:xfrm>
          <a:prstGeom prst="rect">
            <a:avLst/>
          </a:prstGeom>
          <a:noFill/>
        </p:spPr>
      </p:pic>
    </p:spTree>
    <p:extLst>
      <p:ext uri="{BB962C8B-B14F-4D97-AF65-F5344CB8AC3E}">
        <p14:creationId xmlns:p14="http://schemas.microsoft.com/office/powerpoint/2010/main" val="330969414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3"/>
          <p:cNvSpPr>
            <a:spLocks noGrp="1" noChangeArrowheads="1"/>
          </p:cNvSpPr>
          <p:nvPr>
            <p:ph type="body" idx="1"/>
          </p:nvPr>
        </p:nvSpPr>
        <p:spPr>
          <a:xfrm>
            <a:off x="457200" y="765175"/>
            <a:ext cx="8229600" cy="5291138"/>
          </a:xfrm>
        </p:spPr>
        <p:txBody>
          <a:bodyPr/>
          <a:lstStyle/>
          <a:p>
            <a:pPr algn="ctr" eaLnBrk="1" hangingPunct="1"/>
            <a:endParaRPr lang="ru-RU" smtClean="0"/>
          </a:p>
          <a:p>
            <a:pPr algn="ctr" eaLnBrk="1" hangingPunct="1">
              <a:buFontTx/>
              <a:buNone/>
            </a:pPr>
            <a:r>
              <a:rPr lang="ru-RU" sz="4800" b="1" smtClean="0">
                <a:solidFill>
                  <a:srgbClr val="0000FF"/>
                </a:solidFill>
                <a:latin typeface="Times New Roman" pitchFamily="18" charset="0"/>
              </a:rPr>
              <a:t>ЭЪТИБОРИНГИЗ</a:t>
            </a:r>
          </a:p>
          <a:p>
            <a:pPr algn="ctr" eaLnBrk="1" hangingPunct="1">
              <a:buFontTx/>
              <a:buNone/>
            </a:pPr>
            <a:r>
              <a:rPr lang="ru-RU" sz="4800" b="1" smtClean="0">
                <a:solidFill>
                  <a:srgbClr val="0000FF"/>
                </a:solidFill>
                <a:latin typeface="Times New Roman" pitchFamily="18" charset="0"/>
              </a:rPr>
              <a:t> УЧУН </a:t>
            </a:r>
          </a:p>
          <a:p>
            <a:pPr algn="ctr" eaLnBrk="1" hangingPunct="1">
              <a:buFontTx/>
              <a:buNone/>
            </a:pPr>
            <a:r>
              <a:rPr lang="ru-RU" sz="4800" b="1" smtClean="0">
                <a:solidFill>
                  <a:srgbClr val="0000FF"/>
                </a:solidFill>
                <a:latin typeface="Times New Roman" pitchFamily="18" charset="0"/>
              </a:rPr>
              <a:t>РАХМАТ !</a:t>
            </a:r>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c766c8a3e1c8db1a5cc766bfdd37c294b918966d"/>
</p:tagLst>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_rels/them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image" Target="../media/image4.jpeg"/></Relationships>
</file>

<file path=ppt/theme/_rels/theme5.xml.rels><?xml version="1.0" encoding="UTF-8" standalone="yes"?>
<Relationships xmlns="http://schemas.openxmlformats.org/package/2006/relationships"><Relationship Id="rId1" Type="http://schemas.openxmlformats.org/officeDocument/2006/relationships/image" Target="../media/image6.jpeg"/></Relationships>
</file>

<file path=ppt/theme/theme1.xml><?xml version="1.0" encoding="utf-8"?>
<a:theme xmlns:a="http://schemas.openxmlformats.org/drawingml/2006/main" name="Balloons">
  <a:themeElements>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fontScheme name="Balloons">
      <a:majorFont>
        <a:latin typeface="Verdana"/>
        <a:ea typeface=""/>
        <a:cs typeface=""/>
      </a:majorFont>
      <a:minorFont>
        <a:latin typeface="Verdan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alloons 1">
        <a:dk1>
          <a:srgbClr val="9900CC"/>
        </a:dk1>
        <a:lt1>
          <a:srgbClr val="FFFFCC"/>
        </a:lt1>
        <a:dk2>
          <a:srgbClr val="000000"/>
        </a:dk2>
        <a:lt2>
          <a:srgbClr val="FFFFFF"/>
        </a:lt2>
        <a:accent1>
          <a:srgbClr val="666699"/>
        </a:accent1>
        <a:accent2>
          <a:srgbClr val="660066"/>
        </a:accent2>
        <a:accent3>
          <a:srgbClr val="AAAAAA"/>
        </a:accent3>
        <a:accent4>
          <a:srgbClr val="DADAAE"/>
        </a:accent4>
        <a:accent5>
          <a:srgbClr val="B8B8CA"/>
        </a:accent5>
        <a:accent6>
          <a:srgbClr val="5C005C"/>
        </a:accent6>
        <a:hlink>
          <a:srgbClr val="CC0000"/>
        </a:hlink>
        <a:folHlink>
          <a:srgbClr val="A50021"/>
        </a:folHlink>
      </a:clrScheme>
      <a:clrMap bg1="dk2" tx1="lt1" bg2="dk1" tx2="lt2" accent1="accent1" accent2="accent2" accent3="accent3" accent4="accent4" accent5="accent5" accent6="accent6" hlink="hlink" folHlink="folHlink"/>
    </a:extraClrScheme>
    <a:extraClrScheme>
      <a:clrScheme name="Balloons 2">
        <a:dk1>
          <a:srgbClr val="990033"/>
        </a:dk1>
        <a:lt1>
          <a:srgbClr val="FFFFFF"/>
        </a:lt1>
        <a:dk2>
          <a:srgbClr val="000000"/>
        </a:dk2>
        <a:lt2>
          <a:srgbClr val="FFFFFF"/>
        </a:lt2>
        <a:accent1>
          <a:srgbClr val="FF3300"/>
        </a:accent1>
        <a:accent2>
          <a:srgbClr val="FF9900"/>
        </a:accent2>
        <a:accent3>
          <a:srgbClr val="AAAAAA"/>
        </a:accent3>
        <a:accent4>
          <a:srgbClr val="DADADA"/>
        </a:accent4>
        <a:accent5>
          <a:srgbClr val="FFADAA"/>
        </a:accent5>
        <a:accent6>
          <a:srgbClr val="E78A00"/>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Balloons 3">
        <a:dk1>
          <a:srgbClr val="CCCCFF"/>
        </a:dk1>
        <a:lt1>
          <a:srgbClr val="FFFFCC"/>
        </a:lt1>
        <a:dk2>
          <a:srgbClr val="000000"/>
        </a:dk2>
        <a:lt2>
          <a:srgbClr val="FFFFFF"/>
        </a:lt2>
        <a:accent1>
          <a:srgbClr val="9999FF"/>
        </a:accent1>
        <a:accent2>
          <a:srgbClr val="33CCCC"/>
        </a:accent2>
        <a:accent3>
          <a:srgbClr val="AAAAAA"/>
        </a:accent3>
        <a:accent4>
          <a:srgbClr val="DADAAE"/>
        </a:accent4>
        <a:accent5>
          <a:srgbClr val="CACAFF"/>
        </a:accent5>
        <a:accent6>
          <a:srgbClr val="2DB9B9"/>
        </a:accent6>
        <a:hlink>
          <a:srgbClr val="66FFFF"/>
        </a:hlink>
        <a:folHlink>
          <a:srgbClr val="660066"/>
        </a:folHlink>
      </a:clrScheme>
      <a:clrMap bg1="dk2" tx1="lt1" bg2="dk1" tx2="lt2" accent1="accent1" accent2="accent2" accent3="accent3" accent4="accent4" accent5="accent5" accent6="accent6" hlink="hlink" folHlink="folHlink"/>
    </a:extraClrScheme>
    <a:extraClrScheme>
      <a:clrScheme name="Balloons 4">
        <a:dk1>
          <a:srgbClr val="000000"/>
        </a:dk1>
        <a:lt1>
          <a:srgbClr val="F8F8F8"/>
        </a:lt1>
        <a:dk2>
          <a:srgbClr val="800000"/>
        </a:dk2>
        <a:lt2>
          <a:srgbClr val="FFFFFF"/>
        </a:lt2>
        <a:accent1>
          <a:srgbClr val="FF3300"/>
        </a:accent1>
        <a:accent2>
          <a:srgbClr val="FF5050"/>
        </a:accent2>
        <a:accent3>
          <a:srgbClr val="C0AAAA"/>
        </a:accent3>
        <a:accent4>
          <a:srgbClr val="D4D4D4"/>
        </a:accent4>
        <a:accent5>
          <a:srgbClr val="FFADAA"/>
        </a:accent5>
        <a:accent6>
          <a:srgbClr val="E74848"/>
        </a:accent6>
        <a:hlink>
          <a:srgbClr val="FF9999"/>
        </a:hlink>
        <a:folHlink>
          <a:srgbClr val="FF9966"/>
        </a:folHlink>
      </a:clrScheme>
      <a:clrMap bg1="dk2" tx1="lt1" bg2="dk1" tx2="lt2" accent1="accent1" accent2="accent2" accent3="accent3" accent4="accent4" accent5="accent5" accent6="accent6" hlink="hlink" folHlink="folHlink"/>
    </a:extraClrScheme>
    <a:extraClrScheme>
      <a:clrScheme name="Balloons 5">
        <a:dk1>
          <a:srgbClr val="666699"/>
        </a:dk1>
        <a:lt1>
          <a:srgbClr val="FFFFFF"/>
        </a:lt1>
        <a:dk2>
          <a:srgbClr val="000066"/>
        </a:dk2>
        <a:lt2>
          <a:srgbClr val="CCECFF"/>
        </a:lt2>
        <a:accent1>
          <a:srgbClr val="009999"/>
        </a:accent1>
        <a:accent2>
          <a:srgbClr val="0099CC"/>
        </a:accent2>
        <a:accent3>
          <a:srgbClr val="AAAAB8"/>
        </a:accent3>
        <a:accent4>
          <a:srgbClr val="DADADA"/>
        </a:accent4>
        <a:accent5>
          <a:srgbClr val="AACACA"/>
        </a:accent5>
        <a:accent6>
          <a:srgbClr val="008AB9"/>
        </a:accent6>
        <a:hlink>
          <a:srgbClr val="CC99FF"/>
        </a:hlink>
        <a:folHlink>
          <a:srgbClr val="3366CC"/>
        </a:folHlink>
      </a:clrScheme>
      <a:clrMap bg1="dk2" tx1="lt1" bg2="dk1" tx2="lt2" accent1="accent1" accent2="accent2" accent3="accent3" accent4="accent4" accent5="accent5" accent6="accent6" hlink="hlink" folHlink="folHlink"/>
    </a:extraClrScheme>
    <a:extraClrScheme>
      <a:clrScheme name="Balloons 6">
        <a:dk1>
          <a:srgbClr val="99CC00"/>
        </a:dk1>
        <a:lt1>
          <a:srgbClr val="FFFFFF"/>
        </a:lt1>
        <a:dk2>
          <a:srgbClr val="009900"/>
        </a:dk2>
        <a:lt2>
          <a:srgbClr val="FFFF99"/>
        </a:lt2>
        <a:accent1>
          <a:srgbClr val="336600"/>
        </a:accent1>
        <a:accent2>
          <a:srgbClr val="008000"/>
        </a:accent2>
        <a:accent3>
          <a:srgbClr val="AACAAA"/>
        </a:accent3>
        <a:accent4>
          <a:srgbClr val="DADADA"/>
        </a:accent4>
        <a:accent5>
          <a:srgbClr val="ADB8AA"/>
        </a:accent5>
        <a:accent6>
          <a:srgbClr val="007300"/>
        </a:accent6>
        <a:hlink>
          <a:srgbClr val="CCCC00"/>
        </a:hlink>
        <a:folHlink>
          <a:srgbClr val="33CC33"/>
        </a:folHlink>
      </a:clrScheme>
      <a:clrMap bg1="dk2" tx1="lt1" bg2="dk1" tx2="lt2" accent1="accent1" accent2="accent2" accent3="accent3" accent4="accent4" accent5="accent5" accent6="accent6" hlink="hlink" folHlink="folHlink"/>
    </a:extraClrScheme>
    <a:extraClrScheme>
      <a:clrScheme name="Balloons 7">
        <a:dk1>
          <a:srgbClr val="000066"/>
        </a:dk1>
        <a:lt1>
          <a:srgbClr val="E1F4FF"/>
        </a:lt1>
        <a:dk2>
          <a:srgbClr val="000066"/>
        </a:dk2>
        <a:lt2>
          <a:srgbClr val="CCCCFF"/>
        </a:lt2>
        <a:accent1>
          <a:srgbClr val="9999FF"/>
        </a:accent1>
        <a:accent2>
          <a:srgbClr val="33CCCC"/>
        </a:accent2>
        <a:accent3>
          <a:srgbClr val="EEF8FF"/>
        </a:accent3>
        <a:accent4>
          <a:srgbClr val="000056"/>
        </a:accent4>
        <a:accent5>
          <a:srgbClr val="CACAFF"/>
        </a:accent5>
        <a:accent6>
          <a:srgbClr val="2DB9B9"/>
        </a:accent6>
        <a:hlink>
          <a:srgbClr val="66FFFF"/>
        </a:hlink>
        <a:folHlink>
          <a:srgbClr val="660066"/>
        </a:folHlink>
      </a:clrScheme>
      <a:clrMap bg1="lt1" tx1="dk1" bg2="lt2" tx2="dk2" accent1="accent1" accent2="accent2" accent3="accent3" accent4="accent4" accent5="accent5" accent6="accent6" hlink="hlink" folHlink="folHlink"/>
    </a:extraClrScheme>
    <a:extraClrScheme>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clrMap bg1="lt1" tx1="dk1" bg2="lt2" tx2="dk2" accent1="accent1" accent2="accent2" accent3="accent3" accent4="accent4" accent5="accent5" accent6="accent6" hlink="hlink" folHlink="folHlink"/>
    </a:extraClrScheme>
    <a:extraClrScheme>
      <a:clrScheme name="Balloons 9">
        <a:dk1>
          <a:srgbClr val="000000"/>
        </a:dk1>
        <a:lt1>
          <a:srgbClr val="FFFFFF"/>
        </a:lt1>
        <a:dk2>
          <a:srgbClr val="000000"/>
        </a:dk2>
        <a:lt2>
          <a:srgbClr val="FFCC99"/>
        </a:lt2>
        <a:accent1>
          <a:srgbClr val="FF9900"/>
        </a:accent1>
        <a:accent2>
          <a:srgbClr val="FF99CC"/>
        </a:accent2>
        <a:accent3>
          <a:srgbClr val="FFFFFF"/>
        </a:accent3>
        <a:accent4>
          <a:srgbClr val="000000"/>
        </a:accent4>
        <a:accent5>
          <a:srgbClr val="FFCAAA"/>
        </a:accent5>
        <a:accent6>
          <a:srgbClr val="E78AB9"/>
        </a:accent6>
        <a:hlink>
          <a:srgbClr val="FF9999"/>
        </a:hlink>
        <a:folHlink>
          <a:srgbClr val="FFFF99"/>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Справедливость">
  <a:themeElements>
    <a:clrScheme name="Справедливость">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Справедливость">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Справедливость">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3.xml><?xml version="1.0" encoding="utf-8"?>
<a:theme xmlns:a="http://schemas.openxmlformats.org/drawingml/2006/main" name="Тема Office">
  <a:themeElements>
    <a:clrScheme name="Аспект">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Трек">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5.xml><?xml version="1.0" encoding="utf-8"?>
<a:theme xmlns:a="http://schemas.openxmlformats.org/drawingml/2006/main" name="Солнцестояние">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Солнцестояние">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Солнцестояние">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6.xml><?xml version="1.0" encoding="utf-8"?>
<a:theme xmlns:a="http://schemas.openxmlformats.org/drawingml/2006/main" name="Грань">
  <a:themeElements>
    <a:clrScheme name="Грань">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Грань">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Грань">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7.xml><?xml version="1.0" encoding="utf-8"?>
<a:theme xmlns:a="http://schemas.openxmlformats.org/drawingml/2006/main" name="2_Грань">
  <a:themeElements>
    <a:clrScheme name="Грань">
      <a:dk1>
        <a:sysClr val="windowText" lastClr="000000"/>
      </a:dk1>
      <a:lt1>
        <a:sysClr val="window" lastClr="FFFFFF"/>
      </a:lt1>
      <a:dk2>
        <a:srgbClr val="2C3C43"/>
      </a:dk2>
      <a:lt2>
        <a:srgbClr val="EBEBEB"/>
      </a:lt2>
      <a:accent1>
        <a:srgbClr val="F496CB"/>
      </a:accent1>
      <a:accent2>
        <a:srgbClr val="BC356F"/>
      </a:accent2>
      <a:accent3>
        <a:srgbClr val="E65331"/>
      </a:accent3>
      <a:accent4>
        <a:srgbClr val="F27E19"/>
      </a:accent4>
      <a:accent5>
        <a:srgbClr val="F2AC19"/>
      </a:accent5>
      <a:accent6>
        <a:srgbClr val="BC80E0"/>
      </a:accent6>
      <a:hlink>
        <a:srgbClr val="EF5285"/>
      </a:hlink>
      <a:folHlink>
        <a:srgbClr val="F77F90"/>
      </a:folHlink>
    </a:clrScheme>
    <a:fontScheme name="Грань">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Грань">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23659B44-6E34-4CE8-8F0D-387DA7996826}"/>
    </a:ext>
  </a:extLst>
</a:theme>
</file>

<file path=ppt/theme/theme8.xml><?xml version="1.0" encoding="utf-8"?>
<a:theme xmlns:a="http://schemas.openxmlformats.org/drawingml/2006/main" name="Пиксел">
  <a:themeElements>
    <a:clrScheme name="Пиксел 12">
      <a:dk1>
        <a:srgbClr val="000000"/>
      </a:dk1>
      <a:lt1>
        <a:srgbClr val="FFFFFF"/>
      </a:lt1>
      <a:dk2>
        <a:srgbClr val="000000"/>
      </a:dk2>
      <a:lt2>
        <a:srgbClr val="00007D"/>
      </a:lt2>
      <a:accent1>
        <a:srgbClr val="9999FF"/>
      </a:accent1>
      <a:accent2>
        <a:srgbClr val="9999CC"/>
      </a:accent2>
      <a:accent3>
        <a:srgbClr val="FFFFFF"/>
      </a:accent3>
      <a:accent4>
        <a:srgbClr val="000000"/>
      </a:accent4>
      <a:accent5>
        <a:srgbClr val="CACAFF"/>
      </a:accent5>
      <a:accent6>
        <a:srgbClr val="8A8AB9"/>
      </a:accent6>
      <a:hlink>
        <a:srgbClr val="666699"/>
      </a:hlink>
      <a:folHlink>
        <a:srgbClr val="CCCCE6"/>
      </a:folHlink>
    </a:clrScheme>
    <a:fontScheme name="Пиксел">
      <a:majorFont>
        <a:latin typeface="Arial"/>
        <a:ea typeface=""/>
        <a:cs typeface=""/>
      </a:majorFont>
      <a:minorFont>
        <a:latin typeface="Arial"/>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ru-RU"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ru-RU" sz="1800" b="0" i="0" u="none" strike="noStrike" cap="none" normalizeH="0" baseline="0" smtClean="0">
            <a:ln>
              <a:noFill/>
            </a:ln>
            <a:solidFill>
              <a:schemeClr val="tx1"/>
            </a:solidFill>
            <a:effectLst/>
            <a:latin typeface="Arial" charset="0"/>
          </a:defRPr>
        </a:defPPr>
      </a:lstStyle>
    </a:lnDef>
  </a:objectDefaults>
  <a:extraClrSchemeLst>
    <a:extraClrScheme>
      <a:clrScheme name="Пиксел 1">
        <a:dk1>
          <a:srgbClr val="0066FF"/>
        </a:dk1>
        <a:lt1>
          <a:srgbClr val="FFFFFF"/>
        </a:lt1>
        <a:dk2>
          <a:srgbClr val="000066"/>
        </a:dk2>
        <a:lt2>
          <a:srgbClr val="FFFFFF"/>
        </a:lt2>
        <a:accent1>
          <a:srgbClr val="6699FF"/>
        </a:accent1>
        <a:accent2>
          <a:srgbClr val="3333FF"/>
        </a:accent2>
        <a:accent3>
          <a:srgbClr val="AAAAB8"/>
        </a:accent3>
        <a:accent4>
          <a:srgbClr val="DADADA"/>
        </a:accent4>
        <a:accent5>
          <a:srgbClr val="B8CAFF"/>
        </a:accent5>
        <a:accent6>
          <a:srgbClr val="2D2DE7"/>
        </a:accent6>
        <a:hlink>
          <a:srgbClr val="FFCC00"/>
        </a:hlink>
        <a:folHlink>
          <a:srgbClr val="0000CC"/>
        </a:folHlink>
      </a:clrScheme>
      <a:clrMap bg1="dk2" tx1="lt1" bg2="dk1" tx2="lt2" accent1="accent1" accent2="accent2" accent3="accent3" accent4="accent4" accent5="accent5" accent6="accent6" hlink="hlink" folHlink="folHlink"/>
    </a:extraClrScheme>
    <a:extraClrScheme>
      <a:clrScheme name="Пиксел 2">
        <a:dk1>
          <a:srgbClr val="009999"/>
        </a:dk1>
        <a:lt1>
          <a:srgbClr val="FFFFFF"/>
        </a:lt1>
        <a:dk2>
          <a:srgbClr val="334B49"/>
        </a:dk2>
        <a:lt2>
          <a:srgbClr val="FFFFFF"/>
        </a:lt2>
        <a:accent1>
          <a:srgbClr val="33CCCC"/>
        </a:accent1>
        <a:accent2>
          <a:srgbClr val="008080"/>
        </a:accent2>
        <a:accent3>
          <a:srgbClr val="ADB1B1"/>
        </a:accent3>
        <a:accent4>
          <a:srgbClr val="DADADA"/>
        </a:accent4>
        <a:accent5>
          <a:srgbClr val="ADE2E2"/>
        </a:accent5>
        <a:accent6>
          <a:srgbClr val="007373"/>
        </a:accent6>
        <a:hlink>
          <a:srgbClr val="FFCC00"/>
        </a:hlink>
        <a:folHlink>
          <a:srgbClr val="006666"/>
        </a:folHlink>
      </a:clrScheme>
      <a:clrMap bg1="dk2" tx1="lt1" bg2="dk1" tx2="lt2" accent1="accent1" accent2="accent2" accent3="accent3" accent4="accent4" accent5="accent5" accent6="accent6" hlink="hlink" folHlink="folHlink"/>
    </a:extraClrScheme>
    <a:extraClrScheme>
      <a:clrScheme name="Пиксел 3">
        <a:dk1>
          <a:srgbClr val="006699"/>
        </a:dk1>
        <a:lt1>
          <a:srgbClr val="FFFFFF"/>
        </a:lt1>
        <a:dk2>
          <a:srgbClr val="333399"/>
        </a:dk2>
        <a:lt2>
          <a:srgbClr val="FFFFFF"/>
        </a:lt2>
        <a:accent1>
          <a:srgbClr val="0099CC"/>
        </a:accent1>
        <a:accent2>
          <a:srgbClr val="0386AF"/>
        </a:accent2>
        <a:accent3>
          <a:srgbClr val="ADADCA"/>
        </a:accent3>
        <a:accent4>
          <a:srgbClr val="DADADA"/>
        </a:accent4>
        <a:accent5>
          <a:srgbClr val="AACAE2"/>
        </a:accent5>
        <a:accent6>
          <a:srgbClr val="02799E"/>
        </a:accent6>
        <a:hlink>
          <a:srgbClr val="FFCC00"/>
        </a:hlink>
        <a:folHlink>
          <a:srgbClr val="6699FF"/>
        </a:folHlink>
      </a:clrScheme>
      <a:clrMap bg1="dk2" tx1="lt1" bg2="dk1" tx2="lt2" accent1="accent1" accent2="accent2" accent3="accent3" accent4="accent4" accent5="accent5" accent6="accent6" hlink="hlink" folHlink="folHlink"/>
    </a:extraClrScheme>
    <a:extraClrScheme>
      <a:clrScheme name="Пиксел 4">
        <a:dk1>
          <a:srgbClr val="008080"/>
        </a:dk1>
        <a:lt1>
          <a:srgbClr val="FFFFFF"/>
        </a:lt1>
        <a:dk2>
          <a:srgbClr val="2F978D"/>
        </a:dk2>
        <a:lt2>
          <a:srgbClr val="FFFFFF"/>
        </a:lt2>
        <a:accent1>
          <a:srgbClr val="0099FF"/>
        </a:accent1>
        <a:accent2>
          <a:srgbClr val="009999"/>
        </a:accent2>
        <a:accent3>
          <a:srgbClr val="ADC9C5"/>
        </a:accent3>
        <a:accent4>
          <a:srgbClr val="DADADA"/>
        </a:accent4>
        <a:accent5>
          <a:srgbClr val="AACAFF"/>
        </a:accent5>
        <a:accent6>
          <a:srgbClr val="008A8A"/>
        </a:accent6>
        <a:hlink>
          <a:srgbClr val="FFFFCC"/>
        </a:hlink>
        <a:folHlink>
          <a:srgbClr val="70CAC6"/>
        </a:folHlink>
      </a:clrScheme>
      <a:clrMap bg1="dk2" tx1="lt1" bg2="dk1" tx2="lt2" accent1="accent1" accent2="accent2" accent3="accent3" accent4="accent4" accent5="accent5" accent6="accent6" hlink="hlink" folHlink="folHlink"/>
    </a:extraClrScheme>
    <a:extraClrScheme>
      <a:clrScheme name="Пиксел 5">
        <a:dk1>
          <a:srgbClr val="822504"/>
        </a:dk1>
        <a:lt1>
          <a:srgbClr val="FFFFFF"/>
        </a:lt1>
        <a:dk2>
          <a:srgbClr val="330000"/>
        </a:dk2>
        <a:lt2>
          <a:srgbClr val="FFFFFF"/>
        </a:lt2>
        <a:accent1>
          <a:srgbClr val="FF9900"/>
        </a:accent1>
        <a:accent2>
          <a:srgbClr val="9E2A06"/>
        </a:accent2>
        <a:accent3>
          <a:srgbClr val="ADAAAA"/>
        </a:accent3>
        <a:accent4>
          <a:srgbClr val="DADADA"/>
        </a:accent4>
        <a:accent5>
          <a:srgbClr val="FFCAAA"/>
        </a:accent5>
        <a:accent6>
          <a:srgbClr val="8F2505"/>
        </a:accent6>
        <a:hlink>
          <a:srgbClr val="FF3300"/>
        </a:hlink>
        <a:folHlink>
          <a:srgbClr val="7C0704"/>
        </a:folHlink>
      </a:clrScheme>
      <a:clrMap bg1="dk2" tx1="lt1" bg2="dk1" tx2="lt2" accent1="accent1" accent2="accent2" accent3="accent3" accent4="accent4" accent5="accent5" accent6="accent6" hlink="hlink" folHlink="folHlink"/>
    </a:extraClrScheme>
    <a:extraClrScheme>
      <a:clrScheme name="Пиксел 6">
        <a:dk1>
          <a:srgbClr val="336600"/>
        </a:dk1>
        <a:lt1>
          <a:srgbClr val="FFFFFF"/>
        </a:lt1>
        <a:dk2>
          <a:srgbClr val="4A7911"/>
        </a:dk2>
        <a:lt2>
          <a:srgbClr val="FFFFFF"/>
        </a:lt2>
        <a:accent1>
          <a:srgbClr val="666633"/>
        </a:accent1>
        <a:accent2>
          <a:srgbClr val="669900"/>
        </a:accent2>
        <a:accent3>
          <a:srgbClr val="B1BEAA"/>
        </a:accent3>
        <a:accent4>
          <a:srgbClr val="DADADA"/>
        </a:accent4>
        <a:accent5>
          <a:srgbClr val="B8B8AD"/>
        </a:accent5>
        <a:accent6>
          <a:srgbClr val="5C8A00"/>
        </a:accent6>
        <a:hlink>
          <a:srgbClr val="FFCC00"/>
        </a:hlink>
        <a:folHlink>
          <a:srgbClr val="99CC00"/>
        </a:folHlink>
      </a:clrScheme>
      <a:clrMap bg1="dk2" tx1="lt1" bg2="dk1" tx2="lt2" accent1="accent1" accent2="accent2" accent3="accent3" accent4="accent4" accent5="accent5" accent6="accent6" hlink="hlink" folHlink="folHlink"/>
    </a:extraClrScheme>
    <a:extraClrScheme>
      <a:clrScheme name="Пиксел 7">
        <a:dk1>
          <a:srgbClr val="000000"/>
        </a:dk1>
        <a:lt1>
          <a:srgbClr val="FFFFFF"/>
        </a:lt1>
        <a:dk2>
          <a:srgbClr val="000000"/>
        </a:dk2>
        <a:lt2>
          <a:srgbClr val="CC3300"/>
        </a:lt2>
        <a:accent1>
          <a:srgbClr val="FFCC00"/>
        </a:accent1>
        <a:accent2>
          <a:srgbClr val="CC6600"/>
        </a:accent2>
        <a:accent3>
          <a:srgbClr val="FFFFFF"/>
        </a:accent3>
        <a:accent4>
          <a:srgbClr val="000000"/>
        </a:accent4>
        <a:accent5>
          <a:srgbClr val="FFE2AA"/>
        </a:accent5>
        <a:accent6>
          <a:srgbClr val="B95C00"/>
        </a:accent6>
        <a:hlink>
          <a:srgbClr val="663300"/>
        </a:hlink>
        <a:folHlink>
          <a:srgbClr val="CC9900"/>
        </a:folHlink>
      </a:clrScheme>
      <a:clrMap bg1="lt1" tx1="dk1" bg2="lt2" tx2="dk2" accent1="accent1" accent2="accent2" accent3="accent3" accent4="accent4" accent5="accent5" accent6="accent6" hlink="hlink" folHlink="folHlink"/>
    </a:extraClrScheme>
    <a:extraClrScheme>
      <a:clrScheme name="Пиксел 8">
        <a:dk1>
          <a:srgbClr val="003300"/>
        </a:dk1>
        <a:lt1>
          <a:srgbClr val="FFFFFF"/>
        </a:lt1>
        <a:dk2>
          <a:srgbClr val="000000"/>
        </a:dk2>
        <a:lt2>
          <a:srgbClr val="336600"/>
        </a:lt2>
        <a:accent1>
          <a:srgbClr val="CCCC00"/>
        </a:accent1>
        <a:accent2>
          <a:srgbClr val="669900"/>
        </a:accent2>
        <a:accent3>
          <a:srgbClr val="FFFFFF"/>
        </a:accent3>
        <a:accent4>
          <a:srgbClr val="002A00"/>
        </a:accent4>
        <a:accent5>
          <a:srgbClr val="E2E2AA"/>
        </a:accent5>
        <a:accent6>
          <a:srgbClr val="5C8A00"/>
        </a:accent6>
        <a:hlink>
          <a:srgbClr val="333300"/>
        </a:hlink>
        <a:folHlink>
          <a:srgbClr val="99CC00"/>
        </a:folHlink>
      </a:clrScheme>
      <a:clrMap bg1="lt1" tx1="dk1" bg2="lt2" tx2="dk2" accent1="accent1" accent2="accent2" accent3="accent3" accent4="accent4" accent5="accent5" accent6="accent6" hlink="hlink" folHlink="folHlink"/>
    </a:extraClrScheme>
    <a:extraClrScheme>
      <a:clrScheme name="Пиксел 9">
        <a:dk1>
          <a:srgbClr val="000000"/>
        </a:dk1>
        <a:lt1>
          <a:srgbClr val="FFFFFF"/>
        </a:lt1>
        <a:dk2>
          <a:srgbClr val="000000"/>
        </a:dk2>
        <a:lt2>
          <a:srgbClr val="440044"/>
        </a:lt2>
        <a:accent1>
          <a:srgbClr val="FFCCCC"/>
        </a:accent1>
        <a:accent2>
          <a:srgbClr val="790571"/>
        </a:accent2>
        <a:accent3>
          <a:srgbClr val="FFFFFF"/>
        </a:accent3>
        <a:accent4>
          <a:srgbClr val="000000"/>
        </a:accent4>
        <a:accent5>
          <a:srgbClr val="FFE2E2"/>
        </a:accent5>
        <a:accent6>
          <a:srgbClr val="6D0466"/>
        </a:accent6>
        <a:hlink>
          <a:srgbClr val="993366"/>
        </a:hlink>
        <a:folHlink>
          <a:srgbClr val="9F839F"/>
        </a:folHlink>
      </a:clrScheme>
      <a:clrMap bg1="lt1" tx1="dk1" bg2="lt2" tx2="dk2" accent1="accent1" accent2="accent2" accent3="accent3" accent4="accent4" accent5="accent5" accent6="accent6" hlink="hlink" folHlink="folHlink"/>
    </a:extraClrScheme>
    <a:extraClrScheme>
      <a:clrScheme name="Пиксел 10">
        <a:dk1>
          <a:srgbClr val="000000"/>
        </a:dk1>
        <a:lt1>
          <a:srgbClr val="FFFFFF"/>
        </a:lt1>
        <a:dk2>
          <a:srgbClr val="000000"/>
        </a:dk2>
        <a:lt2>
          <a:srgbClr val="FF9900"/>
        </a:lt2>
        <a:accent1>
          <a:srgbClr val="FFCC99"/>
        </a:accent1>
        <a:accent2>
          <a:srgbClr val="FBA313"/>
        </a:accent2>
        <a:accent3>
          <a:srgbClr val="FFFFFF"/>
        </a:accent3>
        <a:accent4>
          <a:srgbClr val="000000"/>
        </a:accent4>
        <a:accent5>
          <a:srgbClr val="FFE2CA"/>
        </a:accent5>
        <a:accent6>
          <a:srgbClr val="E39310"/>
        </a:accent6>
        <a:hlink>
          <a:srgbClr val="CC3300"/>
        </a:hlink>
        <a:folHlink>
          <a:srgbClr val="FCC66E"/>
        </a:folHlink>
      </a:clrScheme>
      <a:clrMap bg1="lt1" tx1="dk1" bg2="lt2" tx2="dk2" accent1="accent1" accent2="accent2" accent3="accent3" accent4="accent4" accent5="accent5" accent6="accent6" hlink="hlink" folHlink="folHlink"/>
    </a:extraClrScheme>
    <a:extraClrScheme>
      <a:clrScheme name="Пиксел 11">
        <a:dk1>
          <a:srgbClr val="000000"/>
        </a:dk1>
        <a:lt1>
          <a:srgbClr val="FFFFFF"/>
        </a:lt1>
        <a:dk2>
          <a:srgbClr val="000000"/>
        </a:dk2>
        <a:lt2>
          <a:srgbClr val="779F92"/>
        </a:lt2>
        <a:accent1>
          <a:srgbClr val="33CCCC"/>
        </a:accent1>
        <a:accent2>
          <a:srgbClr val="9DC2D7"/>
        </a:accent2>
        <a:accent3>
          <a:srgbClr val="FFFFFF"/>
        </a:accent3>
        <a:accent4>
          <a:srgbClr val="000000"/>
        </a:accent4>
        <a:accent5>
          <a:srgbClr val="ADE2E2"/>
        </a:accent5>
        <a:accent6>
          <a:srgbClr val="8EB0C3"/>
        </a:accent6>
        <a:hlink>
          <a:srgbClr val="006666"/>
        </a:hlink>
        <a:folHlink>
          <a:srgbClr val="CCCCFF"/>
        </a:folHlink>
      </a:clrScheme>
      <a:clrMap bg1="lt1" tx1="dk1" bg2="lt2" tx2="dk2" accent1="accent1" accent2="accent2" accent3="accent3" accent4="accent4" accent5="accent5" accent6="accent6" hlink="hlink" folHlink="folHlink"/>
    </a:extraClrScheme>
    <a:extraClrScheme>
      <a:clrScheme name="Пиксел 12">
        <a:dk1>
          <a:srgbClr val="000000"/>
        </a:dk1>
        <a:lt1>
          <a:srgbClr val="FFFFFF"/>
        </a:lt1>
        <a:dk2>
          <a:srgbClr val="000000"/>
        </a:dk2>
        <a:lt2>
          <a:srgbClr val="00007D"/>
        </a:lt2>
        <a:accent1>
          <a:srgbClr val="9999FF"/>
        </a:accent1>
        <a:accent2>
          <a:srgbClr val="9999CC"/>
        </a:accent2>
        <a:accent3>
          <a:srgbClr val="FFFFFF"/>
        </a:accent3>
        <a:accent4>
          <a:srgbClr val="000000"/>
        </a:accent4>
        <a:accent5>
          <a:srgbClr val="CACAFF"/>
        </a:accent5>
        <a:accent6>
          <a:srgbClr val="8A8AB9"/>
        </a:accent6>
        <a:hlink>
          <a:srgbClr val="666699"/>
        </a:hlink>
        <a:folHlink>
          <a:srgbClr val="CCCCE6"/>
        </a:folHlink>
      </a:clrScheme>
      <a:clrMap bg1="lt1" tx1="dk1" bg2="lt2" tx2="dk2" accent1="accent1" accent2="accent2" accent3="accent3" accent4="accent4" accent5="accent5" accent6="accent6" hlink="hlink" folHlink="folHlink"/>
    </a:extraClrScheme>
  </a:extraClrSchemeLst>
</a:theme>
</file>

<file path=ppt/theme/theme9.xml><?xml version="1.0" encoding="utf-8"?>
<a:theme xmlns:a="http://schemas.openxmlformats.org/drawingml/2006/main" name="Сектор">
  <a:themeElements>
    <a:clrScheme name="Сектор">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Сектор">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Сектор">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3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2700"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ppt/theme/theme10.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Balloons</Template>
  <TotalTime>836</TotalTime>
  <Words>850</Words>
  <Application>Microsoft Office PowerPoint</Application>
  <PresentationFormat>Экран (4:3)</PresentationFormat>
  <Paragraphs>110</Paragraphs>
  <Slides>15</Slides>
  <Notes>3</Notes>
  <HiddenSlides>0</HiddenSlides>
  <MMClips>0</MMClips>
  <ScaleCrop>false</ScaleCrop>
  <HeadingPairs>
    <vt:vector size="6" baseType="variant">
      <vt:variant>
        <vt:lpstr>Использованные шрифты</vt:lpstr>
      </vt:variant>
      <vt:variant>
        <vt:i4>16</vt:i4>
      </vt:variant>
      <vt:variant>
        <vt:lpstr>Тема</vt:lpstr>
      </vt:variant>
      <vt:variant>
        <vt:i4>9</vt:i4>
      </vt:variant>
      <vt:variant>
        <vt:lpstr>Заголовки слайдов</vt:lpstr>
      </vt:variant>
      <vt:variant>
        <vt:i4>15</vt:i4>
      </vt:variant>
    </vt:vector>
  </HeadingPairs>
  <TitlesOfParts>
    <vt:vector size="40" baseType="lpstr">
      <vt:lpstr>Arial</vt:lpstr>
      <vt:lpstr>Arial Black</vt:lpstr>
      <vt:lpstr>Calibri</vt:lpstr>
      <vt:lpstr>Cambria</vt:lpstr>
      <vt:lpstr>Century Gothic</vt:lpstr>
      <vt:lpstr>Corbel</vt:lpstr>
      <vt:lpstr>Franklin Gothic Book</vt:lpstr>
      <vt:lpstr>Franklin Gothic Medium</vt:lpstr>
      <vt:lpstr>Gill Sans MT</vt:lpstr>
      <vt:lpstr>Perpetua</vt:lpstr>
      <vt:lpstr>Times New Roman</vt:lpstr>
      <vt:lpstr>Trebuchet MS</vt:lpstr>
      <vt:lpstr>Verdana</vt:lpstr>
      <vt:lpstr>Wingdings</vt:lpstr>
      <vt:lpstr>Wingdings 2</vt:lpstr>
      <vt:lpstr>Wingdings 3</vt:lpstr>
      <vt:lpstr>Balloons</vt:lpstr>
      <vt:lpstr>Справедливость</vt:lpstr>
      <vt:lpstr>Тема Office</vt:lpstr>
      <vt:lpstr>Трек</vt:lpstr>
      <vt:lpstr>Солнцестояние</vt:lpstr>
      <vt:lpstr>Грань</vt:lpstr>
      <vt:lpstr>2_Грань</vt:lpstr>
      <vt:lpstr>Пиксел</vt:lpstr>
      <vt:lpstr>Сектор</vt:lpstr>
      <vt:lpstr>11-Мавзу.  Чова молларни яйловдан бошқа ҳудудларга кўчириб (отгон) фойдаланиш хусусиятлари</vt:lpstr>
      <vt:lpstr>Презентация PowerPoint</vt:lpstr>
      <vt:lpstr>Презентация PowerPoint</vt:lpstr>
      <vt:lpstr>Чорвачилик   хўжаликларини   молларни бир майдондан бошқа ҳудудларга ёки майдонларга кўчириб боқишга бир неча сабаблар мажбур қилиши мумкин. Улар қўйидагилар:</vt:lpstr>
      <vt:lpstr>Чўл ва адирлар ҳудудларида кўчириб фойдаланиш хусусиятлари</vt:lpstr>
      <vt:lpstr>Қиш   мавсумида   кўчириш </vt:lpstr>
      <vt:lpstr>Тоғли ҳудудларга молларни кўчириб яйловлардан фойдаланиш хусусиятлари</vt:lpstr>
      <vt:lpstr>ТОҒ МИНТАҚАСИ</vt:lpstr>
      <vt:lpstr>Презентация PowerPoint</vt:lpstr>
      <vt:lpstr>ЯЙЛОВ (БАЛАНД ТОҒ) МИНТАҚАСИ</vt:lpstr>
      <vt:lpstr>Презентация PowerPoint</vt:lpstr>
      <vt:lpstr>Чўл ва баланд тоғ ҳудудлари табиат кўрсатгичларининг (ёз) киёсий тавсифи </vt:lpstr>
      <vt:lpstr>Ёз мавсуми давомида чўл ва баланд тоғ яйловлари озуқа заҳиралари ва сувининг қиёсий тавсифи </vt:lpstr>
      <vt:lpstr>Альп ўтлоқлари </vt:lpstr>
      <vt:lpstr>Презентация PowerPoint</vt:lpstr>
    </vt:vector>
  </TitlesOfParts>
  <Company>Home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UserXP</dc:creator>
  <cp:lastModifiedBy>Ashurov Xikmatillo</cp:lastModifiedBy>
  <cp:revision>131</cp:revision>
  <cp:lastPrinted>1601-01-01T00:00:00Z</cp:lastPrinted>
  <dcterms:created xsi:type="dcterms:W3CDTF">2011-08-22T10:27:00Z</dcterms:created>
  <dcterms:modified xsi:type="dcterms:W3CDTF">2017-11-16T05:15:14Z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4</vt:i4>
  </property>
</Properties>
</file>