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47" r:id="rId3"/>
    <p:sldMasterId id="2147483783" r:id="rId4"/>
    <p:sldMasterId id="2147483795" r:id="rId5"/>
  </p:sldMasterIdLst>
  <p:notesMasterIdLst>
    <p:notesMasterId r:id="rId23"/>
  </p:notesMasterIdLst>
  <p:sldIdLst>
    <p:sldId id="329" r:id="rId6"/>
    <p:sldId id="256" r:id="rId7"/>
    <p:sldId id="325" r:id="rId8"/>
    <p:sldId id="295" r:id="rId9"/>
    <p:sldId id="338" r:id="rId10"/>
    <p:sldId id="339" r:id="rId11"/>
    <p:sldId id="340" r:id="rId12"/>
    <p:sldId id="326" r:id="rId13"/>
    <p:sldId id="318" r:id="rId14"/>
    <p:sldId id="316" r:id="rId15"/>
    <p:sldId id="317" r:id="rId16"/>
    <p:sldId id="320" r:id="rId17"/>
    <p:sldId id="322" r:id="rId18"/>
    <p:sldId id="341" r:id="rId19"/>
    <p:sldId id="342" r:id="rId20"/>
    <p:sldId id="343" r:id="rId21"/>
    <p:sldId id="266" r:id="rId22"/>
  </p:sldIdLst>
  <p:sldSz cx="9144000" cy="6858000" type="screen4x3"/>
  <p:notesSz cx="6858000" cy="9144000"/>
  <p:custDataLst>
    <p:tags r:id="rId2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29D045-ED8F-4B0C-9418-65ADE5152D00}"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ru-RU"/>
        </a:p>
      </dgm:t>
    </dgm:pt>
    <dgm:pt modelId="{F83684BD-06DC-4A05-8FCF-A6F51A3328BF}">
      <dgm:prSet/>
      <dgm:spPr/>
      <dgm:t>
        <a:bodyPr/>
        <a:lstStyle/>
        <a:p>
          <a:pPr rtl="0"/>
          <a:r>
            <a:rPr lang="ru-RU" b="1" i="1" baseline="0" smtClean="0"/>
            <a:t>1.Чучук сувли кудуқлар</a:t>
          </a:r>
          <a:r>
            <a:rPr lang="ru-RU" i="1" baseline="0" smtClean="0"/>
            <a:t>-</a:t>
          </a:r>
          <a:r>
            <a:rPr lang="ru-RU" baseline="0" smtClean="0"/>
            <a:t>бутун</a:t>
          </a:r>
          <a:r>
            <a:rPr lang="ru-RU" i="1" baseline="0" smtClean="0"/>
            <a:t> </a:t>
          </a:r>
          <a:r>
            <a:rPr lang="ru-RU" baseline="0" smtClean="0"/>
            <a:t>йил давомида фойдаланишга яроқли (қаттиқ қолдиқ 1л сувда 2г гача). </a:t>
          </a:r>
          <a:endParaRPr lang="ru-RU"/>
        </a:p>
      </dgm:t>
    </dgm:pt>
    <dgm:pt modelId="{3406E9C0-FF62-4412-9A29-316C7035BC69}" type="parTrans" cxnId="{F9AF5671-F6A3-4A7D-89E4-D80EFFAD402A}">
      <dgm:prSet/>
      <dgm:spPr/>
      <dgm:t>
        <a:bodyPr/>
        <a:lstStyle/>
        <a:p>
          <a:endParaRPr lang="ru-RU"/>
        </a:p>
      </dgm:t>
    </dgm:pt>
    <dgm:pt modelId="{95236B9D-12C5-42EB-A3EC-5AC08024A736}" type="sibTrans" cxnId="{F9AF5671-F6A3-4A7D-89E4-D80EFFAD402A}">
      <dgm:prSet/>
      <dgm:spPr/>
      <dgm:t>
        <a:bodyPr/>
        <a:lstStyle/>
        <a:p>
          <a:endParaRPr lang="ru-RU"/>
        </a:p>
      </dgm:t>
    </dgm:pt>
    <dgm:pt modelId="{20A0748C-B1B0-47D6-8893-E027190472EC}">
      <dgm:prSet/>
      <dgm:spPr/>
      <dgm:t>
        <a:bodyPr/>
        <a:lstStyle/>
        <a:p>
          <a:pPr rtl="0"/>
          <a:r>
            <a:rPr lang="ru-RU" b="1" i="1" baseline="0" smtClean="0"/>
            <a:t>2.Кам шўрланган</a:t>
          </a:r>
          <a:r>
            <a:rPr lang="ru-RU" i="1" baseline="0" smtClean="0"/>
            <a:t>-</a:t>
          </a:r>
          <a:r>
            <a:rPr lang="ru-RU" baseline="0" smtClean="0"/>
            <a:t>бутун</a:t>
          </a:r>
          <a:r>
            <a:rPr lang="ru-RU" i="1" baseline="0" smtClean="0"/>
            <a:t>   </a:t>
          </a:r>
          <a:r>
            <a:rPr lang="ru-RU" baseline="0" smtClean="0"/>
            <a:t>йил   давомида   фойдаланишга яроқли (қаттиқ қолдиқ 6г/л гача). </a:t>
          </a:r>
          <a:endParaRPr lang="ru-RU"/>
        </a:p>
      </dgm:t>
    </dgm:pt>
    <dgm:pt modelId="{4F427F06-EB46-4ACC-9D62-28A7A9705BAC}" type="parTrans" cxnId="{54FFF2AF-AD56-4A63-BD65-4F62FC642A1D}">
      <dgm:prSet/>
      <dgm:spPr/>
      <dgm:t>
        <a:bodyPr/>
        <a:lstStyle/>
        <a:p>
          <a:endParaRPr lang="ru-RU"/>
        </a:p>
      </dgm:t>
    </dgm:pt>
    <dgm:pt modelId="{968ADA8D-343E-44DA-873B-67360C8C5569}" type="sibTrans" cxnId="{54FFF2AF-AD56-4A63-BD65-4F62FC642A1D}">
      <dgm:prSet/>
      <dgm:spPr/>
      <dgm:t>
        <a:bodyPr/>
        <a:lstStyle/>
        <a:p>
          <a:endParaRPr lang="ru-RU"/>
        </a:p>
      </dgm:t>
    </dgm:pt>
    <dgm:pt modelId="{C5BC44C4-990F-4B3A-A9EA-BB99648850CE}">
      <dgm:prSet/>
      <dgm:spPr/>
      <dgm:t>
        <a:bodyPr/>
        <a:lstStyle/>
        <a:p>
          <a:pPr rtl="0"/>
          <a:r>
            <a:rPr lang="ru-RU" b="1" i="1" baseline="0" smtClean="0"/>
            <a:t>3.Шўр  сувли</a:t>
          </a:r>
          <a:r>
            <a:rPr lang="ru-RU" i="1" baseline="0" smtClean="0"/>
            <a:t>-</a:t>
          </a:r>
          <a:r>
            <a:rPr lang="ru-RU" baseline="0" smtClean="0"/>
            <a:t>куз</a:t>
          </a:r>
          <a:r>
            <a:rPr lang="ru-RU" i="1" baseline="0" smtClean="0"/>
            <a:t> </a:t>
          </a:r>
          <a:r>
            <a:rPr lang="ru-RU" baseline="0" smtClean="0"/>
            <a:t>ва қиш ойлари учун яроқли  (каттик колдик 13 г/л гача). </a:t>
          </a:r>
          <a:endParaRPr lang="ru-RU"/>
        </a:p>
      </dgm:t>
    </dgm:pt>
    <dgm:pt modelId="{D27F6528-DA3B-4078-9F46-FEFEC38E9014}" type="parTrans" cxnId="{B6CA1DB5-820A-4FB9-82A3-CB6003BEF712}">
      <dgm:prSet/>
      <dgm:spPr/>
      <dgm:t>
        <a:bodyPr/>
        <a:lstStyle/>
        <a:p>
          <a:endParaRPr lang="ru-RU"/>
        </a:p>
      </dgm:t>
    </dgm:pt>
    <dgm:pt modelId="{9145A4DC-0316-423D-8B26-9775FE490F27}" type="sibTrans" cxnId="{B6CA1DB5-820A-4FB9-82A3-CB6003BEF712}">
      <dgm:prSet/>
      <dgm:spPr/>
      <dgm:t>
        <a:bodyPr/>
        <a:lstStyle/>
        <a:p>
          <a:endParaRPr lang="ru-RU"/>
        </a:p>
      </dgm:t>
    </dgm:pt>
    <dgm:pt modelId="{3DF4389B-5308-470F-B889-361EA4C795E0}">
      <dgm:prSet/>
      <dgm:spPr/>
      <dgm:t>
        <a:bodyPr/>
        <a:lstStyle/>
        <a:p>
          <a:pPr rtl="0"/>
          <a:r>
            <a:rPr lang="ru-RU" b="1" i="1" baseline="0" smtClean="0"/>
            <a:t>4.Шўр сувли</a:t>
          </a:r>
          <a:r>
            <a:rPr lang="ru-RU" i="1" baseline="0" smtClean="0"/>
            <a:t>-</a:t>
          </a:r>
          <a:r>
            <a:rPr lang="ru-RU" baseline="0" smtClean="0"/>
            <a:t>фақат қиш мавсуми давомида яроқли (қаттиқ 13-16г/л гача). </a:t>
          </a:r>
          <a:endParaRPr lang="ru-RU"/>
        </a:p>
      </dgm:t>
    </dgm:pt>
    <dgm:pt modelId="{33013133-AC69-4346-AB63-8DF7ABF14C14}" type="parTrans" cxnId="{D008CDCC-C379-44FB-A405-2B575B15C4A3}">
      <dgm:prSet/>
      <dgm:spPr/>
      <dgm:t>
        <a:bodyPr/>
        <a:lstStyle/>
        <a:p>
          <a:endParaRPr lang="ru-RU"/>
        </a:p>
      </dgm:t>
    </dgm:pt>
    <dgm:pt modelId="{AB52C07D-9D1D-4559-A549-5E69BE9728EB}" type="sibTrans" cxnId="{D008CDCC-C379-44FB-A405-2B575B15C4A3}">
      <dgm:prSet/>
      <dgm:spPr/>
      <dgm:t>
        <a:bodyPr/>
        <a:lstStyle/>
        <a:p>
          <a:endParaRPr lang="ru-RU"/>
        </a:p>
      </dgm:t>
    </dgm:pt>
    <dgm:pt modelId="{9CE29ED5-8A0B-4D6B-8077-C2649B26B6A1}">
      <dgm:prSet/>
      <dgm:spPr/>
      <dgm:t>
        <a:bodyPr/>
        <a:lstStyle/>
        <a:p>
          <a:pPr rtl="0"/>
          <a:r>
            <a:rPr lang="ru-RU" b="1" i="1" baseline="0" smtClean="0"/>
            <a:t>5.Ўта шўр</a:t>
          </a:r>
          <a:r>
            <a:rPr lang="ru-RU" i="1" baseline="0" smtClean="0"/>
            <a:t> </a:t>
          </a:r>
          <a:r>
            <a:rPr lang="ru-RU" b="1" i="1" baseline="0" smtClean="0"/>
            <a:t>сув</a:t>
          </a:r>
          <a:r>
            <a:rPr lang="ru-RU" baseline="0" smtClean="0"/>
            <a:t>-фойдаланишга яроқсиз (қаттиқ қолдиқ 16г/л дан юқори). </a:t>
          </a:r>
          <a:endParaRPr lang="ru-RU"/>
        </a:p>
      </dgm:t>
    </dgm:pt>
    <dgm:pt modelId="{E6C5488B-F095-46B8-9F86-95784FC4301B}" type="parTrans" cxnId="{54DA7AC0-FCD5-4866-90CA-285D079F6E53}">
      <dgm:prSet/>
      <dgm:spPr/>
      <dgm:t>
        <a:bodyPr/>
        <a:lstStyle/>
        <a:p>
          <a:endParaRPr lang="ru-RU"/>
        </a:p>
      </dgm:t>
    </dgm:pt>
    <dgm:pt modelId="{65EE460F-07BF-4CF2-A3B8-0041F063DAAC}" type="sibTrans" cxnId="{54DA7AC0-FCD5-4866-90CA-285D079F6E53}">
      <dgm:prSet/>
      <dgm:spPr/>
      <dgm:t>
        <a:bodyPr/>
        <a:lstStyle/>
        <a:p>
          <a:endParaRPr lang="ru-RU"/>
        </a:p>
      </dgm:t>
    </dgm:pt>
    <dgm:pt modelId="{B73DC52F-9F89-4149-AC50-47044E4AEFBF}" type="pres">
      <dgm:prSet presAssocID="{AA29D045-ED8F-4B0C-9418-65ADE5152D00}" presName="Name0" presStyleCnt="0">
        <dgm:presLayoutVars>
          <dgm:dir/>
          <dgm:animLvl val="lvl"/>
          <dgm:resizeHandles val="exact"/>
        </dgm:presLayoutVars>
      </dgm:prSet>
      <dgm:spPr/>
    </dgm:pt>
    <dgm:pt modelId="{79E138BA-29CA-4C72-82AA-EC933804CD39}" type="pres">
      <dgm:prSet presAssocID="{F83684BD-06DC-4A05-8FCF-A6F51A3328BF}" presName="linNode" presStyleCnt="0"/>
      <dgm:spPr/>
    </dgm:pt>
    <dgm:pt modelId="{5E6990C2-132F-4977-87A1-A272747A92EE}" type="pres">
      <dgm:prSet presAssocID="{F83684BD-06DC-4A05-8FCF-A6F51A3328BF}" presName="parentText" presStyleLbl="node1" presStyleIdx="0" presStyleCnt="5" custScaleX="210956">
        <dgm:presLayoutVars>
          <dgm:chMax val="1"/>
          <dgm:bulletEnabled val="1"/>
        </dgm:presLayoutVars>
      </dgm:prSet>
      <dgm:spPr/>
    </dgm:pt>
    <dgm:pt modelId="{48F9D056-6E18-43B6-BC72-126775678BE5}" type="pres">
      <dgm:prSet presAssocID="{95236B9D-12C5-42EB-A3EC-5AC08024A736}" presName="sp" presStyleCnt="0"/>
      <dgm:spPr/>
    </dgm:pt>
    <dgm:pt modelId="{D0FC37C9-376E-42DF-96BF-C3785C170B3E}" type="pres">
      <dgm:prSet presAssocID="{20A0748C-B1B0-47D6-8893-E027190472EC}" presName="linNode" presStyleCnt="0"/>
      <dgm:spPr/>
    </dgm:pt>
    <dgm:pt modelId="{AD8A048F-0C0A-4F8E-9EB3-78346B489C51}" type="pres">
      <dgm:prSet presAssocID="{20A0748C-B1B0-47D6-8893-E027190472EC}" presName="parentText" presStyleLbl="node1" presStyleIdx="1" presStyleCnt="5" custScaleX="210956">
        <dgm:presLayoutVars>
          <dgm:chMax val="1"/>
          <dgm:bulletEnabled val="1"/>
        </dgm:presLayoutVars>
      </dgm:prSet>
      <dgm:spPr/>
    </dgm:pt>
    <dgm:pt modelId="{DDC994F1-A131-4FD1-90AD-CE5982564126}" type="pres">
      <dgm:prSet presAssocID="{968ADA8D-343E-44DA-873B-67360C8C5569}" presName="sp" presStyleCnt="0"/>
      <dgm:spPr/>
    </dgm:pt>
    <dgm:pt modelId="{B1091B2F-9264-4288-AB16-3726E88D3E9C}" type="pres">
      <dgm:prSet presAssocID="{C5BC44C4-990F-4B3A-A9EA-BB99648850CE}" presName="linNode" presStyleCnt="0"/>
      <dgm:spPr/>
    </dgm:pt>
    <dgm:pt modelId="{27ED24E5-3D0E-4ADA-AE76-2FE0100D2F45}" type="pres">
      <dgm:prSet presAssocID="{C5BC44C4-990F-4B3A-A9EA-BB99648850CE}" presName="parentText" presStyleLbl="node1" presStyleIdx="2" presStyleCnt="5" custScaleX="210956">
        <dgm:presLayoutVars>
          <dgm:chMax val="1"/>
          <dgm:bulletEnabled val="1"/>
        </dgm:presLayoutVars>
      </dgm:prSet>
      <dgm:spPr/>
    </dgm:pt>
    <dgm:pt modelId="{7CF884CE-C511-4CD0-9B6E-F51D7E488EE9}" type="pres">
      <dgm:prSet presAssocID="{9145A4DC-0316-423D-8B26-9775FE490F27}" presName="sp" presStyleCnt="0"/>
      <dgm:spPr/>
    </dgm:pt>
    <dgm:pt modelId="{ECDC89EE-B68D-4B4E-8929-3E31177C6816}" type="pres">
      <dgm:prSet presAssocID="{3DF4389B-5308-470F-B889-361EA4C795E0}" presName="linNode" presStyleCnt="0"/>
      <dgm:spPr/>
    </dgm:pt>
    <dgm:pt modelId="{99F1153B-091D-4108-A017-2B0980A14F67}" type="pres">
      <dgm:prSet presAssocID="{3DF4389B-5308-470F-B889-361EA4C795E0}" presName="parentText" presStyleLbl="node1" presStyleIdx="3" presStyleCnt="5" custScaleX="210956">
        <dgm:presLayoutVars>
          <dgm:chMax val="1"/>
          <dgm:bulletEnabled val="1"/>
        </dgm:presLayoutVars>
      </dgm:prSet>
      <dgm:spPr/>
    </dgm:pt>
    <dgm:pt modelId="{96987BEB-66C0-4311-8364-18A8C6D81709}" type="pres">
      <dgm:prSet presAssocID="{AB52C07D-9D1D-4559-A549-5E69BE9728EB}" presName="sp" presStyleCnt="0"/>
      <dgm:spPr/>
    </dgm:pt>
    <dgm:pt modelId="{B1C6C36A-8339-466B-9E06-242DFBFC906A}" type="pres">
      <dgm:prSet presAssocID="{9CE29ED5-8A0B-4D6B-8077-C2649B26B6A1}" presName="linNode" presStyleCnt="0"/>
      <dgm:spPr/>
    </dgm:pt>
    <dgm:pt modelId="{11F80B99-F2E9-438B-9CA9-3B0C8677564F}" type="pres">
      <dgm:prSet presAssocID="{9CE29ED5-8A0B-4D6B-8077-C2649B26B6A1}" presName="parentText" presStyleLbl="node1" presStyleIdx="4" presStyleCnt="5" custScaleX="210956">
        <dgm:presLayoutVars>
          <dgm:chMax val="1"/>
          <dgm:bulletEnabled val="1"/>
        </dgm:presLayoutVars>
      </dgm:prSet>
      <dgm:spPr/>
    </dgm:pt>
  </dgm:ptLst>
  <dgm:cxnLst>
    <dgm:cxn modelId="{C729A57D-C12C-46F9-BDDF-13EB6F99C95D}" type="presOf" srcId="{20A0748C-B1B0-47D6-8893-E027190472EC}" destId="{AD8A048F-0C0A-4F8E-9EB3-78346B489C51}" srcOrd="0" destOrd="0" presId="urn:microsoft.com/office/officeart/2005/8/layout/vList5"/>
    <dgm:cxn modelId="{38079B5A-192D-405B-92F0-F13F48337132}" type="presOf" srcId="{AA29D045-ED8F-4B0C-9418-65ADE5152D00}" destId="{B73DC52F-9F89-4149-AC50-47044E4AEFBF}" srcOrd="0" destOrd="0" presId="urn:microsoft.com/office/officeart/2005/8/layout/vList5"/>
    <dgm:cxn modelId="{D008CDCC-C379-44FB-A405-2B575B15C4A3}" srcId="{AA29D045-ED8F-4B0C-9418-65ADE5152D00}" destId="{3DF4389B-5308-470F-B889-361EA4C795E0}" srcOrd="3" destOrd="0" parTransId="{33013133-AC69-4346-AB63-8DF7ABF14C14}" sibTransId="{AB52C07D-9D1D-4559-A549-5E69BE9728EB}"/>
    <dgm:cxn modelId="{42B97044-F731-4842-9D3A-96B77A334614}" type="presOf" srcId="{9CE29ED5-8A0B-4D6B-8077-C2649B26B6A1}" destId="{11F80B99-F2E9-438B-9CA9-3B0C8677564F}" srcOrd="0" destOrd="0" presId="urn:microsoft.com/office/officeart/2005/8/layout/vList5"/>
    <dgm:cxn modelId="{54DA7AC0-FCD5-4866-90CA-285D079F6E53}" srcId="{AA29D045-ED8F-4B0C-9418-65ADE5152D00}" destId="{9CE29ED5-8A0B-4D6B-8077-C2649B26B6A1}" srcOrd="4" destOrd="0" parTransId="{E6C5488B-F095-46B8-9F86-95784FC4301B}" sibTransId="{65EE460F-07BF-4CF2-A3B8-0041F063DAAC}"/>
    <dgm:cxn modelId="{D8A3A531-F25D-4AD8-AC54-6DB42FD77FE8}" type="presOf" srcId="{F83684BD-06DC-4A05-8FCF-A6F51A3328BF}" destId="{5E6990C2-132F-4977-87A1-A272747A92EE}" srcOrd="0" destOrd="0" presId="urn:microsoft.com/office/officeart/2005/8/layout/vList5"/>
    <dgm:cxn modelId="{F9AF5671-F6A3-4A7D-89E4-D80EFFAD402A}" srcId="{AA29D045-ED8F-4B0C-9418-65ADE5152D00}" destId="{F83684BD-06DC-4A05-8FCF-A6F51A3328BF}" srcOrd="0" destOrd="0" parTransId="{3406E9C0-FF62-4412-9A29-316C7035BC69}" sibTransId="{95236B9D-12C5-42EB-A3EC-5AC08024A736}"/>
    <dgm:cxn modelId="{B6CA1DB5-820A-4FB9-82A3-CB6003BEF712}" srcId="{AA29D045-ED8F-4B0C-9418-65ADE5152D00}" destId="{C5BC44C4-990F-4B3A-A9EA-BB99648850CE}" srcOrd="2" destOrd="0" parTransId="{D27F6528-DA3B-4078-9F46-FEFEC38E9014}" sibTransId="{9145A4DC-0316-423D-8B26-9775FE490F27}"/>
    <dgm:cxn modelId="{2123B8B8-A800-4ED1-A164-8C72BBA982E1}" type="presOf" srcId="{C5BC44C4-990F-4B3A-A9EA-BB99648850CE}" destId="{27ED24E5-3D0E-4ADA-AE76-2FE0100D2F45}" srcOrd="0" destOrd="0" presId="urn:microsoft.com/office/officeart/2005/8/layout/vList5"/>
    <dgm:cxn modelId="{3BB4B266-21AB-4A1C-A0D5-B06596AD786C}" type="presOf" srcId="{3DF4389B-5308-470F-B889-361EA4C795E0}" destId="{99F1153B-091D-4108-A017-2B0980A14F67}" srcOrd="0" destOrd="0" presId="urn:microsoft.com/office/officeart/2005/8/layout/vList5"/>
    <dgm:cxn modelId="{54FFF2AF-AD56-4A63-BD65-4F62FC642A1D}" srcId="{AA29D045-ED8F-4B0C-9418-65ADE5152D00}" destId="{20A0748C-B1B0-47D6-8893-E027190472EC}" srcOrd="1" destOrd="0" parTransId="{4F427F06-EB46-4ACC-9D62-28A7A9705BAC}" sibTransId="{968ADA8D-343E-44DA-873B-67360C8C5569}"/>
    <dgm:cxn modelId="{169BDC67-4D42-4DD1-8F14-AB157AE7E4C7}" type="presParOf" srcId="{B73DC52F-9F89-4149-AC50-47044E4AEFBF}" destId="{79E138BA-29CA-4C72-82AA-EC933804CD39}" srcOrd="0" destOrd="0" presId="urn:microsoft.com/office/officeart/2005/8/layout/vList5"/>
    <dgm:cxn modelId="{67A3A92C-73D9-4758-8192-832C9F51AD91}" type="presParOf" srcId="{79E138BA-29CA-4C72-82AA-EC933804CD39}" destId="{5E6990C2-132F-4977-87A1-A272747A92EE}" srcOrd="0" destOrd="0" presId="urn:microsoft.com/office/officeart/2005/8/layout/vList5"/>
    <dgm:cxn modelId="{13BA28DF-4E63-47BD-AFA9-19136E5800F7}" type="presParOf" srcId="{B73DC52F-9F89-4149-AC50-47044E4AEFBF}" destId="{48F9D056-6E18-43B6-BC72-126775678BE5}" srcOrd="1" destOrd="0" presId="urn:microsoft.com/office/officeart/2005/8/layout/vList5"/>
    <dgm:cxn modelId="{EB3FE455-3126-4EB6-B8D2-73D64426BCA1}" type="presParOf" srcId="{B73DC52F-9F89-4149-AC50-47044E4AEFBF}" destId="{D0FC37C9-376E-42DF-96BF-C3785C170B3E}" srcOrd="2" destOrd="0" presId="urn:microsoft.com/office/officeart/2005/8/layout/vList5"/>
    <dgm:cxn modelId="{FCE9C595-505E-4C48-A6A2-F0375FF4C24E}" type="presParOf" srcId="{D0FC37C9-376E-42DF-96BF-C3785C170B3E}" destId="{AD8A048F-0C0A-4F8E-9EB3-78346B489C51}" srcOrd="0" destOrd="0" presId="urn:microsoft.com/office/officeart/2005/8/layout/vList5"/>
    <dgm:cxn modelId="{048B5261-0190-457D-BAE5-F445B0D66A02}" type="presParOf" srcId="{B73DC52F-9F89-4149-AC50-47044E4AEFBF}" destId="{DDC994F1-A131-4FD1-90AD-CE5982564126}" srcOrd="3" destOrd="0" presId="urn:microsoft.com/office/officeart/2005/8/layout/vList5"/>
    <dgm:cxn modelId="{2803051F-F1F1-4E56-B03C-DA1A7DEF5823}" type="presParOf" srcId="{B73DC52F-9F89-4149-AC50-47044E4AEFBF}" destId="{B1091B2F-9264-4288-AB16-3726E88D3E9C}" srcOrd="4" destOrd="0" presId="urn:microsoft.com/office/officeart/2005/8/layout/vList5"/>
    <dgm:cxn modelId="{DB78D687-40BE-4D44-9208-67E0ACF8CFDD}" type="presParOf" srcId="{B1091B2F-9264-4288-AB16-3726E88D3E9C}" destId="{27ED24E5-3D0E-4ADA-AE76-2FE0100D2F45}" srcOrd="0" destOrd="0" presId="urn:microsoft.com/office/officeart/2005/8/layout/vList5"/>
    <dgm:cxn modelId="{50DE07BC-B8EC-4090-BDDF-B0700A6E8772}" type="presParOf" srcId="{B73DC52F-9F89-4149-AC50-47044E4AEFBF}" destId="{7CF884CE-C511-4CD0-9B6E-F51D7E488EE9}" srcOrd="5" destOrd="0" presId="urn:microsoft.com/office/officeart/2005/8/layout/vList5"/>
    <dgm:cxn modelId="{25F3A9D5-BD6C-47CD-9353-195DF7E892F5}" type="presParOf" srcId="{B73DC52F-9F89-4149-AC50-47044E4AEFBF}" destId="{ECDC89EE-B68D-4B4E-8929-3E31177C6816}" srcOrd="6" destOrd="0" presId="urn:microsoft.com/office/officeart/2005/8/layout/vList5"/>
    <dgm:cxn modelId="{604FCAD6-F29B-4AC7-A786-BC7779AD85D5}" type="presParOf" srcId="{ECDC89EE-B68D-4B4E-8929-3E31177C6816}" destId="{99F1153B-091D-4108-A017-2B0980A14F67}" srcOrd="0" destOrd="0" presId="urn:microsoft.com/office/officeart/2005/8/layout/vList5"/>
    <dgm:cxn modelId="{CD4190C8-ECE6-4E49-ABFC-F43260F89083}" type="presParOf" srcId="{B73DC52F-9F89-4149-AC50-47044E4AEFBF}" destId="{96987BEB-66C0-4311-8364-18A8C6D81709}" srcOrd="7" destOrd="0" presId="urn:microsoft.com/office/officeart/2005/8/layout/vList5"/>
    <dgm:cxn modelId="{DB9654C5-F8B2-42B1-9F0E-F15B947A33B6}" type="presParOf" srcId="{B73DC52F-9F89-4149-AC50-47044E4AEFBF}" destId="{B1C6C36A-8339-466B-9E06-242DFBFC906A}" srcOrd="8" destOrd="0" presId="urn:microsoft.com/office/officeart/2005/8/layout/vList5"/>
    <dgm:cxn modelId="{53973562-E16A-4E89-B70E-8F677B65192E}" type="presParOf" srcId="{B1C6C36A-8339-466B-9E06-242DFBFC906A}" destId="{11F80B99-F2E9-438B-9CA9-3B0C8677564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6990C2-132F-4977-87A1-A272747A92EE}">
      <dsp:nvSpPr>
        <dsp:cNvPr id="0" name=""/>
        <dsp:cNvSpPr/>
      </dsp:nvSpPr>
      <dsp:spPr>
        <a:xfrm>
          <a:off x="1052258" y="2129"/>
          <a:ext cx="6643947" cy="931165"/>
        </a:xfrm>
        <a:prstGeom prst="roundRect">
          <a:avLst/>
        </a:prstGeom>
        <a:solidFill>
          <a:schemeClr val="accent5">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rtl="0">
            <a:lnSpc>
              <a:spcPct val="90000"/>
            </a:lnSpc>
            <a:spcBef>
              <a:spcPct val="0"/>
            </a:spcBef>
            <a:spcAft>
              <a:spcPct val="35000"/>
            </a:spcAft>
          </a:pPr>
          <a:r>
            <a:rPr lang="ru-RU" sz="1600" b="1" i="1" kern="1200" baseline="0" smtClean="0"/>
            <a:t>1.Чучук сувли кудуқлар</a:t>
          </a:r>
          <a:r>
            <a:rPr lang="ru-RU" sz="1600" i="1" kern="1200" baseline="0" smtClean="0"/>
            <a:t>-</a:t>
          </a:r>
          <a:r>
            <a:rPr lang="ru-RU" sz="1600" kern="1200" baseline="0" smtClean="0"/>
            <a:t>бутун</a:t>
          </a:r>
          <a:r>
            <a:rPr lang="ru-RU" sz="1600" i="1" kern="1200" baseline="0" smtClean="0"/>
            <a:t> </a:t>
          </a:r>
          <a:r>
            <a:rPr lang="ru-RU" sz="1600" kern="1200" baseline="0" smtClean="0"/>
            <a:t>йил давомида фойдаланишга яроқли (қаттиқ қолдиқ 1л сувда 2г гача). </a:t>
          </a:r>
          <a:endParaRPr lang="ru-RU" sz="1600" kern="1200"/>
        </a:p>
      </dsp:txBody>
      <dsp:txXfrm>
        <a:off x="1097714" y="47585"/>
        <a:ext cx="6553035" cy="840253"/>
      </dsp:txXfrm>
    </dsp:sp>
    <dsp:sp modelId="{AD8A048F-0C0A-4F8E-9EB3-78346B489C51}">
      <dsp:nvSpPr>
        <dsp:cNvPr id="0" name=""/>
        <dsp:cNvSpPr/>
      </dsp:nvSpPr>
      <dsp:spPr>
        <a:xfrm>
          <a:off x="1052258" y="979853"/>
          <a:ext cx="6643947" cy="931165"/>
        </a:xfrm>
        <a:prstGeom prst="roundRect">
          <a:avLst/>
        </a:prstGeom>
        <a:solidFill>
          <a:schemeClr val="accent5">
            <a:hueOff val="-4513949"/>
            <a:satOff val="11115"/>
            <a:lumOff val="-245"/>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ru-RU" sz="1500" b="1" i="1" kern="1200" baseline="0" smtClean="0"/>
            <a:t>2.Кам шўрланган</a:t>
          </a:r>
          <a:r>
            <a:rPr lang="ru-RU" sz="1500" i="1" kern="1200" baseline="0" smtClean="0"/>
            <a:t>-</a:t>
          </a:r>
          <a:r>
            <a:rPr lang="ru-RU" sz="1500" kern="1200" baseline="0" smtClean="0"/>
            <a:t>бутун</a:t>
          </a:r>
          <a:r>
            <a:rPr lang="ru-RU" sz="1500" i="1" kern="1200" baseline="0" smtClean="0"/>
            <a:t>   </a:t>
          </a:r>
          <a:r>
            <a:rPr lang="ru-RU" sz="1500" kern="1200" baseline="0" smtClean="0"/>
            <a:t>йил   давомида   фойдаланишга яроқли (қаттиқ қолдиқ 6г/л гача). </a:t>
          </a:r>
          <a:endParaRPr lang="ru-RU" sz="1500" kern="1200"/>
        </a:p>
      </dsp:txBody>
      <dsp:txXfrm>
        <a:off x="1097714" y="1025309"/>
        <a:ext cx="6553035" cy="840253"/>
      </dsp:txXfrm>
    </dsp:sp>
    <dsp:sp modelId="{27ED24E5-3D0E-4ADA-AE76-2FE0100D2F45}">
      <dsp:nvSpPr>
        <dsp:cNvPr id="0" name=""/>
        <dsp:cNvSpPr/>
      </dsp:nvSpPr>
      <dsp:spPr>
        <a:xfrm>
          <a:off x="1052258" y="1957577"/>
          <a:ext cx="6643947" cy="931165"/>
        </a:xfrm>
        <a:prstGeom prst="roundRect">
          <a:avLst/>
        </a:prstGeom>
        <a:solidFill>
          <a:schemeClr val="accent5">
            <a:hueOff val="-9027899"/>
            <a:satOff val="22229"/>
            <a:lumOff val="-49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ru-RU" sz="1500" b="1" i="1" kern="1200" baseline="0" smtClean="0"/>
            <a:t>3.Шўр  сувли</a:t>
          </a:r>
          <a:r>
            <a:rPr lang="ru-RU" sz="1500" i="1" kern="1200" baseline="0" smtClean="0"/>
            <a:t>-</a:t>
          </a:r>
          <a:r>
            <a:rPr lang="ru-RU" sz="1500" kern="1200" baseline="0" smtClean="0"/>
            <a:t>куз</a:t>
          </a:r>
          <a:r>
            <a:rPr lang="ru-RU" sz="1500" i="1" kern="1200" baseline="0" smtClean="0"/>
            <a:t> </a:t>
          </a:r>
          <a:r>
            <a:rPr lang="ru-RU" sz="1500" kern="1200" baseline="0" smtClean="0"/>
            <a:t>ва қиш ойлари учун яроқли  (каттик колдик 13 г/л гача). </a:t>
          </a:r>
          <a:endParaRPr lang="ru-RU" sz="1500" kern="1200"/>
        </a:p>
      </dsp:txBody>
      <dsp:txXfrm>
        <a:off x="1097714" y="2003033"/>
        <a:ext cx="6553035" cy="840253"/>
      </dsp:txXfrm>
    </dsp:sp>
    <dsp:sp modelId="{99F1153B-091D-4108-A017-2B0980A14F67}">
      <dsp:nvSpPr>
        <dsp:cNvPr id="0" name=""/>
        <dsp:cNvSpPr/>
      </dsp:nvSpPr>
      <dsp:spPr>
        <a:xfrm>
          <a:off x="1052258" y="2935301"/>
          <a:ext cx="6643947" cy="931165"/>
        </a:xfrm>
        <a:prstGeom prst="roundRect">
          <a:avLst/>
        </a:prstGeom>
        <a:solidFill>
          <a:schemeClr val="accent5">
            <a:hueOff val="-13541849"/>
            <a:satOff val="33344"/>
            <a:lumOff val="-735"/>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ru-RU" sz="1500" b="1" i="1" kern="1200" baseline="0" smtClean="0"/>
            <a:t>4.Шўр сувли</a:t>
          </a:r>
          <a:r>
            <a:rPr lang="ru-RU" sz="1500" i="1" kern="1200" baseline="0" smtClean="0"/>
            <a:t>-</a:t>
          </a:r>
          <a:r>
            <a:rPr lang="ru-RU" sz="1500" kern="1200" baseline="0" smtClean="0"/>
            <a:t>фақат қиш мавсуми давомида яроқли (қаттиқ 13-16г/л гача). </a:t>
          </a:r>
          <a:endParaRPr lang="ru-RU" sz="1500" kern="1200"/>
        </a:p>
      </dsp:txBody>
      <dsp:txXfrm>
        <a:off x="1097714" y="2980757"/>
        <a:ext cx="6553035" cy="840253"/>
      </dsp:txXfrm>
    </dsp:sp>
    <dsp:sp modelId="{11F80B99-F2E9-438B-9CA9-3B0C8677564F}">
      <dsp:nvSpPr>
        <dsp:cNvPr id="0" name=""/>
        <dsp:cNvSpPr/>
      </dsp:nvSpPr>
      <dsp:spPr>
        <a:xfrm>
          <a:off x="1052258" y="3913024"/>
          <a:ext cx="6643947" cy="931165"/>
        </a:xfrm>
        <a:prstGeom prst="roundRect">
          <a:avLst/>
        </a:prstGeom>
        <a:solidFill>
          <a:schemeClr val="accent5">
            <a:hueOff val="-18055798"/>
            <a:satOff val="44459"/>
            <a:lumOff val="-98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ru-RU" sz="1500" b="1" i="1" kern="1200" baseline="0" smtClean="0"/>
            <a:t>5.Ўта шўр</a:t>
          </a:r>
          <a:r>
            <a:rPr lang="ru-RU" sz="1500" i="1" kern="1200" baseline="0" smtClean="0"/>
            <a:t> </a:t>
          </a:r>
          <a:r>
            <a:rPr lang="ru-RU" sz="1500" b="1" i="1" kern="1200" baseline="0" smtClean="0"/>
            <a:t>сув</a:t>
          </a:r>
          <a:r>
            <a:rPr lang="ru-RU" sz="1500" kern="1200" baseline="0" smtClean="0"/>
            <a:t>-фойдаланишга яроқсиз (қаттиқ қолдиқ 16г/л дан юқори). </a:t>
          </a:r>
          <a:endParaRPr lang="ru-RU" sz="1500" kern="1200"/>
        </a:p>
      </dsp:txBody>
      <dsp:txXfrm>
        <a:off x="1097714" y="3958480"/>
        <a:ext cx="6553035" cy="84025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16.11.2017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extLst>
      <p:ext uri="{BB962C8B-B14F-4D97-AF65-F5344CB8AC3E}">
        <p14:creationId xmlns:p14="http://schemas.microsoft.com/office/powerpoint/2010/main" val="79331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8</a:t>
            </a:fld>
            <a:endParaRPr lang="ru-RU"/>
          </a:p>
        </p:txBody>
      </p:sp>
    </p:spTree>
    <p:extLst>
      <p:ext uri="{BB962C8B-B14F-4D97-AF65-F5344CB8AC3E}">
        <p14:creationId xmlns:p14="http://schemas.microsoft.com/office/powerpoint/2010/main" val="96869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1"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6"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9"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7"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4"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6"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8"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1682"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1683"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CD45213C-4550-4099-8D28-90FBC942D28D}" type="datetimeFigureOut">
              <a:rPr lang="ru-RU"/>
              <a:pPr>
                <a:defRPr/>
              </a:pPr>
              <a:t>16.11.2017</a:t>
            </a:fld>
            <a:endParaRPr lang="ru-RU"/>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AB096926-7075-47C1-B36D-57839702A7FB}" type="slidenum">
              <a:rPr lang="ru-RU"/>
              <a:pPr>
                <a:defRPr/>
              </a:pPr>
              <a:t>‹#›</a:t>
            </a:fld>
            <a:endParaRPr lang="ru-RU"/>
          </a:p>
        </p:txBody>
      </p:sp>
    </p:spTree>
  </p:cSld>
  <p:clrMapOvr>
    <a:masterClrMapping/>
  </p:clrMapOvr>
  <p:transition spd="slow">
    <p:checke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5FD79404-724B-4C80-9BCE-622818A3B186}"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4FEC56BA-73E3-4217-91D4-61F7556C88D3}"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z-Cyrl-UZ"/>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9"/>
          <p:cNvSpPr>
            <a:spLocks noGrp="1" noChangeArrowheads="1"/>
          </p:cNvSpPr>
          <p:nvPr>
            <p:ph type="dt" sz="half" idx="10"/>
          </p:nvPr>
        </p:nvSpPr>
        <p:spPr>
          <a:ln/>
        </p:spPr>
        <p:txBody>
          <a:bodyPr/>
          <a:lstStyle>
            <a:lvl1pPr>
              <a:defRPr/>
            </a:lvl1pPr>
          </a:lstStyle>
          <a:p>
            <a:pPr>
              <a:defRPr/>
            </a:pPr>
            <a:fld id="{376175D8-AAB0-4148-B492-B38FDCCE480C}"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3A0631D-AA4A-4A4E-9A45-4E053C9EE0F3}" type="slidenum">
              <a:rPr lang="ru-RU"/>
              <a:pPr>
                <a:defRPr/>
              </a:pPr>
              <a:t>‹#›</a:t>
            </a:fld>
            <a:endParaRPr lang="ru-RU"/>
          </a:p>
        </p:txBody>
      </p:sp>
    </p:spTree>
  </p:cSld>
  <p:clrMapOvr>
    <a:masterClrMapping/>
  </p:clrMapOvr>
  <p:transition spd="slow">
    <p:checke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Rectangle 69"/>
          <p:cNvSpPr>
            <a:spLocks noGrp="1" noChangeArrowheads="1"/>
          </p:cNvSpPr>
          <p:nvPr>
            <p:ph type="dt" sz="half" idx="10"/>
          </p:nvPr>
        </p:nvSpPr>
        <p:spPr>
          <a:ln/>
        </p:spPr>
        <p:txBody>
          <a:bodyPr/>
          <a:lstStyle>
            <a:lvl1pPr>
              <a:defRPr/>
            </a:lvl1pPr>
          </a:lstStyle>
          <a:p>
            <a:pPr>
              <a:defRPr/>
            </a:pPr>
            <a:fld id="{BB06A561-2402-47B2-AD5F-DFB5F21E269E}" type="datetimeFigureOut">
              <a:rPr lang="ru-RU"/>
              <a:pPr>
                <a:defRPr/>
              </a:pPr>
              <a:t>16.11.2017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E11112EC-F25D-4096-98BB-B1F6414FC2E0}" type="slidenum">
              <a:rPr lang="ru-RU"/>
              <a:pPr>
                <a:defRPr/>
              </a:pPr>
              <a:t>‹#›</a:t>
            </a:fld>
            <a:endParaRPr lang="ru-RU"/>
          </a:p>
        </p:txBody>
      </p:sp>
    </p:spTree>
  </p:cSld>
  <p:clrMapOvr>
    <a:masterClrMapping/>
  </p:clrMapOvr>
  <p:transition spd="slow">
    <p:checke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z-Cyrl-UZ"/>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7" name="Rectangle 69"/>
          <p:cNvSpPr>
            <a:spLocks noGrp="1" noChangeArrowheads="1"/>
          </p:cNvSpPr>
          <p:nvPr>
            <p:ph type="dt" sz="half" idx="10"/>
          </p:nvPr>
        </p:nvSpPr>
        <p:spPr>
          <a:ln/>
        </p:spPr>
        <p:txBody>
          <a:bodyPr/>
          <a:lstStyle>
            <a:lvl1pPr>
              <a:defRPr/>
            </a:lvl1pPr>
          </a:lstStyle>
          <a:p>
            <a:pPr>
              <a:defRPr/>
            </a:pPr>
            <a:fld id="{A72006C3-535D-445A-A635-079A613D4839}" type="datetimeFigureOut">
              <a:rPr lang="ru-RU"/>
              <a:pPr>
                <a:defRPr/>
              </a:pPr>
              <a:t>16.11.2017</a:t>
            </a:fld>
            <a:endParaRPr lang="ru-RU"/>
          </a:p>
        </p:txBody>
      </p:sp>
      <p:sp>
        <p:nvSpPr>
          <p:cNvPr id="8" name="Rectangle 70"/>
          <p:cNvSpPr>
            <a:spLocks noGrp="1" noChangeArrowheads="1"/>
          </p:cNvSpPr>
          <p:nvPr>
            <p:ph type="ftr" sz="quarter" idx="11"/>
          </p:nvPr>
        </p:nvSpPr>
        <p:spPr>
          <a:ln/>
        </p:spPr>
        <p:txBody>
          <a:bodyPr/>
          <a:lstStyle>
            <a:lvl1pPr>
              <a:defRPr/>
            </a:lvl1pPr>
          </a:lstStyle>
          <a:p>
            <a:pPr>
              <a:defRPr/>
            </a:pPr>
            <a:endParaRPr lang="ru-RU"/>
          </a:p>
        </p:txBody>
      </p:sp>
      <p:sp>
        <p:nvSpPr>
          <p:cNvPr id="9" name="Rectangle 71"/>
          <p:cNvSpPr>
            <a:spLocks noGrp="1" noChangeArrowheads="1"/>
          </p:cNvSpPr>
          <p:nvPr>
            <p:ph type="sldNum" sz="quarter" idx="12"/>
          </p:nvPr>
        </p:nvSpPr>
        <p:spPr>
          <a:ln/>
        </p:spPr>
        <p:txBody>
          <a:bodyPr/>
          <a:lstStyle>
            <a:lvl1pPr>
              <a:defRPr/>
            </a:lvl1pPr>
          </a:lstStyle>
          <a:p>
            <a:pPr>
              <a:defRPr/>
            </a:pPr>
            <a:fld id="{460029F2-E585-4125-A2D8-92DC6D72B551}" type="slidenum">
              <a:rPr lang="ru-RU"/>
              <a:pPr>
                <a:defRPr/>
              </a:pPr>
              <a:t>‹#›</a:t>
            </a:fld>
            <a:endParaRPr lang="ru-RU"/>
          </a:p>
        </p:txBody>
      </p:sp>
    </p:spTree>
  </p:cSld>
  <p:clrMapOvr>
    <a:masterClrMapping/>
  </p:clrMapOvr>
  <p:transition spd="slow">
    <p:checke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Rectangle 69"/>
          <p:cNvSpPr>
            <a:spLocks noGrp="1" noChangeArrowheads="1"/>
          </p:cNvSpPr>
          <p:nvPr>
            <p:ph type="dt" sz="half" idx="10"/>
          </p:nvPr>
        </p:nvSpPr>
        <p:spPr>
          <a:ln/>
        </p:spPr>
        <p:txBody>
          <a:bodyPr/>
          <a:lstStyle>
            <a:lvl1pPr>
              <a:defRPr/>
            </a:lvl1pPr>
          </a:lstStyle>
          <a:p>
            <a:pPr>
              <a:defRPr/>
            </a:pPr>
            <a:fld id="{03ED081E-DA81-41B9-9F9D-19DB792B45A4}" type="datetimeFigureOut">
              <a:rPr lang="ru-RU"/>
              <a:pPr>
                <a:defRPr/>
              </a:pPr>
              <a:t>16.11.2017</a:t>
            </a:fld>
            <a:endParaRPr lang="ru-RU"/>
          </a:p>
        </p:txBody>
      </p:sp>
      <p:sp>
        <p:nvSpPr>
          <p:cNvPr id="4" name="Rectangle 70"/>
          <p:cNvSpPr>
            <a:spLocks noGrp="1" noChangeArrowheads="1"/>
          </p:cNvSpPr>
          <p:nvPr>
            <p:ph type="ftr" sz="quarter" idx="11"/>
          </p:nvPr>
        </p:nvSpPr>
        <p:spPr>
          <a:ln/>
        </p:spPr>
        <p:txBody>
          <a:bodyPr/>
          <a:lstStyle>
            <a:lvl1pPr>
              <a:defRPr/>
            </a:lvl1pPr>
          </a:lstStyle>
          <a:p>
            <a:pPr>
              <a:defRPr/>
            </a:pPr>
            <a:endParaRPr lang="ru-RU"/>
          </a:p>
        </p:txBody>
      </p:sp>
      <p:sp>
        <p:nvSpPr>
          <p:cNvPr id="5" name="Rectangle 71"/>
          <p:cNvSpPr>
            <a:spLocks noGrp="1" noChangeArrowheads="1"/>
          </p:cNvSpPr>
          <p:nvPr>
            <p:ph type="sldNum" sz="quarter" idx="12"/>
          </p:nvPr>
        </p:nvSpPr>
        <p:spPr>
          <a:ln/>
        </p:spPr>
        <p:txBody>
          <a:bodyPr/>
          <a:lstStyle>
            <a:lvl1pPr>
              <a:defRPr/>
            </a:lvl1pPr>
          </a:lstStyle>
          <a:p>
            <a:pPr>
              <a:defRPr/>
            </a:pPr>
            <a:fld id="{4EF32F18-A55B-4776-ABA2-3A629F2FCAAE}" type="slidenum">
              <a:rPr lang="ru-RU"/>
              <a:pPr>
                <a:defRPr/>
              </a:pPr>
              <a:t>‹#›</a:t>
            </a:fld>
            <a:endParaRPr lang="ru-RU"/>
          </a:p>
        </p:txBody>
      </p:sp>
    </p:spTree>
  </p:cSld>
  <p:clrMapOvr>
    <a:masterClrMapping/>
  </p:clrMapOvr>
  <p:transition spd="slow">
    <p:checke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F70C2E8E-DB44-4C66-A8C5-3D1EF4D6E4F8}" type="datetimeFigureOut">
              <a:rPr lang="ru-RU"/>
              <a:pPr>
                <a:defRPr/>
              </a:pPr>
              <a:t>16.11.2017</a:t>
            </a:fld>
            <a:endParaRPr lang="ru-RU"/>
          </a:p>
        </p:txBody>
      </p:sp>
      <p:sp>
        <p:nvSpPr>
          <p:cNvPr id="3" name="Rectangle 70"/>
          <p:cNvSpPr>
            <a:spLocks noGrp="1" noChangeArrowheads="1"/>
          </p:cNvSpPr>
          <p:nvPr>
            <p:ph type="ftr" sz="quarter" idx="11"/>
          </p:nvPr>
        </p:nvSpPr>
        <p:spPr>
          <a:ln/>
        </p:spPr>
        <p:txBody>
          <a:bodyPr/>
          <a:lstStyle>
            <a:lvl1pPr>
              <a:defRPr/>
            </a:lvl1pPr>
          </a:lstStyle>
          <a:p>
            <a:pPr>
              <a:defRPr/>
            </a:pPr>
            <a:endParaRPr lang="ru-RU"/>
          </a:p>
        </p:txBody>
      </p:sp>
      <p:sp>
        <p:nvSpPr>
          <p:cNvPr id="4" name="Rectangle 71"/>
          <p:cNvSpPr>
            <a:spLocks noGrp="1" noChangeArrowheads="1"/>
          </p:cNvSpPr>
          <p:nvPr>
            <p:ph type="sldNum" sz="quarter" idx="12"/>
          </p:nvPr>
        </p:nvSpPr>
        <p:spPr>
          <a:ln/>
        </p:spPr>
        <p:txBody>
          <a:bodyPr/>
          <a:lstStyle>
            <a:lvl1pPr>
              <a:defRPr/>
            </a:lvl1pPr>
          </a:lstStyle>
          <a:p>
            <a:pPr>
              <a:defRPr/>
            </a:pPr>
            <a:fld id="{74DB82D7-B064-47AF-AED0-2C419E12E84F}"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z-Cyrl-UZ"/>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87E60F17-21BC-4B38-AF5F-65825A729890}" type="datetimeFigureOut">
              <a:rPr lang="ru-RU"/>
              <a:pPr>
                <a:defRPr/>
              </a:pPr>
              <a:t>16.11.2017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74B0FFA3-5E27-4092-9C83-7232274C0D8D}" type="slidenum">
              <a:rPr lang="ru-RU"/>
              <a:pPr>
                <a:defRPr/>
              </a:pPr>
              <a:t>‹#›</a:t>
            </a:fld>
            <a:endParaRPr lang="ru-RU"/>
          </a:p>
        </p:txBody>
      </p:sp>
    </p:spTree>
  </p:cSld>
  <p:clrMapOvr>
    <a:masterClrMapping/>
  </p:clrMapOvr>
  <p:transition spd="slow">
    <p:checke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z-Cyrl-UZ"/>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z-Cyrl-UZ"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1ED6CD23-7BB5-40C9-92AC-A67494534CF7}" type="datetimeFigureOut">
              <a:rPr lang="ru-RU"/>
              <a:pPr>
                <a:defRPr/>
              </a:pPr>
              <a:t>16.11.2017</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4BC62F2F-60B8-402A-850A-D5E04F6F950D}" type="slidenum">
              <a:rPr lang="ru-RU"/>
              <a:pPr>
                <a:defRPr/>
              </a:pPr>
              <a:t>‹#›</a:t>
            </a:fld>
            <a:endParaRPr lang="ru-RU"/>
          </a:p>
        </p:txBody>
      </p:sp>
    </p:spTree>
  </p:cSld>
  <p:clrMapOvr>
    <a:masterClrMapping/>
  </p:clrMapOvr>
  <p:transition spd="slow">
    <p:checke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94CBD82C-FC4F-40A8-9296-6416B0BEA532}"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3933E24D-4FF5-42B4-8288-10A112BEBF60}" type="slidenum">
              <a:rPr lang="ru-RU"/>
              <a:pPr>
                <a:defRPr/>
              </a:pPr>
              <a:t>‹#›</a:t>
            </a:fld>
            <a:endParaRPr lang="ru-RU"/>
          </a:p>
        </p:txBody>
      </p:sp>
    </p:spTree>
  </p:cSld>
  <p:clrMapOvr>
    <a:masterClrMapping/>
  </p:clrMapOvr>
  <p:transition spd="slow">
    <p:checke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a:t>Образец заголовка</a:t>
            </a:r>
            <a:endParaRPr lang="uz-Cyrl-UZ"/>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41C57FFB-F9BC-4AB5-8214-6DA3EF69B971}"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CA0C8000-7BE6-4BC1-8B61-148EB0182341}" type="slidenum">
              <a:rPr lang="ru-RU"/>
              <a:pPr>
                <a:defRPr/>
              </a:pPr>
              <a:t>‹#›</a:t>
            </a:fld>
            <a:endParaRPr lang="ru-RU"/>
          </a:p>
        </p:txBody>
      </p:sp>
    </p:spTree>
  </p:cSld>
  <p:clrMapOvr>
    <a:masterClrMapping/>
  </p:clrMapOvr>
  <p:transition spd="slow">
    <p:checke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Рисунок SmartArt 2"/>
          <p:cNvSpPr>
            <a:spLocks noGrp="1"/>
          </p:cNvSpPr>
          <p:nvPr>
            <p:ph type="dgm"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87910C19-1162-44C3-8601-1AF79F8DF9C1}"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AC6FFAC3-567B-458A-AC75-135A821C968A}" type="slidenum">
              <a:rPr lang="ru-RU"/>
              <a:pPr>
                <a:defRPr/>
              </a:pPr>
              <a:t>‹#›</a:t>
            </a:fld>
            <a:endParaRPr lang="ru-RU"/>
          </a:p>
        </p:txBody>
      </p:sp>
    </p:spTree>
  </p:cSld>
  <p:clrMapOvr>
    <a:masterClrMapping/>
  </p:clrMapOvr>
  <p:transition spd="slow">
    <p:checke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Таблица 2"/>
          <p:cNvSpPr>
            <a:spLocks noGrp="1"/>
          </p:cNvSpPr>
          <p:nvPr>
            <p:ph type="tbl"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19D5446F-A766-427C-A864-73E237D3BF76}" type="datetimeFigureOut">
              <a:rPr lang="ru-RU"/>
              <a:pPr>
                <a:defRPr/>
              </a:pPr>
              <a:t>16.11.2017</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F803695-1B1E-46ED-BA01-9F2BF568A071}" type="slidenum">
              <a:rPr lang="ru-RU"/>
              <a:pPr>
                <a:defRPr/>
              </a:pPr>
              <a:t>‹#›</a:t>
            </a:fld>
            <a:endParaRPr lang="ru-RU"/>
          </a:p>
        </p:txBody>
      </p:sp>
    </p:spTree>
  </p:cSld>
  <p:clrMapOvr>
    <a:masterClrMapping/>
  </p:clrMapOvr>
  <p:transition spd="slow">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uz-Cyrl-UZ">
              <a:latin typeface="Arial" charset="0"/>
              <a:cs typeface="Arial" charset="0"/>
            </a:endParaRPr>
          </a:p>
        </p:txBody>
      </p:sp>
      <p:grpSp>
        <p:nvGrpSpPr>
          <p:cNvPr id="2" name="Group 3"/>
          <p:cNvGrpSpPr>
            <a:grpSpLocks/>
          </p:cNvGrpSpPr>
          <p:nvPr/>
        </p:nvGrpSpPr>
        <p:grpSpPr bwMode="auto">
          <a:xfrm>
            <a:off x="3175" y="4267200"/>
            <a:ext cx="9140825" cy="2590800"/>
            <a:chOff x="2" y="2688"/>
            <a:chExt cx="5758" cy="1632"/>
          </a:xfrm>
        </p:grpSpPr>
        <p:sp>
          <p:nvSpPr>
            <p:cNvPr id="110596"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5"/>
            <p:cNvGrpSpPr>
              <a:grpSpLocks/>
            </p:cNvGrpSpPr>
            <p:nvPr userDrawn="1"/>
          </p:nvGrpSpPr>
          <p:grpSpPr bwMode="auto">
            <a:xfrm>
              <a:off x="3528" y="3715"/>
              <a:ext cx="792" cy="521"/>
              <a:chOff x="3527" y="3715"/>
              <a:chExt cx="792" cy="521"/>
            </a:xfrm>
          </p:grpSpPr>
          <p:sp>
            <p:nvSpPr>
              <p:cNvPr id="110598"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110599"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0"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1"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2"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3"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4"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110605"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6"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110607"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08"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7"/>
            <p:cNvGrpSpPr>
              <a:grpSpLocks/>
            </p:cNvGrpSpPr>
            <p:nvPr userDrawn="1"/>
          </p:nvGrpSpPr>
          <p:grpSpPr bwMode="auto">
            <a:xfrm>
              <a:off x="1776" y="3631"/>
              <a:ext cx="1626" cy="683"/>
              <a:chOff x="1776" y="3631"/>
              <a:chExt cx="1626" cy="683"/>
            </a:xfrm>
          </p:grpSpPr>
          <p:sp>
            <p:nvSpPr>
              <p:cNvPr id="110610"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1"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2"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3"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4"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5"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6"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7"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18"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19"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110620"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21"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2"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3"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4"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5"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6"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7"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5" name="Group 36"/>
            <p:cNvGrpSpPr>
              <a:grpSpLocks/>
            </p:cNvGrpSpPr>
            <p:nvPr userDrawn="1"/>
          </p:nvGrpSpPr>
          <p:grpSpPr bwMode="auto">
            <a:xfrm>
              <a:off x="4128" y="3360"/>
              <a:ext cx="1351" cy="821"/>
              <a:chOff x="4128" y="3360"/>
              <a:chExt cx="1351" cy="821"/>
            </a:xfrm>
          </p:grpSpPr>
          <p:sp>
            <p:nvSpPr>
              <p:cNvPr id="110629"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0"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1"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2"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3"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4"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5"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6"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37"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110638"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9"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0"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41"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2"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3"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4"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5"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6" name="Group 54"/>
            <p:cNvGrpSpPr>
              <a:grpSpLocks/>
            </p:cNvGrpSpPr>
            <p:nvPr userDrawn="1"/>
          </p:nvGrpSpPr>
          <p:grpSpPr bwMode="auto">
            <a:xfrm>
              <a:off x="5280" y="3024"/>
              <a:ext cx="425" cy="258"/>
              <a:chOff x="5280" y="3024"/>
              <a:chExt cx="425" cy="258"/>
            </a:xfrm>
          </p:grpSpPr>
          <p:sp>
            <p:nvSpPr>
              <p:cNvPr id="110647"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8"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9"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0"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1"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2"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3"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7" name="Group 62"/>
              <p:cNvGrpSpPr>
                <a:grpSpLocks/>
              </p:cNvGrpSpPr>
              <p:nvPr/>
            </p:nvGrpSpPr>
            <p:grpSpPr bwMode="auto">
              <a:xfrm>
                <a:off x="5381" y="3085"/>
                <a:ext cx="227" cy="132"/>
                <a:chOff x="5381" y="3085"/>
                <a:chExt cx="227" cy="132"/>
              </a:xfrm>
            </p:grpSpPr>
            <p:sp>
              <p:nvSpPr>
                <p:cNvPr id="110655"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6"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7"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8"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0659"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0660"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0661"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AF663319-A645-4C4E-9C06-41AFF8081934}" type="datetimeFigureOut">
              <a:rPr lang="ru-RU"/>
              <a:pPr>
                <a:defRPr/>
              </a:pPr>
              <a:t>16.11.2017</a:t>
            </a:fld>
            <a:endParaRPr lang="ru-RU"/>
          </a:p>
        </p:txBody>
      </p:sp>
      <p:sp>
        <p:nvSpPr>
          <p:cNvPr id="110662"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110663"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A6C96D85-4ACE-43F1-BCF9-7DFAB5A2A155}"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Lst>
  <p:transition spd="slow">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uz-Cyrl-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5.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35.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3.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4.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285720" y="928670"/>
            <a:ext cx="8643998" cy="3167063"/>
          </a:xfrm>
          <a:prstGeom prst="rect">
            <a:avLst/>
          </a:prstGeom>
        </p:spPr>
        <p:txBody>
          <a:bodyPr/>
          <a:lstStyle/>
          <a:p>
            <a:pPr algn="ctr">
              <a:spcBef>
                <a:spcPct val="20000"/>
              </a:spcBef>
              <a:buClr>
                <a:schemeClr val="hlink"/>
              </a:buClr>
              <a:buSzPct val="80000"/>
              <a:defRPr/>
            </a:pPr>
            <a:r>
              <a:rPr lang="uz-Cyrl-UZ" sz="5200" b="1" kern="0" smtClean="0">
                <a:solidFill>
                  <a:srgbClr val="0000FF"/>
                </a:solidFill>
                <a:effectLst>
                  <a:outerShdw blurRad="38100" dist="38100" dir="2700000" algn="tl">
                    <a:srgbClr val="000000"/>
                  </a:outerShdw>
                </a:effectLst>
                <a:latin typeface="Times New Roman" pitchFamily="18" charset="0"/>
              </a:rPr>
              <a:t>10-М</a:t>
            </a:r>
            <a:r>
              <a:rPr kumimoji="0" lang="uz-Cyrl-UZ" sz="5200" b="1" i="0" u="none" strike="noStrike" kern="0" cap="none" spc="0" normalizeH="0" baseline="0" noProof="0" dirty="0" smtClean="0">
                <a:ln>
                  <a:noFill/>
                </a:ln>
                <a:solidFill>
                  <a:srgbClr val="0000FF"/>
                </a:solidFill>
                <a:effectLst>
                  <a:outerShdw blurRad="38100" dist="38100" dir="2700000" algn="tl">
                    <a:srgbClr val="000000"/>
                  </a:outerShdw>
                </a:effectLst>
                <a:uLnTx/>
                <a:uFillTx/>
                <a:latin typeface="Times New Roman" pitchFamily="18" charset="0"/>
                <a:ea typeface="+mn-ea"/>
                <a:cs typeface="+mn-cs"/>
              </a:rPr>
              <a:t>авзу</a:t>
            </a:r>
            <a:r>
              <a:rPr lang="ru-RU" sz="5200" b="1" kern="0" dirty="0" smtClean="0">
                <a:solidFill>
                  <a:srgbClr val="0000FF"/>
                </a:solidFill>
                <a:effectLst>
                  <a:outerShdw blurRad="38100" dist="38100" dir="2700000" algn="tl">
                    <a:srgbClr val="000000"/>
                  </a:outerShdw>
                </a:effectLst>
                <a:latin typeface="Times New Roman" pitchFamily="18" charset="0"/>
              </a:rPr>
              <a:t>: </a:t>
            </a:r>
            <a:r>
              <a:rPr lang="uz-Cyrl-UZ" sz="5400" b="1" dirty="0">
                <a:solidFill>
                  <a:srgbClr val="0000FF"/>
                </a:solidFill>
              </a:rPr>
              <a:t>Яйловларда ҳайвонларни сув билан таъминлашни ташкил этиш</a:t>
            </a:r>
            <a:endParaRPr kumimoji="0" lang="ru-RU" sz="5200" b="1" i="0" u="none" strike="noStrike" kern="0" cap="none" spc="0" normalizeH="0" baseline="0" noProof="0" dirty="0" smtClean="0">
              <a:ln>
                <a:noFill/>
              </a:ln>
              <a:solidFill>
                <a:srgbClr val="0000FF"/>
              </a:solidFill>
              <a:effectLst>
                <a:outerShdw blurRad="38100" dist="38100" dir="2700000" algn="tl">
                  <a:srgbClr val="000000"/>
                </a:outerShdw>
              </a:effectLst>
              <a:uLnTx/>
              <a:uFillTx/>
              <a:latin typeface="Times New Roman" pitchFamily="18" charset="0"/>
            </a:endParaRPr>
          </a:p>
          <a:p>
            <a:pPr marL="609600" marR="0" lvl="0" indent="-609600" algn="l" defTabSz="914400" rtl="0" eaLnBrk="1" fontAlgn="base" latinLnBrk="0" hangingPunct="1">
              <a:lnSpc>
                <a:spcPct val="100000"/>
              </a:lnSpc>
              <a:spcBef>
                <a:spcPct val="20000"/>
              </a:spcBef>
              <a:spcAft>
                <a:spcPct val="0"/>
              </a:spcAft>
              <a:buClr>
                <a:schemeClr val="hlink"/>
              </a:buClr>
              <a:buSzPct val="80000"/>
              <a:tabLst/>
              <a:defRPr/>
            </a:pPr>
            <a:endParaRPr kumimoji="0" lang="uz-Cyrl-UZ" sz="5200" b="1" i="0" u="none" strike="noStrike" kern="0" cap="none" spc="0" normalizeH="0" baseline="0" noProof="0" dirty="0" smtClean="0">
              <a:ln>
                <a:noFill/>
              </a:ln>
              <a:solidFill>
                <a:srgbClr val="0000FF"/>
              </a:solidFill>
              <a:effectLst/>
              <a:uLnTx/>
              <a:uFillTx/>
              <a:latin typeface="+mn-lt"/>
              <a:ea typeface="+mn-ea"/>
              <a:cs typeface="+mn-cs"/>
            </a:endParaRPr>
          </a:p>
        </p:txBody>
      </p:sp>
    </p:spTree>
  </p:cSld>
  <p:clrMapOvr>
    <a:masterClrMapping/>
  </p:clrMapOvr>
  <p:transition spd="slow" advTm="1194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400" dirty="0" smtClean="0">
                <a:solidFill>
                  <a:srgbClr val="00B050"/>
                </a:solidFill>
              </a:rPr>
              <a:t>Режа:</a:t>
            </a:r>
            <a:endParaRPr lang="ru-RU" sz="2400" dirty="0" smtClean="0">
              <a:solidFill>
                <a:srgbClr val="00B050"/>
              </a:solidFill>
            </a:endParaRPr>
          </a:p>
          <a:p>
            <a:r>
              <a:rPr lang="uz-Cyrl-UZ" sz="2400" dirty="0">
                <a:effectLst/>
              </a:rPr>
              <a:t>1. Чўл худудларида    қишлоқ   хўжалик   ҳайвонларини ичимлик суви билан таъминлашнинг аҳамияти. </a:t>
            </a:r>
            <a:endParaRPr lang="ru-RU" sz="2400" dirty="0">
              <a:effectLst/>
            </a:endParaRPr>
          </a:p>
          <a:p>
            <a:r>
              <a:rPr lang="ru-RU" sz="2400" dirty="0">
                <a:effectLst/>
              </a:rPr>
              <a:t>2. </a:t>
            </a:r>
            <a:r>
              <a:rPr lang="ru-RU" sz="2400" dirty="0" err="1">
                <a:effectLst/>
              </a:rPr>
              <a:t>Сув</a:t>
            </a:r>
            <a:r>
              <a:rPr lang="ru-RU" sz="2400" dirty="0">
                <a:effectLst/>
              </a:rPr>
              <a:t> </a:t>
            </a:r>
            <a:r>
              <a:rPr lang="ru-RU" sz="2400" dirty="0" err="1">
                <a:effectLst/>
              </a:rPr>
              <a:t>билан</a:t>
            </a:r>
            <a:r>
              <a:rPr lang="ru-RU" sz="2400" dirty="0">
                <a:effectLst/>
              </a:rPr>
              <a:t> </a:t>
            </a:r>
            <a:r>
              <a:rPr lang="ru-RU" sz="2400" dirty="0" err="1">
                <a:effectLst/>
              </a:rPr>
              <a:t>таъминлаш</a:t>
            </a:r>
            <a:r>
              <a:rPr lang="ru-RU" sz="2400" dirty="0">
                <a:effectLst/>
              </a:rPr>
              <a:t> </a:t>
            </a:r>
            <a:r>
              <a:rPr lang="ru-RU" sz="2400" dirty="0" err="1">
                <a:effectLst/>
              </a:rPr>
              <a:t>иншоотларининг</a:t>
            </a:r>
            <a:r>
              <a:rPr lang="ru-RU" sz="2400" dirty="0">
                <a:effectLst/>
              </a:rPr>
              <a:t> </a:t>
            </a:r>
            <a:r>
              <a:rPr lang="ru-RU" sz="2400" dirty="0" err="1">
                <a:effectLst/>
              </a:rPr>
              <a:t>типлари</a:t>
            </a:r>
            <a:r>
              <a:rPr lang="ru-RU" sz="2400" dirty="0">
                <a:effectLst/>
              </a:rPr>
              <a:t>. </a:t>
            </a:r>
          </a:p>
          <a:p>
            <a:r>
              <a:rPr lang="uz-Cyrl-UZ" sz="2400" dirty="0">
                <a:effectLst/>
              </a:rPr>
              <a:t>3. Қудуқлардан сув чиқариш ва улардан қуйкўзиларни ҳайдаш масофаси. </a:t>
            </a:r>
            <a:endParaRPr lang="ru-RU" sz="2400" dirty="0">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r>
              <a:rPr lang="uz-Cyrl-UZ" sz="2400" b="1" dirty="0">
                <a:effectLst/>
              </a:rPr>
              <a:t>Чўл худудларида    қишлоқ   хўжалик   ҳайвонларини ичимлик суви билан таъминлашнинг аҳамияти</a:t>
            </a:r>
            <a:endParaRPr lang="ru-RU" sz="2400" dirty="0"/>
          </a:p>
        </p:txBody>
      </p:sp>
      <p:sp>
        <p:nvSpPr>
          <p:cNvPr id="50177" name="Rectangle 1"/>
          <p:cNvSpPr>
            <a:spLocks noChangeArrowheads="1"/>
          </p:cNvSpPr>
          <p:nvPr/>
        </p:nvSpPr>
        <p:spPr bwMode="auto">
          <a:xfrm rot="10800000" flipV="1">
            <a:off x="142844" y="1467874"/>
            <a:ext cx="8929718" cy="3325058"/>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uz-Cyrl-UZ" sz="2400" dirty="0"/>
              <a:t>Сув заҳиралари   ўта  танкис   бўлган   чўл  худудлари шароитида тирикчилик қилиш, жумладан,   қишлоқ   хўжалик ҳайвонларини сув билан таъминлаш   масаласи   ўта   муҳим ҳасобланиб, тўғри хал килинмаса юқори маҳсулот берувчи чорвачилик  юритиш  ўта  мушкул  ва  кийин. Чўл яйловларидан фойдаланишнинг таркибий қисми бўлиб чупон-чўликларни ва хайвонларни ичимлик суви билан таъминлаш масаласи ўта мухим ҳисобланади. </a:t>
            </a:r>
            <a:endParaRPr lang="ru-RU" sz="2400" dirty="0"/>
          </a:p>
        </p:txBody>
      </p:sp>
      <p:pic>
        <p:nvPicPr>
          <p:cNvPr id="50178" name="Picture 2" descr="C:\ЮНЕСКО\Слайдлар\Ем хашак етиштириш\рАСМЛАР\image-by-item-and-alias.jpg"/>
          <p:cNvPicPr>
            <a:picLocks noChangeAspect="1" noChangeArrowheads="1"/>
          </p:cNvPicPr>
          <p:nvPr/>
        </p:nvPicPr>
        <p:blipFill>
          <a:blip r:embed="rId2" cstate="print"/>
          <a:srcRect/>
          <a:stretch>
            <a:fillRect/>
          </a:stretch>
        </p:blipFill>
        <p:spPr bwMode="auto">
          <a:xfrm>
            <a:off x="6643702" y="5136231"/>
            <a:ext cx="2370118" cy="157891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79" name="Picture 3" descr="C:\ЮНЕСКО\Слайдлар\Ем хашак етиштириш\рАСМЛАР\images (18).jpg"/>
          <p:cNvPicPr>
            <a:picLocks noChangeAspect="1" noChangeArrowheads="1"/>
          </p:cNvPicPr>
          <p:nvPr/>
        </p:nvPicPr>
        <p:blipFill>
          <a:blip r:embed="rId3"/>
          <a:srcRect/>
          <a:stretch>
            <a:fillRect/>
          </a:stretch>
        </p:blipFill>
        <p:spPr bwMode="auto">
          <a:xfrm>
            <a:off x="3857620" y="5072074"/>
            <a:ext cx="2547937" cy="169553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0180" name="Picture 4" descr="C:\ЮНЕСКО\Слайдлар\Ем хашак етиштириш\рАСМЛАР\1171981170a94ada1cb420428f7708b93ce1abd957_b.jpg"/>
          <p:cNvPicPr>
            <a:picLocks noChangeAspect="1" noChangeArrowheads="1"/>
          </p:cNvPicPr>
          <p:nvPr/>
        </p:nvPicPr>
        <p:blipFill>
          <a:blip r:embed="rId4"/>
          <a:srcRect/>
          <a:stretch>
            <a:fillRect/>
          </a:stretch>
        </p:blipFill>
        <p:spPr bwMode="auto">
          <a:xfrm>
            <a:off x="1071538" y="5119700"/>
            <a:ext cx="2500294" cy="166686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lstStyle/>
          <a:p>
            <a:pPr algn="just"/>
            <a:r>
              <a:rPr lang="ru-RU" sz="2000" dirty="0" err="1"/>
              <a:t>Чўл</a:t>
            </a:r>
            <a:r>
              <a:rPr lang="ru-RU" sz="2000" dirty="0"/>
              <a:t> </a:t>
            </a:r>
            <a:r>
              <a:rPr lang="ru-RU" sz="2000" dirty="0" err="1"/>
              <a:t>худудларининг</a:t>
            </a:r>
            <a:r>
              <a:rPr lang="ru-RU" sz="2000" dirty="0"/>
              <a:t> </a:t>
            </a:r>
            <a:r>
              <a:rPr lang="ru-RU" sz="2000" dirty="0" err="1"/>
              <a:t>сув</a:t>
            </a:r>
            <a:r>
              <a:rPr lang="ru-RU" sz="2000" dirty="0"/>
              <a:t> </a:t>
            </a:r>
            <a:r>
              <a:rPr lang="ru-RU" sz="2000" dirty="0" err="1"/>
              <a:t>заҳиралари</a:t>
            </a:r>
            <a:r>
              <a:rPr lang="ru-RU" sz="2000" dirty="0"/>
              <a:t> </a:t>
            </a:r>
            <a:r>
              <a:rPr lang="ru-RU" sz="2000" dirty="0" err="1"/>
              <a:t>ва</a:t>
            </a:r>
            <a:r>
              <a:rPr lang="ru-RU" sz="2000" dirty="0"/>
              <a:t> </a:t>
            </a:r>
            <a:r>
              <a:rPr lang="ru-RU" sz="2000" dirty="0" err="1"/>
              <a:t>сув</a:t>
            </a:r>
            <a:r>
              <a:rPr lang="ru-RU" sz="2000" dirty="0"/>
              <a:t> </a:t>
            </a:r>
            <a:r>
              <a:rPr lang="ru-RU" sz="2000" dirty="0" err="1"/>
              <a:t>билан</a:t>
            </a:r>
            <a:r>
              <a:rPr lang="ru-RU" sz="2000" dirty="0"/>
              <a:t> </a:t>
            </a:r>
            <a:r>
              <a:rPr lang="ru-RU" sz="2000" dirty="0" err="1"/>
              <a:t>таъминлаш</a:t>
            </a:r>
            <a:r>
              <a:rPr lang="ru-RU" sz="2000" dirty="0"/>
              <a:t> </a:t>
            </a:r>
            <a:r>
              <a:rPr lang="ru-RU" sz="2000" dirty="0" err="1"/>
              <a:t>шарт-шароитлари</a:t>
            </a:r>
            <a:r>
              <a:rPr lang="ru-RU" sz="2000" dirty="0"/>
              <a:t> </a:t>
            </a:r>
            <a:r>
              <a:rPr lang="ru-RU" sz="2000" dirty="0" err="1"/>
              <a:t>турли</a:t>
            </a:r>
            <a:r>
              <a:rPr lang="ru-RU" sz="2000" dirty="0"/>
              <a:t>-туман, </a:t>
            </a:r>
            <a:r>
              <a:rPr lang="ru-RU" sz="2000" dirty="0" err="1"/>
              <a:t>албатта</a:t>
            </a:r>
            <a:r>
              <a:rPr lang="ru-RU" sz="2000" dirty="0"/>
              <a:t>. </a:t>
            </a:r>
            <a:r>
              <a:rPr lang="ru-RU" sz="2000" dirty="0" err="1"/>
              <a:t>Айнан</a:t>
            </a:r>
            <a:r>
              <a:rPr lang="ru-RU" sz="2000" dirty="0"/>
              <a:t> шу </a:t>
            </a:r>
            <a:r>
              <a:rPr lang="ru-RU" sz="2000" dirty="0" err="1"/>
              <a:t>боисдан</a:t>
            </a:r>
            <a:r>
              <a:rPr lang="ru-RU" sz="2000" dirty="0"/>
              <a:t>, </a:t>
            </a:r>
            <a:r>
              <a:rPr lang="ru-RU" sz="2000" dirty="0" err="1"/>
              <a:t>Қоракўлчилик</a:t>
            </a:r>
            <a:r>
              <a:rPr lang="ru-RU" sz="2000" dirty="0"/>
              <a:t> </a:t>
            </a:r>
            <a:r>
              <a:rPr lang="ru-RU" sz="2000" dirty="0" err="1"/>
              <a:t>худудлари</a:t>
            </a:r>
            <a:r>
              <a:rPr lang="ru-RU" sz="2000" dirty="0"/>
              <a:t> </a:t>
            </a:r>
            <a:r>
              <a:rPr lang="ru-RU" sz="2000" dirty="0" err="1"/>
              <a:t>озуқа</a:t>
            </a:r>
            <a:r>
              <a:rPr lang="ru-RU" sz="2000" dirty="0"/>
              <a:t> </a:t>
            </a:r>
            <a:r>
              <a:rPr lang="ru-RU" sz="2000" dirty="0" err="1"/>
              <a:t>заҳираларидан</a:t>
            </a:r>
            <a:r>
              <a:rPr lang="ru-RU" sz="2000" dirty="0"/>
              <a:t> </a:t>
            </a:r>
            <a:r>
              <a:rPr lang="ru-RU" sz="2000" dirty="0" err="1"/>
              <a:t>фойдаланишнинг</a:t>
            </a:r>
            <a:r>
              <a:rPr lang="ru-RU" sz="2000" dirty="0"/>
              <a:t> </a:t>
            </a:r>
            <a:r>
              <a:rPr lang="ru-RU" sz="2000" dirty="0" err="1"/>
              <a:t>ўта</a:t>
            </a:r>
            <a:r>
              <a:rPr lang="ru-RU" sz="2000" dirty="0"/>
              <a:t> </a:t>
            </a:r>
            <a:r>
              <a:rPr lang="ru-RU" sz="2000" dirty="0" err="1"/>
              <a:t>муҳам</a:t>
            </a:r>
            <a:r>
              <a:rPr lang="ru-RU" sz="2000" dirty="0"/>
              <a:t> </a:t>
            </a:r>
            <a:r>
              <a:rPr lang="ru-RU" sz="2000" dirty="0" err="1"/>
              <a:t>ва</a:t>
            </a:r>
            <a:r>
              <a:rPr lang="ru-RU" sz="2000" dirty="0"/>
              <a:t> </a:t>
            </a:r>
            <a:r>
              <a:rPr lang="ru-RU" sz="2000" dirty="0" err="1"/>
              <a:t>долзарб</a:t>
            </a:r>
            <a:r>
              <a:rPr lang="ru-RU" sz="2000" dirty="0"/>
              <a:t> </a:t>
            </a:r>
            <a:r>
              <a:rPr lang="ru-RU" sz="2000" dirty="0" err="1"/>
              <a:t>масала-уларнинг</a:t>
            </a:r>
            <a:r>
              <a:rPr lang="ru-RU" sz="2000" dirty="0"/>
              <a:t> </a:t>
            </a:r>
            <a:r>
              <a:rPr lang="ru-RU" sz="2000" dirty="0" err="1"/>
              <a:t>сув</a:t>
            </a:r>
            <a:r>
              <a:rPr lang="ru-RU" sz="2000" dirty="0"/>
              <a:t> </a:t>
            </a:r>
            <a:r>
              <a:rPr lang="ru-RU" sz="2000" dirty="0" err="1"/>
              <a:t>заҳиралари</a:t>
            </a:r>
            <a:r>
              <a:rPr lang="ru-RU" sz="2000" dirty="0"/>
              <a:t> </a:t>
            </a:r>
            <a:r>
              <a:rPr lang="ru-RU" sz="2000" dirty="0" err="1"/>
              <a:t>билан</a:t>
            </a:r>
            <a:r>
              <a:rPr lang="ru-RU" sz="2000" dirty="0"/>
              <a:t> </a:t>
            </a:r>
            <a:r>
              <a:rPr lang="ru-RU" sz="2000" dirty="0" err="1"/>
              <a:t>таъминланганлиги</a:t>
            </a:r>
            <a:r>
              <a:rPr lang="ru-RU" sz="2000" dirty="0"/>
              <a:t> </a:t>
            </a:r>
            <a:r>
              <a:rPr lang="ru-RU" sz="2000" dirty="0" err="1"/>
              <a:t>ҳисобланади</a:t>
            </a:r>
            <a:r>
              <a:rPr lang="ru-RU" sz="2000" dirty="0"/>
              <a:t>. </a:t>
            </a:r>
            <a:r>
              <a:rPr lang="ru-RU" sz="2000" dirty="0" err="1"/>
              <a:t>Яйлов</a:t>
            </a:r>
            <a:r>
              <a:rPr lang="ru-RU" sz="2000" dirty="0"/>
              <a:t> </a:t>
            </a:r>
            <a:r>
              <a:rPr lang="ru-RU" sz="2000" dirty="0" err="1"/>
              <a:t>майдонлари</a:t>
            </a:r>
            <a:r>
              <a:rPr lang="ru-RU" sz="2000" dirty="0"/>
              <a:t> </a:t>
            </a:r>
            <a:r>
              <a:rPr lang="ru-RU" sz="2000" dirty="0" err="1"/>
              <a:t>анчагина</a:t>
            </a:r>
            <a:r>
              <a:rPr lang="ru-RU" sz="2000" dirty="0"/>
              <a:t> </a:t>
            </a:r>
            <a:r>
              <a:rPr lang="ru-RU" sz="2000" dirty="0" err="1"/>
              <a:t>серҳосил</a:t>
            </a:r>
            <a:r>
              <a:rPr lang="ru-RU" sz="2000" dirty="0"/>
              <a:t>, </a:t>
            </a:r>
            <a:r>
              <a:rPr lang="ru-RU" sz="2000" dirty="0" err="1"/>
              <a:t>турли</a:t>
            </a:r>
            <a:r>
              <a:rPr lang="ru-RU" sz="2000" dirty="0"/>
              <a:t>-туман </a:t>
            </a:r>
            <a:r>
              <a:rPr lang="ru-RU" sz="2000" dirty="0" err="1"/>
              <a:t>ўсимлик</a:t>
            </a:r>
            <a:r>
              <a:rPr lang="ru-RU" sz="2000" dirty="0"/>
              <a:t> </a:t>
            </a:r>
            <a:r>
              <a:rPr lang="ru-RU" sz="2000" dirty="0" err="1"/>
              <a:t>қопламидан</a:t>
            </a:r>
            <a:r>
              <a:rPr lang="ru-RU" sz="2000" dirty="0"/>
              <a:t> </a:t>
            </a:r>
            <a:r>
              <a:rPr lang="ru-RU" sz="2000" dirty="0" err="1"/>
              <a:t>иборат</a:t>
            </a:r>
            <a:r>
              <a:rPr lang="ru-RU" sz="2000" dirty="0"/>
              <a:t> </a:t>
            </a:r>
            <a:r>
              <a:rPr lang="ru-RU" sz="2000" dirty="0" err="1"/>
              <a:t>бўлиши</a:t>
            </a:r>
            <a:r>
              <a:rPr lang="ru-RU" sz="2000" dirty="0"/>
              <a:t> </a:t>
            </a:r>
            <a:r>
              <a:rPr lang="ru-RU" sz="2000" dirty="0" err="1"/>
              <a:t>мумкин</a:t>
            </a:r>
            <a:r>
              <a:rPr lang="ru-RU" sz="2000" dirty="0"/>
              <a:t>; </a:t>
            </a:r>
            <a:r>
              <a:rPr lang="ru-RU" sz="2000" dirty="0" err="1"/>
              <a:t>бироқ</a:t>
            </a:r>
            <a:r>
              <a:rPr lang="ru-RU" sz="2000" dirty="0"/>
              <a:t> </a:t>
            </a:r>
            <a:r>
              <a:rPr lang="ru-RU" sz="2000" dirty="0" err="1"/>
              <a:t>бундай</a:t>
            </a:r>
            <a:r>
              <a:rPr lang="ru-RU" sz="2000" dirty="0"/>
              <a:t> </a:t>
            </a:r>
            <a:r>
              <a:rPr lang="ru-RU" sz="2000" dirty="0" err="1"/>
              <a:t>майдонларда</a:t>
            </a:r>
            <a:r>
              <a:rPr lang="ru-RU" sz="2000" dirty="0"/>
              <a:t> </a:t>
            </a:r>
            <a:r>
              <a:rPr lang="ru-RU" sz="2000" dirty="0" err="1"/>
              <a:t>моллар</a:t>
            </a:r>
            <a:r>
              <a:rPr lang="ru-RU" sz="2000" dirty="0"/>
              <a:t> </a:t>
            </a:r>
            <a:r>
              <a:rPr lang="ru-RU" sz="2000" dirty="0" err="1"/>
              <a:t>учун</a:t>
            </a:r>
            <a:r>
              <a:rPr lang="ru-RU" sz="2000" dirty="0"/>
              <a:t> </a:t>
            </a:r>
            <a:r>
              <a:rPr lang="ru-RU" sz="2000" dirty="0" err="1"/>
              <a:t>ичишга</a:t>
            </a:r>
            <a:r>
              <a:rPr lang="ru-RU" sz="2000" dirty="0"/>
              <a:t> </a:t>
            </a:r>
            <a:r>
              <a:rPr lang="ru-RU" sz="2000" dirty="0" err="1"/>
              <a:t>яроқли</a:t>
            </a:r>
            <a:r>
              <a:rPr lang="ru-RU" sz="2000" dirty="0"/>
              <a:t> </a:t>
            </a:r>
            <a:r>
              <a:rPr lang="ru-RU" sz="2000" dirty="0" err="1"/>
              <a:t>сув</a:t>
            </a:r>
            <a:r>
              <a:rPr lang="ru-RU" sz="2000" dirty="0"/>
              <a:t> </a:t>
            </a:r>
            <a:r>
              <a:rPr lang="ru-RU" sz="2000" dirty="0" err="1"/>
              <a:t>миқдори</a:t>
            </a:r>
            <a:r>
              <a:rPr lang="ru-RU" sz="2000" dirty="0"/>
              <a:t> </a:t>
            </a:r>
            <a:r>
              <a:rPr lang="ru-RU" sz="2000" dirty="0" err="1"/>
              <a:t>танкис</a:t>
            </a:r>
            <a:r>
              <a:rPr lang="ru-RU" sz="2000" dirty="0"/>
              <a:t> </a:t>
            </a:r>
            <a:r>
              <a:rPr lang="ru-RU" sz="2000" dirty="0" err="1"/>
              <a:t>ёки</a:t>
            </a:r>
            <a:r>
              <a:rPr lang="ru-RU" sz="2000" dirty="0"/>
              <a:t> </a:t>
            </a:r>
            <a:r>
              <a:rPr lang="ru-RU" sz="2000" dirty="0" err="1"/>
              <a:t>бутунлай</a:t>
            </a:r>
            <a:r>
              <a:rPr lang="ru-RU" sz="2000" dirty="0"/>
              <a:t> </a:t>
            </a:r>
            <a:r>
              <a:rPr lang="ru-RU" sz="2000" dirty="0" err="1"/>
              <a:t>булмаса</a:t>
            </a:r>
            <a:r>
              <a:rPr lang="ru-RU" sz="2000" dirty="0"/>
              <a:t>, </a:t>
            </a:r>
            <a:r>
              <a:rPr lang="ru-RU" sz="2000" dirty="0" err="1"/>
              <a:t>ўз-ўзидан</a:t>
            </a:r>
            <a:r>
              <a:rPr lang="ru-RU" sz="2000" dirty="0"/>
              <a:t> </a:t>
            </a:r>
            <a:r>
              <a:rPr lang="ru-RU" sz="2000" dirty="0" err="1"/>
              <a:t>равшанки</a:t>
            </a:r>
            <a:r>
              <a:rPr lang="ru-RU" sz="2000" dirty="0"/>
              <a:t>, </a:t>
            </a:r>
            <a:r>
              <a:rPr lang="ru-RU" sz="2000" dirty="0" err="1"/>
              <a:t>бундай</a:t>
            </a:r>
            <a:r>
              <a:rPr lang="ru-RU" sz="2000" dirty="0"/>
              <a:t> </a:t>
            </a:r>
            <a:r>
              <a:rPr lang="ru-RU" sz="2000" dirty="0" err="1"/>
              <a:t>яйлов</a:t>
            </a:r>
            <a:r>
              <a:rPr lang="ru-RU" sz="2000" dirty="0"/>
              <a:t> </a:t>
            </a:r>
            <a:r>
              <a:rPr lang="ru-RU" sz="2000" dirty="0" err="1"/>
              <a:t>майдонларидан</a:t>
            </a:r>
            <a:r>
              <a:rPr lang="ru-RU" sz="2000" dirty="0"/>
              <a:t> </a:t>
            </a:r>
            <a:r>
              <a:rPr lang="ru-RU" sz="2000" dirty="0" err="1"/>
              <a:t>фойдаланиш</a:t>
            </a:r>
            <a:r>
              <a:rPr lang="ru-RU" sz="2000" dirty="0"/>
              <a:t> </a:t>
            </a:r>
            <a:r>
              <a:rPr lang="ru-RU" sz="2000" dirty="0" err="1"/>
              <a:t>чегараланган</a:t>
            </a:r>
            <a:r>
              <a:rPr lang="ru-RU" sz="2000" dirty="0"/>
              <a:t> </a:t>
            </a:r>
            <a:r>
              <a:rPr lang="ru-RU" sz="2000" dirty="0" err="1"/>
              <a:t>ёки</a:t>
            </a:r>
            <a:r>
              <a:rPr lang="ru-RU" sz="2000" dirty="0"/>
              <a:t> </a:t>
            </a:r>
            <a:r>
              <a:rPr lang="ru-RU" sz="2000" dirty="0" err="1"/>
              <a:t>умуман</a:t>
            </a:r>
            <a:r>
              <a:rPr lang="ru-RU" sz="2000" dirty="0"/>
              <a:t> </a:t>
            </a:r>
            <a:r>
              <a:rPr lang="ru-RU" sz="2000" dirty="0" err="1"/>
              <a:t>яроқсиз</a:t>
            </a:r>
            <a:r>
              <a:rPr lang="ru-RU" sz="2000" dirty="0"/>
              <a:t> </a:t>
            </a:r>
            <a:r>
              <a:rPr lang="ru-RU" sz="2000" dirty="0" err="1"/>
              <a:t>бўлиши</a:t>
            </a:r>
            <a:r>
              <a:rPr lang="ru-RU" sz="2000" dirty="0"/>
              <a:t> </a:t>
            </a:r>
            <a:r>
              <a:rPr lang="ru-RU" sz="2000" dirty="0" err="1"/>
              <a:t>мумкин</a:t>
            </a:r>
            <a:r>
              <a:rPr lang="ru-RU" sz="2000" dirty="0"/>
              <a:t>.</a:t>
            </a:r>
          </a:p>
        </p:txBody>
      </p:sp>
      <p:pic>
        <p:nvPicPr>
          <p:cNvPr id="1028" name="Picture 4" descr="C:\ЮНЕСКО\Слайдлар\Ем хашак етиштириш\рАСМЛАР\sacrificari-animale-statistici.jpg"/>
          <p:cNvPicPr>
            <a:picLocks noChangeAspect="1" noChangeArrowheads="1"/>
          </p:cNvPicPr>
          <p:nvPr/>
        </p:nvPicPr>
        <p:blipFill>
          <a:blip r:embed="rId2"/>
          <a:srcRect/>
          <a:stretch>
            <a:fillRect/>
          </a:stretch>
        </p:blipFill>
        <p:spPr bwMode="auto">
          <a:xfrm>
            <a:off x="5981161" y="642918"/>
            <a:ext cx="2734243" cy="1714512"/>
          </a:xfrm>
          <a:prstGeom prst="rect">
            <a:avLst/>
          </a:prstGeom>
          <a:noFill/>
        </p:spPr>
      </p:pic>
      <p:pic>
        <p:nvPicPr>
          <p:cNvPr id="51201" name="Picture 1" descr="C:\ЮНЕСКО\Слайдлар\Ем хашак етиштириш\рАСМЛАР\pastbiwe_ovec.jpg"/>
          <p:cNvPicPr>
            <a:picLocks noChangeAspect="1" noChangeArrowheads="1"/>
          </p:cNvPicPr>
          <p:nvPr/>
        </p:nvPicPr>
        <p:blipFill>
          <a:blip r:embed="rId3"/>
          <a:srcRect/>
          <a:stretch>
            <a:fillRect/>
          </a:stretch>
        </p:blipFill>
        <p:spPr bwMode="auto">
          <a:xfrm>
            <a:off x="6000760" y="4409069"/>
            <a:ext cx="2714644" cy="1663137"/>
          </a:xfrm>
          <a:prstGeom prst="rect">
            <a:avLst/>
          </a:prstGeom>
          <a:noFill/>
        </p:spPr>
      </p:pic>
      <p:pic>
        <p:nvPicPr>
          <p:cNvPr id="51202" name="Picture 2" descr="C:\ЮНЕСКО\Слайдлар\Ем хашак етиштириш\рАСМЛАР\151731.jpg"/>
          <p:cNvPicPr>
            <a:picLocks noChangeAspect="1" noChangeArrowheads="1"/>
          </p:cNvPicPr>
          <p:nvPr/>
        </p:nvPicPr>
        <p:blipFill>
          <a:blip r:embed="rId4"/>
          <a:srcRect/>
          <a:stretch>
            <a:fillRect/>
          </a:stretch>
        </p:blipFill>
        <p:spPr bwMode="auto">
          <a:xfrm>
            <a:off x="6072198" y="2571744"/>
            <a:ext cx="2643206" cy="178595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59715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r>
              <a:rPr lang="ru-RU" sz="1800" dirty="0"/>
              <a:t>Шу </a:t>
            </a:r>
            <a:r>
              <a:rPr lang="ru-RU" sz="1800" dirty="0" err="1"/>
              <a:t>ўринда</a:t>
            </a:r>
            <a:r>
              <a:rPr lang="ru-RU" sz="1800" dirty="0"/>
              <a:t> </a:t>
            </a:r>
            <a:r>
              <a:rPr lang="ru-RU" sz="1800" dirty="0" err="1"/>
              <a:t>сувнинг</a:t>
            </a:r>
            <a:r>
              <a:rPr lang="ru-RU" sz="1800" dirty="0"/>
              <a:t> </a:t>
            </a:r>
            <a:r>
              <a:rPr lang="ru-RU" sz="1800" dirty="0" err="1"/>
              <a:t>тирик</a:t>
            </a:r>
            <a:r>
              <a:rPr lang="ru-RU" sz="1800" dirty="0"/>
              <a:t> </a:t>
            </a:r>
            <a:r>
              <a:rPr lang="ru-RU" sz="1800" dirty="0" err="1"/>
              <a:t>мавжудотлар</a:t>
            </a:r>
            <a:r>
              <a:rPr lang="ru-RU" sz="1800" dirty="0"/>
              <a:t> </a:t>
            </a:r>
            <a:r>
              <a:rPr lang="ru-RU" sz="1800" dirty="0" err="1"/>
              <a:t>ҳаётиидаги</a:t>
            </a:r>
            <a:r>
              <a:rPr lang="ru-RU" sz="1800" dirty="0"/>
              <a:t> </a:t>
            </a:r>
            <a:r>
              <a:rPr lang="ru-RU" sz="1800" dirty="0" err="1"/>
              <a:t>ўрни</a:t>
            </a:r>
            <a:r>
              <a:rPr lang="ru-RU" sz="1800" dirty="0"/>
              <a:t> </a:t>
            </a:r>
            <a:r>
              <a:rPr lang="ru-RU" sz="1800" dirty="0" err="1"/>
              <a:t>ва</a:t>
            </a:r>
            <a:r>
              <a:rPr lang="ru-RU" sz="1800" dirty="0"/>
              <a:t> </a:t>
            </a:r>
            <a:r>
              <a:rPr lang="ru-RU" sz="1800" dirty="0" err="1"/>
              <a:t>аҳамияти</a:t>
            </a:r>
            <a:r>
              <a:rPr lang="ru-RU" sz="1800" dirty="0"/>
              <a:t> </a:t>
            </a:r>
            <a:r>
              <a:rPr lang="ru-RU" sz="1800" dirty="0" err="1"/>
              <a:t>хусусида</a:t>
            </a:r>
            <a:r>
              <a:rPr lang="ru-RU" sz="1800" dirty="0"/>
              <a:t> </a:t>
            </a:r>
            <a:r>
              <a:rPr lang="ru-RU" sz="1800" dirty="0" err="1"/>
              <a:t>бир</a:t>
            </a:r>
            <a:r>
              <a:rPr lang="ru-RU" sz="1800" dirty="0"/>
              <a:t> </a:t>
            </a:r>
            <a:r>
              <a:rPr lang="ru-RU" sz="1800" dirty="0" err="1"/>
              <a:t>неча</a:t>
            </a:r>
            <a:r>
              <a:rPr lang="ru-RU" sz="1800" dirty="0"/>
              <a:t> </a:t>
            </a:r>
            <a:r>
              <a:rPr lang="ru-RU" sz="1800" dirty="0" err="1"/>
              <a:t>сўз</a:t>
            </a:r>
            <a:r>
              <a:rPr lang="ru-RU" sz="1800" dirty="0"/>
              <a:t>: ў -</a:t>
            </a:r>
            <a:r>
              <a:rPr lang="ru-RU" sz="1800" dirty="0" err="1"/>
              <a:t>биринчидан</a:t>
            </a:r>
            <a:r>
              <a:rPr lang="ru-RU" sz="1800" dirty="0"/>
              <a:t>, </a:t>
            </a:r>
            <a:r>
              <a:rPr lang="ru-RU" sz="1800" dirty="0" err="1"/>
              <a:t>маълумки</a:t>
            </a:r>
            <a:r>
              <a:rPr lang="ru-RU" sz="1800" dirty="0"/>
              <a:t>, </a:t>
            </a:r>
            <a:r>
              <a:rPr lang="ru-RU" sz="1800" dirty="0" err="1"/>
              <a:t>сув</a:t>
            </a:r>
            <a:r>
              <a:rPr lang="ru-RU" sz="1800" dirty="0"/>
              <a:t> </a:t>
            </a:r>
            <a:r>
              <a:rPr lang="ru-RU" sz="1800" dirty="0" err="1"/>
              <a:t>ҳайвон</a:t>
            </a:r>
            <a:r>
              <a:rPr lang="ru-RU" sz="1800" dirty="0"/>
              <a:t> </a:t>
            </a:r>
            <a:r>
              <a:rPr lang="ru-RU" sz="1800" dirty="0" err="1"/>
              <a:t>танасининг</a:t>
            </a:r>
            <a:r>
              <a:rPr lang="ru-RU" sz="1800" dirty="0"/>
              <a:t> </a:t>
            </a:r>
            <a:r>
              <a:rPr lang="ru-RU" sz="1800" dirty="0" err="1"/>
              <a:t>муҳим</a:t>
            </a:r>
            <a:r>
              <a:rPr lang="ru-RU" sz="1800" dirty="0"/>
              <a:t> </a:t>
            </a:r>
            <a:r>
              <a:rPr lang="ru-RU" sz="1800" dirty="0" err="1"/>
              <a:t>Ийркибий</a:t>
            </a:r>
            <a:r>
              <a:rPr lang="ru-RU" sz="1800" dirty="0"/>
              <a:t> </a:t>
            </a:r>
            <a:r>
              <a:rPr lang="ru-RU" sz="1800" dirty="0" err="1"/>
              <a:t>қисми</a:t>
            </a:r>
            <a:r>
              <a:rPr lang="ru-RU" sz="1800" dirty="0"/>
              <a:t> </a:t>
            </a:r>
            <a:r>
              <a:rPr lang="ru-RU" sz="1800" dirty="0" err="1"/>
              <a:t>ҳисобланади</a:t>
            </a:r>
            <a:r>
              <a:rPr lang="ru-RU" sz="1800" dirty="0"/>
              <a:t>; </a:t>
            </a:r>
            <a:r>
              <a:rPr lang="ru-RU" sz="1800" dirty="0" err="1"/>
              <a:t>иккинчидан</a:t>
            </a:r>
            <a:r>
              <a:rPr lang="ru-RU" sz="1800" dirty="0"/>
              <a:t>, </a:t>
            </a:r>
            <a:r>
              <a:rPr lang="ru-RU" sz="1800" dirty="0" err="1"/>
              <a:t>ҳайвон</a:t>
            </a:r>
            <a:r>
              <a:rPr lang="ru-RU" sz="1800" dirty="0"/>
              <a:t> </a:t>
            </a:r>
            <a:r>
              <a:rPr lang="ru-RU" sz="1800" dirty="0" err="1"/>
              <a:t>танасида</a:t>
            </a:r>
            <a:r>
              <a:rPr lang="ru-RU" sz="1800" dirty="0"/>
              <a:t> </a:t>
            </a:r>
            <a:r>
              <a:rPr lang="ru-RU" sz="1800" dirty="0" err="1"/>
              <a:t>Содир</a:t>
            </a:r>
            <a:r>
              <a:rPr lang="ru-RU" sz="1800" dirty="0"/>
              <a:t> </a:t>
            </a:r>
            <a:r>
              <a:rPr lang="ru-RU" sz="1800" dirty="0" err="1"/>
              <a:t>булувчи</a:t>
            </a:r>
            <a:r>
              <a:rPr lang="ru-RU" sz="1800" dirty="0"/>
              <a:t> </a:t>
            </a:r>
            <a:r>
              <a:rPr lang="ru-RU" sz="1800" dirty="0" err="1"/>
              <a:t>барча</a:t>
            </a:r>
            <a:r>
              <a:rPr lang="ru-RU" sz="1800" dirty="0"/>
              <a:t> биохимик </a:t>
            </a:r>
            <a:r>
              <a:rPr lang="ru-RU" sz="1800" dirty="0" err="1"/>
              <a:t>физиологик</a:t>
            </a:r>
            <a:r>
              <a:rPr lang="ru-RU" sz="1800" dirty="0"/>
              <a:t> </a:t>
            </a:r>
            <a:r>
              <a:rPr lang="ru-RU" sz="1800" dirty="0" err="1"/>
              <a:t>жараёнлар</a:t>
            </a:r>
            <a:r>
              <a:rPr lang="ru-RU" sz="1800" dirty="0"/>
              <a:t> </a:t>
            </a:r>
            <a:r>
              <a:rPr lang="ru-RU" sz="1800" dirty="0" err="1"/>
              <a:t>ҳам</a:t>
            </a:r>
            <a:r>
              <a:rPr lang="ru-RU" sz="1800" dirty="0"/>
              <a:t> </a:t>
            </a:r>
            <a:r>
              <a:rPr lang="ru-RU" sz="1800" baseline="30000" dirty="0"/>
              <a:t>;</a:t>
            </a:r>
            <a:r>
              <a:rPr lang="ru-RU" sz="1800" dirty="0"/>
              <a:t> </a:t>
            </a:r>
            <a:r>
              <a:rPr lang="ru-RU" sz="1800" dirty="0" err="1"/>
              <a:t>еувнинг</a:t>
            </a:r>
            <a:r>
              <a:rPr lang="ru-RU" sz="1800" dirty="0"/>
              <a:t> </a:t>
            </a:r>
            <a:r>
              <a:rPr lang="ru-RU" sz="1800" dirty="0" err="1"/>
              <a:t>иштироқисиз</a:t>
            </a:r>
            <a:r>
              <a:rPr lang="ru-RU" sz="1800" dirty="0"/>
              <a:t> </a:t>
            </a:r>
            <a:r>
              <a:rPr lang="ru-RU" sz="1800" dirty="0" err="1"/>
              <a:t>содир</a:t>
            </a:r>
            <a:r>
              <a:rPr lang="ru-RU" sz="1800" dirty="0"/>
              <a:t> </a:t>
            </a:r>
            <a:r>
              <a:rPr lang="ru-RU" sz="1800" dirty="0" err="1"/>
              <a:t>булолмайди</a:t>
            </a:r>
            <a:r>
              <a:rPr lang="ru-RU" sz="1800" dirty="0"/>
              <a:t> </a:t>
            </a:r>
            <a:r>
              <a:rPr lang="ru-RU" sz="1800" dirty="0" err="1"/>
              <a:t>деса</a:t>
            </a:r>
            <a:r>
              <a:rPr lang="ru-RU" sz="1800" dirty="0"/>
              <a:t> </a:t>
            </a:r>
            <a:r>
              <a:rPr lang="ru-RU" sz="1800" dirty="0" err="1"/>
              <a:t>бўлади</a:t>
            </a:r>
            <a:r>
              <a:rPr lang="ru-RU" sz="1800" dirty="0"/>
              <a:t>. </a:t>
            </a:r>
          </a:p>
          <a:p>
            <a:r>
              <a:rPr lang="ru-RU" sz="1800" dirty="0"/>
              <a:t>Кон</a:t>
            </a:r>
            <a:r>
              <a:rPr lang="uz-Cyrl-UZ" sz="1800" dirty="0"/>
              <a:t>кр</a:t>
            </a:r>
            <a:r>
              <a:rPr lang="ru-RU" sz="1800" dirty="0" err="1"/>
              <a:t>ет</a:t>
            </a:r>
            <a:r>
              <a:rPr lang="ru-RU" sz="1800" dirty="0"/>
              <a:t> </a:t>
            </a:r>
            <a:r>
              <a:rPr lang="ru-RU" sz="1800" dirty="0" err="1"/>
              <a:t>қоракўл</a:t>
            </a:r>
            <a:r>
              <a:rPr lang="ru-RU" sz="1800" dirty="0"/>
              <a:t> </a:t>
            </a:r>
            <a:r>
              <a:rPr lang="ru-RU" sz="1800" dirty="0" err="1"/>
              <a:t>зотли</a:t>
            </a:r>
            <a:r>
              <a:rPr lang="ru-RU" sz="1800" dirty="0"/>
              <a:t> </a:t>
            </a:r>
            <a:r>
              <a:rPr lang="ru-RU" sz="1800" dirty="0" err="1"/>
              <a:t>қўйларга</a:t>
            </a:r>
            <a:r>
              <a:rPr lang="ru-RU" sz="1800" dirty="0"/>
              <a:t> </a:t>
            </a:r>
            <a:r>
              <a:rPr lang="ru-RU" sz="1800" dirty="0" err="1"/>
              <a:t>келсақ</a:t>
            </a:r>
            <a:r>
              <a:rPr lang="ru-RU" sz="1800" dirty="0"/>
              <a:t> </a:t>
            </a:r>
            <a:r>
              <a:rPr lang="ru-RU" sz="1800" dirty="0" err="1"/>
              <a:t>уларнинг</a:t>
            </a:r>
            <a:r>
              <a:rPr lang="ru-RU" sz="1800" dirty="0"/>
              <a:t> </a:t>
            </a:r>
            <a:r>
              <a:rPr lang="ru-RU" sz="1800" dirty="0" err="1"/>
              <a:t>сувга</a:t>
            </a:r>
            <a:r>
              <a:rPr lang="ru-RU" sz="1800" dirty="0"/>
              <a:t> </a:t>
            </a:r>
            <a:r>
              <a:rPr lang="ru-RU" sz="1800" dirty="0" err="1"/>
              <a:t>талаби</a:t>
            </a:r>
            <a:r>
              <a:rPr lang="ru-RU" sz="1800" dirty="0"/>
              <a:t> </a:t>
            </a:r>
            <a:r>
              <a:rPr lang="ru-RU" sz="1800" dirty="0" err="1"/>
              <a:t>йил</a:t>
            </a:r>
            <a:r>
              <a:rPr lang="ru-RU" sz="1800" dirty="0"/>
              <a:t> </a:t>
            </a:r>
            <a:r>
              <a:rPr lang="ru-RU" sz="1800" dirty="0" err="1"/>
              <a:t>мавсумлари</a:t>
            </a:r>
            <a:r>
              <a:rPr lang="ru-RU" sz="1800" dirty="0"/>
              <a:t>, </a:t>
            </a:r>
            <a:r>
              <a:rPr lang="ru-RU" sz="1800" dirty="0" err="1"/>
              <a:t>ёши</a:t>
            </a:r>
            <a:r>
              <a:rPr lang="ru-RU" sz="1800" dirty="0"/>
              <a:t>, </a:t>
            </a:r>
            <a:r>
              <a:rPr lang="ru-RU" sz="1800" dirty="0" err="1"/>
              <a:t>озуқаларининг</a:t>
            </a:r>
            <a:r>
              <a:rPr lang="ru-RU" sz="1800" dirty="0"/>
              <a:t> </a:t>
            </a:r>
            <a:r>
              <a:rPr lang="ru-RU" sz="1800" dirty="0" err="1"/>
              <a:t>таркибига</a:t>
            </a:r>
            <a:r>
              <a:rPr lang="ru-RU" sz="1800" dirty="0"/>
              <a:t> </a:t>
            </a:r>
            <a:r>
              <a:rPr lang="ru-RU" sz="1800" dirty="0" err="1"/>
              <a:t>қараб</a:t>
            </a:r>
            <a:r>
              <a:rPr lang="ru-RU" sz="1800" dirty="0"/>
              <a:t> </a:t>
            </a:r>
            <a:r>
              <a:rPr lang="ru-RU" sz="1800" dirty="0" err="1"/>
              <a:t>белгиланади</a:t>
            </a:r>
            <a:r>
              <a:rPr lang="ru-RU" sz="1800" dirty="0"/>
              <a:t> </a:t>
            </a:r>
            <a:r>
              <a:rPr lang="ru-RU" sz="1800" dirty="0" err="1"/>
              <a:t>ва</a:t>
            </a:r>
            <a:r>
              <a:rPr lang="ru-RU" sz="1800" dirty="0"/>
              <a:t> </a:t>
            </a:r>
            <a:r>
              <a:rPr lang="ru-RU" sz="1800" dirty="0" err="1"/>
              <a:t>айнан</a:t>
            </a:r>
            <a:r>
              <a:rPr lang="ru-RU" sz="1800" dirty="0"/>
              <a:t> шу </a:t>
            </a:r>
            <a:r>
              <a:rPr lang="ru-RU" sz="1800" dirty="0" err="1"/>
              <a:t>холатлар</a:t>
            </a:r>
            <a:r>
              <a:rPr lang="ru-RU" sz="1800" dirty="0"/>
              <a:t> </a:t>
            </a:r>
            <a:r>
              <a:rPr lang="ru-RU" sz="1800" dirty="0" err="1"/>
              <a:t>ҳисобга</a:t>
            </a:r>
            <a:r>
              <a:rPr lang="ru-RU" sz="1800" dirty="0"/>
              <a:t> </a:t>
            </a:r>
            <a:r>
              <a:rPr lang="ru-RU" sz="1800" dirty="0" err="1"/>
              <a:t>олинган</a:t>
            </a:r>
            <a:r>
              <a:rPr lang="ru-RU" sz="1800" dirty="0"/>
              <a:t> </a:t>
            </a:r>
            <a:r>
              <a:rPr lang="ru-RU" sz="1800" dirty="0" err="1"/>
              <a:t>холда</a:t>
            </a:r>
            <a:r>
              <a:rPr lang="ru-RU" sz="1800" dirty="0"/>
              <a:t> </a:t>
            </a:r>
            <a:r>
              <a:rPr lang="ru-RU" sz="1800" dirty="0" err="1"/>
              <a:t>таъминланишга</a:t>
            </a:r>
            <a:r>
              <a:rPr lang="ru-RU" sz="1800" dirty="0"/>
              <a:t> </a:t>
            </a:r>
            <a:r>
              <a:rPr lang="ru-RU" sz="1800" dirty="0" err="1"/>
              <a:t>эътибор</a:t>
            </a:r>
            <a:r>
              <a:rPr lang="ru-RU" sz="1800" dirty="0"/>
              <a:t> </a:t>
            </a:r>
            <a:r>
              <a:rPr lang="ru-RU" sz="1800" dirty="0" err="1"/>
              <a:t>каратилиши</a:t>
            </a:r>
            <a:r>
              <a:rPr lang="ru-RU" sz="1800" dirty="0"/>
              <a:t> </a:t>
            </a:r>
            <a:r>
              <a:rPr lang="ru-RU" sz="1800" dirty="0" err="1"/>
              <a:t>лозим</a:t>
            </a:r>
            <a:r>
              <a:rPr lang="ru-RU" sz="1800" dirty="0"/>
              <a:t>. </a:t>
            </a:r>
            <a:r>
              <a:rPr lang="ru-RU" sz="1800" dirty="0" err="1"/>
              <a:t>Чунончи</a:t>
            </a:r>
            <a:r>
              <a:rPr lang="ru-RU" sz="1800" dirty="0"/>
              <a:t>, </a:t>
            </a:r>
            <a:r>
              <a:rPr lang="ru-RU" sz="1800" dirty="0" err="1"/>
              <a:t>шароити</a:t>
            </a:r>
            <a:r>
              <a:rPr lang="ru-RU" sz="1800" dirty="0"/>
              <a:t>, </a:t>
            </a:r>
            <a:r>
              <a:rPr lang="ru-RU" sz="1800" dirty="0" err="1"/>
              <a:t>ҳаво</a:t>
            </a:r>
            <a:r>
              <a:rPr lang="ru-RU" sz="1800" dirty="0"/>
              <a:t> </a:t>
            </a:r>
            <a:r>
              <a:rPr lang="ru-RU" sz="1800" dirty="0" err="1"/>
              <a:t>намлиги</a:t>
            </a:r>
            <a:r>
              <a:rPr lang="ru-RU" sz="1800" dirty="0"/>
              <a:t>, </a:t>
            </a:r>
            <a:r>
              <a:rPr lang="ru-RU" sz="1800" dirty="0" err="1"/>
              <a:t>ўт-уланларнинг</a:t>
            </a:r>
            <a:r>
              <a:rPr lang="ru-RU" sz="1800" dirty="0"/>
              <a:t> </a:t>
            </a:r>
            <a:r>
              <a:rPr lang="ru-RU" sz="1800" dirty="0" err="1"/>
              <a:t>турли-туманлигига</a:t>
            </a:r>
            <a:r>
              <a:rPr lang="ru-RU" sz="1800" dirty="0"/>
              <a:t> </a:t>
            </a:r>
            <a:r>
              <a:rPr lang="ru-RU" sz="1800" dirty="0" err="1"/>
              <a:t>қараб</a:t>
            </a:r>
            <a:r>
              <a:rPr lang="ru-RU" sz="1800" dirty="0"/>
              <a:t> </a:t>
            </a:r>
            <a:r>
              <a:rPr lang="ru-RU" sz="1800" dirty="0" err="1"/>
              <a:t>молларнинг</a:t>
            </a:r>
            <a:r>
              <a:rPr lang="ru-RU" sz="1800" dirty="0"/>
              <a:t> </a:t>
            </a:r>
            <a:r>
              <a:rPr lang="ru-RU" sz="1800" dirty="0" err="1"/>
              <a:t>сувга</a:t>
            </a:r>
            <a:r>
              <a:rPr lang="ru-RU" sz="1800" dirty="0"/>
              <a:t> </a:t>
            </a:r>
            <a:r>
              <a:rPr lang="ru-RU" sz="1800" dirty="0" err="1"/>
              <a:t>бўлган</a:t>
            </a:r>
            <a:r>
              <a:rPr lang="ru-RU" sz="1800" dirty="0"/>
              <a:t> </a:t>
            </a:r>
            <a:r>
              <a:rPr lang="ru-RU" sz="1800" dirty="0" err="1"/>
              <a:t>талаби</a:t>
            </a:r>
            <a:r>
              <a:rPr lang="ru-RU" sz="1800" dirty="0"/>
              <a:t> </a:t>
            </a:r>
            <a:r>
              <a:rPr lang="ru-RU" sz="1800" dirty="0" err="1"/>
              <a:t>ҳар</a:t>
            </a:r>
            <a:r>
              <a:rPr lang="ru-RU" sz="1800" dirty="0"/>
              <a:t>-хил </a:t>
            </a:r>
            <a:r>
              <a:rPr lang="ru-RU" sz="1800" dirty="0" err="1"/>
              <a:t>бўлади</a:t>
            </a:r>
            <a:r>
              <a:rPr lang="ru-RU" sz="1800" dirty="0"/>
              <a:t>. </a:t>
            </a:r>
            <a:r>
              <a:rPr lang="ru-RU" sz="1800" dirty="0" err="1"/>
              <a:t>Масалан</a:t>
            </a:r>
            <a:r>
              <a:rPr lang="ru-RU" sz="1800" dirty="0"/>
              <a:t>, нам </a:t>
            </a:r>
            <a:r>
              <a:rPr lang="ru-RU" sz="1800" dirty="0" err="1"/>
              <a:t>иқлим</a:t>
            </a:r>
            <a:r>
              <a:rPr lang="ru-RU" sz="1800" dirty="0"/>
              <a:t> </a:t>
            </a:r>
            <a:r>
              <a:rPr lang="ru-RU" sz="1800" dirty="0" err="1"/>
              <a:t>шароитида</a:t>
            </a:r>
            <a:r>
              <a:rPr lang="ru-RU" sz="1800" dirty="0"/>
              <a:t> </a:t>
            </a:r>
            <a:r>
              <a:rPr lang="ru-RU" sz="1800" dirty="0" err="1"/>
              <a:t>қуруқ</a:t>
            </a:r>
            <a:r>
              <a:rPr lang="ru-RU" sz="1800" dirty="0"/>
              <a:t> </a:t>
            </a:r>
            <a:r>
              <a:rPr lang="ru-RU" sz="1800" dirty="0" err="1"/>
              <a:t>иқлим</a:t>
            </a:r>
            <a:r>
              <a:rPr lang="ru-RU" sz="1800" dirty="0"/>
              <a:t> </a:t>
            </a:r>
            <a:r>
              <a:rPr lang="ru-RU" sz="1800" dirty="0" err="1"/>
              <a:t>шароитига</a:t>
            </a:r>
            <a:r>
              <a:rPr lang="ru-RU" sz="1800" dirty="0"/>
              <a:t> </a:t>
            </a:r>
            <a:r>
              <a:rPr lang="ru-RU" sz="1800" dirty="0" err="1"/>
              <a:t>нисбатан</a:t>
            </a:r>
            <a:r>
              <a:rPr lang="ru-RU" sz="1800" dirty="0"/>
              <a:t> </a:t>
            </a:r>
            <a:r>
              <a:rPr lang="ru-RU" sz="1800" dirty="0" err="1"/>
              <a:t>камроқ</a:t>
            </a:r>
            <a:r>
              <a:rPr lang="ru-RU" sz="1800" dirty="0"/>
              <a:t> </a:t>
            </a:r>
            <a:r>
              <a:rPr lang="ru-RU" sz="1800" dirty="0" err="1"/>
              <a:t>сув</a:t>
            </a:r>
            <a:r>
              <a:rPr lang="ru-RU" sz="1800" dirty="0"/>
              <a:t> </a:t>
            </a:r>
            <a:r>
              <a:rPr lang="ru-RU" sz="1800" dirty="0" err="1"/>
              <a:t>талаб</a:t>
            </a:r>
            <a:r>
              <a:rPr lang="ru-RU" sz="1800" dirty="0"/>
              <a:t> </a:t>
            </a:r>
            <a:r>
              <a:rPr lang="ru-RU" sz="1800" dirty="0" err="1"/>
              <a:t>килиниши</a:t>
            </a:r>
            <a:r>
              <a:rPr lang="ru-RU" sz="1800" dirty="0"/>
              <a:t> </a:t>
            </a:r>
            <a:r>
              <a:rPr lang="ru-RU" sz="1800" dirty="0" err="1"/>
              <a:t>табиий</a:t>
            </a:r>
            <a:r>
              <a:rPr lang="ru-RU" sz="1800" dirty="0"/>
              <a:t>.  </a:t>
            </a:r>
          </a:p>
        </p:txBody>
      </p:sp>
      <p:pic>
        <p:nvPicPr>
          <p:cNvPr id="3074" name="Picture 2" descr="C:\ЮНЕСКО\Слайдлар\Ем хашак етиштириш\рАСМЛАР\climate-change3.jpg"/>
          <p:cNvPicPr>
            <a:picLocks noChangeAspect="1" noChangeArrowheads="1"/>
          </p:cNvPicPr>
          <p:nvPr/>
        </p:nvPicPr>
        <p:blipFill>
          <a:blip r:embed="rId2"/>
          <a:srcRect/>
          <a:stretch>
            <a:fillRect/>
          </a:stretch>
        </p:blipFill>
        <p:spPr bwMode="auto">
          <a:xfrm>
            <a:off x="214282" y="5072074"/>
            <a:ext cx="3286148" cy="1600200"/>
          </a:xfrm>
          <a:prstGeom prst="rect">
            <a:avLst/>
          </a:prstGeom>
          <a:noFill/>
        </p:spPr>
      </p:pic>
      <p:pic>
        <p:nvPicPr>
          <p:cNvPr id="3075" name="Picture 3" descr="C:\ЮНЕСКО\Слайдлар\Ем хашак етиштириш\рАСМЛАР\Без-имени-28.jpg"/>
          <p:cNvPicPr>
            <a:picLocks noChangeAspect="1" noChangeArrowheads="1"/>
          </p:cNvPicPr>
          <p:nvPr/>
        </p:nvPicPr>
        <p:blipFill>
          <a:blip r:embed="rId3"/>
          <a:srcRect/>
          <a:stretch>
            <a:fillRect/>
          </a:stretch>
        </p:blipFill>
        <p:spPr bwMode="auto">
          <a:xfrm>
            <a:off x="285720" y="857233"/>
            <a:ext cx="3137177" cy="2000264"/>
          </a:xfrm>
          <a:prstGeom prst="rect">
            <a:avLst/>
          </a:prstGeom>
          <a:noFill/>
        </p:spPr>
      </p:pic>
      <p:pic>
        <p:nvPicPr>
          <p:cNvPr id="6" name="Picture 2" descr="C:\ЮНЕСКО\Слайдлар\Ем хашак етиштириш\рАСМЛАР\02857159.jpg"/>
          <p:cNvPicPr>
            <a:picLocks noChangeAspect="1" noChangeArrowheads="1"/>
          </p:cNvPicPr>
          <p:nvPr/>
        </p:nvPicPr>
        <p:blipFill>
          <a:blip r:embed="rId4"/>
          <a:srcRect/>
          <a:stretch>
            <a:fillRect/>
          </a:stretch>
        </p:blipFill>
        <p:spPr bwMode="auto">
          <a:xfrm>
            <a:off x="357158" y="2928934"/>
            <a:ext cx="3071834" cy="2000264"/>
          </a:xfrm>
          <a:prstGeom prst="rect">
            <a:avLst/>
          </a:prstGeom>
          <a:noFill/>
        </p:spPr>
      </p:pic>
    </p:spTree>
    <p:extLst>
      <p:ext uri="{BB962C8B-B14F-4D97-AF65-F5344CB8AC3E}">
        <p14:creationId xmlns:p14="http://schemas.microsoft.com/office/powerpoint/2010/main" val="18291896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noAutofit/>
          </a:bodyPr>
          <a:lstStyle/>
          <a:p>
            <a:pPr eaLnBrk="1" hangingPunct="1">
              <a:defRPr/>
            </a:pPr>
            <a:r>
              <a:rPr lang="ru-RU" sz="1800" b="1" dirty="0" err="1">
                <a:effectLst/>
              </a:rPr>
              <a:t>Сув</a:t>
            </a:r>
            <a:r>
              <a:rPr lang="ru-RU" sz="1800" b="1" dirty="0">
                <a:effectLst/>
              </a:rPr>
              <a:t> </a:t>
            </a:r>
            <a:r>
              <a:rPr lang="ru-RU" sz="1800" b="1" dirty="0" err="1">
                <a:effectLst/>
              </a:rPr>
              <a:t>билан</a:t>
            </a:r>
            <a:r>
              <a:rPr lang="ru-RU" sz="1800" b="1" dirty="0">
                <a:effectLst/>
              </a:rPr>
              <a:t> </a:t>
            </a:r>
            <a:r>
              <a:rPr lang="ru-RU" sz="1800" b="1" dirty="0" err="1">
                <a:effectLst/>
              </a:rPr>
              <a:t>таъминлаш</a:t>
            </a:r>
            <a:r>
              <a:rPr lang="ru-RU" sz="1800" b="1" dirty="0">
                <a:effectLst/>
              </a:rPr>
              <a:t> </a:t>
            </a:r>
            <a:r>
              <a:rPr lang="ru-RU" sz="1800" b="1" dirty="0" err="1">
                <a:effectLst/>
              </a:rPr>
              <a:t>иншоотларининг</a:t>
            </a:r>
            <a:r>
              <a:rPr lang="ru-RU" sz="1800" b="1" dirty="0">
                <a:effectLst/>
              </a:rPr>
              <a:t> </a:t>
            </a:r>
            <a:r>
              <a:rPr lang="ru-RU" sz="1800" b="1" dirty="0" err="1">
                <a:effectLst/>
              </a:rPr>
              <a:t>типлари</a:t>
            </a:r>
            <a:endParaRPr lang="ru-RU" sz="18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ru-RU" sz="1600" dirty="0"/>
              <a:t>Энди </a:t>
            </a:r>
            <a:r>
              <a:rPr lang="ru-RU" sz="1600" dirty="0" err="1"/>
              <a:t>ушбу</a:t>
            </a:r>
            <a:r>
              <a:rPr lang="ru-RU" sz="1600" dirty="0"/>
              <a:t> </a:t>
            </a:r>
            <a:r>
              <a:rPr lang="ru-RU" sz="1600" dirty="0" err="1"/>
              <a:t>сув</a:t>
            </a:r>
            <a:r>
              <a:rPr lang="ru-RU" sz="1600" dirty="0"/>
              <a:t> </a:t>
            </a:r>
            <a:r>
              <a:rPr lang="ru-RU" sz="1600" dirty="0" err="1"/>
              <a:t>билан</a:t>
            </a:r>
            <a:r>
              <a:rPr lang="ru-RU" sz="1600" dirty="0"/>
              <a:t> </a:t>
            </a:r>
            <a:r>
              <a:rPr lang="ru-RU" sz="1600" dirty="0" err="1"/>
              <a:t>таъминлаш</a:t>
            </a:r>
            <a:r>
              <a:rPr lang="ru-RU" sz="1600" dirty="0"/>
              <a:t> </a:t>
            </a:r>
            <a:r>
              <a:rPr lang="ru-RU" sz="1600" dirty="0" err="1"/>
              <a:t>манбаларининг</a:t>
            </a:r>
            <a:r>
              <a:rPr lang="ru-RU" sz="1600" dirty="0"/>
              <a:t> </a:t>
            </a:r>
            <a:r>
              <a:rPr lang="ru-RU" sz="1600" dirty="0" err="1"/>
              <a:t>ҳар</a:t>
            </a:r>
            <a:r>
              <a:rPr lang="ru-RU" sz="1600" dirty="0"/>
              <a:t> </a:t>
            </a:r>
            <a:r>
              <a:rPr lang="ru-RU" sz="1600" dirty="0" err="1"/>
              <a:t>бирига</a:t>
            </a:r>
            <a:r>
              <a:rPr lang="ru-RU" sz="1600" dirty="0"/>
              <a:t> </a:t>
            </a:r>
            <a:r>
              <a:rPr lang="ru-RU" sz="1600" dirty="0" err="1"/>
              <a:t>хос</a:t>
            </a:r>
            <a:r>
              <a:rPr lang="ru-RU" sz="1600" dirty="0"/>
              <a:t> </a:t>
            </a:r>
            <a:r>
              <a:rPr lang="ru-RU" sz="1600" dirty="0" err="1"/>
              <a:t>томонларига</a:t>
            </a:r>
            <a:r>
              <a:rPr lang="ru-RU" sz="1600" dirty="0"/>
              <a:t> </a:t>
            </a:r>
            <a:r>
              <a:rPr lang="ru-RU" sz="1600" dirty="0" err="1"/>
              <a:t>қисқача</a:t>
            </a:r>
            <a:r>
              <a:rPr lang="ru-RU" sz="1600" dirty="0"/>
              <a:t> </a:t>
            </a:r>
            <a:r>
              <a:rPr lang="ru-RU" sz="1600" dirty="0" err="1"/>
              <a:t>тухталиб</a:t>
            </a:r>
            <a:r>
              <a:rPr lang="ru-RU" sz="1600" dirty="0"/>
              <a:t> </a:t>
            </a:r>
            <a:r>
              <a:rPr lang="ru-RU" sz="1600" dirty="0" err="1"/>
              <a:t>ўтайлик</a:t>
            </a:r>
            <a:r>
              <a:rPr lang="ru-RU" sz="1600" dirty="0"/>
              <a:t>. </a:t>
            </a:r>
          </a:p>
          <a:p>
            <a:pPr algn="just"/>
            <a:r>
              <a:rPr lang="ru-RU" sz="1600" b="1" i="1" dirty="0" err="1"/>
              <a:t>Ерости</a:t>
            </a:r>
            <a:r>
              <a:rPr lang="ru-RU" sz="1600" b="1" i="1" dirty="0"/>
              <a:t> </a:t>
            </a:r>
            <a:r>
              <a:rPr lang="ru-RU" sz="1600" b="1" i="1" dirty="0" err="1"/>
              <a:t>сувлари</a:t>
            </a:r>
            <a:r>
              <a:rPr lang="ru-RU" sz="1600" b="1" i="1" dirty="0"/>
              <a:t>. </a:t>
            </a:r>
            <a:r>
              <a:rPr lang="ru-RU" sz="1600" dirty="0"/>
              <a:t>Ер </a:t>
            </a:r>
            <a:r>
              <a:rPr lang="ru-RU" sz="1600" dirty="0" err="1"/>
              <a:t>қобиғини</a:t>
            </a:r>
            <a:r>
              <a:rPr lang="ru-RU" sz="1600" dirty="0"/>
              <a:t> </a:t>
            </a:r>
            <a:r>
              <a:rPr lang="ru-RU" sz="1600" dirty="0" err="1"/>
              <a:t>ташкил</a:t>
            </a:r>
            <a:r>
              <a:rPr lang="ru-RU" sz="1600" dirty="0"/>
              <a:t> </a:t>
            </a:r>
            <a:r>
              <a:rPr lang="ru-RU" sz="1600" dirty="0" err="1"/>
              <a:t>қилган</a:t>
            </a:r>
            <a:r>
              <a:rPr lang="ru-RU" sz="1600" dirty="0"/>
              <a:t> </a:t>
            </a:r>
            <a:r>
              <a:rPr lang="ru-RU" sz="1600" dirty="0" err="1"/>
              <a:t>тоғ</a:t>
            </a:r>
            <a:r>
              <a:rPr lang="ru-RU" sz="1600" dirty="0"/>
              <a:t> </a:t>
            </a:r>
            <a:r>
              <a:rPr lang="ru-RU" sz="1600" dirty="0" err="1"/>
              <a:t>жинслари</a:t>
            </a:r>
            <a:r>
              <a:rPr lang="ru-RU" sz="1600" dirty="0"/>
              <a:t> </a:t>
            </a:r>
            <a:r>
              <a:rPr lang="ru-RU" sz="1600" dirty="0" err="1"/>
              <a:t>қатламларининг</a:t>
            </a:r>
            <a:r>
              <a:rPr lang="ru-RU" sz="1600" dirty="0"/>
              <a:t> </a:t>
            </a:r>
            <a:r>
              <a:rPr lang="ru-RU" sz="1600" dirty="0" err="1"/>
              <a:t>ичида</a:t>
            </a:r>
            <a:r>
              <a:rPr lang="ru-RU" sz="1600" dirty="0"/>
              <a:t>, </a:t>
            </a:r>
            <a:r>
              <a:rPr lang="ru-RU" sz="1600" dirty="0" err="1"/>
              <a:t>бушликларда</a:t>
            </a:r>
            <a:r>
              <a:rPr lang="ru-RU" sz="1600" dirty="0"/>
              <a:t> </a:t>
            </a:r>
            <a:r>
              <a:rPr lang="ru-RU" sz="1600" dirty="0" err="1"/>
              <a:t>буг</a:t>
            </a:r>
            <a:r>
              <a:rPr lang="ru-RU" sz="1600" dirty="0"/>
              <a:t>, </a:t>
            </a:r>
            <a:r>
              <a:rPr lang="ru-RU" sz="1600" dirty="0" err="1"/>
              <a:t>суюқ</a:t>
            </a:r>
            <a:r>
              <a:rPr lang="ru-RU" sz="1600" dirty="0"/>
              <a:t> </a:t>
            </a:r>
            <a:r>
              <a:rPr lang="ru-RU" sz="1600" dirty="0" err="1"/>
              <a:t>ёки</a:t>
            </a:r>
            <a:r>
              <a:rPr lang="ru-RU" sz="1600" dirty="0"/>
              <a:t> </a:t>
            </a:r>
            <a:r>
              <a:rPr lang="ru-RU" sz="1600" dirty="0" err="1"/>
              <a:t>каттик</a:t>
            </a:r>
            <a:r>
              <a:rPr lang="ru-RU" sz="1600" dirty="0"/>
              <a:t> </a:t>
            </a:r>
            <a:r>
              <a:rPr lang="ru-RU" sz="1600" dirty="0" err="1"/>
              <a:t>мўз</a:t>
            </a:r>
            <a:r>
              <a:rPr lang="ru-RU" sz="1600" dirty="0"/>
              <a:t> </a:t>
            </a:r>
            <a:r>
              <a:rPr lang="ru-RU" sz="1600" dirty="0" err="1"/>
              <a:t>шаклида</a:t>
            </a:r>
            <a:r>
              <a:rPr lang="ru-RU" sz="1600" dirty="0"/>
              <a:t> </a:t>
            </a:r>
            <a:r>
              <a:rPr lang="ru-RU" sz="1600" dirty="0" err="1"/>
              <a:t>учрайдиган</a:t>
            </a:r>
            <a:r>
              <a:rPr lang="ru-RU" sz="1600" dirty="0"/>
              <a:t> </a:t>
            </a:r>
            <a:r>
              <a:rPr lang="ru-RU" sz="1600" dirty="0" err="1"/>
              <a:t>сув</a:t>
            </a:r>
            <a:r>
              <a:rPr lang="ru-RU" sz="1600" dirty="0"/>
              <a:t> </a:t>
            </a:r>
            <a:r>
              <a:rPr lang="ru-RU" sz="1600" dirty="0" err="1"/>
              <a:t>заҳиралари</a:t>
            </a:r>
            <a:r>
              <a:rPr lang="ru-RU" sz="1600" dirty="0"/>
              <a:t> ер ости </a:t>
            </a:r>
            <a:r>
              <a:rPr lang="ru-RU" sz="1600" dirty="0" err="1"/>
              <a:t>сувлари</a:t>
            </a:r>
            <a:r>
              <a:rPr lang="ru-RU" sz="1600" dirty="0"/>
              <a:t> </a:t>
            </a:r>
            <a:r>
              <a:rPr lang="ru-RU" sz="1600" dirty="0" err="1"/>
              <a:t>деб</a:t>
            </a:r>
            <a:r>
              <a:rPr lang="ru-RU" sz="1600" dirty="0"/>
              <a:t> </a:t>
            </a:r>
            <a:r>
              <a:rPr lang="ru-RU" sz="1600" dirty="0" err="1"/>
              <a:t>аталади</a:t>
            </a:r>
            <a:r>
              <a:rPr lang="ru-RU" sz="1600" dirty="0"/>
              <a:t>. </a:t>
            </a:r>
            <a:r>
              <a:rPr lang="ru-RU" sz="1600" dirty="0" err="1"/>
              <a:t>Ўз</a:t>
            </a:r>
            <a:r>
              <a:rPr lang="ru-RU" sz="1600" dirty="0"/>
              <a:t> </a:t>
            </a:r>
            <a:r>
              <a:rPr lang="ru-RU" sz="1600" dirty="0" err="1"/>
              <a:t>навбатида</a:t>
            </a:r>
            <a:r>
              <a:rPr lang="ru-RU" sz="1600" dirty="0"/>
              <a:t>, </a:t>
            </a:r>
            <a:r>
              <a:rPr lang="ru-RU" sz="1600" dirty="0" err="1"/>
              <a:t>ерости</a:t>
            </a:r>
            <a:r>
              <a:rPr lang="ru-RU" sz="1600" dirty="0"/>
              <a:t> </a:t>
            </a:r>
            <a:r>
              <a:rPr lang="ru-RU" sz="1600" dirty="0" err="1"/>
              <a:t>сувлари</a:t>
            </a:r>
            <a:r>
              <a:rPr lang="ru-RU" sz="1600" dirty="0"/>
              <a:t> </a:t>
            </a:r>
            <a:r>
              <a:rPr lang="ru-RU" sz="1600" dirty="0" err="1"/>
              <a:t>тушунчаси</a:t>
            </a:r>
            <a:r>
              <a:rPr lang="ru-RU" sz="1600" dirty="0"/>
              <a:t> </a:t>
            </a:r>
            <a:r>
              <a:rPr lang="ru-RU" sz="1600" dirty="0" err="1"/>
              <a:t>жойлашиш</a:t>
            </a:r>
            <a:r>
              <a:rPr lang="ru-RU" sz="1600" dirty="0"/>
              <a:t> </a:t>
            </a:r>
            <a:r>
              <a:rPr lang="ru-RU" sz="1600" dirty="0" err="1"/>
              <a:t>шароитига</a:t>
            </a:r>
            <a:r>
              <a:rPr lang="ru-RU" sz="1600" dirty="0"/>
              <a:t> </a:t>
            </a:r>
            <a:r>
              <a:rPr lang="ru-RU" sz="1600" dirty="0" err="1"/>
              <a:t>Қараб</a:t>
            </a:r>
            <a:r>
              <a:rPr lang="ru-RU" sz="1600" dirty="0"/>
              <a:t> 3 </a:t>
            </a:r>
            <a:r>
              <a:rPr lang="ru-RU" sz="1600" dirty="0" err="1"/>
              <a:t>гуруҳга</a:t>
            </a:r>
            <a:r>
              <a:rPr lang="ru-RU" sz="1600" dirty="0"/>
              <a:t> </a:t>
            </a:r>
            <a:r>
              <a:rPr lang="ru-RU" sz="1600" dirty="0" err="1"/>
              <a:t>ажратилади</a:t>
            </a:r>
            <a:r>
              <a:rPr lang="ru-RU" sz="1600" dirty="0"/>
              <a:t>; а) </a:t>
            </a:r>
            <a:r>
              <a:rPr lang="ru-RU" sz="1600" dirty="0" err="1"/>
              <a:t>тупроқ</a:t>
            </a:r>
            <a:r>
              <a:rPr lang="ru-RU" sz="1600" dirty="0"/>
              <a:t> </a:t>
            </a:r>
            <a:r>
              <a:rPr lang="ru-RU" sz="1600" dirty="0" err="1"/>
              <a:t>сувлари</a:t>
            </a:r>
            <a:r>
              <a:rPr lang="ru-RU" sz="1600" dirty="0"/>
              <a:t> б) грунт </a:t>
            </a:r>
            <a:r>
              <a:rPr lang="ru-RU" sz="1600" dirty="0" err="1"/>
              <a:t>сувлари</a:t>
            </a:r>
            <a:r>
              <a:rPr lang="ru-RU" sz="1600" dirty="0"/>
              <a:t> в) </a:t>
            </a:r>
            <a:r>
              <a:rPr lang="ru-RU" sz="1600" dirty="0" err="1"/>
              <a:t>қатламлар</a:t>
            </a:r>
            <a:r>
              <a:rPr lang="ru-RU" sz="1600" dirty="0"/>
              <a:t> </a:t>
            </a:r>
            <a:r>
              <a:rPr lang="ru-RU" sz="1600" dirty="0" err="1"/>
              <a:t>орасидаги</a:t>
            </a:r>
            <a:r>
              <a:rPr lang="ru-RU" sz="1600" dirty="0"/>
              <a:t> </a:t>
            </a:r>
            <a:r>
              <a:rPr lang="ru-RU" sz="1600" dirty="0" err="1"/>
              <a:t>сувлар</a:t>
            </a:r>
            <a:r>
              <a:rPr lang="ru-RU" sz="1600" dirty="0"/>
              <a:t>. </a:t>
            </a:r>
          </a:p>
          <a:p>
            <a:pPr algn="just"/>
            <a:r>
              <a:rPr lang="ru-RU" sz="1600" dirty="0"/>
              <a:t>Ер </a:t>
            </a:r>
            <a:r>
              <a:rPr lang="ru-RU" sz="1600" dirty="0" err="1"/>
              <a:t>юзасига</a:t>
            </a:r>
            <a:r>
              <a:rPr lang="ru-RU" sz="1600" dirty="0"/>
              <a:t> </a:t>
            </a:r>
            <a:r>
              <a:rPr lang="ru-RU" sz="1600" dirty="0" err="1"/>
              <a:t>якин</a:t>
            </a:r>
            <a:r>
              <a:rPr lang="ru-RU" sz="1600" dirty="0"/>
              <a:t>, </a:t>
            </a:r>
            <a:r>
              <a:rPr lang="ru-RU" sz="1600" dirty="0" err="1"/>
              <a:t>яни</a:t>
            </a:r>
            <a:r>
              <a:rPr lang="ru-RU" sz="1600" dirty="0"/>
              <a:t> </a:t>
            </a:r>
            <a:r>
              <a:rPr lang="ru-RU" sz="1600" dirty="0" err="1"/>
              <a:t>унумли</a:t>
            </a:r>
            <a:r>
              <a:rPr lang="ru-RU" sz="1600" dirty="0"/>
              <a:t> </a:t>
            </a:r>
            <a:r>
              <a:rPr lang="ru-RU" sz="1600" dirty="0" err="1"/>
              <a:t>қатламда</a:t>
            </a:r>
            <a:r>
              <a:rPr lang="ru-RU" sz="1600" dirty="0"/>
              <a:t> </a:t>
            </a:r>
            <a:r>
              <a:rPr lang="ru-RU" sz="1600" dirty="0" err="1"/>
              <a:t>жойлашган</a:t>
            </a:r>
            <a:r>
              <a:rPr lang="ru-RU" sz="1600" dirty="0"/>
              <a:t> </a:t>
            </a:r>
            <a:r>
              <a:rPr lang="ru-RU" sz="1600" dirty="0" err="1"/>
              <a:t>ва</a:t>
            </a:r>
            <a:r>
              <a:rPr lang="ru-RU" sz="1600" dirty="0"/>
              <a:t> </a:t>
            </a:r>
            <a:r>
              <a:rPr lang="ru-RU" sz="1600" dirty="0" err="1"/>
              <a:t>одатда</a:t>
            </a:r>
            <a:r>
              <a:rPr lang="ru-RU" sz="1600" dirty="0"/>
              <a:t> </a:t>
            </a:r>
            <a:r>
              <a:rPr lang="ru-RU" sz="1600" dirty="0" err="1"/>
              <a:t>мавсумий</a:t>
            </a:r>
            <a:r>
              <a:rPr lang="ru-RU" sz="1600" dirty="0"/>
              <a:t> </a:t>
            </a:r>
            <a:r>
              <a:rPr lang="ru-RU" sz="1600" dirty="0" err="1"/>
              <a:t>равишда</a:t>
            </a:r>
            <a:r>
              <a:rPr lang="ru-RU" sz="1600" dirty="0"/>
              <a:t> </a:t>
            </a:r>
            <a:r>
              <a:rPr lang="ru-RU" sz="1600" dirty="0" err="1"/>
              <a:t>бўладиган</a:t>
            </a:r>
            <a:r>
              <a:rPr lang="ru-RU" sz="1600" dirty="0"/>
              <a:t> </a:t>
            </a:r>
            <a:r>
              <a:rPr lang="ru-RU" sz="1600" dirty="0" err="1"/>
              <a:t>сувлар</a:t>
            </a:r>
            <a:r>
              <a:rPr lang="ru-RU" sz="1600" dirty="0"/>
              <a:t> </a:t>
            </a:r>
            <a:r>
              <a:rPr lang="ru-RU" sz="1600" b="1" i="1" dirty="0"/>
              <a:t>грунт </a:t>
            </a:r>
            <a:r>
              <a:rPr lang="ru-RU" sz="1600" b="1" i="1" dirty="0" err="1"/>
              <a:t>сувлари</a:t>
            </a:r>
            <a:r>
              <a:rPr lang="ru-RU" sz="1600" b="1" i="1" dirty="0"/>
              <a:t> </a:t>
            </a:r>
            <a:r>
              <a:rPr lang="ru-RU" sz="1600" dirty="0" err="1"/>
              <a:t>деб</a:t>
            </a:r>
            <a:r>
              <a:rPr lang="ru-RU" sz="1600" dirty="0"/>
              <a:t> </a:t>
            </a:r>
            <a:r>
              <a:rPr lang="ru-RU" sz="1600" dirty="0" err="1"/>
              <a:t>аталади</a:t>
            </a:r>
            <a:r>
              <a:rPr lang="ru-RU" sz="1600" dirty="0"/>
              <a:t>. </a:t>
            </a:r>
            <a:r>
              <a:rPr lang="ru-RU" sz="1600" dirty="0" err="1"/>
              <a:t>Бундай</a:t>
            </a:r>
            <a:r>
              <a:rPr lang="ru-RU" sz="1600" dirty="0"/>
              <a:t> </a:t>
            </a:r>
            <a:r>
              <a:rPr lang="ru-RU" sz="1600" dirty="0" err="1"/>
              <a:t>сувларнинг</a:t>
            </a:r>
            <a:r>
              <a:rPr lang="ru-RU" sz="1600" dirty="0"/>
              <a:t> </a:t>
            </a:r>
            <a:r>
              <a:rPr lang="ru-RU" sz="1600" dirty="0" err="1"/>
              <a:t>вужудга</a:t>
            </a:r>
            <a:r>
              <a:rPr lang="ru-RU" sz="1600" dirty="0"/>
              <a:t> </a:t>
            </a:r>
            <a:r>
              <a:rPr lang="ru-RU" sz="1600" dirty="0" err="1"/>
              <a:t>келиш</a:t>
            </a:r>
            <a:r>
              <a:rPr lang="ru-RU" sz="1600" dirty="0"/>
              <a:t> </a:t>
            </a:r>
            <a:r>
              <a:rPr lang="ru-RU" sz="1600" dirty="0" err="1"/>
              <a:t>асосий</a:t>
            </a:r>
            <a:r>
              <a:rPr lang="ru-RU" sz="1600" dirty="0"/>
              <a:t> </a:t>
            </a:r>
            <a:r>
              <a:rPr lang="ru-RU" sz="1600" dirty="0" err="1"/>
              <a:t>манбаи</a:t>
            </a:r>
            <a:r>
              <a:rPr lang="ru-RU" sz="1600" dirty="0"/>
              <a:t> </a:t>
            </a:r>
            <a:r>
              <a:rPr lang="ru-RU" sz="1600" dirty="0" err="1"/>
              <a:t>ёғин-сочин</a:t>
            </a:r>
            <a:r>
              <a:rPr lang="ru-RU" sz="1600" dirty="0"/>
              <a:t> </a:t>
            </a:r>
            <a:r>
              <a:rPr lang="ru-RU" sz="1600" dirty="0" err="1"/>
              <a:t>ҳамда</a:t>
            </a:r>
            <a:r>
              <a:rPr lang="ru-RU" sz="1600" dirty="0"/>
              <a:t> атмосфера </a:t>
            </a:r>
            <a:r>
              <a:rPr lang="ru-RU" sz="1600" dirty="0" err="1"/>
              <a:t>таркибидаги</a:t>
            </a:r>
            <a:r>
              <a:rPr lang="ru-RU" sz="1600" dirty="0"/>
              <a:t> </a:t>
            </a:r>
            <a:r>
              <a:rPr lang="ru-RU" sz="1600" dirty="0" err="1"/>
              <a:t>буглардир</a:t>
            </a:r>
            <a:r>
              <a:rPr lang="ru-RU" sz="1600" dirty="0"/>
              <a:t>. </a:t>
            </a:r>
          </a:p>
        </p:txBody>
      </p:sp>
      <p:pic>
        <p:nvPicPr>
          <p:cNvPr id="6146" name="Picture 2" descr="C:\ЮНЕСКО\Слайдлар\Ем хашак етиштириш\рАСМЛАР\800px-Whitecliffs_Sheep.jpg"/>
          <p:cNvPicPr>
            <a:picLocks noChangeAspect="1" noChangeArrowheads="1"/>
          </p:cNvPicPr>
          <p:nvPr/>
        </p:nvPicPr>
        <p:blipFill>
          <a:blip r:embed="rId2"/>
          <a:srcRect/>
          <a:stretch>
            <a:fillRect/>
          </a:stretch>
        </p:blipFill>
        <p:spPr bwMode="auto">
          <a:xfrm>
            <a:off x="214282" y="3714752"/>
            <a:ext cx="4286280" cy="2857520"/>
          </a:xfrm>
          <a:prstGeom prst="rect">
            <a:avLst/>
          </a:prstGeom>
          <a:noFill/>
        </p:spPr>
      </p:pic>
      <p:pic>
        <p:nvPicPr>
          <p:cNvPr id="6147" name="Picture 3" descr="C:\ЮНЕСКО\Слайдлар\Ем хашак етиштириш\рАСМЛАР\Cattle_grazing,_Fillmore_County,_Minnesota.jpg"/>
          <p:cNvPicPr>
            <a:picLocks noChangeAspect="1" noChangeArrowheads="1"/>
          </p:cNvPicPr>
          <p:nvPr/>
        </p:nvPicPr>
        <p:blipFill>
          <a:blip r:embed="rId3" cstate="print"/>
          <a:srcRect/>
          <a:stretch>
            <a:fillRect/>
          </a:stretch>
        </p:blipFill>
        <p:spPr bwMode="auto">
          <a:xfrm>
            <a:off x="4986366" y="3786190"/>
            <a:ext cx="3800476" cy="2743200"/>
          </a:xfrm>
          <a:prstGeom prst="rect">
            <a:avLst/>
          </a:prstGeom>
          <a:noFill/>
        </p:spPr>
      </p:pic>
    </p:spTree>
    <p:extLst>
      <p:ext uri="{BB962C8B-B14F-4D97-AF65-F5344CB8AC3E}">
        <p14:creationId xmlns:p14="http://schemas.microsoft.com/office/powerpoint/2010/main" val="804840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86440" y="404664"/>
            <a:ext cx="6572296" cy="5904656"/>
          </a:xfrm>
        </p:spPr>
        <p:txBody>
          <a:bodyPr>
            <a:normAutofit fontScale="85000" lnSpcReduction="20000"/>
          </a:bodyPr>
          <a:lstStyle/>
          <a:p>
            <a:r>
              <a:rPr lang="ru-RU" sz="2400" dirty="0"/>
              <a:t>Энди   </a:t>
            </a:r>
            <a:r>
              <a:rPr lang="ru-RU" sz="2400" dirty="0" err="1"/>
              <a:t>бу</a:t>
            </a:r>
            <a:r>
              <a:rPr lang="ru-RU" sz="2400" dirty="0"/>
              <a:t>   </a:t>
            </a:r>
            <a:r>
              <a:rPr lang="ru-RU" sz="2400" dirty="0" err="1"/>
              <a:t>мосламаларнинг</a:t>
            </a:r>
            <a:r>
              <a:rPr lang="ru-RU" sz="2400" dirty="0"/>
              <a:t>   </a:t>
            </a:r>
            <a:r>
              <a:rPr lang="ru-RU" sz="2400" dirty="0" err="1"/>
              <a:t>айримлари</a:t>
            </a:r>
            <a:r>
              <a:rPr lang="ru-RU" sz="2400" dirty="0"/>
              <a:t>   </a:t>
            </a:r>
            <a:r>
              <a:rPr lang="ru-RU" sz="2400" dirty="0" err="1"/>
              <a:t>хусусида</a:t>
            </a:r>
            <a:r>
              <a:rPr lang="ru-RU" sz="2400" dirty="0"/>
              <a:t>   </a:t>
            </a:r>
            <a:r>
              <a:rPr lang="ru-RU" sz="2400" dirty="0" err="1"/>
              <a:t>маълумотлар</a:t>
            </a:r>
            <a:r>
              <a:rPr lang="ru-RU" sz="2400" dirty="0"/>
              <a:t> </a:t>
            </a:r>
            <a:r>
              <a:rPr lang="ru-RU" sz="2400" dirty="0" err="1"/>
              <a:t>келтирайлик</a:t>
            </a:r>
            <a:r>
              <a:rPr lang="ru-RU" sz="2400" dirty="0"/>
              <a:t>. </a:t>
            </a:r>
          </a:p>
          <a:p>
            <a:r>
              <a:rPr lang="ru-RU" sz="2400" b="1" dirty="0" err="1"/>
              <a:t>Қоқлар</a:t>
            </a:r>
            <a:r>
              <a:rPr lang="ru-RU" sz="2400" b="1" dirty="0"/>
              <a:t> </a:t>
            </a:r>
            <a:r>
              <a:rPr lang="ru-RU" sz="2400" b="1" dirty="0" err="1"/>
              <a:t>деганда</a:t>
            </a:r>
            <a:r>
              <a:rPr lang="ru-RU" sz="2400" dirty="0"/>
              <a:t> -</a:t>
            </a:r>
            <a:r>
              <a:rPr lang="ru-RU" sz="2400" dirty="0" err="1"/>
              <a:t>энг</a:t>
            </a:r>
            <a:r>
              <a:rPr lang="ru-RU" sz="2400" dirty="0"/>
              <a:t> </a:t>
            </a:r>
            <a:r>
              <a:rPr lang="ru-RU" sz="2400" dirty="0" err="1"/>
              <a:t>оддий</a:t>
            </a:r>
            <a:r>
              <a:rPr lang="ru-RU" sz="2400" dirty="0"/>
              <a:t> </a:t>
            </a:r>
            <a:r>
              <a:rPr lang="ru-RU" sz="2400" dirty="0" err="1"/>
              <a:t>сув</a:t>
            </a:r>
            <a:r>
              <a:rPr lang="ru-RU" sz="2400" dirty="0"/>
              <a:t> </a:t>
            </a:r>
            <a:r>
              <a:rPr lang="ru-RU" sz="2400" dirty="0" err="1"/>
              <a:t>туплайдиган</a:t>
            </a:r>
            <a:r>
              <a:rPr lang="ru-RU" sz="2400" dirty="0"/>
              <a:t> </a:t>
            </a:r>
            <a:r>
              <a:rPr lang="ru-RU" sz="2400" dirty="0" err="1"/>
              <a:t>мосламалар</a:t>
            </a:r>
            <a:r>
              <a:rPr lang="ru-RU" sz="2400" dirty="0"/>
              <a:t> </a:t>
            </a:r>
            <a:r>
              <a:rPr lang="ru-RU" sz="2400" dirty="0" err="1"/>
              <a:t>назарда</a:t>
            </a:r>
            <a:r>
              <a:rPr lang="ru-RU" sz="2400" dirty="0"/>
              <a:t> </a:t>
            </a:r>
            <a:r>
              <a:rPr lang="ru-RU" sz="2400" dirty="0" err="1"/>
              <a:t>тутилади</a:t>
            </a:r>
            <a:r>
              <a:rPr lang="ru-RU" sz="2400" dirty="0"/>
              <a:t>; </a:t>
            </a:r>
            <a:r>
              <a:rPr lang="ru-RU" sz="2400" dirty="0" err="1"/>
              <a:t>уларнинг</a:t>
            </a:r>
            <a:r>
              <a:rPr lang="ru-RU" sz="2400" dirty="0"/>
              <a:t> </a:t>
            </a:r>
            <a:r>
              <a:rPr lang="ru-RU" sz="2400" dirty="0" err="1"/>
              <a:t>чуқурлиги</a:t>
            </a:r>
            <a:r>
              <a:rPr lang="ru-RU" sz="2400" dirty="0"/>
              <a:t> </a:t>
            </a:r>
            <a:r>
              <a:rPr lang="ru-RU" sz="2400" dirty="0" err="1"/>
              <a:t>ўта</a:t>
            </a:r>
            <a:r>
              <a:rPr lang="ru-RU" sz="2400" dirty="0"/>
              <a:t> </a:t>
            </a:r>
            <a:r>
              <a:rPr lang="ru-RU" sz="2400" dirty="0" err="1"/>
              <a:t>саёз</a:t>
            </a:r>
            <a:r>
              <a:rPr lang="ru-RU" sz="2400" dirty="0"/>
              <a:t> </a:t>
            </a:r>
            <a:r>
              <a:rPr lang="ru-RU" sz="2400" dirty="0" err="1"/>
              <a:t>бўлиб</a:t>
            </a:r>
            <a:r>
              <a:rPr lang="ru-RU" sz="2400" dirty="0"/>
              <a:t> 0.3-1метрдан </a:t>
            </a:r>
            <a:r>
              <a:rPr lang="ru-RU" sz="2400" dirty="0" err="1"/>
              <a:t>ошмайди</a:t>
            </a:r>
            <a:r>
              <a:rPr lang="ru-RU" sz="2400" dirty="0"/>
              <a:t>. </a:t>
            </a:r>
          </a:p>
          <a:p>
            <a:r>
              <a:rPr lang="ru-RU" sz="2400" dirty="0" err="1"/>
              <a:t>Муҳим</a:t>
            </a:r>
            <a:r>
              <a:rPr lang="ru-RU" sz="2400" dirty="0"/>
              <a:t> </a:t>
            </a:r>
            <a:r>
              <a:rPr lang="ru-RU" sz="2400" dirty="0" err="1"/>
              <a:t>шарти</a:t>
            </a:r>
            <a:r>
              <a:rPr lang="ru-RU" sz="2400" dirty="0"/>
              <a:t> </a:t>
            </a:r>
            <a:r>
              <a:rPr lang="ru-RU" sz="2400" dirty="0" err="1"/>
              <a:t>шундан</a:t>
            </a:r>
            <a:r>
              <a:rPr lang="ru-RU" sz="2400" dirty="0"/>
              <a:t> </a:t>
            </a:r>
            <a:r>
              <a:rPr lang="ru-RU" sz="2400" dirty="0" err="1"/>
              <a:t>иборатки</a:t>
            </a:r>
            <a:r>
              <a:rPr lang="ru-RU" sz="2400" dirty="0"/>
              <a:t>, ер </a:t>
            </a:r>
            <a:r>
              <a:rPr lang="ru-RU" sz="2400" dirty="0" err="1"/>
              <a:t>юзаси</a:t>
            </a:r>
            <a:r>
              <a:rPr lang="ru-RU" sz="2400" dirty="0"/>
              <a:t> </a:t>
            </a:r>
            <a:r>
              <a:rPr lang="ru-RU" sz="2400" dirty="0" err="1"/>
              <a:t>ўта</a:t>
            </a:r>
            <a:r>
              <a:rPr lang="ru-RU" sz="2400" dirty="0"/>
              <a:t> </a:t>
            </a:r>
            <a:r>
              <a:rPr lang="ru-RU" sz="2400" dirty="0" err="1"/>
              <a:t>зичлашган</a:t>
            </a:r>
            <a:r>
              <a:rPr lang="ru-RU" sz="2400" dirty="0"/>
              <a:t> </a:t>
            </a:r>
            <a:r>
              <a:rPr lang="ru-RU" sz="2400" dirty="0" err="1"/>
              <a:t>ёки</a:t>
            </a:r>
            <a:r>
              <a:rPr lang="ru-RU" sz="2400" dirty="0"/>
              <a:t> </a:t>
            </a:r>
            <a:r>
              <a:rPr lang="ru-RU" sz="2400" dirty="0" err="1"/>
              <a:t>сув</a:t>
            </a:r>
            <a:r>
              <a:rPr lang="ru-RU" sz="2400" dirty="0"/>
              <a:t> </a:t>
            </a:r>
            <a:r>
              <a:rPr lang="ru-RU" sz="2400" dirty="0" err="1"/>
              <a:t>ўтказувчанлик</a:t>
            </a:r>
            <a:r>
              <a:rPr lang="ru-RU" sz="2400" dirty="0"/>
              <a:t> </a:t>
            </a:r>
            <a:r>
              <a:rPr lang="ru-RU" sz="2400" dirty="0" err="1"/>
              <a:t>кобилияти</a:t>
            </a:r>
            <a:r>
              <a:rPr lang="ru-RU" sz="2400" dirty="0"/>
              <a:t> </a:t>
            </a:r>
            <a:r>
              <a:rPr lang="ru-RU" sz="2400" dirty="0" err="1"/>
              <a:t>ўта</a:t>
            </a:r>
            <a:r>
              <a:rPr lang="ru-RU" sz="2400" dirty="0"/>
              <a:t> паст </a:t>
            </a:r>
            <a:r>
              <a:rPr lang="ru-RU" sz="2400" dirty="0" err="1"/>
              <a:t>бўлиши</a:t>
            </a:r>
            <a:r>
              <a:rPr lang="ru-RU" sz="2400" dirty="0"/>
              <a:t> л </a:t>
            </a:r>
            <a:r>
              <a:rPr lang="ru-RU" sz="2400" dirty="0" err="1"/>
              <a:t>озим</a:t>
            </a:r>
            <a:r>
              <a:rPr lang="ru-RU" sz="2400" dirty="0"/>
              <a:t>. </a:t>
            </a:r>
            <a:r>
              <a:rPr lang="ru-RU" sz="2400" dirty="0" err="1"/>
              <a:t>Бундай</a:t>
            </a:r>
            <a:r>
              <a:rPr lang="ru-RU" sz="2400" dirty="0"/>
              <a:t> </a:t>
            </a:r>
            <a:r>
              <a:rPr lang="ru-RU" sz="2400" dirty="0" err="1"/>
              <a:t>майдонлар</a:t>
            </a:r>
            <a:r>
              <a:rPr lang="ru-RU" sz="2400" dirty="0"/>
              <a:t> </a:t>
            </a:r>
            <a:r>
              <a:rPr lang="ru-RU" sz="2400" dirty="0" err="1"/>
              <a:t>учун</a:t>
            </a:r>
            <a:r>
              <a:rPr lang="ru-RU" sz="2400" dirty="0"/>
              <a:t> </a:t>
            </a:r>
            <a:r>
              <a:rPr lang="ru-RU" sz="2400" dirty="0" err="1"/>
              <a:t>тақирлар</a:t>
            </a:r>
            <a:r>
              <a:rPr lang="ru-RU" sz="2400" dirty="0"/>
              <a:t> </a:t>
            </a:r>
            <a:r>
              <a:rPr lang="ru-RU" sz="2400" dirty="0" err="1"/>
              <a:t>жуда</a:t>
            </a:r>
            <a:r>
              <a:rPr lang="ru-RU" sz="2400" dirty="0"/>
              <a:t> мое </a:t>
            </a:r>
            <a:r>
              <a:rPr lang="ru-RU" sz="2400" dirty="0" err="1"/>
              <a:t>келади</a:t>
            </a:r>
            <a:r>
              <a:rPr lang="ru-RU" sz="2400" dirty="0"/>
              <a:t>; </a:t>
            </a:r>
            <a:r>
              <a:rPr lang="ru-RU" sz="2400" dirty="0" err="1"/>
              <a:t>уларда</a:t>
            </a:r>
            <a:r>
              <a:rPr lang="ru-RU" sz="2400" dirty="0"/>
              <a:t> </a:t>
            </a:r>
            <a:r>
              <a:rPr lang="ru-RU" sz="2400" dirty="0" err="1"/>
              <a:t>тўпланадиган</a:t>
            </a:r>
            <a:r>
              <a:rPr lang="ru-RU" sz="2400" dirty="0"/>
              <a:t> </a:t>
            </a:r>
            <a:r>
              <a:rPr lang="ru-RU" sz="2400" dirty="0" err="1"/>
              <a:t>сувнинг</a:t>
            </a:r>
            <a:r>
              <a:rPr lang="ru-RU" sz="2400" dirty="0"/>
              <a:t> </a:t>
            </a:r>
            <a:r>
              <a:rPr lang="ru-RU" sz="2400" dirty="0" err="1"/>
              <a:t>умумий</a:t>
            </a:r>
            <a:r>
              <a:rPr lang="ru-RU" sz="2400" dirty="0"/>
              <a:t> </a:t>
            </a:r>
            <a:r>
              <a:rPr lang="ru-RU" sz="2400" dirty="0" err="1"/>
              <a:t>хажми</a:t>
            </a:r>
            <a:r>
              <a:rPr lang="ru-RU" sz="2400" dirty="0"/>
              <a:t> </a:t>
            </a:r>
            <a:r>
              <a:rPr lang="ru-RU" sz="2400" dirty="0" err="1"/>
              <a:t>ёғинсочинлар</a:t>
            </a:r>
            <a:r>
              <a:rPr lang="ru-RU" sz="2400" dirty="0"/>
              <a:t> </a:t>
            </a:r>
            <a:r>
              <a:rPr lang="ru-RU" sz="2400" dirty="0" err="1"/>
              <a:t>мивдорига</a:t>
            </a:r>
            <a:r>
              <a:rPr lang="ru-RU" sz="2400" dirty="0"/>
              <a:t> </a:t>
            </a:r>
            <a:r>
              <a:rPr lang="ru-RU" sz="2400" dirty="0" err="1"/>
              <a:t>бевосита</a:t>
            </a:r>
            <a:r>
              <a:rPr lang="ru-RU" sz="2400" dirty="0"/>
              <a:t> </a:t>
            </a:r>
            <a:r>
              <a:rPr lang="ru-RU" sz="2400" dirty="0" err="1"/>
              <a:t>боғлиқ</a:t>
            </a:r>
            <a:r>
              <a:rPr lang="ru-RU" sz="2400" dirty="0"/>
              <a:t> </a:t>
            </a:r>
            <a:r>
              <a:rPr lang="ru-RU" sz="2400" dirty="0" err="1"/>
              <a:t>бўлиб</a:t>
            </a:r>
            <a:r>
              <a:rPr lang="ru-RU" sz="2400" dirty="0"/>
              <a:t> 1000 м</a:t>
            </a:r>
            <a:r>
              <a:rPr lang="ru-RU" sz="2400" baseline="30000" dirty="0"/>
              <a:t>3 </a:t>
            </a:r>
            <a:r>
              <a:rPr lang="ru-RU" sz="2400" dirty="0" err="1"/>
              <a:t>гача</a:t>
            </a:r>
            <a:r>
              <a:rPr lang="ru-RU" sz="2400" dirty="0"/>
              <a:t> </a:t>
            </a:r>
            <a:r>
              <a:rPr lang="ru-RU" sz="2400" dirty="0" err="1"/>
              <a:t>бўлиши</a:t>
            </a:r>
            <a:r>
              <a:rPr lang="ru-RU" sz="2400" dirty="0"/>
              <a:t> </a:t>
            </a:r>
            <a:r>
              <a:rPr lang="ru-RU" sz="2400" dirty="0" err="1"/>
              <a:t>мумкин</a:t>
            </a:r>
            <a:r>
              <a:rPr lang="ru-RU" sz="2400" dirty="0"/>
              <a:t>. </a:t>
            </a:r>
            <a:r>
              <a:rPr lang="ru-RU" sz="2400" dirty="0" err="1"/>
              <a:t>Салбий</a:t>
            </a:r>
            <a:r>
              <a:rPr lang="ru-RU" sz="2400" dirty="0"/>
              <a:t> </a:t>
            </a:r>
            <a:r>
              <a:rPr lang="ru-RU" sz="2400" dirty="0" err="1"/>
              <a:t>жихатлари</a:t>
            </a:r>
            <a:r>
              <a:rPr lang="ru-RU" sz="2400" dirty="0"/>
              <a:t> </a:t>
            </a:r>
            <a:r>
              <a:rPr lang="ru-RU" sz="2400" dirty="0" err="1"/>
              <a:t>жумласига</a:t>
            </a:r>
            <a:r>
              <a:rPr lang="ru-RU" sz="2400" dirty="0"/>
              <a:t> </a:t>
            </a:r>
            <a:r>
              <a:rPr lang="ru-RU" sz="2400" dirty="0" err="1"/>
              <a:t>интенсив</a:t>
            </a:r>
            <a:r>
              <a:rPr lang="ru-RU" sz="2400" dirty="0"/>
              <a:t> </a:t>
            </a:r>
            <a:r>
              <a:rPr lang="ru-RU" sz="2400" dirty="0" err="1"/>
              <a:t>бугланиш</a:t>
            </a:r>
            <a:r>
              <a:rPr lang="ru-RU" sz="2400" dirty="0"/>
              <a:t> </a:t>
            </a:r>
            <a:r>
              <a:rPr lang="ru-RU" sz="2400" dirty="0" err="1"/>
              <a:t>ва</a:t>
            </a:r>
            <a:r>
              <a:rPr lang="ru-RU" sz="2400" dirty="0"/>
              <a:t> </a:t>
            </a:r>
            <a:r>
              <a:rPr lang="ru-RU" sz="2400" dirty="0" err="1"/>
              <a:t>тупроқка</a:t>
            </a:r>
            <a:r>
              <a:rPr lang="ru-RU" sz="2400" dirty="0"/>
              <a:t> </a:t>
            </a:r>
            <a:r>
              <a:rPr lang="ru-RU" sz="2400" dirty="0" err="1"/>
              <a:t>сингииқ</a:t>
            </a:r>
            <a:r>
              <a:rPr lang="ru-RU" sz="2400" dirty="0"/>
              <a:t> (</a:t>
            </a:r>
            <a:r>
              <a:rPr lang="ru-RU" sz="2400" dirty="0" err="1"/>
              <a:t>филтьтрация</a:t>
            </a:r>
            <a:r>
              <a:rPr lang="ru-RU" sz="2400" dirty="0"/>
              <a:t>) </a:t>
            </a:r>
            <a:r>
              <a:rPr lang="ru-RU" sz="2400" dirty="0" err="1"/>
              <a:t>туфайли</a:t>
            </a:r>
            <a:r>
              <a:rPr lang="ru-RU" sz="2400" dirty="0"/>
              <a:t> </a:t>
            </a:r>
            <a:r>
              <a:rPr lang="ru-RU" sz="2400" dirty="0" err="1"/>
              <a:t>узоқ</a:t>
            </a:r>
            <a:r>
              <a:rPr lang="ru-RU" sz="2400" dirty="0"/>
              <a:t> </a:t>
            </a:r>
            <a:r>
              <a:rPr lang="ru-RU" sz="2400" dirty="0" err="1"/>
              <a:t>муддат</a:t>
            </a:r>
            <a:r>
              <a:rPr lang="ru-RU" sz="2400" dirty="0"/>
              <a:t> </a:t>
            </a:r>
            <a:r>
              <a:rPr lang="ru-RU" sz="2400" dirty="0" err="1"/>
              <a:t>фойдаланишга</a:t>
            </a:r>
            <a:r>
              <a:rPr lang="ru-RU" sz="2400" dirty="0"/>
              <a:t> </a:t>
            </a:r>
            <a:r>
              <a:rPr lang="ru-RU" sz="2400" dirty="0" err="1"/>
              <a:t>яроқли</a:t>
            </a:r>
            <a:r>
              <a:rPr lang="ru-RU" sz="2400" dirty="0"/>
              <a:t> </a:t>
            </a:r>
            <a:r>
              <a:rPr lang="ru-RU" sz="2400" dirty="0" err="1"/>
              <a:t>эмаслиги</a:t>
            </a:r>
            <a:r>
              <a:rPr lang="ru-RU" sz="2400" dirty="0"/>
              <a:t> </a:t>
            </a:r>
            <a:r>
              <a:rPr lang="ru-RU" sz="2400" dirty="0" err="1"/>
              <a:t>киради</a:t>
            </a:r>
            <a:r>
              <a:rPr lang="ru-RU" sz="2400" dirty="0"/>
              <a:t>. </a:t>
            </a:r>
            <a:r>
              <a:rPr lang="ru-RU" sz="2400" dirty="0" err="1"/>
              <a:t>Иккинчидан</a:t>
            </a:r>
            <a:r>
              <a:rPr lang="ru-RU" sz="2400" dirty="0"/>
              <a:t>, </a:t>
            </a:r>
            <a:r>
              <a:rPr lang="ru-RU" sz="2400" dirty="0" err="1"/>
              <a:t>бир</a:t>
            </a:r>
            <a:r>
              <a:rPr lang="ru-RU" sz="2400" dirty="0"/>
              <a:t> </a:t>
            </a:r>
            <a:r>
              <a:rPr lang="ru-RU" sz="2400" dirty="0" err="1"/>
              <a:t>неча</a:t>
            </a:r>
            <a:r>
              <a:rPr lang="ru-RU" sz="2400" dirty="0"/>
              <a:t> марта </a:t>
            </a:r>
            <a:r>
              <a:rPr lang="ru-RU" sz="2400" dirty="0" err="1"/>
              <a:t>фойдалангач</a:t>
            </a:r>
            <a:r>
              <a:rPr lang="ru-RU" sz="2400" dirty="0"/>
              <a:t> </a:t>
            </a:r>
            <a:r>
              <a:rPr lang="ru-RU" sz="2400" dirty="0" err="1"/>
              <a:t>сув</a:t>
            </a:r>
            <a:r>
              <a:rPr lang="ru-RU" sz="2400" dirty="0"/>
              <a:t> </a:t>
            </a:r>
            <a:r>
              <a:rPr lang="ru-RU" sz="2400" dirty="0" err="1"/>
              <a:t>сифати</a:t>
            </a:r>
            <a:r>
              <a:rPr lang="ru-RU" sz="2400" dirty="0"/>
              <a:t> </a:t>
            </a:r>
            <a:r>
              <a:rPr lang="ru-RU" sz="2400" dirty="0" err="1"/>
              <a:t>кескин</a:t>
            </a:r>
            <a:r>
              <a:rPr lang="ru-RU" sz="2400" dirty="0"/>
              <a:t> </a:t>
            </a:r>
            <a:r>
              <a:rPr lang="ru-RU" sz="2400" dirty="0" err="1"/>
              <a:t>пасаяди</a:t>
            </a:r>
            <a:r>
              <a:rPr lang="ru-RU" sz="2400" dirty="0"/>
              <a:t> </a:t>
            </a:r>
            <a:r>
              <a:rPr lang="ru-RU" sz="2400" dirty="0" err="1"/>
              <a:t>ёки</a:t>
            </a:r>
            <a:r>
              <a:rPr lang="ru-RU" sz="2400" dirty="0"/>
              <a:t> </a:t>
            </a:r>
            <a:r>
              <a:rPr lang="ru-RU" sz="2400" dirty="0" err="1"/>
              <a:t>яроқсиз</a:t>
            </a:r>
            <a:r>
              <a:rPr lang="ru-RU" sz="2400" dirty="0"/>
              <a:t> </a:t>
            </a:r>
            <a:r>
              <a:rPr lang="ru-RU" sz="2400" dirty="0" err="1"/>
              <a:t>холга</a:t>
            </a:r>
            <a:r>
              <a:rPr lang="ru-RU" sz="2400" dirty="0"/>
              <a:t> </a:t>
            </a:r>
            <a:r>
              <a:rPr lang="ru-RU" sz="2400" dirty="0" err="1"/>
              <a:t>келиши</a:t>
            </a:r>
            <a:r>
              <a:rPr lang="ru-RU" sz="2400" dirty="0"/>
              <a:t> </a:t>
            </a:r>
            <a:r>
              <a:rPr lang="ru-RU" sz="2400" dirty="0" err="1"/>
              <a:t>мумкин</a:t>
            </a:r>
            <a:r>
              <a:rPr lang="ru-RU" sz="2400" dirty="0"/>
              <a:t>. </a:t>
            </a:r>
          </a:p>
          <a:p>
            <a:r>
              <a:rPr lang="ru-RU" sz="2400" dirty="0" err="1"/>
              <a:t>Демак</a:t>
            </a:r>
            <a:r>
              <a:rPr lang="ru-RU" sz="2400" dirty="0"/>
              <a:t> </a:t>
            </a:r>
            <a:r>
              <a:rPr lang="ru-RU" sz="2400" dirty="0" err="1"/>
              <a:t>коқлар</a:t>
            </a:r>
            <a:r>
              <a:rPr lang="ru-RU" sz="2400" dirty="0"/>
              <a:t> киска </a:t>
            </a:r>
            <a:r>
              <a:rPr lang="ru-RU" sz="2400" dirty="0" err="1"/>
              <a:t>муддатли</a:t>
            </a:r>
            <a:r>
              <a:rPr lang="ru-RU" sz="2400" dirty="0"/>
              <a:t>, </a:t>
            </a:r>
            <a:r>
              <a:rPr lang="ru-RU" sz="2400" dirty="0" err="1"/>
              <a:t>асосан</a:t>
            </a:r>
            <a:r>
              <a:rPr lang="ru-RU" sz="2400" dirty="0"/>
              <a:t> </a:t>
            </a:r>
            <a:r>
              <a:rPr lang="ru-RU" sz="2400" dirty="0" err="1"/>
              <a:t>баҳор</a:t>
            </a:r>
            <a:r>
              <a:rPr lang="ru-RU" sz="2400" dirty="0"/>
              <a:t> </a:t>
            </a:r>
            <a:r>
              <a:rPr lang="ru-RU" sz="2400" dirty="0" err="1"/>
              <a:t>ойлари</a:t>
            </a:r>
            <a:r>
              <a:rPr lang="ru-RU" sz="2400" dirty="0"/>
              <a:t> </a:t>
            </a:r>
            <a:r>
              <a:rPr lang="ru-RU" sz="2400" dirty="0" err="1"/>
              <a:t>фойдаланиш</a:t>
            </a:r>
            <a:r>
              <a:rPr lang="ru-RU" sz="2400" dirty="0"/>
              <a:t> </a:t>
            </a:r>
            <a:r>
              <a:rPr lang="ru-RU" sz="2400" dirty="0" err="1"/>
              <a:t>учун</a:t>
            </a:r>
            <a:r>
              <a:rPr lang="ru-RU" sz="2400" dirty="0"/>
              <a:t> </a:t>
            </a:r>
            <a:r>
              <a:rPr lang="ru-RU" sz="2400" dirty="0" err="1"/>
              <a:t>мўлжалланган</a:t>
            </a:r>
            <a:r>
              <a:rPr lang="ru-RU" sz="2400" dirty="0"/>
              <a:t> </a:t>
            </a:r>
            <a:r>
              <a:rPr lang="ru-RU" sz="2400" dirty="0" err="1"/>
              <a:t>суғориш</a:t>
            </a:r>
            <a:r>
              <a:rPr lang="ru-RU" sz="2400" dirty="0"/>
              <a:t> </a:t>
            </a:r>
            <a:r>
              <a:rPr lang="ru-RU" sz="2400" dirty="0" err="1"/>
              <a:t>манбалари</a:t>
            </a:r>
            <a:r>
              <a:rPr lang="ru-RU" sz="2400" dirty="0"/>
              <a:t> </a:t>
            </a:r>
            <a:r>
              <a:rPr lang="ru-RU" sz="2400" dirty="0" err="1"/>
              <a:t>жумласига</a:t>
            </a:r>
            <a:r>
              <a:rPr lang="ru-RU" sz="2400" dirty="0"/>
              <a:t> </a:t>
            </a:r>
            <a:r>
              <a:rPr lang="ru-RU" sz="2400" dirty="0" err="1"/>
              <a:t>киради</a:t>
            </a:r>
            <a:r>
              <a:rPr lang="ru-RU" sz="2400" dirty="0"/>
              <a:t>. </a:t>
            </a:r>
          </a:p>
        </p:txBody>
      </p:sp>
      <p:pic>
        <p:nvPicPr>
          <p:cNvPr id="7" name="Picture 3" descr="C:\ЮНЕСКО\Слайдлар\Ем хашак етиштириш\рАСМЛАР\be3cdeec4580.jpg"/>
          <p:cNvPicPr>
            <a:picLocks noChangeAspect="1" noChangeArrowheads="1"/>
          </p:cNvPicPr>
          <p:nvPr/>
        </p:nvPicPr>
        <p:blipFill>
          <a:blip r:embed="rId2" cstate="print"/>
          <a:srcRect/>
          <a:stretch>
            <a:fillRect/>
          </a:stretch>
        </p:blipFill>
        <p:spPr bwMode="auto">
          <a:xfrm>
            <a:off x="323528" y="260648"/>
            <a:ext cx="2496248" cy="2147585"/>
          </a:xfrm>
          <a:prstGeom prst="rect">
            <a:avLst/>
          </a:prstGeom>
          <a:noFill/>
        </p:spPr>
      </p:pic>
      <p:pic>
        <p:nvPicPr>
          <p:cNvPr id="8" name="Picture 4" descr="C:\ЮНЕСКО\Слайдлар\Ем хашак етиштириш\рАСМЛАР\sacrificari-animale-statistici.jpg"/>
          <p:cNvPicPr>
            <a:picLocks noChangeAspect="1" noChangeArrowheads="1"/>
          </p:cNvPicPr>
          <p:nvPr/>
        </p:nvPicPr>
        <p:blipFill>
          <a:blip r:embed="rId3"/>
          <a:srcRect/>
          <a:stretch>
            <a:fillRect/>
          </a:stretch>
        </p:blipFill>
        <p:spPr bwMode="auto">
          <a:xfrm>
            <a:off x="187143" y="4725144"/>
            <a:ext cx="2734243" cy="1714512"/>
          </a:xfrm>
          <a:prstGeom prst="rect">
            <a:avLst/>
          </a:prstGeom>
          <a:noFill/>
        </p:spPr>
      </p:pic>
      <p:pic>
        <p:nvPicPr>
          <p:cNvPr id="10" name="Picture 2" descr="C:\ЮНЕСКО\Слайдлар\Ем хашак етиштириш\рАСМЛАР\maxresdefault.jpg"/>
          <p:cNvPicPr>
            <a:picLocks noChangeAspect="1" noChangeArrowheads="1"/>
          </p:cNvPicPr>
          <p:nvPr/>
        </p:nvPicPr>
        <p:blipFill>
          <a:blip r:embed="rId4"/>
          <a:srcRect/>
          <a:stretch>
            <a:fillRect/>
          </a:stretch>
        </p:blipFill>
        <p:spPr bwMode="auto">
          <a:xfrm>
            <a:off x="275551" y="2695240"/>
            <a:ext cx="2548629" cy="1885888"/>
          </a:xfrm>
          <a:prstGeom prst="rect">
            <a:avLst/>
          </a:prstGeom>
          <a:noFill/>
        </p:spPr>
      </p:pic>
    </p:spTree>
    <p:extLst>
      <p:ext uri="{BB962C8B-B14F-4D97-AF65-F5344CB8AC3E}">
        <p14:creationId xmlns:p14="http://schemas.microsoft.com/office/powerpoint/2010/main" val="4227125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106308" y="260648"/>
            <a:ext cx="7858180" cy="4278094"/>
          </a:xfrm>
          <a:prstGeom prst="rect">
            <a:avLst/>
          </a:prstGeom>
          <a:ln>
            <a:headEnd/>
            <a:tailEnd/>
          </a:ln>
          <a:effectLst>
            <a:glow rad="139700">
              <a:schemeClr val="accent3">
                <a:satMod val="175000"/>
                <a:alpha val="40000"/>
              </a:schemeClr>
            </a:glow>
            <a:outerShdw blurRad="63500" dist="25400" dir="5400000" rotWithShape="0">
              <a:srgbClr val="000000">
                <a:alpha val="43137"/>
              </a:srgbClr>
            </a:outerShdw>
          </a:effectLst>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pPr lvl="0" indent="288925" algn="just"/>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Сардоболар-буюк</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ипак</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йули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магистралида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кўпроц</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учрайдиган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ва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хозирги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кунда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айрим</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жойлардагина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сақланиб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қолган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мураккаб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мосламалардир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p>
          <a:p>
            <a:pPr lvl="0" indent="288925" algn="just"/>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Сардобаларнинг</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сув</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сиғдира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олиш</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ҳажми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турлича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ўртача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3000 м3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гача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етади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чуқурлиги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ҳам</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-хил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5-6 метр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атрофида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диаметри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10-12 м. </a:t>
            </a:r>
          </a:p>
          <a:p>
            <a:pPr lvl="0" indent="288925" algn="just"/>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Йиғилган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сув</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бузулмаслиги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ифлосланмаслиги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ва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узоқ</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вақт</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сифатли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бўлишини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таъминлаш</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ва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буғланишдан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сақлаш</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мақсадида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махсус</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мосламаси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бўлади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Ёпиқ</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мослама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шундай</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қуриладики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унда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ҳаво</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оқими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доим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алмашиниб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туради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ҳаво</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ҳарорати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меъёрида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сақланади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Сардобалардан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фойдаланишнинг</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ўзига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ҳос</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тартиб-қоидалари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ҳам</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p>
          <a:p>
            <a:pPr lvl="0" indent="288925" algn="just"/>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Эндиги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кунда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фойдаланишдан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қолиб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бораётган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бироқ</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чўл</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худудларида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бир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вақтлар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амалда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яна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бир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мослама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хусусида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Бундай</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мослама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йирик</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тақирлар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мавжуд</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худудларга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мос</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бўлиб</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яъни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унча</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чуқур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жойлашмаган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аччик-шўр</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сувли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худудлардан</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фойдаланиш</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усули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r>
              <a:rPr lang="ru-RU" sz="1600" b="1" dirty="0" err="1">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ҳисобланади</a:t>
            </a:r>
            <a:r>
              <a:rPr lang="ru-RU" sz="1600" b="1" dirty="0">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 </a:t>
            </a:r>
          </a:p>
          <a:p>
            <a:pPr marL="0" marR="0" lvl="0" indent="288925"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a:t>
            </a:r>
            <a:endParaRPr kumimoji="0" lang="ru-RU"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Arial" pitchFamily="34" charset="0"/>
            </a:endParaRPr>
          </a:p>
        </p:txBody>
      </p:sp>
      <p:pic>
        <p:nvPicPr>
          <p:cNvPr id="49157" name="Picture 5" descr="C:\ЮНЕСКО\Слайдлар\Ем хашак етиштириш\рАСМЛАР\скачанные файлы (20).jpg"/>
          <p:cNvPicPr>
            <a:picLocks noChangeAspect="1" noChangeArrowheads="1"/>
          </p:cNvPicPr>
          <p:nvPr/>
        </p:nvPicPr>
        <p:blipFill>
          <a:blip r:embed="rId3"/>
          <a:srcRect/>
          <a:stretch>
            <a:fillRect/>
          </a:stretch>
        </p:blipFill>
        <p:spPr bwMode="auto">
          <a:xfrm>
            <a:off x="1071538" y="4786322"/>
            <a:ext cx="2619375" cy="1752600"/>
          </a:xfrm>
          <a:prstGeom prst="rect">
            <a:avLst/>
          </a:prstGeom>
          <a:noFill/>
        </p:spPr>
      </p:pic>
      <p:pic>
        <p:nvPicPr>
          <p:cNvPr id="49158" name="Picture 6" descr="C:\ЮНЕСКО\Слайдлар\Ем хашак етиштириш\рАСМЛАР\15034522_w640_h640_pastbische.jpg"/>
          <p:cNvPicPr>
            <a:picLocks noChangeAspect="1" noChangeArrowheads="1"/>
          </p:cNvPicPr>
          <p:nvPr/>
        </p:nvPicPr>
        <p:blipFill>
          <a:blip r:embed="rId4"/>
          <a:srcRect r="14687" b="5541"/>
          <a:stretch>
            <a:fillRect/>
          </a:stretch>
        </p:blipFill>
        <p:spPr bwMode="auto">
          <a:xfrm>
            <a:off x="3929059" y="4786322"/>
            <a:ext cx="2500330" cy="1714512"/>
          </a:xfrm>
          <a:prstGeom prst="rect">
            <a:avLst/>
          </a:prstGeom>
          <a:noFill/>
        </p:spPr>
      </p:pic>
      <p:pic>
        <p:nvPicPr>
          <p:cNvPr id="49159" name="Picture 7" descr="C:\ЮНЕСКО\Слайдлар\Ем хашак етиштириш\рАСМЛАР\images (41).jpg"/>
          <p:cNvPicPr>
            <a:picLocks noChangeAspect="1" noChangeArrowheads="1"/>
          </p:cNvPicPr>
          <p:nvPr/>
        </p:nvPicPr>
        <p:blipFill>
          <a:blip r:embed="rId5"/>
          <a:srcRect/>
          <a:stretch>
            <a:fillRect/>
          </a:stretch>
        </p:blipFill>
        <p:spPr bwMode="auto">
          <a:xfrm>
            <a:off x="6643702" y="4857760"/>
            <a:ext cx="2214578" cy="1605262"/>
          </a:xfrm>
          <a:prstGeom prst="rect">
            <a:avLst/>
          </a:prstGeom>
          <a:noFill/>
        </p:spPr>
      </p:pic>
    </p:spTree>
    <p:extLst>
      <p:ext uri="{BB962C8B-B14F-4D97-AF65-F5344CB8AC3E}">
        <p14:creationId xmlns:p14="http://schemas.microsoft.com/office/powerpoint/2010/main" val="7773068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000" b="1" dirty="0" err="1">
                <a:effectLst/>
              </a:rPr>
              <a:t>Қудуқлардан</a:t>
            </a:r>
            <a:r>
              <a:rPr lang="ru-RU" sz="2000" b="1" dirty="0">
                <a:effectLst/>
              </a:rPr>
              <a:t> </a:t>
            </a:r>
            <a:r>
              <a:rPr lang="ru-RU" sz="2000" b="1" dirty="0" err="1">
                <a:effectLst/>
              </a:rPr>
              <a:t>сув</a:t>
            </a:r>
            <a:r>
              <a:rPr lang="ru-RU" sz="2000" b="1" dirty="0">
                <a:effectLst/>
              </a:rPr>
              <a:t> </a:t>
            </a:r>
            <a:r>
              <a:rPr lang="ru-RU" sz="2000" b="1" dirty="0" err="1">
                <a:effectLst/>
              </a:rPr>
              <a:t>чиқариш</a:t>
            </a:r>
            <a:r>
              <a:rPr lang="ru-RU" sz="2000" b="1" dirty="0">
                <a:effectLst/>
              </a:rPr>
              <a:t> </a:t>
            </a:r>
            <a:r>
              <a:rPr lang="ru-RU" sz="2000" b="1" dirty="0" err="1">
                <a:effectLst/>
              </a:rPr>
              <a:t>ва</a:t>
            </a:r>
            <a:r>
              <a:rPr lang="ru-RU" sz="2000" b="1" dirty="0">
                <a:effectLst/>
              </a:rPr>
              <a:t> </a:t>
            </a:r>
            <a:r>
              <a:rPr lang="ru-RU" sz="2000" b="1" dirty="0" err="1">
                <a:effectLst/>
              </a:rPr>
              <a:t>улардан</a:t>
            </a:r>
            <a:r>
              <a:rPr lang="ru-RU" sz="2000" b="1" dirty="0">
                <a:effectLst/>
              </a:rPr>
              <a:t> </a:t>
            </a:r>
            <a:r>
              <a:rPr lang="ru-RU" sz="2000" b="1" dirty="0" err="1">
                <a:effectLst/>
              </a:rPr>
              <a:t>қуйкўзиларни</a:t>
            </a:r>
            <a:r>
              <a:rPr lang="ru-RU" sz="2000" b="1" dirty="0">
                <a:effectLst/>
              </a:rPr>
              <a:t> </a:t>
            </a:r>
            <a:r>
              <a:rPr lang="ru-RU" sz="2000" b="1" dirty="0" err="1">
                <a:effectLst/>
              </a:rPr>
              <a:t>ҳайдаш</a:t>
            </a:r>
            <a:r>
              <a:rPr lang="ru-RU" sz="2000" b="1" dirty="0">
                <a:effectLst/>
              </a:rPr>
              <a:t> </a:t>
            </a:r>
            <a:r>
              <a:rPr lang="ru-RU" sz="2000" b="1" dirty="0" err="1">
                <a:effectLst/>
              </a:rPr>
              <a:t>масофаси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41774" y="571480"/>
            <a:ext cx="8816506" cy="3071834"/>
          </a:xfrm>
        </p:spPr>
        <p:style>
          <a:lnRef idx="1">
            <a:schemeClr val="accent1"/>
          </a:lnRef>
          <a:fillRef idx="3">
            <a:schemeClr val="accent1"/>
          </a:fillRef>
          <a:effectRef idx="2">
            <a:schemeClr val="accent1"/>
          </a:effectRef>
          <a:fontRef idx="minor">
            <a:schemeClr val="lt1"/>
          </a:fontRef>
        </p:style>
        <p:txBody>
          <a:bodyPr>
            <a:noAutofit/>
          </a:bodyPr>
          <a:lstStyle/>
          <a:p>
            <a:pPr fontAlgn="base" hangingPunct="0"/>
            <a:r>
              <a:rPr lang="ru-RU" sz="2000" dirty="0" err="1"/>
              <a:t>қоракўлчиликда</a:t>
            </a:r>
            <a:r>
              <a:rPr lang="ru-RU" sz="2000" dirty="0"/>
              <a:t> </a:t>
            </a:r>
            <a:r>
              <a:rPr lang="ru-RU" sz="2000" dirty="0" err="1"/>
              <a:t>яйлов</a:t>
            </a:r>
            <a:r>
              <a:rPr lang="ru-RU" sz="2000" dirty="0"/>
              <a:t> </a:t>
            </a:r>
            <a:r>
              <a:rPr lang="ru-RU" sz="2000" dirty="0" err="1"/>
              <a:t>массивлари</a:t>
            </a:r>
            <a:r>
              <a:rPr lang="ru-RU" sz="2000" dirty="0"/>
              <a:t> </a:t>
            </a:r>
            <a:r>
              <a:rPr lang="ru-RU" sz="2000" dirty="0" err="1"/>
              <a:t>бўйлаб</a:t>
            </a:r>
            <a:r>
              <a:rPr lang="ru-RU" sz="2000" dirty="0"/>
              <a:t> </a:t>
            </a:r>
            <a:r>
              <a:rPr lang="ru-RU" sz="2000" dirty="0" err="1"/>
              <a:t>қудуқларни</a:t>
            </a:r>
            <a:r>
              <a:rPr lang="ru-RU" sz="2000" dirty="0"/>
              <a:t> </a:t>
            </a:r>
            <a:r>
              <a:rPr lang="ru-RU" sz="2000" dirty="0" err="1"/>
              <a:t>бир</a:t>
            </a:r>
            <a:r>
              <a:rPr lang="ru-RU" sz="2000" dirty="0"/>
              <a:t> </a:t>
            </a:r>
            <a:r>
              <a:rPr lang="ru-RU" sz="2000" dirty="0" err="1"/>
              <a:t>текис</a:t>
            </a:r>
            <a:r>
              <a:rPr lang="ru-RU" sz="2000" dirty="0"/>
              <a:t> </a:t>
            </a:r>
            <a:r>
              <a:rPr lang="ru-RU" sz="2000" dirty="0" err="1"/>
              <a:t>жойлаштириш</a:t>
            </a:r>
            <a:r>
              <a:rPr lang="ru-RU" sz="2000" dirty="0"/>
              <a:t> </a:t>
            </a:r>
            <a:r>
              <a:rPr lang="ru-RU" sz="2000" dirty="0" err="1"/>
              <a:t>масаласи</a:t>
            </a:r>
            <a:r>
              <a:rPr lang="ru-RU" sz="2000" dirty="0"/>
              <a:t> </a:t>
            </a:r>
            <a:r>
              <a:rPr lang="ru-RU" sz="2000" dirty="0" err="1"/>
              <a:t>тулик</a:t>
            </a:r>
            <a:r>
              <a:rPr lang="ru-RU" sz="2000" dirty="0"/>
              <a:t> хал </a:t>
            </a:r>
            <a:r>
              <a:rPr lang="ru-RU" sz="2000" dirty="0" err="1"/>
              <a:t>қилинган</a:t>
            </a:r>
            <a:r>
              <a:rPr lang="ru-RU" sz="2000" dirty="0"/>
              <a:t> </a:t>
            </a:r>
            <a:r>
              <a:rPr lang="ru-RU" sz="2000" dirty="0" err="1"/>
              <a:t>эмас</a:t>
            </a:r>
            <a:r>
              <a:rPr lang="ru-RU" sz="2000" dirty="0"/>
              <a:t>, </a:t>
            </a:r>
            <a:r>
              <a:rPr lang="ru-RU" sz="2000" dirty="0" err="1"/>
              <a:t>минг</a:t>
            </a:r>
            <a:r>
              <a:rPr lang="ru-RU" sz="2000" dirty="0"/>
              <a:t> </a:t>
            </a:r>
            <a:r>
              <a:rPr lang="ru-RU" sz="2000" dirty="0" err="1"/>
              <a:t>афсус</a:t>
            </a:r>
            <a:r>
              <a:rPr lang="ru-RU" sz="2000" dirty="0"/>
              <a:t>, </a:t>
            </a:r>
            <a:r>
              <a:rPr lang="ru-RU" sz="2000" dirty="0" err="1"/>
              <a:t>яйловларда</a:t>
            </a:r>
            <a:r>
              <a:rPr lang="ru-RU" sz="2000" dirty="0"/>
              <a:t> </a:t>
            </a:r>
            <a:r>
              <a:rPr lang="ru-RU" sz="2000" dirty="0" err="1"/>
              <a:t>Қудуқларни</a:t>
            </a:r>
            <a:r>
              <a:rPr lang="ru-RU" sz="2000" dirty="0"/>
              <a:t> </a:t>
            </a:r>
            <a:r>
              <a:rPr lang="ru-RU" sz="2000" dirty="0" err="1"/>
              <a:t>оптимал</a:t>
            </a:r>
            <a:r>
              <a:rPr lang="ru-RU" sz="2000" dirty="0"/>
              <a:t> </a:t>
            </a:r>
            <a:r>
              <a:rPr lang="ru-RU" sz="2000" dirty="0" err="1"/>
              <a:t>жойлаштириш</a:t>
            </a:r>
            <a:r>
              <a:rPr lang="ru-RU" sz="2000" dirty="0"/>
              <a:t> </a:t>
            </a:r>
            <a:r>
              <a:rPr lang="ru-RU" sz="2000" dirty="0" err="1"/>
              <a:t>масаласи</a:t>
            </a:r>
            <a:r>
              <a:rPr lang="ru-RU" sz="2000" dirty="0"/>
              <a:t> </a:t>
            </a:r>
            <a:r>
              <a:rPr lang="ru-RU" sz="2000" dirty="0" err="1"/>
              <a:t>ҳар</a:t>
            </a:r>
            <a:r>
              <a:rPr lang="ru-RU" sz="2000" dirty="0"/>
              <a:t> </a:t>
            </a:r>
            <a:r>
              <a:rPr lang="ru-RU" sz="2000" dirty="0" err="1"/>
              <a:t>томонлама</a:t>
            </a:r>
            <a:r>
              <a:rPr lang="ru-RU" sz="2000" dirty="0"/>
              <a:t> </a:t>
            </a:r>
            <a:r>
              <a:rPr lang="ru-RU" sz="2000" dirty="0" err="1"/>
              <a:t>чуқур</a:t>
            </a:r>
            <a:r>
              <a:rPr lang="ru-RU" sz="2000" dirty="0"/>
              <a:t> </a:t>
            </a:r>
            <a:r>
              <a:rPr lang="ru-RU" sz="2000" dirty="0" err="1"/>
              <a:t>режалаштирилмай</a:t>
            </a:r>
            <a:r>
              <a:rPr lang="ru-RU" sz="2000" dirty="0"/>
              <a:t>, </a:t>
            </a:r>
            <a:r>
              <a:rPr lang="ru-RU" sz="2000" dirty="0" err="1"/>
              <a:t>аксариат</a:t>
            </a:r>
            <a:r>
              <a:rPr lang="ru-RU" sz="2000" dirty="0"/>
              <a:t> </a:t>
            </a:r>
            <a:r>
              <a:rPr lang="ru-RU" sz="2000" dirty="0" err="1"/>
              <a:t>ҳолларда</a:t>
            </a:r>
            <a:r>
              <a:rPr lang="ru-RU" sz="2000" dirty="0"/>
              <a:t>, </a:t>
            </a:r>
            <a:r>
              <a:rPr lang="ru-RU" sz="2000" dirty="0" err="1"/>
              <a:t>бу</a:t>
            </a:r>
            <a:r>
              <a:rPr lang="ru-RU" sz="2000" dirty="0"/>
              <a:t> </a:t>
            </a:r>
            <a:r>
              <a:rPr lang="ru-RU" sz="2000" dirty="0" err="1"/>
              <a:t>ишни</a:t>
            </a:r>
            <a:r>
              <a:rPr lang="ru-RU" sz="2000" dirty="0"/>
              <a:t> </a:t>
            </a:r>
            <a:r>
              <a:rPr lang="ru-RU" sz="2000" dirty="0" err="1"/>
              <a:t>бажарувчи</a:t>
            </a:r>
            <a:r>
              <a:rPr lang="ru-RU" sz="2000" dirty="0"/>
              <a:t> </a:t>
            </a:r>
            <a:r>
              <a:rPr lang="ru-RU" sz="2000" dirty="0" err="1"/>
              <a:t>ташкилотларнинг</a:t>
            </a:r>
            <a:r>
              <a:rPr lang="ru-RU" sz="2000" dirty="0"/>
              <a:t> </a:t>
            </a:r>
            <a:r>
              <a:rPr lang="ru-RU" sz="2000" dirty="0" err="1"/>
              <a:t>имконият</a:t>
            </a:r>
            <a:r>
              <a:rPr lang="ru-RU" sz="2000" dirty="0"/>
              <a:t> </a:t>
            </a:r>
            <a:r>
              <a:rPr lang="ru-RU" sz="2000" dirty="0" err="1"/>
              <a:t>доирасидан</a:t>
            </a:r>
            <a:r>
              <a:rPr lang="ru-RU" sz="2000" dirty="0"/>
              <a:t> </a:t>
            </a:r>
            <a:r>
              <a:rPr lang="ru-RU" sz="2000" dirty="0" err="1"/>
              <a:t>четга</a:t>
            </a:r>
            <a:r>
              <a:rPr lang="ru-RU" sz="2000" dirty="0"/>
              <a:t> </a:t>
            </a:r>
            <a:r>
              <a:rPr lang="ru-RU" sz="2000" dirty="0" err="1"/>
              <a:t>чиқарилмасдан</a:t>
            </a:r>
            <a:r>
              <a:rPr lang="ru-RU" sz="2000" dirty="0"/>
              <a:t> </a:t>
            </a:r>
            <a:r>
              <a:rPr lang="ru-RU" sz="2000" dirty="0" err="1"/>
              <a:t>амалга</a:t>
            </a:r>
            <a:r>
              <a:rPr lang="ru-RU" sz="2000" dirty="0"/>
              <a:t> </a:t>
            </a:r>
            <a:r>
              <a:rPr lang="ru-RU" sz="2000" dirty="0" err="1"/>
              <a:t>оширилиб</a:t>
            </a:r>
            <a:r>
              <a:rPr lang="ru-RU" sz="2000" dirty="0"/>
              <a:t> </a:t>
            </a:r>
            <a:r>
              <a:rPr lang="ru-RU" sz="2000" dirty="0" err="1"/>
              <a:t>келинмоқда</a:t>
            </a:r>
            <a:r>
              <a:rPr lang="ru-RU" sz="2000" dirty="0"/>
              <a:t>. Шу </a:t>
            </a:r>
            <a:r>
              <a:rPr lang="ru-RU" sz="2000" dirty="0" err="1"/>
              <a:t>боисдан</a:t>
            </a:r>
            <a:r>
              <a:rPr lang="ru-RU" sz="2000" dirty="0"/>
              <a:t>, </a:t>
            </a:r>
            <a:r>
              <a:rPr lang="ru-RU" sz="2000" dirty="0" err="1"/>
              <a:t>сув</a:t>
            </a:r>
            <a:r>
              <a:rPr lang="ru-RU" sz="2000" dirty="0"/>
              <a:t> </a:t>
            </a:r>
            <a:r>
              <a:rPr lang="ru-RU" sz="2000" dirty="0" err="1"/>
              <a:t>заҳиралари</a:t>
            </a:r>
            <a:r>
              <a:rPr lang="ru-RU" sz="2000" dirty="0"/>
              <a:t> </a:t>
            </a:r>
            <a:r>
              <a:rPr lang="ru-RU" sz="2000" dirty="0" err="1"/>
              <a:t>юзароқ</a:t>
            </a:r>
            <a:r>
              <a:rPr lang="ru-RU" sz="2000" dirty="0"/>
              <a:t> </a:t>
            </a:r>
            <a:r>
              <a:rPr lang="ru-RU" sz="2000" dirty="0" err="1"/>
              <a:t>ва</a:t>
            </a:r>
            <a:r>
              <a:rPr lang="ru-RU" sz="2000" dirty="0"/>
              <a:t> </a:t>
            </a:r>
            <a:r>
              <a:rPr lang="ru-RU" sz="2000" dirty="0" err="1"/>
              <a:t>мўлроқ</a:t>
            </a:r>
            <a:r>
              <a:rPr lang="ru-RU" sz="2000" dirty="0"/>
              <a:t> </a:t>
            </a:r>
            <a:r>
              <a:rPr lang="ru-RU" sz="2000" dirty="0" err="1"/>
              <a:t>бўлган</a:t>
            </a:r>
            <a:r>
              <a:rPr lang="ru-RU" sz="2000" dirty="0"/>
              <a:t> </a:t>
            </a:r>
            <a:r>
              <a:rPr lang="ru-RU" sz="2000" dirty="0" err="1"/>
              <a:t>массивларда</a:t>
            </a:r>
            <a:r>
              <a:rPr lang="ru-RU" sz="2000" dirty="0"/>
              <a:t> </a:t>
            </a:r>
            <a:r>
              <a:rPr lang="ru-RU" sz="2000" dirty="0" err="1"/>
              <a:t>аниқ</a:t>
            </a:r>
            <a:r>
              <a:rPr lang="ru-RU" sz="2000" dirty="0"/>
              <a:t> </a:t>
            </a:r>
            <a:r>
              <a:rPr lang="ru-RU" sz="2000" dirty="0" err="1"/>
              <a:t>ҳисоб-китобларсиз</a:t>
            </a:r>
            <a:r>
              <a:rPr lang="ru-RU" sz="2000" dirty="0"/>
              <a:t> </a:t>
            </a:r>
            <a:r>
              <a:rPr lang="ru-RU" sz="2000" dirty="0" err="1"/>
              <a:t>қудуқлар</a:t>
            </a:r>
            <a:r>
              <a:rPr lang="ru-RU" sz="2000" dirty="0"/>
              <a:t> </a:t>
            </a:r>
            <a:r>
              <a:rPr lang="ru-RU" sz="2000" dirty="0" err="1"/>
              <a:t>миқдори</a:t>
            </a:r>
            <a:r>
              <a:rPr lang="ru-RU" sz="2000" dirty="0"/>
              <a:t> </a:t>
            </a:r>
            <a:r>
              <a:rPr lang="ru-RU" sz="2000" dirty="0" err="1"/>
              <a:t>ошириб</a:t>
            </a:r>
            <a:r>
              <a:rPr lang="ru-RU" sz="2000" dirty="0"/>
              <a:t> </a:t>
            </a:r>
            <a:r>
              <a:rPr lang="ru-RU" sz="2000" dirty="0" err="1"/>
              <a:t>юборилган</a:t>
            </a:r>
            <a:r>
              <a:rPr lang="ru-RU" sz="2000" dirty="0"/>
              <a:t> </a:t>
            </a:r>
            <a:r>
              <a:rPr lang="ru-RU" sz="2000" dirty="0" err="1"/>
              <a:t>бўлса</a:t>
            </a:r>
            <a:r>
              <a:rPr lang="ru-RU" sz="2000" dirty="0"/>
              <a:t>, </a:t>
            </a:r>
            <a:r>
              <a:rPr lang="ru-RU" sz="2000" dirty="0" err="1"/>
              <a:t>бир</a:t>
            </a:r>
            <a:r>
              <a:rPr lang="ru-RU" sz="2000" dirty="0"/>
              <a:t> хил </a:t>
            </a:r>
            <a:r>
              <a:rPr lang="ru-RU" sz="2000" dirty="0" err="1"/>
              <a:t>яйловлар</a:t>
            </a:r>
            <a:r>
              <a:rPr lang="ru-RU" sz="2000" dirty="0"/>
              <a:t> </a:t>
            </a:r>
            <a:r>
              <a:rPr lang="ru-RU" sz="2000" dirty="0" err="1"/>
              <a:t>ҳолати</a:t>
            </a:r>
            <a:r>
              <a:rPr lang="ru-RU" sz="2000" dirty="0"/>
              <a:t> </a:t>
            </a:r>
            <a:r>
              <a:rPr lang="ru-RU" sz="2000" dirty="0" err="1"/>
              <a:t>анча</a:t>
            </a:r>
            <a:r>
              <a:rPr lang="ru-RU" sz="2000" dirty="0"/>
              <a:t> </a:t>
            </a:r>
            <a:r>
              <a:rPr lang="ru-RU" sz="2000" dirty="0" err="1"/>
              <a:t>яхшироқ</a:t>
            </a:r>
            <a:r>
              <a:rPr lang="ru-RU" sz="2000" dirty="0"/>
              <a:t> </a:t>
            </a:r>
            <a:r>
              <a:rPr lang="ru-RU" sz="2000" dirty="0" err="1"/>
              <a:t>ва</a:t>
            </a:r>
            <a:r>
              <a:rPr lang="ru-RU" sz="2000" dirty="0"/>
              <a:t> </a:t>
            </a:r>
            <a:r>
              <a:rPr lang="ru-RU" sz="2000" dirty="0" err="1"/>
              <a:t>сифатли</a:t>
            </a:r>
            <a:r>
              <a:rPr lang="ru-RU" sz="2000" dirty="0"/>
              <a:t> </a:t>
            </a:r>
            <a:r>
              <a:rPr lang="ru-RU" sz="2000" dirty="0" err="1"/>
              <a:t>ўт-ўланли</a:t>
            </a:r>
            <a:r>
              <a:rPr lang="ru-RU" sz="2000" dirty="0"/>
              <a:t> </a:t>
            </a:r>
            <a:r>
              <a:rPr lang="ru-RU" sz="2000" dirty="0" err="1"/>
              <a:t>массивлар</a:t>
            </a:r>
            <a:r>
              <a:rPr lang="ru-RU" sz="2000" dirty="0"/>
              <a:t> </a:t>
            </a:r>
            <a:r>
              <a:rPr lang="ru-RU" sz="2000" dirty="0" err="1"/>
              <a:t>сув</a:t>
            </a:r>
            <a:r>
              <a:rPr lang="ru-RU" sz="2000" dirty="0"/>
              <a:t> </a:t>
            </a:r>
            <a:r>
              <a:rPr lang="ru-RU" sz="2000" dirty="0" err="1"/>
              <a:t>билан</a:t>
            </a:r>
            <a:r>
              <a:rPr lang="ru-RU" sz="2000" dirty="0"/>
              <a:t> </a:t>
            </a:r>
            <a:r>
              <a:rPr lang="ru-RU" sz="2000" dirty="0" err="1"/>
              <a:t>мўтлақо</a:t>
            </a:r>
            <a:r>
              <a:rPr lang="ru-RU" sz="2000" dirty="0"/>
              <a:t> </a:t>
            </a:r>
            <a:r>
              <a:rPr lang="ru-RU" sz="2000" dirty="0" err="1"/>
              <a:t>таъминланмаган</a:t>
            </a:r>
            <a:r>
              <a:rPr lang="ru-RU" sz="2000" dirty="0"/>
              <a:t> </a:t>
            </a:r>
            <a:r>
              <a:rPr lang="ru-RU" sz="2000" dirty="0" err="1"/>
              <a:t>ёки</a:t>
            </a:r>
            <a:r>
              <a:rPr lang="ru-RU" sz="2000" dirty="0"/>
              <a:t> </a:t>
            </a:r>
            <a:r>
              <a:rPr lang="ru-RU" sz="2000" dirty="0" err="1"/>
              <a:t>етарли</a:t>
            </a:r>
            <a:r>
              <a:rPr lang="ru-RU" sz="2000" dirty="0"/>
              <a:t> </a:t>
            </a:r>
            <a:r>
              <a:rPr lang="ru-RU" sz="2000" dirty="0" err="1"/>
              <a:t>таъминланмаганлиги</a:t>
            </a:r>
            <a:r>
              <a:rPr lang="ru-RU" sz="2000" dirty="0"/>
              <a:t> </a:t>
            </a:r>
            <a:r>
              <a:rPr lang="ru-RU" sz="2000" dirty="0" err="1"/>
              <a:t>ҳам</a:t>
            </a:r>
            <a:r>
              <a:rPr lang="ru-RU" sz="2000" dirty="0"/>
              <a:t> </a:t>
            </a:r>
            <a:r>
              <a:rPr lang="ru-RU" sz="2000" dirty="0" err="1"/>
              <a:t>ачинарли</a:t>
            </a:r>
            <a:r>
              <a:rPr lang="ru-RU" sz="2000" dirty="0"/>
              <a:t> </a:t>
            </a:r>
            <a:r>
              <a:rPr lang="ru-RU" sz="2000" dirty="0" err="1"/>
              <a:t>ҳолат</a:t>
            </a:r>
            <a:endParaRPr lang="ru-RU" sz="2000" dirty="0"/>
          </a:p>
        </p:txBody>
      </p:sp>
      <p:pic>
        <p:nvPicPr>
          <p:cNvPr id="37889" name="Picture 1" descr="C:\ЮНЕСКО\Слайдлар\Ем хашак етиштириш\рАСМЛАР\stelprdb1045132.jpg"/>
          <p:cNvPicPr>
            <a:picLocks noChangeAspect="1" noChangeArrowheads="1"/>
          </p:cNvPicPr>
          <p:nvPr/>
        </p:nvPicPr>
        <p:blipFill>
          <a:blip r:embed="rId2"/>
          <a:srcRect/>
          <a:stretch>
            <a:fillRect/>
          </a:stretch>
        </p:blipFill>
        <p:spPr bwMode="auto">
          <a:xfrm>
            <a:off x="571472" y="3834953"/>
            <a:ext cx="3732234" cy="2665881"/>
          </a:xfrm>
          <a:prstGeom prst="rect">
            <a:avLst/>
          </a:prstGeom>
          <a:noFill/>
        </p:spPr>
      </p:pic>
      <p:pic>
        <p:nvPicPr>
          <p:cNvPr id="37890" name="Picture 2" descr="C:\ЮНЕСКО\Слайдлар\Ем хашак етиштириш\рАСМЛАР\images (44).jpg"/>
          <p:cNvPicPr>
            <a:picLocks noChangeAspect="1" noChangeArrowheads="1"/>
          </p:cNvPicPr>
          <p:nvPr/>
        </p:nvPicPr>
        <p:blipFill>
          <a:blip r:embed="rId3"/>
          <a:srcRect/>
          <a:stretch>
            <a:fillRect/>
          </a:stretch>
        </p:blipFill>
        <p:spPr bwMode="auto">
          <a:xfrm>
            <a:off x="5072066" y="3786190"/>
            <a:ext cx="3568726" cy="26731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85762" y="285728"/>
            <a:ext cx="8229600" cy="2601237"/>
          </a:xfrm>
        </p:spPr>
        <p:txBody>
          <a:bodyPr/>
          <a:lstStyle/>
          <a:p>
            <a:r>
              <a:rPr lang="ru-RU" sz="2400" dirty="0" err="1"/>
              <a:t>Ҳозирги</a:t>
            </a:r>
            <a:r>
              <a:rPr lang="ru-RU" sz="2400" dirty="0"/>
              <a:t> </a:t>
            </a:r>
            <a:r>
              <a:rPr lang="ru-RU" sz="2400" dirty="0" err="1"/>
              <a:t>кундаги</a:t>
            </a:r>
            <a:r>
              <a:rPr lang="ru-RU" sz="2400" dirty="0"/>
              <a:t> </a:t>
            </a:r>
            <a:r>
              <a:rPr lang="ru-RU" sz="2400" dirty="0" err="1"/>
              <a:t>қоракўлчилик</a:t>
            </a:r>
            <a:r>
              <a:rPr lang="ru-RU" sz="2400" dirty="0"/>
              <a:t> </a:t>
            </a:r>
            <a:r>
              <a:rPr lang="ru-RU" sz="2400" dirty="0" err="1"/>
              <a:t>яйловларининг</a:t>
            </a:r>
            <a:r>
              <a:rPr lang="ru-RU" sz="2400" dirty="0"/>
              <a:t>  </a:t>
            </a:r>
            <a:r>
              <a:rPr lang="ru-RU" sz="2400" dirty="0" err="1"/>
              <a:t>суғориш</a:t>
            </a:r>
            <a:r>
              <a:rPr lang="ru-RU" sz="2400" dirty="0"/>
              <a:t>    </a:t>
            </a:r>
            <a:r>
              <a:rPr lang="ru-RU" sz="2400" dirty="0" err="1"/>
              <a:t>иншоотлари</a:t>
            </a:r>
            <a:r>
              <a:rPr lang="ru-RU" sz="2400" dirty="0"/>
              <a:t> </a:t>
            </a:r>
            <a:r>
              <a:rPr lang="ru-RU" sz="2400" dirty="0" err="1"/>
              <a:t>билан</a:t>
            </a:r>
            <a:r>
              <a:rPr lang="ru-RU" sz="2400" dirty="0"/>
              <a:t> </a:t>
            </a:r>
            <a:r>
              <a:rPr lang="ru-RU" sz="2400" dirty="0" err="1"/>
              <a:t>таъминланишига</a:t>
            </a:r>
            <a:r>
              <a:rPr lang="ru-RU" sz="2400" dirty="0"/>
              <a:t> </a:t>
            </a:r>
            <a:r>
              <a:rPr lang="ru-RU" sz="2400" dirty="0" err="1"/>
              <a:t>оид</a:t>
            </a:r>
            <a:r>
              <a:rPr lang="ru-RU" sz="2400" dirty="0"/>
              <a:t> </a:t>
            </a:r>
            <a:r>
              <a:rPr lang="ru-RU" sz="2400" dirty="0" err="1"/>
              <a:t>маълумотларга</a:t>
            </a:r>
            <a:r>
              <a:rPr lang="ru-RU" sz="2400" dirty="0"/>
              <a:t> </a:t>
            </a:r>
            <a:r>
              <a:rPr lang="ru-RU" sz="2400" dirty="0" err="1"/>
              <a:t>назар</a:t>
            </a:r>
            <a:r>
              <a:rPr lang="ru-RU" sz="2400" dirty="0"/>
              <a:t> </a:t>
            </a:r>
            <a:r>
              <a:rPr lang="ru-RU" sz="2400" dirty="0" err="1"/>
              <a:t>ташлайдиган</a:t>
            </a:r>
            <a:r>
              <a:rPr lang="ru-RU" sz="2400" dirty="0"/>
              <a:t> </a:t>
            </a:r>
            <a:r>
              <a:rPr lang="ru-RU" sz="2400" dirty="0" err="1"/>
              <a:t>бўлсак</a:t>
            </a:r>
            <a:r>
              <a:rPr lang="ru-RU" sz="2400" dirty="0"/>
              <a:t> </a:t>
            </a:r>
            <a:r>
              <a:rPr lang="ru-RU" sz="2400" dirty="0" err="1"/>
              <a:t>қўйидагиларни</a:t>
            </a:r>
            <a:r>
              <a:rPr lang="ru-RU" sz="2400" dirty="0"/>
              <a:t> </a:t>
            </a:r>
            <a:r>
              <a:rPr lang="ru-RU" sz="2400" dirty="0" err="1"/>
              <a:t>қайд</a:t>
            </a:r>
            <a:r>
              <a:rPr lang="ru-RU" sz="2400" dirty="0"/>
              <a:t> </a:t>
            </a:r>
            <a:r>
              <a:rPr lang="ru-RU" sz="2400" dirty="0" err="1"/>
              <a:t>қилиш</a:t>
            </a:r>
            <a:r>
              <a:rPr lang="ru-RU" sz="2400" dirty="0"/>
              <a:t> </a:t>
            </a:r>
            <a:r>
              <a:rPr lang="ru-RU" sz="2400" dirty="0" err="1"/>
              <a:t>мумкин</a:t>
            </a:r>
            <a:r>
              <a:rPr lang="ru-RU" sz="2400" dirty="0"/>
              <a:t>; </a:t>
            </a:r>
            <a:r>
              <a:rPr lang="ru-RU" sz="2400" dirty="0" err="1"/>
              <a:t>Ўзбекистонда</a:t>
            </a:r>
            <a:r>
              <a:rPr lang="ru-RU" sz="2400" dirty="0"/>
              <a:t> </a:t>
            </a:r>
            <a:r>
              <a:rPr lang="ru-RU" sz="2400" dirty="0" err="1"/>
              <a:t>бир</a:t>
            </a:r>
            <a:r>
              <a:rPr lang="ru-RU" sz="2400" dirty="0"/>
              <a:t> бош </a:t>
            </a:r>
            <a:r>
              <a:rPr lang="ru-RU" sz="2400" dirty="0" err="1"/>
              <a:t>қуйга</a:t>
            </a:r>
            <a:r>
              <a:rPr lang="ru-RU" sz="2400" dirty="0"/>
              <a:t> </a:t>
            </a:r>
            <a:r>
              <a:rPr lang="ru-RU" sz="2400" dirty="0" err="1"/>
              <a:t>ўртача</a:t>
            </a:r>
            <a:r>
              <a:rPr lang="ru-RU" sz="2400" dirty="0"/>
              <a:t> 2.5-2.7 га </a:t>
            </a:r>
            <a:r>
              <a:rPr lang="ru-RU" sz="2400" dirty="0" err="1"/>
              <a:t>яйлов</a:t>
            </a:r>
            <a:r>
              <a:rPr lang="ru-RU" sz="2400" dirty="0"/>
              <a:t> </a:t>
            </a:r>
            <a:r>
              <a:rPr lang="ru-RU" sz="2400" dirty="0" err="1"/>
              <a:t>майдони</a:t>
            </a:r>
            <a:r>
              <a:rPr lang="ru-RU" sz="2400" dirty="0"/>
              <a:t> </a:t>
            </a:r>
            <a:r>
              <a:rPr lang="ru-RU" sz="2400" dirty="0" err="1"/>
              <a:t>тўғри</a:t>
            </a:r>
            <a:r>
              <a:rPr lang="ru-RU" sz="2400" dirty="0"/>
              <a:t> </a:t>
            </a:r>
            <a:r>
              <a:rPr lang="ru-RU" sz="2400" dirty="0" err="1"/>
              <a:t>келиб</a:t>
            </a:r>
            <a:r>
              <a:rPr lang="ru-RU" sz="2400" dirty="0"/>
              <a:t>, 1 </a:t>
            </a:r>
            <a:r>
              <a:rPr lang="ru-RU" sz="2400" dirty="0" err="1"/>
              <a:t>қудуқка</a:t>
            </a:r>
            <a:r>
              <a:rPr lang="ru-RU" sz="2400" dirty="0"/>
              <a:t> </a:t>
            </a:r>
            <a:r>
              <a:rPr lang="ru-RU" sz="2400" dirty="0" err="1"/>
              <a:t>ўртача</a:t>
            </a:r>
            <a:r>
              <a:rPr lang="ru-RU" sz="2400" dirty="0"/>
              <a:t> 5000 га </a:t>
            </a:r>
            <a:r>
              <a:rPr lang="ru-RU" sz="2400" dirty="0" err="1"/>
              <a:t>яйлов</a:t>
            </a:r>
            <a:r>
              <a:rPr lang="ru-RU" sz="2400" dirty="0"/>
              <a:t>, </a:t>
            </a:r>
            <a:r>
              <a:rPr lang="ru-RU" sz="2400" dirty="0" err="1"/>
              <a:t>Туркманистонда</a:t>
            </a:r>
            <a:r>
              <a:rPr lang="ru-RU" sz="2400" dirty="0"/>
              <a:t> 1 бош </a:t>
            </a:r>
            <a:r>
              <a:rPr lang="ru-RU" sz="2400" dirty="0" err="1"/>
              <a:t>қуйга</a:t>
            </a:r>
            <a:r>
              <a:rPr lang="ru-RU" sz="2400" dirty="0"/>
              <a:t> 6 га </a:t>
            </a:r>
            <a:r>
              <a:rPr lang="ru-RU" sz="2400" dirty="0" err="1"/>
              <a:t>яйлов</a:t>
            </a:r>
            <a:r>
              <a:rPr lang="ru-RU" sz="2400" dirty="0"/>
              <a:t> </a:t>
            </a:r>
            <a:r>
              <a:rPr lang="ru-RU" sz="2400" dirty="0" err="1"/>
              <a:t>ва</a:t>
            </a:r>
            <a:r>
              <a:rPr lang="ru-RU" sz="2400" dirty="0"/>
              <a:t> 11000 </a:t>
            </a:r>
            <a:r>
              <a:rPr lang="ru-RU" sz="2400" dirty="0" err="1"/>
              <a:t>яйлов</a:t>
            </a:r>
            <a:r>
              <a:rPr lang="ru-RU" sz="2400" dirty="0"/>
              <a:t> </a:t>
            </a:r>
            <a:r>
              <a:rPr lang="ru-RU" sz="2400" dirty="0" err="1"/>
              <a:t>майдони</a:t>
            </a:r>
            <a:r>
              <a:rPr lang="ru-RU" sz="2400" dirty="0"/>
              <a:t> </a:t>
            </a:r>
            <a:r>
              <a:rPr lang="ru-RU" sz="2400" dirty="0" err="1"/>
              <a:t>тўғри</a:t>
            </a:r>
            <a:r>
              <a:rPr lang="ru-RU" sz="2400" dirty="0"/>
              <a:t> </a:t>
            </a:r>
            <a:r>
              <a:rPr lang="ru-RU" sz="2400" dirty="0" err="1"/>
              <a:t>келади</a:t>
            </a:r>
            <a:r>
              <a:rPr lang="ru-RU" sz="2400" dirty="0"/>
              <a:t>. </a:t>
            </a:r>
          </a:p>
        </p:txBody>
      </p:sp>
      <p:pic>
        <p:nvPicPr>
          <p:cNvPr id="40961" name="Picture 1" descr="C:\ЮНЕСКО\Слайдлар\Ем хашак етиштириш\рАСМЛАР\sustainableagriculture.jpg"/>
          <p:cNvPicPr>
            <a:picLocks noChangeAspect="1" noChangeArrowheads="1"/>
          </p:cNvPicPr>
          <p:nvPr/>
        </p:nvPicPr>
        <p:blipFill>
          <a:blip r:embed="rId2"/>
          <a:srcRect/>
          <a:stretch>
            <a:fillRect/>
          </a:stretch>
        </p:blipFill>
        <p:spPr bwMode="auto">
          <a:xfrm>
            <a:off x="571472" y="4071942"/>
            <a:ext cx="3714776" cy="2464910"/>
          </a:xfrm>
          <a:prstGeom prst="rect">
            <a:avLst/>
          </a:prstGeom>
          <a:noFill/>
        </p:spPr>
      </p:pic>
      <p:pic>
        <p:nvPicPr>
          <p:cNvPr id="40962" name="Picture 2" descr="C:\ЮНЕСКО\Слайдлар\Ем хашак етиштириш\рАСМЛАР\12_BLV.jpg"/>
          <p:cNvPicPr>
            <a:picLocks noChangeAspect="1" noChangeArrowheads="1"/>
          </p:cNvPicPr>
          <p:nvPr/>
        </p:nvPicPr>
        <p:blipFill>
          <a:blip r:embed="rId3"/>
          <a:srcRect/>
          <a:stretch>
            <a:fillRect/>
          </a:stretch>
        </p:blipFill>
        <p:spPr bwMode="auto">
          <a:xfrm>
            <a:off x="4786314" y="4071942"/>
            <a:ext cx="3941740" cy="246358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142852"/>
            <a:ext cx="6429420" cy="671514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dirty="0" err="1"/>
              <a:t>Ҳозирги</a:t>
            </a:r>
            <a:r>
              <a:rPr lang="ru-RU" dirty="0"/>
              <a:t> </a:t>
            </a:r>
            <a:r>
              <a:rPr lang="ru-RU" dirty="0" err="1"/>
              <a:t>кундаги</a:t>
            </a:r>
            <a:r>
              <a:rPr lang="ru-RU" dirty="0"/>
              <a:t> </a:t>
            </a:r>
            <a:r>
              <a:rPr lang="ru-RU" dirty="0" err="1"/>
              <a:t>қоракўлчилик</a:t>
            </a:r>
            <a:r>
              <a:rPr lang="ru-RU" dirty="0"/>
              <a:t> </a:t>
            </a:r>
            <a:r>
              <a:rPr lang="ru-RU" dirty="0" err="1"/>
              <a:t>яйловларининг</a:t>
            </a:r>
            <a:r>
              <a:rPr lang="ru-RU" dirty="0"/>
              <a:t>  </a:t>
            </a:r>
            <a:r>
              <a:rPr lang="ru-RU" dirty="0" err="1"/>
              <a:t>суғориш</a:t>
            </a:r>
            <a:r>
              <a:rPr lang="ru-RU" dirty="0"/>
              <a:t>    </a:t>
            </a:r>
            <a:r>
              <a:rPr lang="ru-RU" dirty="0" err="1"/>
              <a:t>иншоотлари</a:t>
            </a:r>
            <a:r>
              <a:rPr lang="ru-RU" dirty="0"/>
              <a:t> </a:t>
            </a:r>
            <a:r>
              <a:rPr lang="ru-RU" dirty="0" err="1"/>
              <a:t>билан</a:t>
            </a:r>
            <a:r>
              <a:rPr lang="ru-RU" dirty="0"/>
              <a:t> </a:t>
            </a:r>
            <a:r>
              <a:rPr lang="ru-RU" dirty="0" err="1"/>
              <a:t>таъминланишига</a:t>
            </a:r>
            <a:r>
              <a:rPr lang="ru-RU" dirty="0"/>
              <a:t> </a:t>
            </a:r>
            <a:r>
              <a:rPr lang="ru-RU" dirty="0" err="1"/>
              <a:t>оид</a:t>
            </a:r>
            <a:r>
              <a:rPr lang="ru-RU" dirty="0"/>
              <a:t> </a:t>
            </a:r>
            <a:r>
              <a:rPr lang="ru-RU" dirty="0" err="1"/>
              <a:t>маълумотларга</a:t>
            </a:r>
            <a:r>
              <a:rPr lang="ru-RU" dirty="0"/>
              <a:t> </a:t>
            </a:r>
            <a:r>
              <a:rPr lang="ru-RU" dirty="0" err="1"/>
              <a:t>назар</a:t>
            </a:r>
            <a:r>
              <a:rPr lang="ru-RU" dirty="0"/>
              <a:t> </a:t>
            </a:r>
            <a:r>
              <a:rPr lang="ru-RU" dirty="0" err="1"/>
              <a:t>ташлайдиган</a:t>
            </a:r>
            <a:r>
              <a:rPr lang="ru-RU" dirty="0"/>
              <a:t> </a:t>
            </a:r>
            <a:r>
              <a:rPr lang="ru-RU" dirty="0" err="1"/>
              <a:t>бўлсак</a:t>
            </a:r>
            <a:r>
              <a:rPr lang="ru-RU" dirty="0"/>
              <a:t> </a:t>
            </a:r>
            <a:r>
              <a:rPr lang="ru-RU" dirty="0" err="1"/>
              <a:t>қўйидагиларни</a:t>
            </a:r>
            <a:r>
              <a:rPr lang="ru-RU" dirty="0"/>
              <a:t> </a:t>
            </a:r>
            <a:r>
              <a:rPr lang="ru-RU" dirty="0" err="1"/>
              <a:t>қайд</a:t>
            </a:r>
            <a:r>
              <a:rPr lang="ru-RU" dirty="0"/>
              <a:t> </a:t>
            </a:r>
            <a:r>
              <a:rPr lang="ru-RU" dirty="0" err="1"/>
              <a:t>қилиш</a:t>
            </a:r>
            <a:r>
              <a:rPr lang="ru-RU" dirty="0"/>
              <a:t> </a:t>
            </a:r>
            <a:r>
              <a:rPr lang="ru-RU" dirty="0" err="1"/>
              <a:t>мумкин</a:t>
            </a:r>
            <a:r>
              <a:rPr lang="ru-RU" dirty="0"/>
              <a:t>; </a:t>
            </a:r>
            <a:r>
              <a:rPr lang="ru-RU" dirty="0" err="1"/>
              <a:t>Ўзбекистонда</a:t>
            </a:r>
            <a:r>
              <a:rPr lang="ru-RU" dirty="0"/>
              <a:t> </a:t>
            </a:r>
            <a:r>
              <a:rPr lang="ru-RU" dirty="0" err="1"/>
              <a:t>бир</a:t>
            </a:r>
            <a:r>
              <a:rPr lang="ru-RU" dirty="0"/>
              <a:t> бош </a:t>
            </a:r>
            <a:r>
              <a:rPr lang="ru-RU" dirty="0" err="1"/>
              <a:t>қуйга</a:t>
            </a:r>
            <a:r>
              <a:rPr lang="ru-RU" dirty="0"/>
              <a:t> </a:t>
            </a:r>
            <a:r>
              <a:rPr lang="ru-RU" dirty="0" err="1"/>
              <a:t>ўртача</a:t>
            </a:r>
            <a:r>
              <a:rPr lang="ru-RU" dirty="0"/>
              <a:t> </a:t>
            </a:r>
            <a:r>
              <a:rPr lang="ru-RU" b="1" dirty="0">
                <a:solidFill>
                  <a:srgbClr val="0000FF"/>
                </a:solidFill>
              </a:rPr>
              <a:t>2.5-2.7</a:t>
            </a:r>
            <a:r>
              <a:rPr lang="ru-RU" dirty="0"/>
              <a:t> га </a:t>
            </a:r>
            <a:r>
              <a:rPr lang="ru-RU" dirty="0" err="1"/>
              <a:t>яйлов</a:t>
            </a:r>
            <a:r>
              <a:rPr lang="ru-RU" dirty="0"/>
              <a:t> </a:t>
            </a:r>
            <a:r>
              <a:rPr lang="ru-RU" dirty="0" err="1"/>
              <a:t>майдони</a:t>
            </a:r>
            <a:r>
              <a:rPr lang="ru-RU" dirty="0"/>
              <a:t> </a:t>
            </a:r>
            <a:r>
              <a:rPr lang="ru-RU" dirty="0" err="1"/>
              <a:t>тўғри</a:t>
            </a:r>
            <a:r>
              <a:rPr lang="ru-RU" dirty="0"/>
              <a:t> </a:t>
            </a:r>
            <a:r>
              <a:rPr lang="ru-RU" dirty="0" err="1"/>
              <a:t>келиб</a:t>
            </a:r>
            <a:r>
              <a:rPr lang="ru-RU" dirty="0"/>
              <a:t>, 1 </a:t>
            </a:r>
            <a:r>
              <a:rPr lang="ru-RU" dirty="0" err="1"/>
              <a:t>қудуқка</a:t>
            </a:r>
            <a:r>
              <a:rPr lang="ru-RU" dirty="0"/>
              <a:t> </a:t>
            </a:r>
            <a:r>
              <a:rPr lang="ru-RU" dirty="0" err="1"/>
              <a:t>ўртача</a:t>
            </a:r>
            <a:r>
              <a:rPr lang="ru-RU" dirty="0"/>
              <a:t> </a:t>
            </a:r>
            <a:r>
              <a:rPr lang="ru-RU" b="1" dirty="0">
                <a:solidFill>
                  <a:srgbClr val="0000FF"/>
                </a:solidFill>
              </a:rPr>
              <a:t>5000</a:t>
            </a:r>
            <a:r>
              <a:rPr lang="ru-RU" dirty="0">
                <a:solidFill>
                  <a:srgbClr val="0000FF"/>
                </a:solidFill>
              </a:rPr>
              <a:t> </a:t>
            </a:r>
            <a:r>
              <a:rPr lang="ru-RU" dirty="0"/>
              <a:t>га </a:t>
            </a:r>
            <a:r>
              <a:rPr lang="ru-RU" dirty="0" err="1" smtClean="0"/>
              <a:t>яйлов</a:t>
            </a:r>
            <a:r>
              <a:rPr lang="ru-RU" dirty="0" smtClean="0"/>
              <a:t> </a:t>
            </a:r>
            <a:r>
              <a:rPr lang="ru-RU" dirty="0" err="1"/>
              <a:t>майдони</a:t>
            </a:r>
            <a:r>
              <a:rPr lang="ru-RU" dirty="0"/>
              <a:t> </a:t>
            </a:r>
            <a:r>
              <a:rPr lang="ru-RU" dirty="0" err="1"/>
              <a:t>тўғри</a:t>
            </a:r>
            <a:r>
              <a:rPr lang="ru-RU" dirty="0"/>
              <a:t> </a:t>
            </a:r>
            <a:r>
              <a:rPr lang="ru-RU" dirty="0" err="1"/>
              <a:t>келади</a:t>
            </a:r>
            <a:r>
              <a:rPr lang="ru-RU" dirty="0"/>
              <a:t>. </a:t>
            </a:r>
          </a:p>
        </p:txBody>
      </p:sp>
      <p:pic>
        <p:nvPicPr>
          <p:cNvPr id="39937" name="Picture 1" descr="C:\ЮНЕСКО\Слайдлар\Ем хашак етиштириш\рАСМЛАР\141593.jpg"/>
          <p:cNvPicPr>
            <a:picLocks noChangeAspect="1" noChangeArrowheads="1"/>
          </p:cNvPicPr>
          <p:nvPr/>
        </p:nvPicPr>
        <p:blipFill>
          <a:blip r:embed="rId2"/>
          <a:srcRect/>
          <a:stretch>
            <a:fillRect/>
          </a:stretch>
        </p:blipFill>
        <p:spPr bwMode="auto">
          <a:xfrm>
            <a:off x="6596108" y="4857760"/>
            <a:ext cx="2476486" cy="1857364"/>
          </a:xfrm>
          <a:prstGeom prst="rect">
            <a:avLst/>
          </a:prstGeom>
          <a:noFill/>
        </p:spPr>
      </p:pic>
      <p:pic>
        <p:nvPicPr>
          <p:cNvPr id="39938" name="Picture 2" descr="C:\ЮНЕСКО\Слайдлар\Ем хашак етиштириш\рАСМЛАР\Ollic.jpg"/>
          <p:cNvPicPr>
            <a:picLocks noChangeAspect="1" noChangeArrowheads="1"/>
          </p:cNvPicPr>
          <p:nvPr/>
        </p:nvPicPr>
        <p:blipFill>
          <a:blip r:embed="rId3"/>
          <a:srcRect/>
          <a:stretch>
            <a:fillRect/>
          </a:stretch>
        </p:blipFill>
        <p:spPr bwMode="auto">
          <a:xfrm>
            <a:off x="6553549" y="2978156"/>
            <a:ext cx="2519045" cy="1593852"/>
          </a:xfrm>
          <a:prstGeom prst="rect">
            <a:avLst/>
          </a:prstGeom>
          <a:noFill/>
        </p:spPr>
      </p:pic>
      <p:pic>
        <p:nvPicPr>
          <p:cNvPr id="39939" name="Picture 3" descr="C:\ЮНЕСКО\Слайдлар\Ем хашак етиштириш\рАСМЛАР\dsc_3043.jpg"/>
          <p:cNvPicPr>
            <a:picLocks noChangeAspect="1" noChangeArrowheads="1"/>
          </p:cNvPicPr>
          <p:nvPr/>
        </p:nvPicPr>
        <p:blipFill>
          <a:blip r:embed="rId4"/>
          <a:srcRect/>
          <a:stretch>
            <a:fillRect/>
          </a:stretch>
        </p:blipFill>
        <p:spPr bwMode="auto">
          <a:xfrm>
            <a:off x="6494409" y="819150"/>
            <a:ext cx="2649591" cy="1752594"/>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785795"/>
            <a:ext cx="9144000" cy="3571899"/>
          </a:xfrm>
        </p:spPr>
        <p:style>
          <a:lnRef idx="0">
            <a:schemeClr val="dk1"/>
          </a:lnRef>
          <a:fillRef idx="3">
            <a:schemeClr val="dk1"/>
          </a:fillRef>
          <a:effectRef idx="3">
            <a:schemeClr val="dk1"/>
          </a:effectRef>
          <a:fontRef idx="minor">
            <a:schemeClr val="lt1"/>
          </a:fontRef>
        </p:style>
        <p:txBody>
          <a:bodyPr/>
          <a:lstStyle/>
          <a:p>
            <a:r>
              <a:rPr lang="uz-Cyrl-UZ" sz="2400" i="1" dirty="0" smtClean="0">
                <a:solidFill>
                  <a:schemeClr val="bg2">
                    <a:lumMod val="75000"/>
                  </a:schemeClr>
                </a:solidFill>
              </a:rPr>
              <a:t> </a:t>
            </a:r>
            <a:r>
              <a:rPr lang="ru-RU" sz="2400" dirty="0" err="1"/>
              <a:t>Ҳаёт</a:t>
            </a:r>
            <a:r>
              <a:rPr lang="ru-RU" sz="2400" dirty="0"/>
              <a:t> </a:t>
            </a:r>
            <a:r>
              <a:rPr lang="ru-RU" sz="2400" dirty="0" err="1"/>
              <a:t>тажрибаси</a:t>
            </a:r>
            <a:r>
              <a:rPr lang="ru-RU" sz="2400" dirty="0"/>
              <a:t> </a:t>
            </a:r>
            <a:r>
              <a:rPr lang="ru-RU" sz="2400" dirty="0" err="1"/>
              <a:t>ва</a:t>
            </a:r>
            <a:r>
              <a:rPr lang="ru-RU" sz="2400" dirty="0"/>
              <a:t> </a:t>
            </a:r>
            <a:r>
              <a:rPr lang="ru-RU" sz="2400" dirty="0" err="1"/>
              <a:t>ҳисоб-китоблар</a:t>
            </a:r>
            <a:r>
              <a:rPr lang="ru-RU" sz="2400" dirty="0"/>
              <a:t> </a:t>
            </a:r>
            <a:r>
              <a:rPr lang="ru-RU" sz="2400" dirty="0" err="1"/>
              <a:t>шундан</a:t>
            </a:r>
            <a:r>
              <a:rPr lang="ru-RU" sz="2400" dirty="0"/>
              <a:t> </a:t>
            </a:r>
            <a:r>
              <a:rPr lang="ru-RU" sz="2400" dirty="0" err="1"/>
              <a:t>далолат</a:t>
            </a:r>
            <a:r>
              <a:rPr lang="ru-RU" sz="2400" dirty="0"/>
              <a:t> </a:t>
            </a:r>
            <a:r>
              <a:rPr lang="ru-RU" sz="2400" dirty="0" err="1"/>
              <a:t>берадики</a:t>
            </a:r>
            <a:r>
              <a:rPr lang="ru-RU" sz="2400" dirty="0"/>
              <a:t>, </a:t>
            </a:r>
            <a:r>
              <a:rPr lang="ru-RU" sz="2400" dirty="0" err="1"/>
              <a:t>бир</a:t>
            </a:r>
            <a:r>
              <a:rPr lang="ru-RU" sz="2400" dirty="0"/>
              <a:t> </a:t>
            </a:r>
            <a:r>
              <a:rPr lang="ru-RU" sz="2400" dirty="0" err="1"/>
              <a:t>қудуқ</a:t>
            </a:r>
            <a:r>
              <a:rPr lang="ru-RU" sz="2400" dirty="0"/>
              <a:t> </a:t>
            </a:r>
            <a:r>
              <a:rPr lang="ru-RU" sz="2400" dirty="0" err="1"/>
              <a:t>атрофида</a:t>
            </a:r>
            <a:r>
              <a:rPr lang="ru-RU" sz="2400" dirty="0"/>
              <a:t> 1-2(3) отар </a:t>
            </a:r>
            <a:r>
              <a:rPr lang="ru-RU" sz="2400" dirty="0" err="1"/>
              <a:t>қўйни</a:t>
            </a:r>
            <a:r>
              <a:rPr lang="ru-RU" sz="2400" dirty="0"/>
              <a:t> </a:t>
            </a:r>
            <a:r>
              <a:rPr lang="ru-RU" sz="2400" dirty="0" err="1"/>
              <a:t>сақлаш</a:t>
            </a:r>
            <a:r>
              <a:rPr lang="ru-RU" sz="2400" dirty="0"/>
              <a:t> </a:t>
            </a:r>
            <a:r>
              <a:rPr lang="ru-RU" sz="2400" dirty="0" err="1"/>
              <a:t>ва</a:t>
            </a:r>
            <a:r>
              <a:rPr lang="ru-RU" sz="2400" dirty="0"/>
              <a:t> </a:t>
            </a:r>
            <a:r>
              <a:rPr lang="ru-RU" sz="2400" dirty="0" err="1"/>
              <a:t>боқиш</a:t>
            </a:r>
            <a:r>
              <a:rPr lang="ru-RU" sz="2400" dirty="0"/>
              <a:t> </a:t>
            </a:r>
            <a:r>
              <a:rPr lang="ru-RU" sz="2400" dirty="0" err="1"/>
              <a:t>ўта</a:t>
            </a:r>
            <a:r>
              <a:rPr lang="ru-RU" sz="2400" dirty="0"/>
              <a:t> </a:t>
            </a:r>
            <a:r>
              <a:rPr lang="ru-RU" sz="2400" dirty="0" err="1"/>
              <a:t>мураккаб</a:t>
            </a:r>
            <a:r>
              <a:rPr lang="ru-RU" sz="2400" dirty="0"/>
              <a:t>. Шу </a:t>
            </a:r>
            <a:r>
              <a:rPr lang="ru-RU" sz="2400" dirty="0" err="1"/>
              <a:t>боисдан</a:t>
            </a:r>
            <a:r>
              <a:rPr lang="ru-RU" sz="2400" dirty="0"/>
              <a:t>, </a:t>
            </a:r>
            <a:r>
              <a:rPr lang="ru-RU" sz="2400" dirty="0" err="1"/>
              <a:t>қуй-кўзиларнинг</a:t>
            </a:r>
            <a:r>
              <a:rPr lang="ru-RU" sz="2400" dirty="0"/>
              <a:t> </a:t>
            </a:r>
            <a:r>
              <a:rPr lang="ru-RU" sz="2400" dirty="0" err="1"/>
              <a:t>бир</a:t>
            </a:r>
            <a:r>
              <a:rPr lang="ru-RU" sz="2400" dirty="0"/>
              <a:t> </a:t>
            </a:r>
            <a:r>
              <a:rPr lang="ru-RU" sz="2400" dirty="0" err="1"/>
              <a:t>қудуқ</a:t>
            </a:r>
            <a:r>
              <a:rPr lang="ru-RU" sz="2400" dirty="0"/>
              <a:t> </a:t>
            </a:r>
            <a:r>
              <a:rPr lang="ru-RU" sz="2400" dirty="0" err="1"/>
              <a:t>атрофида</a:t>
            </a:r>
            <a:r>
              <a:rPr lang="ru-RU" sz="2400" dirty="0"/>
              <a:t> </a:t>
            </a:r>
            <a:r>
              <a:rPr lang="ru-RU" sz="2400" dirty="0" err="1"/>
              <a:t>боқилиши</a:t>
            </a:r>
            <a:r>
              <a:rPr lang="ru-RU" sz="2400" dirty="0"/>
              <a:t> </a:t>
            </a:r>
            <a:r>
              <a:rPr lang="ru-RU" sz="2400" dirty="0" err="1"/>
              <a:t>масаласига</a:t>
            </a:r>
            <a:r>
              <a:rPr lang="ru-RU" sz="2400" dirty="0"/>
              <a:t> </a:t>
            </a:r>
            <a:r>
              <a:rPr lang="ru-RU" sz="2400" dirty="0" err="1"/>
              <a:t>шундай</a:t>
            </a:r>
            <a:r>
              <a:rPr lang="ru-RU" sz="2400" dirty="0"/>
              <a:t> </a:t>
            </a:r>
            <a:r>
              <a:rPr lang="ru-RU" sz="2400" dirty="0" err="1"/>
              <a:t>ёндошмоқ</a:t>
            </a:r>
            <a:r>
              <a:rPr lang="ru-RU" sz="2400" dirty="0"/>
              <a:t> </a:t>
            </a:r>
            <a:r>
              <a:rPr lang="ru-RU" sz="2400" dirty="0" err="1"/>
              <a:t>лозимки</a:t>
            </a:r>
            <a:r>
              <a:rPr lang="ru-RU" sz="2400" dirty="0"/>
              <a:t>, </a:t>
            </a:r>
            <a:r>
              <a:rPr lang="ru-RU" sz="2400" dirty="0" err="1"/>
              <a:t>ҳар</a:t>
            </a:r>
            <a:r>
              <a:rPr lang="ru-RU" sz="2400" dirty="0"/>
              <a:t> </a:t>
            </a:r>
            <a:r>
              <a:rPr lang="ru-RU" sz="2400" dirty="0" err="1"/>
              <a:t>бир</a:t>
            </a:r>
            <a:r>
              <a:rPr lang="ru-RU" sz="2400" dirty="0"/>
              <a:t> </a:t>
            </a:r>
            <a:r>
              <a:rPr lang="ru-RU" sz="2400" dirty="0" err="1"/>
              <a:t>қудуқка</a:t>
            </a:r>
            <a:r>
              <a:rPr lang="ru-RU" sz="2400" dirty="0"/>
              <a:t> 800-2400 </a:t>
            </a:r>
            <a:r>
              <a:rPr lang="ru-RU" sz="2400" dirty="0" err="1"/>
              <a:t>бошдан</a:t>
            </a:r>
            <a:r>
              <a:rPr lang="ru-RU" sz="2400" dirty="0"/>
              <a:t> </a:t>
            </a:r>
            <a:r>
              <a:rPr lang="ru-RU" sz="2400" dirty="0" err="1"/>
              <a:t>оширмасдан</a:t>
            </a:r>
            <a:r>
              <a:rPr lang="ru-RU" sz="2400" dirty="0"/>
              <a:t> мол </a:t>
            </a:r>
            <a:r>
              <a:rPr lang="ru-RU" sz="2400" dirty="0" err="1"/>
              <a:t>туёғи</a:t>
            </a:r>
            <a:r>
              <a:rPr lang="ru-RU" sz="2400" dirty="0"/>
              <a:t> </a:t>
            </a:r>
            <a:r>
              <a:rPr lang="ru-RU" sz="2400" dirty="0" err="1"/>
              <a:t>тўғри</a:t>
            </a:r>
            <a:r>
              <a:rPr lang="ru-RU" sz="2400" dirty="0"/>
              <a:t> </a:t>
            </a:r>
            <a:r>
              <a:rPr lang="ru-RU" sz="2400" dirty="0" err="1"/>
              <a:t>келмоғи</a:t>
            </a:r>
            <a:r>
              <a:rPr lang="ru-RU" sz="2400" dirty="0"/>
              <a:t> </a:t>
            </a:r>
            <a:r>
              <a:rPr lang="ru-RU" sz="2400" dirty="0" err="1"/>
              <a:t>лозим</a:t>
            </a:r>
            <a:r>
              <a:rPr lang="ru-RU" sz="2400" dirty="0"/>
              <a:t>. Бунда хал </a:t>
            </a:r>
            <a:r>
              <a:rPr lang="ru-RU" sz="2400" dirty="0" err="1"/>
              <a:t>килувчи</a:t>
            </a:r>
            <a:r>
              <a:rPr lang="ru-RU" sz="2400" dirty="0"/>
              <a:t> </a:t>
            </a:r>
            <a:r>
              <a:rPr lang="ru-RU" sz="2400" dirty="0" err="1"/>
              <a:t>масала</a:t>
            </a:r>
            <a:r>
              <a:rPr lang="ru-RU" sz="2400" dirty="0"/>
              <a:t> </a:t>
            </a:r>
            <a:r>
              <a:rPr lang="ru-RU" sz="2400" dirty="0" err="1"/>
              <a:t>сифатида</a:t>
            </a:r>
            <a:r>
              <a:rPr lang="ru-RU" sz="2400" dirty="0"/>
              <a:t> </a:t>
            </a:r>
            <a:r>
              <a:rPr lang="ru-RU" sz="2400" dirty="0" err="1"/>
              <a:t>қудуқнинг</a:t>
            </a:r>
            <a:r>
              <a:rPr lang="ru-RU" sz="2400" dirty="0"/>
              <a:t> </a:t>
            </a:r>
            <a:r>
              <a:rPr lang="ru-RU" sz="2400" dirty="0" err="1"/>
              <a:t>сув</a:t>
            </a:r>
            <a:r>
              <a:rPr lang="ru-RU" sz="2400" dirty="0"/>
              <a:t> </a:t>
            </a:r>
            <a:r>
              <a:rPr lang="ru-RU" sz="2400" dirty="0" err="1"/>
              <a:t>дебити</a:t>
            </a:r>
            <a:r>
              <a:rPr lang="ru-RU" sz="2400" dirty="0"/>
              <a:t> </a:t>
            </a:r>
            <a:r>
              <a:rPr lang="ru-RU" sz="2400" dirty="0" err="1"/>
              <a:t>ва</a:t>
            </a:r>
            <a:r>
              <a:rPr lang="ru-RU" sz="2400" dirty="0"/>
              <a:t> </a:t>
            </a:r>
            <a:r>
              <a:rPr lang="ru-RU" sz="2400" dirty="0" err="1"/>
              <a:t>яйловнинг</a:t>
            </a:r>
            <a:r>
              <a:rPr lang="ru-RU" sz="2400" dirty="0"/>
              <a:t> </a:t>
            </a:r>
            <a:r>
              <a:rPr lang="ru-RU" sz="2400" dirty="0" err="1"/>
              <a:t>озуқа</a:t>
            </a:r>
            <a:r>
              <a:rPr lang="ru-RU" sz="2400" dirty="0"/>
              <a:t> </a:t>
            </a:r>
            <a:r>
              <a:rPr lang="ru-RU" sz="2400" dirty="0" err="1"/>
              <a:t>заҳиралари</a:t>
            </a:r>
            <a:r>
              <a:rPr lang="ru-RU" sz="2400" dirty="0"/>
              <a:t> </a:t>
            </a:r>
            <a:r>
              <a:rPr lang="ru-RU" sz="2400" dirty="0" err="1"/>
              <a:t>миқдори</a:t>
            </a:r>
            <a:r>
              <a:rPr lang="ru-RU" sz="2400" dirty="0"/>
              <a:t> </a:t>
            </a:r>
            <a:r>
              <a:rPr lang="ru-RU" sz="2400" dirty="0" err="1"/>
              <a:t>ҳисобланади</a:t>
            </a:r>
            <a:endParaRPr lang="ru-RU" sz="2400" dirty="0"/>
          </a:p>
        </p:txBody>
      </p:sp>
      <p:pic>
        <p:nvPicPr>
          <p:cNvPr id="35841" name="Picture 1" descr="C:\ЮНЕСКО\Слайдлар\Ем хашак етиштириш\рАСМЛАР\Corriedale_lambs_in_Tierra_del_Fuego.JPG"/>
          <p:cNvPicPr>
            <a:picLocks noChangeAspect="1" noChangeArrowheads="1"/>
          </p:cNvPicPr>
          <p:nvPr/>
        </p:nvPicPr>
        <p:blipFill>
          <a:blip r:embed="rId2" cstate="print"/>
          <a:srcRect/>
          <a:stretch>
            <a:fillRect/>
          </a:stretch>
        </p:blipFill>
        <p:spPr bwMode="auto">
          <a:xfrm>
            <a:off x="5572132" y="4429132"/>
            <a:ext cx="3428992" cy="2357430"/>
          </a:xfrm>
          <a:prstGeom prst="rect">
            <a:avLst/>
          </a:prstGeom>
          <a:noFill/>
        </p:spPr>
      </p:pic>
      <p:pic>
        <p:nvPicPr>
          <p:cNvPr id="35842" name="Picture 2" descr="C:\ЮНЕСКО\Слайдлар\Ем хашак етиштириш\рАСМЛАР\ris2.1.2.1.6.jpg"/>
          <p:cNvPicPr>
            <a:picLocks noChangeAspect="1" noChangeArrowheads="1"/>
          </p:cNvPicPr>
          <p:nvPr/>
        </p:nvPicPr>
        <p:blipFill>
          <a:blip r:embed="rId3"/>
          <a:srcRect/>
          <a:stretch>
            <a:fillRect/>
          </a:stretch>
        </p:blipFill>
        <p:spPr bwMode="auto">
          <a:xfrm>
            <a:off x="592871" y="4500594"/>
            <a:ext cx="3931893" cy="235743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815812"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dirty="0" err="1"/>
              <a:t>Молларни</a:t>
            </a:r>
            <a:r>
              <a:rPr lang="ru-RU" sz="2000" dirty="0"/>
              <a:t> </a:t>
            </a:r>
            <a:r>
              <a:rPr lang="ru-RU" sz="2000" dirty="0" err="1"/>
              <a:t>суғориш</a:t>
            </a:r>
            <a:r>
              <a:rPr lang="ru-RU" sz="2000" dirty="0"/>
              <a:t> </a:t>
            </a:r>
            <a:r>
              <a:rPr lang="ru-RU" sz="2000" dirty="0" err="1"/>
              <a:t>учун</a:t>
            </a:r>
            <a:r>
              <a:rPr lang="ru-RU" sz="2000" dirty="0"/>
              <a:t> </a:t>
            </a:r>
            <a:r>
              <a:rPr lang="ru-RU" sz="2000" dirty="0" err="1"/>
              <a:t>мўлжалланган</a:t>
            </a:r>
            <a:r>
              <a:rPr lang="ru-RU" sz="2000" dirty="0"/>
              <a:t> </a:t>
            </a:r>
            <a:r>
              <a:rPr lang="ru-RU" sz="2000" dirty="0" err="1"/>
              <a:t>сувнинг</a:t>
            </a:r>
            <a:r>
              <a:rPr lang="ru-RU" sz="2000" dirty="0"/>
              <a:t> </a:t>
            </a:r>
            <a:r>
              <a:rPr lang="ru-RU" sz="2000" dirty="0" err="1"/>
              <a:t>сифати</a:t>
            </a:r>
            <a:r>
              <a:rPr lang="ru-RU" sz="2000" dirty="0"/>
              <a:t> </a:t>
            </a:r>
            <a:r>
              <a:rPr lang="ru-RU" sz="2000" dirty="0" err="1"/>
              <a:t>ва</a:t>
            </a:r>
            <a:r>
              <a:rPr lang="ru-RU" sz="2000" dirty="0"/>
              <a:t> </a:t>
            </a:r>
            <a:r>
              <a:rPr lang="ru-RU" sz="2000" dirty="0" err="1"/>
              <a:t>уларни</a:t>
            </a:r>
            <a:r>
              <a:rPr lang="ru-RU" sz="2000" dirty="0"/>
              <a:t> </a:t>
            </a:r>
            <a:r>
              <a:rPr lang="ru-RU" sz="2000" dirty="0" err="1"/>
              <a:t>сув</a:t>
            </a:r>
            <a:r>
              <a:rPr lang="ru-RU" sz="2000" dirty="0"/>
              <a:t> </a:t>
            </a:r>
            <a:r>
              <a:rPr lang="ru-RU" sz="2000" dirty="0" err="1"/>
              <a:t>билан</a:t>
            </a:r>
            <a:r>
              <a:rPr lang="ru-RU" sz="2000" dirty="0"/>
              <a:t> </a:t>
            </a:r>
            <a:r>
              <a:rPr lang="ru-RU" sz="2000" dirty="0" err="1"/>
              <a:t>таъминлаш</a:t>
            </a:r>
            <a:r>
              <a:rPr lang="ru-RU" sz="2000" i="1" dirty="0" smtClean="0"/>
              <a:t>.</a:t>
            </a:r>
            <a:endParaRPr lang="ru-RU" sz="20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3793" name="Rectangle 1"/>
          <p:cNvSpPr>
            <a:spLocks noChangeArrowheads="1"/>
          </p:cNvSpPr>
          <p:nvPr/>
        </p:nvSpPr>
        <p:spPr bwMode="auto">
          <a:xfrm>
            <a:off x="357158" y="765461"/>
            <a:ext cx="8429684" cy="3970318"/>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r>
              <a:rPr lang="ru-RU" sz="2800" dirty="0"/>
              <a:t>Энди </a:t>
            </a:r>
            <a:r>
              <a:rPr lang="ru-RU" sz="2800" dirty="0" err="1"/>
              <a:t>қўйларни</a:t>
            </a:r>
            <a:r>
              <a:rPr lang="ru-RU" sz="2800" dirty="0"/>
              <a:t> </a:t>
            </a:r>
            <a:r>
              <a:rPr lang="ru-RU" sz="2800" dirty="0" err="1"/>
              <a:t>сув</a:t>
            </a:r>
            <a:r>
              <a:rPr lang="ru-RU" sz="2800" dirty="0"/>
              <a:t> </a:t>
            </a:r>
            <a:r>
              <a:rPr lang="ru-RU" sz="2800" dirty="0" err="1"/>
              <a:t>билан</a:t>
            </a:r>
            <a:r>
              <a:rPr lang="ru-RU" sz="2800" dirty="0"/>
              <a:t> </a:t>
            </a:r>
            <a:r>
              <a:rPr lang="ru-RU" sz="2800" dirty="0" err="1"/>
              <a:t>таъминлашдаги</a:t>
            </a:r>
            <a:r>
              <a:rPr lang="ru-RU" sz="2800" dirty="0"/>
              <a:t> </a:t>
            </a:r>
            <a:r>
              <a:rPr lang="ru-RU" sz="2800" dirty="0" err="1"/>
              <a:t>яна</a:t>
            </a:r>
            <a:r>
              <a:rPr lang="ru-RU" sz="2800" dirty="0"/>
              <a:t> </a:t>
            </a:r>
            <a:r>
              <a:rPr lang="ru-RU" sz="2800" dirty="0" err="1"/>
              <a:t>бир</a:t>
            </a:r>
            <a:r>
              <a:rPr lang="ru-RU" sz="2800" dirty="0"/>
              <a:t> </a:t>
            </a:r>
            <a:r>
              <a:rPr lang="ru-RU" sz="2800" dirty="0" err="1"/>
              <a:t>муҳим</a:t>
            </a:r>
            <a:r>
              <a:rPr lang="ru-RU" sz="2800" dirty="0"/>
              <a:t> </a:t>
            </a:r>
            <a:r>
              <a:rPr lang="ru-RU" sz="2800" dirty="0" err="1"/>
              <a:t>масала</a:t>
            </a:r>
            <a:r>
              <a:rPr lang="ru-RU" sz="2800" dirty="0"/>
              <a:t>, </a:t>
            </a:r>
            <a:r>
              <a:rPr lang="ru-RU" sz="2800" dirty="0" err="1"/>
              <a:t>сувнинг</a:t>
            </a:r>
            <a:r>
              <a:rPr lang="ru-RU" sz="2800" dirty="0"/>
              <a:t> </a:t>
            </a:r>
            <a:r>
              <a:rPr lang="ru-RU" sz="2800" dirty="0" err="1"/>
              <a:t>сифати</a:t>
            </a:r>
            <a:r>
              <a:rPr lang="ru-RU" sz="2800" dirty="0"/>
              <a:t> </a:t>
            </a:r>
            <a:r>
              <a:rPr lang="ru-RU" sz="2800" dirty="0" err="1"/>
              <a:t>масаласига</a:t>
            </a:r>
            <a:r>
              <a:rPr lang="ru-RU" sz="2800" dirty="0"/>
              <a:t> </a:t>
            </a:r>
            <a:r>
              <a:rPr lang="ru-RU" sz="2800" dirty="0" err="1"/>
              <a:t>эътиборни</a:t>
            </a:r>
            <a:r>
              <a:rPr lang="ru-RU" sz="2800" dirty="0"/>
              <a:t> </a:t>
            </a:r>
            <a:r>
              <a:rPr lang="ru-RU" sz="2800" dirty="0" err="1"/>
              <a:t>каратайлик</a:t>
            </a:r>
            <a:r>
              <a:rPr lang="ru-RU" sz="2800" dirty="0"/>
              <a:t>. </a:t>
            </a:r>
          </a:p>
          <a:p>
            <a:r>
              <a:rPr lang="ru-RU" sz="2800" dirty="0" err="1"/>
              <a:t>Турли</a:t>
            </a:r>
            <a:r>
              <a:rPr lang="ru-RU" sz="2800" dirty="0"/>
              <a:t> </a:t>
            </a:r>
            <a:r>
              <a:rPr lang="ru-RU" sz="2800" dirty="0" err="1"/>
              <a:t>қишлоқ</a:t>
            </a:r>
            <a:r>
              <a:rPr lang="ru-RU" sz="2800" dirty="0"/>
              <a:t> </a:t>
            </a:r>
            <a:r>
              <a:rPr lang="ru-RU" sz="2800" dirty="0" err="1"/>
              <a:t>хўжалик</a:t>
            </a:r>
            <a:r>
              <a:rPr lang="ru-RU" sz="2800" dirty="0"/>
              <a:t> </a:t>
            </a:r>
            <a:r>
              <a:rPr lang="ru-RU" sz="2800" dirty="0" err="1"/>
              <a:t>ҳайвонларини</a:t>
            </a:r>
            <a:r>
              <a:rPr lang="ru-RU" sz="2800" dirty="0"/>
              <a:t> </a:t>
            </a:r>
            <a:r>
              <a:rPr lang="ru-RU" sz="2800" dirty="0" err="1"/>
              <a:t>суғоришда</a:t>
            </a:r>
            <a:r>
              <a:rPr lang="ru-RU" sz="2800" dirty="0"/>
              <a:t> </a:t>
            </a:r>
            <a:r>
              <a:rPr lang="ru-RU" sz="2800" dirty="0" err="1"/>
              <a:t>сувнинг</a:t>
            </a:r>
            <a:r>
              <a:rPr lang="ru-RU" sz="2800" dirty="0"/>
              <a:t> </a:t>
            </a:r>
            <a:r>
              <a:rPr lang="ru-RU" sz="2800" dirty="0" err="1"/>
              <a:t>сифати</a:t>
            </a:r>
            <a:r>
              <a:rPr lang="ru-RU" sz="2800" dirty="0"/>
              <a:t> </a:t>
            </a:r>
            <a:r>
              <a:rPr lang="ru-RU" sz="2800" dirty="0" err="1"/>
              <a:t>масаласи</a:t>
            </a:r>
            <a:r>
              <a:rPr lang="ru-RU" sz="2800" dirty="0"/>
              <a:t> </a:t>
            </a:r>
            <a:r>
              <a:rPr lang="ru-RU" sz="2800" dirty="0" err="1"/>
              <a:t>ханузгача</a:t>
            </a:r>
            <a:r>
              <a:rPr lang="ru-RU" sz="2800" dirty="0"/>
              <a:t> </a:t>
            </a:r>
            <a:r>
              <a:rPr lang="ru-RU" sz="2800" dirty="0" err="1"/>
              <a:t>тўла-тўкис</a:t>
            </a:r>
            <a:r>
              <a:rPr lang="ru-RU" sz="2800" dirty="0"/>
              <a:t> </a:t>
            </a:r>
            <a:r>
              <a:rPr lang="ru-RU" sz="2800" dirty="0" err="1"/>
              <a:t>ҳал</a:t>
            </a:r>
            <a:r>
              <a:rPr lang="ru-RU" sz="2800" dirty="0"/>
              <a:t> </a:t>
            </a:r>
            <a:r>
              <a:rPr lang="ru-RU" sz="2800" dirty="0" err="1"/>
              <a:t>қилинган</a:t>
            </a:r>
            <a:r>
              <a:rPr lang="ru-RU" sz="2800" dirty="0"/>
              <a:t> </a:t>
            </a:r>
            <a:r>
              <a:rPr lang="ru-RU" sz="2800" dirty="0" err="1"/>
              <a:t>деб</a:t>
            </a:r>
            <a:r>
              <a:rPr lang="ru-RU" sz="2800" dirty="0"/>
              <a:t> </a:t>
            </a:r>
            <a:r>
              <a:rPr lang="ru-RU" sz="2800" dirty="0" err="1"/>
              <a:t>бўлмайди</a:t>
            </a:r>
            <a:r>
              <a:rPr lang="ru-RU" sz="2800" dirty="0"/>
              <a:t>. </a:t>
            </a:r>
            <a:r>
              <a:rPr lang="ru-RU" sz="2800" dirty="0" err="1"/>
              <a:t>Ҳайвонларнинг</a:t>
            </a:r>
            <a:r>
              <a:rPr lang="ru-RU" sz="2800" dirty="0"/>
              <a:t> </a:t>
            </a:r>
            <a:r>
              <a:rPr lang="ru-RU" sz="2800" dirty="0" err="1"/>
              <a:t>турлари</a:t>
            </a:r>
            <a:r>
              <a:rPr lang="ru-RU" sz="2800" dirty="0"/>
              <a:t>, </a:t>
            </a:r>
            <a:r>
              <a:rPr lang="ru-RU" sz="2800" dirty="0" err="1"/>
              <a:t>зотларига</a:t>
            </a:r>
            <a:r>
              <a:rPr lang="ru-RU" sz="2800" dirty="0"/>
              <a:t>  </a:t>
            </a:r>
            <a:r>
              <a:rPr lang="ru-RU" sz="2800" dirty="0" err="1"/>
              <a:t>қараб</a:t>
            </a:r>
            <a:r>
              <a:rPr lang="ru-RU" sz="2800" dirty="0"/>
              <a:t>   </a:t>
            </a:r>
            <a:r>
              <a:rPr lang="ru-RU" sz="2800" dirty="0" err="1"/>
              <a:t>уларнинг</a:t>
            </a:r>
            <a:r>
              <a:rPr lang="ru-RU" sz="2800" dirty="0"/>
              <a:t>  </a:t>
            </a:r>
            <a:r>
              <a:rPr lang="ru-RU" sz="2800" dirty="0" err="1"/>
              <a:t>истемол</a:t>
            </a:r>
            <a:r>
              <a:rPr lang="ru-RU" sz="2800" dirty="0"/>
              <a:t> </a:t>
            </a:r>
            <a:r>
              <a:rPr lang="ru-RU" sz="2800" dirty="0" err="1"/>
              <a:t>қиладиган</a:t>
            </a:r>
            <a:r>
              <a:rPr lang="ru-RU" sz="2800" dirty="0"/>
              <a:t> </a:t>
            </a:r>
            <a:r>
              <a:rPr lang="ru-RU" sz="2800" dirty="0" err="1"/>
              <a:t>сув</a:t>
            </a:r>
            <a:r>
              <a:rPr lang="ru-RU" sz="2800" dirty="0"/>
              <a:t> </a:t>
            </a:r>
            <a:r>
              <a:rPr lang="ru-RU" sz="2800" dirty="0" err="1"/>
              <a:t>сифатига</a:t>
            </a:r>
            <a:r>
              <a:rPr lang="ru-RU" sz="2800" dirty="0"/>
              <a:t> </a:t>
            </a:r>
            <a:r>
              <a:rPr lang="ru-RU" sz="2800" dirty="0" err="1"/>
              <a:t>талаби</a:t>
            </a:r>
            <a:r>
              <a:rPr lang="ru-RU" sz="2800" dirty="0"/>
              <a:t> </a:t>
            </a:r>
            <a:r>
              <a:rPr lang="ru-RU" sz="2800" dirty="0" err="1"/>
              <a:t>ҳам</a:t>
            </a:r>
            <a:r>
              <a:rPr lang="ru-RU" sz="2800" dirty="0"/>
              <a:t> </a:t>
            </a:r>
            <a:r>
              <a:rPr lang="ru-RU" sz="2800" dirty="0" err="1"/>
              <a:t>бир</a:t>
            </a:r>
            <a:r>
              <a:rPr lang="ru-RU" sz="2800" dirty="0"/>
              <a:t> хил </a:t>
            </a:r>
            <a:r>
              <a:rPr lang="ru-RU" sz="2800" dirty="0" err="1"/>
              <a:t>эмас</a:t>
            </a:r>
            <a:r>
              <a:rPr lang="ru-RU" sz="2800" dirty="0"/>
              <a:t>. </a:t>
            </a:r>
          </a:p>
        </p:txBody>
      </p:sp>
      <p:pic>
        <p:nvPicPr>
          <p:cNvPr id="33794" name="Picture 2" descr="C:\ЮНЕСКО\Слайдлар\Ем хашак етиштириш\рАСМЛАР\0_15_IMG_3501.JPG"/>
          <p:cNvPicPr>
            <a:picLocks noChangeAspect="1" noChangeArrowheads="1"/>
          </p:cNvPicPr>
          <p:nvPr/>
        </p:nvPicPr>
        <p:blipFill>
          <a:blip r:embed="rId2" cstate="print"/>
          <a:srcRect/>
          <a:stretch>
            <a:fillRect/>
          </a:stretch>
        </p:blipFill>
        <p:spPr bwMode="auto">
          <a:xfrm>
            <a:off x="214282" y="4786322"/>
            <a:ext cx="3071834" cy="1928826"/>
          </a:xfrm>
          <a:prstGeom prst="rect">
            <a:avLst/>
          </a:prstGeom>
          <a:noFill/>
        </p:spPr>
      </p:pic>
      <p:pic>
        <p:nvPicPr>
          <p:cNvPr id="33795" name="Picture 3" descr="C:\ЮНЕСКО\Слайдлар\Ем хашак етиштириш\рАСМЛАР\0_11_horse_25).JPG"/>
          <p:cNvPicPr>
            <a:picLocks noChangeAspect="1" noChangeArrowheads="1"/>
          </p:cNvPicPr>
          <p:nvPr/>
        </p:nvPicPr>
        <p:blipFill>
          <a:blip r:embed="rId3" cstate="print"/>
          <a:srcRect/>
          <a:stretch>
            <a:fillRect/>
          </a:stretch>
        </p:blipFill>
        <p:spPr bwMode="auto">
          <a:xfrm>
            <a:off x="6357950" y="4786322"/>
            <a:ext cx="2727001" cy="1857388"/>
          </a:xfrm>
          <a:prstGeom prst="rect">
            <a:avLst/>
          </a:prstGeom>
          <a:noFill/>
        </p:spPr>
      </p:pic>
      <p:pic>
        <p:nvPicPr>
          <p:cNvPr id="33796" name="Picture 4" descr="C:\ЮНЕСКО\Слайдлар\Ем хашак етиштириш\рАСМЛАР\korovki.jpg"/>
          <p:cNvPicPr>
            <a:picLocks noChangeAspect="1" noChangeArrowheads="1"/>
          </p:cNvPicPr>
          <p:nvPr/>
        </p:nvPicPr>
        <p:blipFill>
          <a:blip r:embed="rId4"/>
          <a:srcRect/>
          <a:stretch>
            <a:fillRect/>
          </a:stretch>
        </p:blipFill>
        <p:spPr bwMode="auto">
          <a:xfrm>
            <a:off x="3643306" y="4857760"/>
            <a:ext cx="2380917" cy="17859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20040"/>
            <a:ext cx="8352928" cy="1143000"/>
          </a:xfrm>
        </p:spPr>
        <p:txBody>
          <a:bodyPr>
            <a:noAutofit/>
          </a:bodyPr>
          <a:lstStyle/>
          <a:p>
            <a:pPr algn="ctr"/>
            <a:r>
              <a:rPr lang="ru-RU" sz="2000" dirty="0" err="1"/>
              <a:t>Чўл</a:t>
            </a:r>
            <a:r>
              <a:rPr lang="ru-RU" sz="2000" dirty="0"/>
              <a:t> </a:t>
            </a:r>
            <a:r>
              <a:rPr lang="ru-RU" sz="2000" dirty="0" err="1"/>
              <a:t>худудларида</a:t>
            </a:r>
            <a:r>
              <a:rPr lang="ru-RU" sz="2000" dirty="0"/>
              <a:t> </a:t>
            </a:r>
            <a:r>
              <a:rPr lang="ru-RU" sz="2000" dirty="0" err="1"/>
              <a:t>фойдаланадиган</a:t>
            </a:r>
            <a:r>
              <a:rPr lang="ru-RU" sz="2000" dirty="0"/>
              <a:t> </a:t>
            </a:r>
            <a:r>
              <a:rPr lang="ru-RU" sz="2000" dirty="0" err="1"/>
              <a:t>қудуқ</a:t>
            </a:r>
            <a:r>
              <a:rPr lang="ru-RU" sz="2000" dirty="0"/>
              <a:t> </a:t>
            </a:r>
            <a:r>
              <a:rPr lang="ru-RU" sz="2000" dirty="0" err="1"/>
              <a:t>сувлари</a:t>
            </a:r>
            <a:r>
              <a:rPr lang="ru-RU" sz="2000" dirty="0"/>
              <a:t> </a:t>
            </a:r>
            <a:r>
              <a:rPr lang="ru-RU" sz="2000" dirty="0" err="1"/>
              <a:t>уларнинг</a:t>
            </a:r>
            <a:r>
              <a:rPr lang="ru-RU" sz="2000" dirty="0"/>
              <a:t> </a:t>
            </a:r>
            <a:r>
              <a:rPr lang="ru-RU" sz="2000" dirty="0" err="1"/>
              <a:t>шўрланиш</a:t>
            </a:r>
            <a:r>
              <a:rPr lang="ru-RU" sz="2000" dirty="0"/>
              <a:t> </a:t>
            </a:r>
            <a:r>
              <a:rPr lang="ru-RU" sz="2000" dirty="0" err="1"/>
              <a:t>даражасига</a:t>
            </a:r>
            <a:r>
              <a:rPr lang="ru-RU" sz="2000" dirty="0"/>
              <a:t> </a:t>
            </a:r>
            <a:r>
              <a:rPr lang="ru-RU" sz="2000" dirty="0" err="1"/>
              <a:t>қараб</a:t>
            </a:r>
            <a:r>
              <a:rPr lang="ru-RU" sz="2000" dirty="0"/>
              <a:t> 5 </a:t>
            </a:r>
            <a:r>
              <a:rPr lang="ru-RU" sz="2000" dirty="0" err="1"/>
              <a:t>гуруҳга</a:t>
            </a:r>
            <a:r>
              <a:rPr lang="ru-RU" sz="2000" dirty="0"/>
              <a:t> </a:t>
            </a:r>
            <a:r>
              <a:rPr lang="ru-RU" sz="2000" dirty="0" err="1"/>
              <a:t>бўлинади</a:t>
            </a:r>
            <a:endParaRPr lang="ru-RU" sz="2000"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2179594039"/>
              </p:ext>
            </p:extLst>
          </p:nvPr>
        </p:nvGraphicFramePr>
        <p:xfrm>
          <a:off x="0" y="1609416"/>
          <a:ext cx="8748464"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2811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103188"/>
            <a:ext cx="9144000" cy="2677740"/>
          </a:xfrm>
        </p:spPr>
        <p:style>
          <a:lnRef idx="0">
            <a:schemeClr val="dk1"/>
          </a:lnRef>
          <a:fillRef idx="3">
            <a:schemeClr val="dk1"/>
          </a:fillRef>
          <a:effectRef idx="3">
            <a:schemeClr val="dk1"/>
          </a:effectRef>
          <a:fontRef idx="minor">
            <a:schemeClr val="lt1"/>
          </a:fontRef>
        </p:style>
        <p:txBody>
          <a:bodyPr/>
          <a:lstStyle/>
          <a:p>
            <a:r>
              <a:rPr lang="ru-RU" sz="2000" b="1" i="1" dirty="0" err="1"/>
              <a:t>Шўрланган</a:t>
            </a:r>
            <a:r>
              <a:rPr lang="ru-RU" sz="2000" b="1" i="1" dirty="0"/>
              <a:t> </a:t>
            </a:r>
            <a:r>
              <a:rPr lang="ru-RU" sz="2000" b="1" i="1" dirty="0" err="1"/>
              <a:t>сувли</a:t>
            </a:r>
            <a:r>
              <a:rPr lang="ru-RU" sz="2000" dirty="0"/>
              <a:t> </a:t>
            </a:r>
            <a:r>
              <a:rPr lang="ru-RU" sz="2000" dirty="0" err="1"/>
              <a:t>қудуқлардан</a:t>
            </a:r>
            <a:r>
              <a:rPr lang="ru-RU" sz="2000" dirty="0"/>
              <a:t> </a:t>
            </a:r>
            <a:r>
              <a:rPr lang="ru-RU" sz="2000" dirty="0" err="1"/>
              <a:t>асосан</a:t>
            </a:r>
            <a:r>
              <a:rPr lang="ru-RU" sz="2000" dirty="0"/>
              <a:t> </a:t>
            </a:r>
            <a:r>
              <a:rPr lang="ru-RU" sz="2000" dirty="0" err="1"/>
              <a:t>кўз-қиш</a:t>
            </a:r>
            <a:r>
              <a:rPr lang="ru-RU" sz="2000" dirty="0"/>
              <a:t> </a:t>
            </a:r>
            <a:r>
              <a:rPr lang="ru-RU" sz="2000" dirty="0" err="1"/>
              <a:t>мавсумида</a:t>
            </a:r>
            <a:r>
              <a:rPr lang="ru-RU" sz="2000" dirty="0"/>
              <a:t> </a:t>
            </a:r>
            <a:r>
              <a:rPr lang="ru-RU" sz="2000" dirty="0" err="1"/>
              <a:t>фойдаланилади</a:t>
            </a:r>
            <a:r>
              <a:rPr lang="ru-RU" sz="2000" dirty="0"/>
              <a:t>, </a:t>
            </a:r>
            <a:r>
              <a:rPr lang="ru-RU" sz="2000" dirty="0" err="1"/>
              <a:t>чунки</a:t>
            </a:r>
            <a:r>
              <a:rPr lang="ru-RU" sz="2000" dirty="0"/>
              <a:t> </a:t>
            </a:r>
            <a:r>
              <a:rPr lang="ru-RU" sz="2000" dirty="0" err="1"/>
              <a:t>бу</a:t>
            </a:r>
            <a:r>
              <a:rPr lang="ru-RU" sz="2000" dirty="0"/>
              <a:t> </a:t>
            </a:r>
            <a:r>
              <a:rPr lang="ru-RU" sz="2000" dirty="0" err="1"/>
              <a:t>даврда</a:t>
            </a:r>
            <a:r>
              <a:rPr lang="ru-RU" sz="2000" dirty="0"/>
              <a:t> </a:t>
            </a:r>
            <a:r>
              <a:rPr lang="ru-RU" sz="2000" dirty="0" err="1"/>
              <a:t>қўйлар</a:t>
            </a:r>
            <a:r>
              <a:rPr lang="ru-RU" sz="2000" dirty="0"/>
              <a:t>, </a:t>
            </a:r>
            <a:r>
              <a:rPr lang="ru-RU" sz="2000" dirty="0" err="1"/>
              <a:t>аксарият</a:t>
            </a:r>
            <a:r>
              <a:rPr lang="ru-RU" sz="2000" dirty="0"/>
              <a:t>, </a:t>
            </a:r>
            <a:r>
              <a:rPr lang="ru-RU" sz="2000" dirty="0" err="1"/>
              <a:t>қуруқ</a:t>
            </a:r>
            <a:r>
              <a:rPr lang="ru-RU" sz="2000" dirty="0"/>
              <a:t> </a:t>
            </a:r>
            <a:r>
              <a:rPr lang="ru-RU" sz="2000" dirty="0" err="1"/>
              <a:t>хашак</a:t>
            </a:r>
            <a:r>
              <a:rPr lang="ru-RU" sz="2000" dirty="0"/>
              <a:t> </a:t>
            </a:r>
            <a:r>
              <a:rPr lang="ru-RU" sz="2000" dirty="0" err="1"/>
              <a:t>билан</a:t>
            </a:r>
            <a:r>
              <a:rPr lang="ru-RU" sz="2000" dirty="0"/>
              <a:t> </a:t>
            </a:r>
            <a:r>
              <a:rPr lang="ru-RU" sz="2000" dirty="0" err="1"/>
              <a:t>озиқланади</a:t>
            </a:r>
            <a:r>
              <a:rPr lang="ru-RU" sz="2000" dirty="0"/>
              <a:t> </a:t>
            </a:r>
            <a:r>
              <a:rPr lang="ru-RU" sz="2000" dirty="0" err="1"/>
              <a:t>ва</a:t>
            </a:r>
            <a:r>
              <a:rPr lang="ru-RU" sz="2000" dirty="0"/>
              <a:t> </a:t>
            </a:r>
            <a:r>
              <a:rPr lang="ru-RU" sz="2000" dirty="0" err="1"/>
              <a:t>шўр</a:t>
            </a:r>
            <a:r>
              <a:rPr lang="ru-RU" sz="2000" dirty="0"/>
              <a:t> </a:t>
            </a:r>
            <a:r>
              <a:rPr lang="ru-RU" sz="2000" dirty="0" err="1"/>
              <a:t>сувларни</a:t>
            </a:r>
            <a:r>
              <a:rPr lang="ru-RU" sz="2000" dirty="0"/>
              <a:t> </a:t>
            </a:r>
            <a:r>
              <a:rPr lang="ru-RU" sz="2000" dirty="0" err="1"/>
              <a:t>ҳам</a:t>
            </a:r>
            <a:r>
              <a:rPr lang="ru-RU" sz="2000" dirty="0"/>
              <a:t> </a:t>
            </a:r>
            <a:r>
              <a:rPr lang="ru-RU" sz="2000" dirty="0" err="1"/>
              <a:t>ичаверади</a:t>
            </a:r>
            <a:r>
              <a:rPr lang="ru-RU" sz="2000" dirty="0"/>
              <a:t>. </a:t>
            </a:r>
            <a:r>
              <a:rPr lang="ru-RU" sz="2000" dirty="0" err="1"/>
              <a:t>Масалан</a:t>
            </a:r>
            <a:r>
              <a:rPr lang="ru-RU" sz="2000" dirty="0"/>
              <a:t>, </a:t>
            </a:r>
            <a:r>
              <a:rPr lang="ru-RU" sz="2000" dirty="0" err="1"/>
              <a:t>туялар</a:t>
            </a:r>
            <a:r>
              <a:rPr lang="ru-RU" sz="2000" dirty="0"/>
              <a:t> </a:t>
            </a:r>
            <a:r>
              <a:rPr lang="ru-RU" sz="2000" dirty="0" err="1"/>
              <a:t>бемалол</a:t>
            </a:r>
            <a:r>
              <a:rPr lang="ru-RU" sz="2000" dirty="0"/>
              <a:t> </a:t>
            </a:r>
            <a:r>
              <a:rPr lang="ru-RU" sz="2000" dirty="0" err="1"/>
              <a:t>ичадиган</a:t>
            </a:r>
            <a:r>
              <a:rPr lang="ru-RU" sz="2000" dirty="0"/>
              <a:t>  </a:t>
            </a:r>
            <a:r>
              <a:rPr lang="ru-RU" sz="2000" dirty="0" err="1"/>
              <a:t>сувни</a:t>
            </a:r>
            <a:r>
              <a:rPr lang="ru-RU" sz="2000" dirty="0"/>
              <a:t>,  </a:t>
            </a:r>
            <a:r>
              <a:rPr lang="ru-RU" sz="2000" dirty="0" err="1"/>
              <a:t>қўйлар</a:t>
            </a:r>
            <a:r>
              <a:rPr lang="ru-RU" sz="2000" dirty="0"/>
              <a:t>  </a:t>
            </a:r>
            <a:r>
              <a:rPr lang="ru-RU" sz="2000" dirty="0" err="1"/>
              <a:t>мажбуран</a:t>
            </a:r>
            <a:r>
              <a:rPr lang="ru-RU" sz="2000" dirty="0"/>
              <a:t>, </a:t>
            </a:r>
            <a:r>
              <a:rPr lang="ru-RU" sz="2000" dirty="0" err="1"/>
              <a:t>зарурият</a:t>
            </a:r>
            <a:r>
              <a:rPr lang="ru-RU" sz="2000" dirty="0"/>
              <a:t> </a:t>
            </a:r>
            <a:r>
              <a:rPr lang="ru-RU" sz="2000" dirty="0" err="1"/>
              <a:t>юзасидан</a:t>
            </a:r>
            <a:r>
              <a:rPr lang="ru-RU" sz="2000" dirty="0"/>
              <a:t>, </a:t>
            </a:r>
            <a:r>
              <a:rPr lang="ru-RU" sz="2000" dirty="0" err="1"/>
              <a:t>ичишини</a:t>
            </a:r>
            <a:r>
              <a:rPr lang="ru-RU" sz="2000" dirty="0"/>
              <a:t> </a:t>
            </a:r>
            <a:r>
              <a:rPr lang="ru-RU" sz="2000" dirty="0" err="1"/>
              <a:t>яхши</a:t>
            </a:r>
            <a:r>
              <a:rPr lang="ru-RU" sz="2000" dirty="0"/>
              <a:t> </a:t>
            </a:r>
            <a:r>
              <a:rPr lang="ru-RU" sz="2000" dirty="0" err="1"/>
              <a:t>биламиз</a:t>
            </a:r>
            <a:r>
              <a:rPr lang="ru-RU" sz="2000" dirty="0"/>
              <a:t>;  </a:t>
            </a:r>
            <a:r>
              <a:rPr lang="ru-RU" sz="2000" dirty="0" err="1"/>
              <a:t>отлар</a:t>
            </a:r>
            <a:r>
              <a:rPr lang="ru-RU" sz="2000" dirty="0"/>
              <a:t>  </a:t>
            </a:r>
            <a:r>
              <a:rPr lang="ru-RU" sz="2000" dirty="0" err="1"/>
              <a:t>эса</a:t>
            </a:r>
            <a:r>
              <a:rPr lang="ru-RU" sz="2000" dirty="0"/>
              <a:t> </a:t>
            </a:r>
            <a:r>
              <a:rPr lang="ru-RU" sz="2000" dirty="0" err="1"/>
              <a:t>бундай</a:t>
            </a:r>
            <a:r>
              <a:rPr lang="ru-RU" sz="2000" dirty="0"/>
              <a:t> </a:t>
            </a:r>
            <a:r>
              <a:rPr lang="ru-RU" sz="2000" dirty="0" err="1"/>
              <a:t>сувни</a:t>
            </a:r>
            <a:r>
              <a:rPr lang="ru-RU" sz="2000" dirty="0"/>
              <a:t> </a:t>
            </a:r>
            <a:r>
              <a:rPr lang="ru-RU" sz="2000" dirty="0" err="1"/>
              <a:t>мутлақо</a:t>
            </a:r>
            <a:r>
              <a:rPr lang="ru-RU" sz="2000" dirty="0"/>
              <a:t> </a:t>
            </a:r>
            <a:r>
              <a:rPr lang="ru-RU" sz="2000" dirty="0" err="1"/>
              <a:t>ичмаслиги</a:t>
            </a:r>
            <a:r>
              <a:rPr lang="ru-RU" sz="2000" dirty="0"/>
              <a:t> </a:t>
            </a:r>
            <a:r>
              <a:rPr lang="ru-RU" sz="2000" dirty="0" err="1"/>
              <a:t>мумкин</a:t>
            </a:r>
            <a:r>
              <a:rPr lang="ru-RU" sz="2000" dirty="0"/>
              <a:t>. </a:t>
            </a:r>
          </a:p>
          <a:p>
            <a:r>
              <a:rPr lang="ru-RU" sz="2000" dirty="0" err="1"/>
              <a:t>Йил</a:t>
            </a:r>
            <a:r>
              <a:rPr lang="ru-RU" sz="2000" dirty="0"/>
              <a:t> </a:t>
            </a:r>
            <a:r>
              <a:rPr lang="ru-RU" sz="2000" dirty="0" err="1"/>
              <a:t>мавсумига</a:t>
            </a:r>
            <a:r>
              <a:rPr lang="ru-RU" sz="2000" dirty="0"/>
              <a:t> </a:t>
            </a:r>
            <a:r>
              <a:rPr lang="ru-RU" sz="2000" dirty="0" err="1"/>
              <a:t>қараб</a:t>
            </a:r>
            <a:r>
              <a:rPr lang="ru-RU" sz="2000" dirty="0"/>
              <a:t> </a:t>
            </a:r>
            <a:r>
              <a:rPr lang="ru-RU" sz="2000" dirty="0" err="1"/>
              <a:t>сувнинг</a:t>
            </a:r>
            <a:r>
              <a:rPr lang="ru-RU" sz="2000" dirty="0"/>
              <a:t> </a:t>
            </a:r>
            <a:r>
              <a:rPr lang="ru-RU" sz="2000" dirty="0" err="1"/>
              <a:t>сифатига</a:t>
            </a:r>
            <a:r>
              <a:rPr lang="ru-RU" sz="2000" dirty="0"/>
              <a:t> </a:t>
            </a:r>
            <a:r>
              <a:rPr lang="ru-RU" sz="2000" dirty="0" err="1"/>
              <a:t>бўлган</a:t>
            </a:r>
            <a:r>
              <a:rPr lang="ru-RU" sz="2000" dirty="0"/>
              <a:t> </a:t>
            </a:r>
            <a:r>
              <a:rPr lang="ru-RU" sz="2000" dirty="0" err="1"/>
              <a:t>талаб</a:t>
            </a:r>
            <a:r>
              <a:rPr lang="ru-RU" sz="2000" dirty="0"/>
              <a:t> </a:t>
            </a:r>
            <a:r>
              <a:rPr lang="ru-RU" sz="2000" dirty="0" err="1"/>
              <a:t>элича</a:t>
            </a:r>
            <a:r>
              <a:rPr lang="ru-RU" sz="2000" dirty="0"/>
              <a:t> </a:t>
            </a:r>
            <a:r>
              <a:rPr lang="ru-RU" sz="2000" dirty="0" err="1"/>
              <a:t>бўлиши</a:t>
            </a:r>
            <a:r>
              <a:rPr lang="ru-RU" sz="2000" dirty="0"/>
              <a:t> </a:t>
            </a:r>
            <a:r>
              <a:rPr lang="ru-RU" sz="2000" dirty="0" err="1"/>
              <a:t>мумкин</a:t>
            </a:r>
            <a:r>
              <a:rPr lang="ru-RU" sz="2000" dirty="0"/>
              <a:t>. </a:t>
            </a:r>
          </a:p>
          <a:p>
            <a:r>
              <a:rPr lang="ru-RU" sz="2000" dirty="0" smtClean="0"/>
              <a:t>.</a:t>
            </a:r>
            <a:endParaRPr lang="ru-RU" sz="2000" dirty="0" smtClean="0"/>
          </a:p>
        </p:txBody>
      </p:sp>
      <p:pic>
        <p:nvPicPr>
          <p:cNvPr id="7169" name="Picture 1" descr="C:\ЮНЕСКО\Слайдлар\Ем хашак етиштириш\рАСМЛАР\20111205222001_hobbiton-hillside.jpg"/>
          <p:cNvPicPr>
            <a:picLocks noChangeAspect="1" noChangeArrowheads="1"/>
          </p:cNvPicPr>
          <p:nvPr/>
        </p:nvPicPr>
        <p:blipFill>
          <a:blip r:embed="rId2"/>
          <a:srcRect/>
          <a:stretch>
            <a:fillRect/>
          </a:stretch>
        </p:blipFill>
        <p:spPr bwMode="auto">
          <a:xfrm>
            <a:off x="1785918" y="2928934"/>
            <a:ext cx="5031664" cy="3227380"/>
          </a:xfrm>
          <a:prstGeom prst="rect">
            <a:avLst/>
          </a:prstGeom>
          <a:noFill/>
        </p:spPr>
      </p:pic>
    </p:spTree>
    <p:extLst>
      <p:ext uri="{BB962C8B-B14F-4D97-AF65-F5344CB8AC3E}">
        <p14:creationId xmlns:p14="http://schemas.microsoft.com/office/powerpoint/2010/main" val="31510185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кругленный прямоугольник 4"/>
          <p:cNvSpPr/>
          <p:nvPr/>
        </p:nvSpPr>
        <p:spPr>
          <a:xfrm>
            <a:off x="72552" y="188640"/>
            <a:ext cx="8071380" cy="3384376"/>
          </a:xfrm>
          <a:prstGeom prst="rect">
            <a:avLst/>
          </a:prstGeom>
        </p:spPr>
        <p:style>
          <a:lnRef idx="0">
            <a:schemeClr val="accent5"/>
          </a:lnRef>
          <a:fillRef idx="3">
            <a:schemeClr val="accent5"/>
          </a:fillRef>
          <a:effectRef idx="3">
            <a:schemeClr val="accent5"/>
          </a:effectRef>
          <a:fontRef idx="minor">
            <a:schemeClr val="lt1"/>
          </a:fontRef>
        </p:style>
        <p:txBody>
          <a:bodyPr spcFirstLastPara="0" vert="horz" wrap="square" lIns="199136" tIns="199136" rIns="199136" bIns="199136" numCol="1" spcCol="1270" anchor="ctr" anchorCtr="0">
            <a:noAutofit/>
          </a:bodyPr>
          <a:lstStyle/>
          <a:p>
            <a:r>
              <a:rPr lang="ru-RU" sz="2000" dirty="0" err="1"/>
              <a:t>Баҳорда</a:t>
            </a:r>
            <a:r>
              <a:rPr lang="ru-RU" sz="2000" dirty="0"/>
              <a:t> </a:t>
            </a:r>
            <a:r>
              <a:rPr lang="ru-RU" sz="2000" dirty="0" err="1"/>
              <a:t>суғориш</a:t>
            </a:r>
            <a:r>
              <a:rPr lang="ru-RU" sz="2000" dirty="0"/>
              <a:t> </a:t>
            </a:r>
            <a:r>
              <a:rPr lang="ru-RU" sz="2000" dirty="0" err="1"/>
              <a:t>жадаллиги</a:t>
            </a:r>
            <a:r>
              <a:rPr lang="ru-RU" sz="2000" dirty="0"/>
              <a:t> об-</a:t>
            </a:r>
            <a:r>
              <a:rPr lang="ru-RU" sz="2000" dirty="0" err="1"/>
              <a:t>ҳавога</a:t>
            </a:r>
            <a:r>
              <a:rPr lang="ru-RU" sz="2000" dirty="0"/>
              <a:t> </a:t>
            </a:r>
            <a:r>
              <a:rPr lang="ru-RU" sz="2000" dirty="0" err="1"/>
              <a:t>боғлиқ</a:t>
            </a:r>
            <a:r>
              <a:rPr lang="ru-RU" sz="2000" dirty="0"/>
              <a:t>. </a:t>
            </a:r>
            <a:r>
              <a:rPr lang="ru-RU" sz="2000" dirty="0" err="1"/>
              <a:t>Масалан</a:t>
            </a:r>
            <a:r>
              <a:rPr lang="ru-RU" sz="2000" dirty="0"/>
              <a:t>, </a:t>
            </a:r>
            <a:r>
              <a:rPr lang="ru-RU" sz="2000" dirty="0" err="1"/>
              <a:t>ёғин-сочинли</a:t>
            </a:r>
            <a:r>
              <a:rPr lang="ru-RU" sz="2000" dirty="0"/>
              <a:t> </a:t>
            </a:r>
            <a:r>
              <a:rPr lang="ru-RU" sz="2000" dirty="0" err="1"/>
              <a:t>ҳавода</a:t>
            </a:r>
            <a:r>
              <a:rPr lang="ru-RU" sz="2000" dirty="0"/>
              <a:t> </a:t>
            </a:r>
            <a:r>
              <a:rPr lang="ru-RU" sz="2000" dirty="0" err="1"/>
              <a:t>қўйларнинг</a:t>
            </a:r>
            <a:r>
              <a:rPr lang="ru-RU" sz="2000" dirty="0"/>
              <a:t> </a:t>
            </a:r>
            <a:r>
              <a:rPr lang="ru-RU" sz="2000" dirty="0" err="1"/>
              <a:t>сувга</a:t>
            </a:r>
            <a:r>
              <a:rPr lang="ru-RU" sz="2000" dirty="0"/>
              <a:t> </a:t>
            </a:r>
            <a:r>
              <a:rPr lang="ru-RU" sz="2000" dirty="0" err="1"/>
              <a:t>талаби</a:t>
            </a:r>
            <a:r>
              <a:rPr lang="ru-RU" sz="2000" dirty="0"/>
              <a:t> </a:t>
            </a:r>
            <a:r>
              <a:rPr lang="ru-RU" sz="2000" dirty="0" err="1"/>
              <a:t>пасаяди</a:t>
            </a:r>
            <a:r>
              <a:rPr lang="ru-RU" sz="2000" dirty="0"/>
              <a:t> </a:t>
            </a:r>
            <a:r>
              <a:rPr lang="ru-RU" sz="2000" dirty="0" err="1"/>
              <a:t>ва</a:t>
            </a:r>
            <a:r>
              <a:rPr lang="ru-RU" sz="2000" dirty="0"/>
              <a:t> </a:t>
            </a:r>
            <a:r>
              <a:rPr lang="ru-RU" sz="2000" dirty="0" err="1"/>
              <a:t>уларни</a:t>
            </a:r>
            <a:r>
              <a:rPr lang="ru-RU" sz="2000" dirty="0"/>
              <a:t> </a:t>
            </a:r>
            <a:r>
              <a:rPr lang="ru-RU" sz="2000" dirty="0" err="1"/>
              <a:t>камроқ</a:t>
            </a:r>
            <a:r>
              <a:rPr lang="ru-RU" sz="2000" dirty="0"/>
              <a:t> </a:t>
            </a:r>
            <a:r>
              <a:rPr lang="ru-RU" sz="2000" dirty="0" err="1"/>
              <a:t>суғориш</a:t>
            </a:r>
            <a:r>
              <a:rPr lang="ru-RU" sz="2000" dirty="0"/>
              <a:t> </a:t>
            </a:r>
            <a:r>
              <a:rPr lang="ru-RU" sz="2000" dirty="0" err="1"/>
              <a:t>мумкин</a:t>
            </a:r>
            <a:r>
              <a:rPr lang="ru-RU" sz="2000" dirty="0"/>
              <a:t>. </a:t>
            </a:r>
          </a:p>
          <a:p>
            <a:r>
              <a:rPr lang="ru-RU" sz="2000" dirty="0"/>
              <a:t>Концентрат </a:t>
            </a:r>
            <a:r>
              <a:rPr lang="ru-RU" sz="2000" dirty="0" err="1"/>
              <a:t>озуқалар</a:t>
            </a:r>
            <a:r>
              <a:rPr lang="ru-RU" sz="2000" dirty="0"/>
              <a:t> </a:t>
            </a:r>
            <a:r>
              <a:rPr lang="ru-RU" sz="2000" dirty="0" err="1"/>
              <a:t>бериб</a:t>
            </a:r>
            <a:r>
              <a:rPr lang="ru-RU" sz="2000" dirty="0"/>
              <a:t> </a:t>
            </a:r>
            <a:r>
              <a:rPr lang="ru-RU" sz="2000" dirty="0" err="1"/>
              <a:t>боқилган</a:t>
            </a:r>
            <a:r>
              <a:rPr lang="ru-RU" sz="2000" dirty="0"/>
              <a:t> </a:t>
            </a:r>
            <a:r>
              <a:rPr lang="ru-RU" sz="2000" dirty="0" err="1"/>
              <a:t>молларни</a:t>
            </a:r>
            <a:r>
              <a:rPr lang="ru-RU" sz="2000" dirty="0"/>
              <a:t> кун </a:t>
            </a:r>
            <a:r>
              <a:rPr lang="ru-RU" sz="2000" dirty="0" err="1"/>
              <a:t>оралаб</a:t>
            </a:r>
            <a:r>
              <a:rPr lang="ru-RU" sz="2000" dirty="0"/>
              <a:t> </a:t>
            </a:r>
            <a:r>
              <a:rPr lang="ru-RU" sz="2000" dirty="0" err="1"/>
              <a:t>ёки</a:t>
            </a:r>
            <a:r>
              <a:rPr lang="ru-RU" sz="2000" dirty="0"/>
              <a:t> </a:t>
            </a:r>
            <a:r>
              <a:rPr lang="ru-RU" sz="2000" dirty="0" err="1"/>
              <a:t>ҳар</a:t>
            </a:r>
            <a:r>
              <a:rPr lang="ru-RU" sz="2000" dirty="0"/>
              <a:t> кун </a:t>
            </a:r>
            <a:r>
              <a:rPr lang="ru-RU" sz="2000" dirty="0" err="1"/>
              <a:t>суғориб</a:t>
            </a:r>
            <a:r>
              <a:rPr lang="ru-RU" sz="2000" dirty="0"/>
              <a:t> </a:t>
            </a:r>
            <a:r>
              <a:rPr lang="ru-RU" sz="2000" dirty="0" err="1"/>
              <a:t>туриш</a:t>
            </a:r>
            <a:r>
              <a:rPr lang="ru-RU" sz="2000" dirty="0"/>
              <a:t> </a:t>
            </a:r>
            <a:r>
              <a:rPr lang="ru-RU" sz="2000" dirty="0" err="1"/>
              <a:t>зарур</a:t>
            </a:r>
            <a:r>
              <a:rPr lang="ru-RU" sz="2000" dirty="0"/>
              <a:t>. </a:t>
            </a:r>
            <a:r>
              <a:rPr lang="ru-RU" sz="2000" dirty="0" err="1"/>
              <a:t>Кучли</a:t>
            </a:r>
            <a:r>
              <a:rPr lang="ru-RU" sz="2000" dirty="0"/>
              <a:t> </a:t>
            </a:r>
            <a:r>
              <a:rPr lang="ru-RU" sz="2000" dirty="0" err="1"/>
              <a:t>совуқ</a:t>
            </a:r>
            <a:r>
              <a:rPr lang="ru-RU" sz="2000" dirty="0"/>
              <a:t> </a:t>
            </a:r>
            <a:r>
              <a:rPr lang="ru-RU" sz="2000" dirty="0" err="1"/>
              <a:t>кунларда</a:t>
            </a:r>
            <a:r>
              <a:rPr lang="ru-RU" sz="2000" dirty="0"/>
              <a:t> </a:t>
            </a:r>
            <a:r>
              <a:rPr lang="ru-RU" sz="2000" dirty="0" err="1"/>
              <a:t>ва</a:t>
            </a:r>
            <a:r>
              <a:rPr lang="ru-RU" sz="2000" dirty="0"/>
              <a:t> </a:t>
            </a:r>
            <a:r>
              <a:rPr lang="ru-RU" sz="2000" dirty="0" err="1"/>
              <a:t>пичан</a:t>
            </a:r>
            <a:r>
              <a:rPr lang="ru-RU" sz="2000" dirty="0"/>
              <a:t> </a:t>
            </a:r>
            <a:r>
              <a:rPr lang="ru-RU" sz="2000" dirty="0" err="1"/>
              <a:t>билан</a:t>
            </a:r>
            <a:r>
              <a:rPr lang="ru-RU" sz="2000" dirty="0"/>
              <a:t> </a:t>
            </a:r>
            <a:r>
              <a:rPr lang="ru-RU" sz="2000" dirty="0" err="1"/>
              <a:t>боқилганда</a:t>
            </a:r>
            <a:r>
              <a:rPr lang="ru-RU" sz="2000" dirty="0"/>
              <a:t> </a:t>
            </a:r>
            <a:r>
              <a:rPr lang="ru-RU" sz="2000" dirty="0" err="1"/>
              <a:t>ҳам</a:t>
            </a:r>
            <a:r>
              <a:rPr lang="ru-RU" sz="2000" dirty="0"/>
              <a:t> </a:t>
            </a:r>
            <a:r>
              <a:rPr lang="ru-RU" sz="2000" dirty="0" err="1"/>
              <a:t>уларни</a:t>
            </a:r>
            <a:r>
              <a:rPr lang="ru-RU" sz="2000" dirty="0"/>
              <a:t> </a:t>
            </a:r>
            <a:r>
              <a:rPr lang="ru-RU" sz="2000" dirty="0" err="1"/>
              <a:t>суғориб</a:t>
            </a:r>
            <a:r>
              <a:rPr lang="ru-RU" sz="2000" dirty="0"/>
              <a:t> </a:t>
            </a:r>
            <a:r>
              <a:rPr lang="ru-RU" sz="2000" dirty="0" err="1"/>
              <a:t>туриш</a:t>
            </a:r>
            <a:r>
              <a:rPr lang="ru-RU" sz="2000" dirty="0"/>
              <a:t> </a:t>
            </a:r>
            <a:r>
              <a:rPr lang="ru-RU" sz="2000" dirty="0" err="1"/>
              <a:t>зарур</a:t>
            </a:r>
            <a:r>
              <a:rPr lang="ru-RU" sz="2000" dirty="0"/>
              <a:t>. </a:t>
            </a:r>
          </a:p>
          <a:p>
            <a:r>
              <a:rPr lang="ru-RU" sz="2000" dirty="0" err="1"/>
              <a:t>Қўйлар</a:t>
            </a:r>
            <a:r>
              <a:rPr lang="ru-RU" sz="2000" dirty="0"/>
              <a:t> </a:t>
            </a:r>
            <a:r>
              <a:rPr lang="ru-RU" sz="2000" dirty="0" err="1"/>
              <a:t>чучук</a:t>
            </a:r>
            <a:r>
              <a:rPr lang="ru-RU" sz="2000" dirty="0"/>
              <a:t> </a:t>
            </a:r>
            <a:r>
              <a:rPr lang="ru-RU" sz="2000" dirty="0" err="1"/>
              <a:t>ёки</a:t>
            </a:r>
            <a:r>
              <a:rPr lang="ru-RU" sz="2000" dirty="0"/>
              <a:t> </a:t>
            </a:r>
            <a:r>
              <a:rPr lang="ru-RU" sz="2000" dirty="0" err="1"/>
              <a:t>кам</a:t>
            </a:r>
            <a:r>
              <a:rPr lang="ru-RU" sz="2000" dirty="0"/>
              <a:t> </a:t>
            </a:r>
            <a:r>
              <a:rPr lang="ru-RU" sz="2000" dirty="0" err="1"/>
              <a:t>шўрланган</a:t>
            </a:r>
            <a:r>
              <a:rPr lang="ru-RU" sz="2000" dirty="0"/>
              <a:t> </a:t>
            </a:r>
            <a:r>
              <a:rPr lang="ru-RU" sz="2000" dirty="0" err="1"/>
              <a:t>сув</a:t>
            </a:r>
            <a:r>
              <a:rPr lang="ru-RU" sz="2000" dirty="0"/>
              <a:t> </a:t>
            </a:r>
            <a:r>
              <a:rPr lang="ru-RU" sz="2000" dirty="0" err="1"/>
              <a:t>билан</a:t>
            </a:r>
            <a:r>
              <a:rPr lang="ru-RU" sz="2000" dirty="0"/>
              <a:t> </a:t>
            </a:r>
            <a:r>
              <a:rPr lang="ru-RU" sz="2000" dirty="0" err="1"/>
              <a:t>йилнинг</a:t>
            </a:r>
            <a:r>
              <a:rPr lang="ru-RU" sz="2000" dirty="0"/>
              <a:t> </a:t>
            </a:r>
            <a:r>
              <a:rPr lang="ru-RU" sz="2000" dirty="0" err="1"/>
              <a:t>иссиқ</a:t>
            </a:r>
            <a:r>
              <a:rPr lang="ru-RU" sz="2000" dirty="0"/>
              <a:t> </a:t>
            </a:r>
            <a:r>
              <a:rPr lang="ru-RU" sz="2000" dirty="0" err="1"/>
              <a:t>пайтида</a:t>
            </a:r>
            <a:r>
              <a:rPr lang="ru-RU" sz="2000" dirty="0"/>
              <a:t> </a:t>
            </a:r>
            <a:r>
              <a:rPr lang="ru-RU" sz="2000" dirty="0" err="1"/>
              <a:t>суғорилса</a:t>
            </a:r>
            <a:r>
              <a:rPr lang="ru-RU" sz="2000" dirty="0"/>
              <a:t>, </a:t>
            </a:r>
            <a:r>
              <a:rPr lang="ru-RU" sz="2000" dirty="0" err="1"/>
              <a:t>шўрланган</a:t>
            </a:r>
            <a:r>
              <a:rPr lang="ru-RU" sz="2000" dirty="0"/>
              <a:t> </a:t>
            </a:r>
            <a:r>
              <a:rPr lang="ru-RU" sz="2000" dirty="0" err="1"/>
              <a:t>ёки</a:t>
            </a:r>
            <a:r>
              <a:rPr lang="ru-RU" sz="2000" dirty="0"/>
              <a:t> </a:t>
            </a:r>
            <a:r>
              <a:rPr lang="ru-RU" sz="2000" dirty="0" err="1"/>
              <a:t>кучли</a:t>
            </a:r>
            <a:r>
              <a:rPr lang="ru-RU" sz="2000" dirty="0"/>
              <a:t> </a:t>
            </a:r>
            <a:r>
              <a:rPr lang="ru-RU" sz="2000" dirty="0" err="1"/>
              <a:t>шўрланган</a:t>
            </a:r>
            <a:r>
              <a:rPr lang="ru-RU" sz="2000" dirty="0"/>
              <a:t> </a:t>
            </a:r>
            <a:r>
              <a:rPr lang="ru-RU" sz="2000" dirty="0" err="1"/>
              <a:t>сувдан</a:t>
            </a:r>
            <a:r>
              <a:rPr lang="ru-RU" sz="2000" dirty="0"/>
              <a:t> </a:t>
            </a:r>
            <a:r>
              <a:rPr lang="ru-RU" sz="2000" dirty="0" err="1"/>
              <a:t>совуқ</a:t>
            </a:r>
            <a:r>
              <a:rPr lang="ru-RU" sz="2000" dirty="0"/>
              <a:t> </a:t>
            </a:r>
            <a:r>
              <a:rPr lang="ru-RU" sz="2000" dirty="0" err="1"/>
              <a:t>вақтларда</a:t>
            </a:r>
            <a:r>
              <a:rPr lang="ru-RU" sz="2000" dirty="0"/>
              <a:t> </a:t>
            </a:r>
            <a:r>
              <a:rPr lang="ru-RU" sz="2000" dirty="0" err="1"/>
              <a:t>ҳам</a:t>
            </a:r>
            <a:r>
              <a:rPr lang="ru-RU" sz="2000" dirty="0"/>
              <a:t> </a:t>
            </a:r>
            <a:r>
              <a:rPr lang="ru-RU" sz="2000" dirty="0" err="1"/>
              <a:t>фойдаланса</a:t>
            </a:r>
            <a:r>
              <a:rPr lang="ru-RU" sz="2000" dirty="0"/>
              <a:t> </a:t>
            </a:r>
            <a:r>
              <a:rPr lang="ru-RU" sz="2000" dirty="0" err="1"/>
              <a:t>бўлади</a:t>
            </a:r>
            <a:r>
              <a:rPr lang="ru-RU" sz="2000" dirty="0"/>
              <a:t>. </a:t>
            </a:r>
          </a:p>
        </p:txBody>
      </p:sp>
      <p:pic>
        <p:nvPicPr>
          <p:cNvPr id="4098" name="Picture 2" descr="C:\ЮНЕСКО\Слайдлар\Ем хашак етиштириш\рАСМЛАР\rep_208-209_pics_2_rep_208_056.jpg"/>
          <p:cNvPicPr>
            <a:picLocks noChangeAspect="1" noChangeArrowheads="1"/>
          </p:cNvPicPr>
          <p:nvPr/>
        </p:nvPicPr>
        <p:blipFill>
          <a:blip r:embed="rId2"/>
          <a:srcRect/>
          <a:stretch>
            <a:fillRect/>
          </a:stretch>
        </p:blipFill>
        <p:spPr bwMode="auto">
          <a:xfrm>
            <a:off x="214314" y="3824310"/>
            <a:ext cx="4357686" cy="2819400"/>
          </a:xfrm>
          <a:prstGeom prst="rect">
            <a:avLst/>
          </a:prstGeom>
          <a:noFill/>
        </p:spPr>
      </p:pic>
      <p:pic>
        <p:nvPicPr>
          <p:cNvPr id="4099" name="Picture 3" descr="C:\ЮНЕСКО\Слайдлар\Ем хашак етиштириш\рАСМЛАР\234321359.jpg"/>
          <p:cNvPicPr>
            <a:picLocks noChangeAspect="1" noChangeArrowheads="1"/>
          </p:cNvPicPr>
          <p:nvPr/>
        </p:nvPicPr>
        <p:blipFill>
          <a:blip r:embed="rId3"/>
          <a:srcRect/>
          <a:stretch>
            <a:fillRect/>
          </a:stretch>
        </p:blipFill>
        <p:spPr bwMode="auto">
          <a:xfrm>
            <a:off x="4714876" y="3829059"/>
            <a:ext cx="4178724" cy="2814651"/>
          </a:xfrm>
          <a:prstGeom prst="rect">
            <a:avLst/>
          </a:prstGeom>
          <a:noFill/>
        </p:spPr>
      </p:pic>
    </p:spTree>
    <p:extLst>
      <p:ext uri="{BB962C8B-B14F-4D97-AF65-F5344CB8AC3E}">
        <p14:creationId xmlns:p14="http://schemas.microsoft.com/office/powerpoint/2010/main" val="19566239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31f77bf47a4c3f3fa3675ef6d2b532353a222e"/>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5.xml><?xml version="1.0" encoding="utf-8"?>
<a:theme xmlns:a="http://schemas.openxmlformats.org/drawingml/2006/main" name="Круг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Круги">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971</TotalTime>
  <Words>1154</Words>
  <Application>Microsoft Office PowerPoint</Application>
  <PresentationFormat>Экран (4:3)</PresentationFormat>
  <Paragraphs>48</Paragraphs>
  <Slides>17</Slides>
  <Notes>1</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5</vt:i4>
      </vt:variant>
      <vt:variant>
        <vt:lpstr>Заголовки слайдов</vt:lpstr>
      </vt:variant>
      <vt:variant>
        <vt:i4>17</vt:i4>
      </vt:variant>
    </vt:vector>
  </HeadingPairs>
  <TitlesOfParts>
    <vt:vector size="33" baseType="lpstr">
      <vt:lpstr>Arial</vt:lpstr>
      <vt:lpstr>Calibri</vt:lpstr>
      <vt:lpstr>Corbel</vt:lpstr>
      <vt:lpstr>Franklin Gothic Book</vt:lpstr>
      <vt:lpstr>Franklin Gothic Medium</vt:lpstr>
      <vt:lpstr>Gill Sans MT</vt:lpstr>
      <vt:lpstr>Times New Roman</vt:lpstr>
      <vt:lpstr>Trebuchet MS</vt:lpstr>
      <vt:lpstr>Verdana</vt:lpstr>
      <vt:lpstr>Wingdings</vt:lpstr>
      <vt:lpstr>Wingdings 2</vt:lpstr>
      <vt:lpstr>Balloons</vt:lpstr>
      <vt:lpstr>Трек</vt:lpstr>
      <vt:lpstr>Изящная</vt:lpstr>
      <vt:lpstr>Солнцестояние</vt:lpstr>
      <vt:lpstr>Круги</vt:lpstr>
      <vt:lpstr>Презентация PowerPoint</vt:lpstr>
      <vt:lpstr>Презентация PowerPoint</vt:lpstr>
      <vt:lpstr>Чўл худудларида    қишлоқ   хўжалик   ҳайвонларини ичимлик суви билан таъминлашнинг аҳамияти</vt:lpstr>
      <vt:lpstr>Презентация PowerPoint</vt:lpstr>
      <vt:lpstr>Презентация PowerPoint</vt:lpstr>
      <vt:lpstr>Сув билан таъминлаш иншоотларининг типлари</vt:lpstr>
      <vt:lpstr>Презентация PowerPoint</vt:lpstr>
      <vt:lpstr>Презентация PowerPoint</vt:lpstr>
      <vt:lpstr>Қудуқлардан сув чиқариш ва улардан қуйкўзиларни ҳайдаш масофаси</vt:lpstr>
      <vt:lpstr>Презентация PowerPoint</vt:lpstr>
      <vt:lpstr>Презентация PowerPoint</vt:lpstr>
      <vt:lpstr>Презентация PowerPoint</vt:lpstr>
      <vt:lpstr>Молларни суғориш учун мўлжалланган сувнинг сифати ва уларни сув билан таъминлаш.</vt:lpstr>
      <vt:lpstr>Чўл худудларида фойдаланадиган қудуқ сувлари уларнинг шўрланиш даражасига қараб 5 гуруҳга бўлинади</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Ashurov Xikmatillo</cp:lastModifiedBy>
  <cp:revision>142</cp:revision>
  <cp:lastPrinted>1601-01-01T00:00:00Z</cp:lastPrinted>
  <dcterms:created xsi:type="dcterms:W3CDTF">2011-08-22T10:27:00Z</dcterms:created>
  <dcterms:modified xsi:type="dcterms:W3CDTF">2017-11-16T01:25:31Z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