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39.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3" r:id="rId1"/>
    <p:sldMasterId id="2147483807" r:id="rId2"/>
    <p:sldMasterId id="2147483824" r:id="rId3"/>
  </p:sldMasterIdLst>
  <p:notesMasterIdLst>
    <p:notesMasterId r:id="rId22"/>
  </p:notesMasterIdLst>
  <p:sldIdLst>
    <p:sldId id="261" r:id="rId4"/>
    <p:sldId id="279" r:id="rId5"/>
    <p:sldId id="298" r:id="rId6"/>
    <p:sldId id="294" r:id="rId7"/>
    <p:sldId id="322" r:id="rId8"/>
    <p:sldId id="299" r:id="rId9"/>
    <p:sldId id="327" r:id="rId10"/>
    <p:sldId id="332" r:id="rId11"/>
    <p:sldId id="338" r:id="rId12"/>
    <p:sldId id="340" r:id="rId13"/>
    <p:sldId id="341" r:id="rId14"/>
    <p:sldId id="339" r:id="rId15"/>
    <p:sldId id="342" r:id="rId16"/>
    <p:sldId id="326" r:id="rId17"/>
    <p:sldId id="295" r:id="rId18"/>
    <p:sldId id="343" r:id="rId19"/>
    <p:sldId id="344" r:id="rId20"/>
    <p:sldId id="275" r:id="rId21"/>
  </p:sldIdLst>
  <p:sldSz cx="9144000" cy="6858000" type="screen4x3"/>
  <p:notesSz cx="6858000" cy="9144000"/>
  <p:custDataLst>
    <p:tags r:id="rId23"/>
  </p:custDataLst>
  <p:defaultTextStyle>
    <a:defPPr>
      <a:defRPr lang="ru-RU"/>
    </a:defPPr>
    <a:lvl1pPr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5pPr>
    <a:lvl6pPr marL="2286000" algn="l" defTabSz="914400" rtl="0" eaLnBrk="1" latinLnBrk="0" hangingPunct="1">
      <a:defRPr sz="1400" kern="1200">
        <a:solidFill>
          <a:schemeClr val="tx1"/>
        </a:solidFill>
        <a:latin typeface="Times New Roman" panose="02020603050405020304" pitchFamily="18" charset="0"/>
        <a:ea typeface="+mn-ea"/>
        <a:cs typeface="+mn-cs"/>
      </a:defRPr>
    </a:lvl6pPr>
    <a:lvl7pPr marL="2743200" algn="l" defTabSz="914400" rtl="0" eaLnBrk="1" latinLnBrk="0" hangingPunct="1">
      <a:defRPr sz="1400" kern="1200">
        <a:solidFill>
          <a:schemeClr val="tx1"/>
        </a:solidFill>
        <a:latin typeface="Times New Roman" panose="02020603050405020304" pitchFamily="18" charset="0"/>
        <a:ea typeface="+mn-ea"/>
        <a:cs typeface="+mn-cs"/>
      </a:defRPr>
    </a:lvl7pPr>
    <a:lvl8pPr marL="3200400" algn="l" defTabSz="914400" rtl="0" eaLnBrk="1" latinLnBrk="0" hangingPunct="1">
      <a:defRPr sz="1400" kern="1200">
        <a:solidFill>
          <a:schemeClr val="tx1"/>
        </a:solidFill>
        <a:latin typeface="Times New Roman" panose="02020603050405020304" pitchFamily="18" charset="0"/>
        <a:ea typeface="+mn-ea"/>
        <a:cs typeface="+mn-cs"/>
      </a:defRPr>
    </a:lvl8pPr>
    <a:lvl9pPr marL="3657600" algn="l" defTabSz="914400" rtl="0" eaLnBrk="1" latinLnBrk="0" hangingPunct="1">
      <a:defRPr sz="1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99"/>
    <a:srgbClr val="00FF00"/>
    <a:srgbClr val="FF0000"/>
    <a:srgbClr val="FF6699"/>
    <a:srgbClr val="F9FEBE"/>
    <a:srgbClr val="BB4A0B"/>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9852" autoAdjust="0"/>
    <p:restoredTop sz="94660"/>
  </p:normalViewPr>
  <p:slideViewPr>
    <p:cSldViewPr>
      <p:cViewPr varScale="1">
        <p:scale>
          <a:sx n="65" d="100"/>
          <a:sy n="65" d="100"/>
        </p:scale>
        <p:origin x="-1668"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gs" Target="tags/tag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53F5D9E-D908-45D1-9147-FB758314B518}" type="doc">
      <dgm:prSet loTypeId="urn:microsoft.com/office/officeart/2005/8/layout/chevron2" loCatId="process" qsTypeId="urn:microsoft.com/office/officeart/2005/8/quickstyle/simple1" qsCatId="simple" csTypeId="urn:microsoft.com/office/officeart/2005/8/colors/colorful2" csCatId="colorful" phldr="1"/>
      <dgm:spPr/>
      <dgm:t>
        <a:bodyPr/>
        <a:lstStyle/>
        <a:p>
          <a:endParaRPr lang="ru-RU"/>
        </a:p>
      </dgm:t>
    </dgm:pt>
    <dgm:pt modelId="{795AEF40-5A89-4DD9-8E70-C1227F183140}">
      <dgm:prSet phldrT="[Текст]"/>
      <dgm:spPr/>
      <dgm:t>
        <a:bodyPr/>
        <a:lstStyle/>
        <a:p>
          <a:r>
            <a:rPr lang="ru-RU" b="1" dirty="0" err="1" smtClean="0"/>
            <a:t>Етарли</a:t>
          </a:r>
          <a:r>
            <a:rPr lang="ru-RU" b="1" dirty="0" smtClean="0"/>
            <a:t> атмосфер </a:t>
          </a:r>
          <a:r>
            <a:rPr lang="ru-RU" b="1" dirty="0" err="1" smtClean="0"/>
            <a:t>памлик</a:t>
          </a:r>
          <a:r>
            <a:rPr lang="ru-RU" b="1" dirty="0" smtClean="0"/>
            <a:t> </a:t>
          </a:r>
          <a:endParaRPr lang="ru-RU" dirty="0"/>
        </a:p>
      </dgm:t>
    </dgm:pt>
    <dgm:pt modelId="{9F7D46A6-D6E2-4356-BD01-1BB88CD24E82}" type="parTrans" cxnId="{8F6A0ED6-6114-45E9-8428-67DCCA1BF8DC}">
      <dgm:prSet/>
      <dgm:spPr/>
      <dgm:t>
        <a:bodyPr/>
        <a:lstStyle/>
        <a:p>
          <a:endParaRPr lang="ru-RU"/>
        </a:p>
      </dgm:t>
    </dgm:pt>
    <dgm:pt modelId="{9A2911AF-DFF9-4284-B856-156569C3BCA7}" type="sibTrans" cxnId="{8F6A0ED6-6114-45E9-8428-67DCCA1BF8DC}">
      <dgm:prSet/>
      <dgm:spPr/>
      <dgm:t>
        <a:bodyPr/>
        <a:lstStyle/>
        <a:p>
          <a:endParaRPr lang="ru-RU"/>
        </a:p>
      </dgm:t>
    </dgm:pt>
    <dgm:pt modelId="{BAEF8AD4-0FA4-4B7F-AA20-BA45C2B0ADB0}">
      <dgm:prSet phldrT="[Текст]"/>
      <dgm:spPr/>
      <dgm:t>
        <a:bodyPr/>
        <a:lstStyle/>
        <a:p>
          <a:r>
            <a:rPr lang="ru-RU" u="none" smtClean="0">
              <a:uFillTx/>
            </a:rPr>
            <a:t>йиллик ёғин миқдори 250 мм дан юқори ва бугланиш 1600 мм. Барча фитомелиорантларнинг яшовчанлиги яхши. </a:t>
          </a:r>
          <a:endParaRPr lang="ru-RU" dirty="0"/>
        </a:p>
      </dgm:t>
    </dgm:pt>
    <dgm:pt modelId="{34A22A74-B76F-4FC1-A5B4-63CA6F7CFB3F}" type="parTrans" cxnId="{A828B042-081D-4175-B16E-749B8F9D6E81}">
      <dgm:prSet/>
      <dgm:spPr/>
      <dgm:t>
        <a:bodyPr/>
        <a:lstStyle/>
        <a:p>
          <a:endParaRPr lang="ru-RU"/>
        </a:p>
      </dgm:t>
    </dgm:pt>
    <dgm:pt modelId="{17DA6F42-E5DA-4F41-B40B-363E8640F292}" type="sibTrans" cxnId="{A828B042-081D-4175-B16E-749B8F9D6E81}">
      <dgm:prSet/>
      <dgm:spPr/>
      <dgm:t>
        <a:bodyPr/>
        <a:lstStyle/>
        <a:p>
          <a:endParaRPr lang="ru-RU"/>
        </a:p>
      </dgm:t>
    </dgm:pt>
    <dgm:pt modelId="{C403F438-3DA5-4664-85ED-79C28CBB5C0B}">
      <dgm:prSet phldrT="[Текст]" custT="1"/>
      <dgm:spPr>
        <a:solidFill>
          <a:srgbClr val="FFFF00"/>
        </a:solidFill>
      </dgm:spPr>
      <dgm:t>
        <a:bodyPr/>
        <a:lstStyle/>
        <a:p>
          <a:r>
            <a:rPr lang="uz-Cyrl-UZ" sz="1600" b="1" dirty="0" smtClean="0"/>
            <a:t>Қ</a:t>
          </a:r>
          <a:r>
            <a:rPr lang="ru-RU" sz="1600" b="1" dirty="0" smtClean="0"/>
            <a:t>они</a:t>
          </a:r>
          <a:r>
            <a:rPr lang="uz-Cyrl-UZ" sz="1600" b="1" dirty="0" smtClean="0"/>
            <a:t>қ</a:t>
          </a:r>
          <a:r>
            <a:rPr lang="ru-RU" sz="1600" b="1" dirty="0" err="1" smtClean="0"/>
            <a:t>арали</a:t>
          </a:r>
          <a:r>
            <a:rPr lang="ru-RU" sz="1600" b="1" dirty="0" smtClean="0"/>
            <a:t> атмосфер </a:t>
          </a:r>
          <a:r>
            <a:rPr lang="ru-RU" sz="1600" b="1" dirty="0" err="1" smtClean="0"/>
            <a:t>намлик</a:t>
          </a:r>
          <a:endParaRPr lang="ru-RU" sz="1600" dirty="0">
            <a:solidFill>
              <a:srgbClr val="0000FF"/>
            </a:solidFill>
          </a:endParaRPr>
        </a:p>
      </dgm:t>
    </dgm:pt>
    <dgm:pt modelId="{B115577A-C03F-4472-AD25-70B2C7843C4F}" type="parTrans" cxnId="{79E7B16A-111B-4A19-AC53-86C1E7E9D713}">
      <dgm:prSet/>
      <dgm:spPr/>
      <dgm:t>
        <a:bodyPr/>
        <a:lstStyle/>
        <a:p>
          <a:endParaRPr lang="ru-RU"/>
        </a:p>
      </dgm:t>
    </dgm:pt>
    <dgm:pt modelId="{3FE96EA1-F60B-4408-8046-E6B1D16A25A6}" type="sibTrans" cxnId="{79E7B16A-111B-4A19-AC53-86C1E7E9D713}">
      <dgm:prSet/>
      <dgm:spPr/>
      <dgm:t>
        <a:bodyPr/>
        <a:lstStyle/>
        <a:p>
          <a:endParaRPr lang="ru-RU"/>
        </a:p>
      </dgm:t>
    </dgm:pt>
    <dgm:pt modelId="{5E0332D4-1847-4225-829D-4C484262E594}">
      <dgm:prSet phldrT="[Текст]"/>
      <dgm:spPr/>
      <dgm:t>
        <a:bodyPr/>
        <a:lstStyle/>
        <a:p>
          <a:r>
            <a:rPr lang="ru-RU" u="none" dirty="0" err="1" smtClean="0">
              <a:uFillTx/>
            </a:rPr>
            <a:t>йиллик</a:t>
          </a:r>
          <a:r>
            <a:rPr lang="ru-RU" u="none" dirty="0" smtClean="0">
              <a:uFillTx/>
            </a:rPr>
            <a:t> </a:t>
          </a:r>
          <a:r>
            <a:rPr lang="ru-RU" u="none" dirty="0" err="1" smtClean="0">
              <a:uFillTx/>
            </a:rPr>
            <a:t>ёғин</a:t>
          </a:r>
          <a:r>
            <a:rPr lang="ru-RU" u="none" dirty="0" smtClean="0">
              <a:uFillTx/>
            </a:rPr>
            <a:t> </a:t>
          </a:r>
          <a:r>
            <a:rPr lang="ru-RU" u="none" dirty="0" err="1" smtClean="0">
              <a:uFillTx/>
            </a:rPr>
            <a:t>миқдори</a:t>
          </a:r>
          <a:r>
            <a:rPr lang="ru-RU" u="none" dirty="0" smtClean="0">
              <a:uFillTx/>
            </a:rPr>
            <a:t> 100-250 мм </a:t>
          </a:r>
          <a:r>
            <a:rPr lang="ru-RU" u="none" dirty="0" err="1" smtClean="0">
              <a:uFillTx/>
            </a:rPr>
            <a:t>ва</a:t>
          </a:r>
          <a:r>
            <a:rPr lang="ru-RU" u="none" dirty="0" smtClean="0">
              <a:uFillTx/>
            </a:rPr>
            <a:t> </a:t>
          </a:r>
          <a:r>
            <a:rPr lang="ru-RU" u="none" dirty="0" err="1" smtClean="0">
              <a:uFillTx/>
            </a:rPr>
            <a:t>бугланиш</a:t>
          </a:r>
          <a:r>
            <a:rPr lang="ru-RU" u="none" dirty="0" smtClean="0">
              <a:uFillTx/>
            </a:rPr>
            <a:t> </a:t>
          </a:r>
          <a:r>
            <a:rPr lang="ru-RU" u="none" dirty="0" err="1" smtClean="0">
              <a:uFillTx/>
            </a:rPr>
            <a:t>кўрсатгичи</a:t>
          </a:r>
          <a:r>
            <a:rPr lang="ru-RU" u="none" dirty="0" smtClean="0">
              <a:uFillTx/>
            </a:rPr>
            <a:t> 2300 мм. Ксерофил </a:t>
          </a:r>
          <a:r>
            <a:rPr lang="ru-RU" u="none" dirty="0" err="1" smtClean="0">
              <a:uFillTx/>
            </a:rPr>
            <a:t>турлар</a:t>
          </a:r>
          <a:r>
            <a:rPr lang="ru-RU" u="none" dirty="0" smtClean="0">
              <a:uFillTx/>
            </a:rPr>
            <a:t> </a:t>
          </a:r>
          <a:r>
            <a:rPr lang="ru-RU" u="none" dirty="0" err="1" smtClean="0">
              <a:uFillTx/>
            </a:rPr>
            <a:t>майсаларининг</a:t>
          </a:r>
          <a:r>
            <a:rPr lang="ru-RU" u="none" dirty="0" smtClean="0">
              <a:uFillTx/>
            </a:rPr>
            <a:t> </a:t>
          </a:r>
          <a:r>
            <a:rPr lang="ru-RU" u="none" dirty="0" err="1" smtClean="0">
              <a:uFillTx/>
            </a:rPr>
            <a:t>яшовчанлиги</a:t>
          </a:r>
          <a:r>
            <a:rPr lang="ru-RU" u="none" dirty="0" smtClean="0">
              <a:uFillTx/>
            </a:rPr>
            <a:t> </a:t>
          </a:r>
          <a:r>
            <a:rPr lang="ru-RU" u="none" dirty="0" err="1" smtClean="0">
              <a:uFillTx/>
            </a:rPr>
            <a:t>қоникарли</a:t>
          </a:r>
          <a:r>
            <a:rPr lang="ru-RU" u="none" dirty="0" smtClean="0">
              <a:uFillTx/>
            </a:rPr>
            <a:t>. </a:t>
          </a:r>
          <a:endParaRPr lang="ru-RU" dirty="0"/>
        </a:p>
      </dgm:t>
    </dgm:pt>
    <dgm:pt modelId="{95DAAE28-5323-4332-864E-6EC7ED2D118A}" type="parTrans" cxnId="{74A159CD-2940-465E-9708-A35505C7E9D5}">
      <dgm:prSet/>
      <dgm:spPr/>
      <dgm:t>
        <a:bodyPr/>
        <a:lstStyle/>
        <a:p>
          <a:endParaRPr lang="ru-RU"/>
        </a:p>
      </dgm:t>
    </dgm:pt>
    <dgm:pt modelId="{94E5758C-845C-4AFE-A552-99D6A701B2B2}" type="sibTrans" cxnId="{74A159CD-2940-465E-9708-A35505C7E9D5}">
      <dgm:prSet/>
      <dgm:spPr/>
      <dgm:t>
        <a:bodyPr/>
        <a:lstStyle/>
        <a:p>
          <a:endParaRPr lang="ru-RU"/>
        </a:p>
      </dgm:t>
    </dgm:pt>
    <dgm:pt modelId="{F8AA39F0-1504-433A-AC18-557F1AEF9F86}">
      <dgm:prSet/>
      <dgm:spPr/>
      <dgm:t>
        <a:bodyPr/>
        <a:lstStyle/>
        <a:p>
          <a:r>
            <a:rPr lang="uz-Cyrl-UZ" b="1" dirty="0" smtClean="0"/>
            <a:t>Қ</a:t>
          </a:r>
          <a:r>
            <a:rPr lang="ru-RU" b="1" dirty="0" smtClean="0"/>
            <a:t>они</a:t>
          </a:r>
          <a:r>
            <a:rPr lang="uz-Cyrl-UZ" b="1" dirty="0" smtClean="0"/>
            <a:t>қ</a:t>
          </a:r>
          <a:r>
            <a:rPr lang="ru-RU" b="1" dirty="0" err="1" smtClean="0"/>
            <a:t>арсиз</a:t>
          </a:r>
          <a:r>
            <a:rPr lang="ru-RU" b="1" dirty="0" smtClean="0"/>
            <a:t> атмосфер </a:t>
          </a:r>
          <a:r>
            <a:rPr lang="ru-RU" b="1" dirty="0" err="1" smtClean="0"/>
            <a:t>намлик</a:t>
          </a:r>
          <a:r>
            <a:rPr lang="ru-RU" b="1" dirty="0" smtClean="0"/>
            <a:t> </a:t>
          </a:r>
          <a:endParaRPr lang="ru-RU" dirty="0"/>
        </a:p>
      </dgm:t>
    </dgm:pt>
    <dgm:pt modelId="{D72CB8A9-E07A-4F96-A62A-EE9B4DBBA73B}" type="parTrans" cxnId="{116243CC-CA92-4FFA-9502-AC1FBD0B4736}">
      <dgm:prSet/>
      <dgm:spPr/>
    </dgm:pt>
    <dgm:pt modelId="{0B868F15-0424-4081-A34A-F45A43011CEA}" type="sibTrans" cxnId="{116243CC-CA92-4FFA-9502-AC1FBD0B4736}">
      <dgm:prSet/>
      <dgm:spPr/>
    </dgm:pt>
    <dgm:pt modelId="{91FC2792-5D19-41E5-A50F-6B5C9058EF7E}">
      <dgm:prSet/>
      <dgm:spPr/>
      <dgm:t>
        <a:bodyPr/>
        <a:lstStyle/>
        <a:p>
          <a:r>
            <a:rPr lang="ru-RU" smtClean="0"/>
            <a:t>йиллик ёғин миқдори 100 ммдан паст ва бугланиш 2800 мм; майсалар яшовчанлиги фақат тупроқ,ка ишлов берилгандагина коникарли ҳисобланади. Шу нуктаи назардан яйовларни яхшилаш масаласига ёндошадиган бўлсак Ўзбеки стон чўл худудларининг фақат 30% нисбатан қулай ҳисобланади</a:t>
          </a:r>
          <a:endParaRPr lang="ru-RU"/>
        </a:p>
      </dgm:t>
    </dgm:pt>
    <dgm:pt modelId="{AC5D5A4B-83A7-4DA1-ABA7-453C343050C5}" type="parTrans" cxnId="{EA327670-83CA-4102-97F9-589B27067453}">
      <dgm:prSet/>
      <dgm:spPr/>
    </dgm:pt>
    <dgm:pt modelId="{C64C2B64-C287-4DCC-A984-9778968647C6}" type="sibTrans" cxnId="{EA327670-83CA-4102-97F9-589B27067453}">
      <dgm:prSet/>
      <dgm:spPr/>
    </dgm:pt>
    <dgm:pt modelId="{691719D1-A3C6-46CD-8F21-BB84D71403C7}" type="pres">
      <dgm:prSet presAssocID="{D53F5D9E-D908-45D1-9147-FB758314B518}" presName="linearFlow" presStyleCnt="0">
        <dgm:presLayoutVars>
          <dgm:dir/>
          <dgm:animLvl val="lvl"/>
          <dgm:resizeHandles val="exact"/>
        </dgm:presLayoutVars>
      </dgm:prSet>
      <dgm:spPr/>
      <dgm:t>
        <a:bodyPr/>
        <a:lstStyle/>
        <a:p>
          <a:endParaRPr lang="ru-RU"/>
        </a:p>
      </dgm:t>
    </dgm:pt>
    <dgm:pt modelId="{3E3FD0AF-7EB6-447A-8F99-9331CC97F226}" type="pres">
      <dgm:prSet presAssocID="{795AEF40-5A89-4DD9-8E70-C1227F183140}" presName="composite" presStyleCnt="0"/>
      <dgm:spPr/>
    </dgm:pt>
    <dgm:pt modelId="{D23C7618-7572-4ED8-B7AA-B3F2B602C89C}" type="pres">
      <dgm:prSet presAssocID="{795AEF40-5A89-4DD9-8E70-C1227F183140}" presName="parentText" presStyleLbl="alignNode1" presStyleIdx="0" presStyleCnt="3">
        <dgm:presLayoutVars>
          <dgm:chMax val="1"/>
          <dgm:bulletEnabled val="1"/>
        </dgm:presLayoutVars>
      </dgm:prSet>
      <dgm:spPr/>
      <dgm:t>
        <a:bodyPr/>
        <a:lstStyle/>
        <a:p>
          <a:endParaRPr lang="ru-RU"/>
        </a:p>
      </dgm:t>
    </dgm:pt>
    <dgm:pt modelId="{E27DEF8E-CCBE-4240-A4C8-54ED0DD173C5}" type="pres">
      <dgm:prSet presAssocID="{795AEF40-5A89-4DD9-8E70-C1227F183140}" presName="descendantText" presStyleLbl="alignAcc1" presStyleIdx="0" presStyleCnt="3">
        <dgm:presLayoutVars>
          <dgm:bulletEnabled val="1"/>
        </dgm:presLayoutVars>
      </dgm:prSet>
      <dgm:spPr/>
      <dgm:t>
        <a:bodyPr/>
        <a:lstStyle/>
        <a:p>
          <a:endParaRPr lang="ru-RU"/>
        </a:p>
      </dgm:t>
    </dgm:pt>
    <dgm:pt modelId="{BAF3DA0A-92B6-4106-A752-B2E7F7BCC744}" type="pres">
      <dgm:prSet presAssocID="{9A2911AF-DFF9-4284-B856-156569C3BCA7}" presName="sp" presStyleCnt="0"/>
      <dgm:spPr/>
    </dgm:pt>
    <dgm:pt modelId="{0029F2D0-526D-405D-B1D5-68D361DB4CFC}" type="pres">
      <dgm:prSet presAssocID="{C403F438-3DA5-4664-85ED-79C28CBB5C0B}" presName="composite" presStyleCnt="0"/>
      <dgm:spPr/>
    </dgm:pt>
    <dgm:pt modelId="{BC887862-DDD3-45D1-8278-92F33C0BBA34}" type="pres">
      <dgm:prSet presAssocID="{C403F438-3DA5-4664-85ED-79C28CBB5C0B}" presName="parentText" presStyleLbl="alignNode1" presStyleIdx="1" presStyleCnt="3">
        <dgm:presLayoutVars>
          <dgm:chMax val="1"/>
          <dgm:bulletEnabled val="1"/>
        </dgm:presLayoutVars>
      </dgm:prSet>
      <dgm:spPr/>
      <dgm:t>
        <a:bodyPr/>
        <a:lstStyle/>
        <a:p>
          <a:endParaRPr lang="ru-RU"/>
        </a:p>
      </dgm:t>
    </dgm:pt>
    <dgm:pt modelId="{6D3B583E-7F64-44E7-BCB5-FF414585C6C8}" type="pres">
      <dgm:prSet presAssocID="{C403F438-3DA5-4664-85ED-79C28CBB5C0B}" presName="descendantText" presStyleLbl="alignAcc1" presStyleIdx="1" presStyleCnt="3">
        <dgm:presLayoutVars>
          <dgm:bulletEnabled val="1"/>
        </dgm:presLayoutVars>
      </dgm:prSet>
      <dgm:spPr/>
      <dgm:t>
        <a:bodyPr/>
        <a:lstStyle/>
        <a:p>
          <a:endParaRPr lang="ru-RU"/>
        </a:p>
      </dgm:t>
    </dgm:pt>
    <dgm:pt modelId="{F26E28C4-14FD-46A3-8625-CA38C9389F0B}" type="pres">
      <dgm:prSet presAssocID="{3FE96EA1-F60B-4408-8046-E6B1D16A25A6}" presName="sp" presStyleCnt="0"/>
      <dgm:spPr/>
    </dgm:pt>
    <dgm:pt modelId="{117D7838-F70E-47FA-9BDF-1C094277DEE9}" type="pres">
      <dgm:prSet presAssocID="{F8AA39F0-1504-433A-AC18-557F1AEF9F86}" presName="composite" presStyleCnt="0"/>
      <dgm:spPr/>
    </dgm:pt>
    <dgm:pt modelId="{2039E75C-8463-46B3-9664-77A9B68569A5}" type="pres">
      <dgm:prSet presAssocID="{F8AA39F0-1504-433A-AC18-557F1AEF9F86}" presName="parentText" presStyleLbl="alignNode1" presStyleIdx="2" presStyleCnt="3">
        <dgm:presLayoutVars>
          <dgm:chMax val="1"/>
          <dgm:bulletEnabled val="1"/>
        </dgm:presLayoutVars>
      </dgm:prSet>
      <dgm:spPr/>
      <dgm:t>
        <a:bodyPr/>
        <a:lstStyle/>
        <a:p>
          <a:endParaRPr lang="ru-RU"/>
        </a:p>
      </dgm:t>
    </dgm:pt>
    <dgm:pt modelId="{53AE450F-099F-465A-B438-094DF69F5FCF}" type="pres">
      <dgm:prSet presAssocID="{F8AA39F0-1504-433A-AC18-557F1AEF9F86}" presName="descendantText" presStyleLbl="alignAcc1" presStyleIdx="2" presStyleCnt="3">
        <dgm:presLayoutVars>
          <dgm:bulletEnabled val="1"/>
        </dgm:presLayoutVars>
      </dgm:prSet>
      <dgm:spPr/>
      <dgm:t>
        <a:bodyPr/>
        <a:lstStyle/>
        <a:p>
          <a:endParaRPr lang="ru-RU"/>
        </a:p>
      </dgm:t>
    </dgm:pt>
  </dgm:ptLst>
  <dgm:cxnLst>
    <dgm:cxn modelId="{79E7B16A-111B-4A19-AC53-86C1E7E9D713}" srcId="{D53F5D9E-D908-45D1-9147-FB758314B518}" destId="{C403F438-3DA5-4664-85ED-79C28CBB5C0B}" srcOrd="1" destOrd="0" parTransId="{B115577A-C03F-4472-AD25-70B2C7843C4F}" sibTransId="{3FE96EA1-F60B-4408-8046-E6B1D16A25A6}"/>
    <dgm:cxn modelId="{C982BC5B-CE22-4109-B450-49DA5ACCF9A0}" type="presOf" srcId="{C403F438-3DA5-4664-85ED-79C28CBB5C0B}" destId="{BC887862-DDD3-45D1-8278-92F33C0BBA34}" srcOrd="0" destOrd="0" presId="urn:microsoft.com/office/officeart/2005/8/layout/chevron2"/>
    <dgm:cxn modelId="{083E3301-D88C-4A50-9949-D4EAE5A4BE05}" type="presOf" srcId="{91FC2792-5D19-41E5-A50F-6B5C9058EF7E}" destId="{53AE450F-099F-465A-B438-094DF69F5FCF}" srcOrd="0" destOrd="0" presId="urn:microsoft.com/office/officeart/2005/8/layout/chevron2"/>
    <dgm:cxn modelId="{0FF92AA0-BE18-4810-8D7D-20A52176AD9E}" type="presOf" srcId="{F8AA39F0-1504-433A-AC18-557F1AEF9F86}" destId="{2039E75C-8463-46B3-9664-77A9B68569A5}" srcOrd="0" destOrd="0" presId="urn:microsoft.com/office/officeart/2005/8/layout/chevron2"/>
    <dgm:cxn modelId="{8F6A0ED6-6114-45E9-8428-67DCCA1BF8DC}" srcId="{D53F5D9E-D908-45D1-9147-FB758314B518}" destId="{795AEF40-5A89-4DD9-8E70-C1227F183140}" srcOrd="0" destOrd="0" parTransId="{9F7D46A6-D6E2-4356-BD01-1BB88CD24E82}" sibTransId="{9A2911AF-DFF9-4284-B856-156569C3BCA7}"/>
    <dgm:cxn modelId="{EA327670-83CA-4102-97F9-589B27067453}" srcId="{F8AA39F0-1504-433A-AC18-557F1AEF9F86}" destId="{91FC2792-5D19-41E5-A50F-6B5C9058EF7E}" srcOrd="0" destOrd="0" parTransId="{AC5D5A4B-83A7-4DA1-ABA7-453C343050C5}" sibTransId="{C64C2B64-C287-4DCC-A984-9778968647C6}"/>
    <dgm:cxn modelId="{F8309ADD-362D-4250-847B-34A722F3ACF3}" type="presOf" srcId="{5E0332D4-1847-4225-829D-4C484262E594}" destId="{6D3B583E-7F64-44E7-BCB5-FF414585C6C8}" srcOrd="0" destOrd="0" presId="urn:microsoft.com/office/officeart/2005/8/layout/chevron2"/>
    <dgm:cxn modelId="{74A159CD-2940-465E-9708-A35505C7E9D5}" srcId="{C403F438-3DA5-4664-85ED-79C28CBB5C0B}" destId="{5E0332D4-1847-4225-829D-4C484262E594}" srcOrd="0" destOrd="0" parTransId="{95DAAE28-5323-4332-864E-6EC7ED2D118A}" sibTransId="{94E5758C-845C-4AFE-A552-99D6A701B2B2}"/>
    <dgm:cxn modelId="{A828B042-081D-4175-B16E-749B8F9D6E81}" srcId="{795AEF40-5A89-4DD9-8E70-C1227F183140}" destId="{BAEF8AD4-0FA4-4B7F-AA20-BA45C2B0ADB0}" srcOrd="0" destOrd="0" parTransId="{34A22A74-B76F-4FC1-A5B4-63CA6F7CFB3F}" sibTransId="{17DA6F42-E5DA-4F41-B40B-363E8640F292}"/>
    <dgm:cxn modelId="{2E85989E-E019-4225-831F-6439DC765676}" type="presOf" srcId="{D53F5D9E-D908-45D1-9147-FB758314B518}" destId="{691719D1-A3C6-46CD-8F21-BB84D71403C7}" srcOrd="0" destOrd="0" presId="urn:microsoft.com/office/officeart/2005/8/layout/chevron2"/>
    <dgm:cxn modelId="{B20F93F9-A4CC-448D-8BA6-BC5E4FD147E6}" type="presOf" srcId="{BAEF8AD4-0FA4-4B7F-AA20-BA45C2B0ADB0}" destId="{E27DEF8E-CCBE-4240-A4C8-54ED0DD173C5}" srcOrd="0" destOrd="0" presId="urn:microsoft.com/office/officeart/2005/8/layout/chevron2"/>
    <dgm:cxn modelId="{6A6CB81C-20FC-4793-82D4-CC0B31247C3F}" type="presOf" srcId="{795AEF40-5A89-4DD9-8E70-C1227F183140}" destId="{D23C7618-7572-4ED8-B7AA-B3F2B602C89C}" srcOrd="0" destOrd="0" presId="urn:microsoft.com/office/officeart/2005/8/layout/chevron2"/>
    <dgm:cxn modelId="{116243CC-CA92-4FFA-9502-AC1FBD0B4736}" srcId="{D53F5D9E-D908-45D1-9147-FB758314B518}" destId="{F8AA39F0-1504-433A-AC18-557F1AEF9F86}" srcOrd="2" destOrd="0" parTransId="{D72CB8A9-E07A-4F96-A62A-EE9B4DBBA73B}" sibTransId="{0B868F15-0424-4081-A34A-F45A43011CEA}"/>
    <dgm:cxn modelId="{1748E12B-64E6-4A75-A992-CB680E9CD0BE}" type="presParOf" srcId="{691719D1-A3C6-46CD-8F21-BB84D71403C7}" destId="{3E3FD0AF-7EB6-447A-8F99-9331CC97F226}" srcOrd="0" destOrd="0" presId="urn:microsoft.com/office/officeart/2005/8/layout/chevron2"/>
    <dgm:cxn modelId="{79073EBE-6465-478F-B77A-EFC2C3ED3422}" type="presParOf" srcId="{3E3FD0AF-7EB6-447A-8F99-9331CC97F226}" destId="{D23C7618-7572-4ED8-B7AA-B3F2B602C89C}" srcOrd="0" destOrd="0" presId="urn:microsoft.com/office/officeart/2005/8/layout/chevron2"/>
    <dgm:cxn modelId="{7A939634-B0DE-4761-9E46-32912455B64F}" type="presParOf" srcId="{3E3FD0AF-7EB6-447A-8F99-9331CC97F226}" destId="{E27DEF8E-CCBE-4240-A4C8-54ED0DD173C5}" srcOrd="1" destOrd="0" presId="urn:microsoft.com/office/officeart/2005/8/layout/chevron2"/>
    <dgm:cxn modelId="{7AABA536-0CCA-4A60-9ED4-7C56CE00B860}" type="presParOf" srcId="{691719D1-A3C6-46CD-8F21-BB84D71403C7}" destId="{BAF3DA0A-92B6-4106-A752-B2E7F7BCC744}" srcOrd="1" destOrd="0" presId="urn:microsoft.com/office/officeart/2005/8/layout/chevron2"/>
    <dgm:cxn modelId="{EF0B8A91-3589-4B95-98EE-06D9F5381285}" type="presParOf" srcId="{691719D1-A3C6-46CD-8F21-BB84D71403C7}" destId="{0029F2D0-526D-405D-B1D5-68D361DB4CFC}" srcOrd="2" destOrd="0" presId="urn:microsoft.com/office/officeart/2005/8/layout/chevron2"/>
    <dgm:cxn modelId="{79E5D1F2-5F77-493F-8296-5902DD224968}" type="presParOf" srcId="{0029F2D0-526D-405D-B1D5-68D361DB4CFC}" destId="{BC887862-DDD3-45D1-8278-92F33C0BBA34}" srcOrd="0" destOrd="0" presId="urn:microsoft.com/office/officeart/2005/8/layout/chevron2"/>
    <dgm:cxn modelId="{A57912AB-2913-4B5E-997D-F81010F7445B}" type="presParOf" srcId="{0029F2D0-526D-405D-B1D5-68D361DB4CFC}" destId="{6D3B583E-7F64-44E7-BCB5-FF414585C6C8}" srcOrd="1" destOrd="0" presId="urn:microsoft.com/office/officeart/2005/8/layout/chevron2"/>
    <dgm:cxn modelId="{87FFF16D-FFDE-47BD-A1D9-48DC5B60C4D9}" type="presParOf" srcId="{691719D1-A3C6-46CD-8F21-BB84D71403C7}" destId="{F26E28C4-14FD-46A3-8625-CA38C9389F0B}" srcOrd="3" destOrd="0" presId="urn:microsoft.com/office/officeart/2005/8/layout/chevron2"/>
    <dgm:cxn modelId="{387C5D90-D7E8-463F-A3A8-6375A1A02AC1}" type="presParOf" srcId="{691719D1-A3C6-46CD-8F21-BB84D71403C7}" destId="{117D7838-F70E-47FA-9BDF-1C094277DEE9}" srcOrd="4" destOrd="0" presId="urn:microsoft.com/office/officeart/2005/8/layout/chevron2"/>
    <dgm:cxn modelId="{1DC513B7-A0A1-459E-AD0D-AAAC0F672A1B}" type="presParOf" srcId="{117D7838-F70E-47FA-9BDF-1C094277DEE9}" destId="{2039E75C-8463-46B3-9664-77A9B68569A5}" srcOrd="0" destOrd="0" presId="urn:microsoft.com/office/officeart/2005/8/layout/chevron2"/>
    <dgm:cxn modelId="{8B364AC9-5C2B-41BB-B8CB-3438CD336E70}" type="presParOf" srcId="{117D7838-F70E-47FA-9BDF-1C094277DEE9}" destId="{53AE450F-099F-465A-B438-094DF69F5FCF}" srcOrd="1" destOrd="0" presId="urn:microsoft.com/office/officeart/2005/8/layout/chevron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2D4A464E-8E1D-4751-888D-0CC42BECD3DC}" type="datetimeFigureOut">
              <a:rPr lang="ru-RU"/>
              <a:pPr>
                <a:defRPr/>
              </a:pPr>
              <a:t>16.11.2017</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a:defRPr/>
            </a:pPr>
            <a:fld id="{1E86CCA8-51C5-4442-AA67-8ADBAE112C3C}" type="slidenum">
              <a:rPr lang="ru-RU"/>
              <a:pPr>
                <a:defRPr/>
              </a:pPr>
              <a:t>‹#›</a:t>
            </a:fld>
            <a:endParaRPr lang="ru-RU"/>
          </a:p>
        </p:txBody>
      </p:sp>
    </p:spTree>
    <p:extLst>
      <p:ext uri="{BB962C8B-B14F-4D97-AF65-F5344CB8AC3E}">
        <p14:creationId xmlns:p14="http://schemas.microsoft.com/office/powerpoint/2010/main" xmlns="" val="14914568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2</a:t>
            </a:fld>
            <a:endParaRPr lang="ru-RU" altLang="ru-RU" sz="1200" smtClean="0"/>
          </a:p>
        </p:txBody>
      </p:sp>
    </p:spTree>
    <p:extLst>
      <p:ext uri="{BB962C8B-B14F-4D97-AF65-F5344CB8AC3E}">
        <p14:creationId xmlns:p14="http://schemas.microsoft.com/office/powerpoint/2010/main" xmlns="" val="39467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8</a:t>
            </a:fld>
            <a:endParaRPr lang="ru-RU" altLang="ru-RU" sz="1200" smtClean="0"/>
          </a:p>
        </p:txBody>
      </p:sp>
    </p:spTree>
    <p:extLst>
      <p:ext uri="{BB962C8B-B14F-4D97-AF65-F5344CB8AC3E}">
        <p14:creationId xmlns:p14="http://schemas.microsoft.com/office/powerpoint/2010/main" xmlns="" val="3881711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pPr>
              <a:defRPr/>
            </a:pPr>
            <a:fld id="{9534BD55-2091-4061-A031-28CE95CD765F}" type="slidenum">
              <a:rPr lang="ru-RU" altLang="ru-RU"/>
              <a:pPr>
                <a:defRPr/>
              </a:pPr>
              <a:t>‹#›</a:t>
            </a:fld>
            <a:endParaRPr lang="ru-RU" altLang="ru-RU"/>
          </a:p>
        </p:txBody>
      </p:sp>
    </p:spTree>
    <p:extLst>
      <p:ext uri="{BB962C8B-B14F-4D97-AF65-F5344CB8AC3E}">
        <p14:creationId xmlns:p14="http://schemas.microsoft.com/office/powerpoint/2010/main" xmlns="" val="3001236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68BB6487-BE14-408C-90EC-1D26A67D8239}" type="slidenum">
              <a:rPr lang="ru-RU" altLang="ru-RU"/>
              <a:pPr>
                <a:defRPr/>
              </a:pPr>
              <a:t>‹#›</a:t>
            </a:fld>
            <a:endParaRPr lang="ru-RU" altLang="ru-RU"/>
          </a:p>
        </p:txBody>
      </p:sp>
    </p:spTree>
    <p:extLst>
      <p:ext uri="{BB962C8B-B14F-4D97-AF65-F5344CB8AC3E}">
        <p14:creationId xmlns:p14="http://schemas.microsoft.com/office/powerpoint/2010/main" xmlns="" val="21181276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076FC0F4-E4FC-47CD-9D3A-01C153A50727}" type="slidenum">
              <a:rPr lang="ru-RU" altLang="ru-RU"/>
              <a:pPr>
                <a:defRPr/>
              </a:pPr>
              <a:t>‹#›</a:t>
            </a:fld>
            <a:endParaRPr lang="ru-RU" altLang="ru-RU"/>
          </a:p>
        </p:txBody>
      </p:sp>
    </p:spTree>
    <p:extLst>
      <p:ext uri="{BB962C8B-B14F-4D97-AF65-F5344CB8AC3E}">
        <p14:creationId xmlns:p14="http://schemas.microsoft.com/office/powerpoint/2010/main" xmlns="" val="16116418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F383FC5D-77FD-4F79-8A88-24E4DD6E0C88}" type="slidenum">
              <a:rPr lang="ru-RU" altLang="ru-RU"/>
              <a:pPr>
                <a:defRPr/>
              </a:pPr>
              <a:t>‹#›</a:t>
            </a:fld>
            <a:endParaRPr lang="ru-RU" altLang="ru-RU"/>
          </a:p>
        </p:txBody>
      </p:sp>
    </p:spTree>
    <p:extLst>
      <p:ext uri="{BB962C8B-B14F-4D97-AF65-F5344CB8AC3E}">
        <p14:creationId xmlns:p14="http://schemas.microsoft.com/office/powerpoint/2010/main" xmlns="" val="1637671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pPr>
              <a:defRPr/>
            </a:pPr>
            <a:fld id="{51CFA5D9-744A-4842-B78B-E870FD3E4F62}" type="slidenum">
              <a:rPr lang="ru-RU" altLang="ru-RU"/>
              <a:pPr>
                <a:defRPr/>
              </a:pPr>
              <a:t>‹#›</a:t>
            </a:fld>
            <a:endParaRPr lang="ru-RU" altLang="ru-RU"/>
          </a:p>
        </p:txBody>
      </p:sp>
    </p:spTree>
    <p:extLst>
      <p:ext uri="{BB962C8B-B14F-4D97-AF65-F5344CB8AC3E}">
        <p14:creationId xmlns:p14="http://schemas.microsoft.com/office/powerpoint/2010/main" xmlns="" val="195073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pPr>
              <a:defRPr/>
            </a:pPr>
            <a:fld id="{C1C594F9-768F-4664-97E3-D06C820DE409}" type="slidenum">
              <a:rPr lang="ru-RU" altLang="ru-RU"/>
              <a:pPr>
                <a:defRPr/>
              </a:pPr>
              <a:t>‹#›</a:t>
            </a:fld>
            <a:endParaRPr lang="ru-RU" altLang="ru-RU"/>
          </a:p>
        </p:txBody>
      </p:sp>
    </p:spTree>
    <p:extLst>
      <p:ext uri="{BB962C8B-B14F-4D97-AF65-F5344CB8AC3E}">
        <p14:creationId xmlns:p14="http://schemas.microsoft.com/office/powerpoint/2010/main" xmlns="" val="1314248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2954B6A0-EDD2-4845-8F2C-0ABF8962436A}" type="slidenum">
              <a:rPr lang="ru-RU" altLang="ru-RU"/>
              <a:pPr>
                <a:defRPr/>
              </a:pPr>
              <a:t>‹#›</a:t>
            </a:fld>
            <a:endParaRPr lang="ru-RU" altLang="ru-RU"/>
          </a:p>
        </p:txBody>
      </p:sp>
    </p:spTree>
    <p:extLst>
      <p:ext uri="{BB962C8B-B14F-4D97-AF65-F5344CB8AC3E}">
        <p14:creationId xmlns:p14="http://schemas.microsoft.com/office/powerpoint/2010/main" xmlns="" val="110206559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B725BB25-2C17-407D-9F62-14C54F01D054}" type="slidenum">
              <a:rPr lang="ru-RU" altLang="ru-RU"/>
              <a:pPr>
                <a:defRPr/>
              </a:pPr>
              <a:t>‹#›</a:t>
            </a:fld>
            <a:endParaRPr lang="ru-RU" altLang="ru-RU"/>
          </a:p>
        </p:txBody>
      </p:sp>
    </p:spTree>
    <p:extLst>
      <p:ext uri="{BB962C8B-B14F-4D97-AF65-F5344CB8AC3E}">
        <p14:creationId xmlns:p14="http://schemas.microsoft.com/office/powerpoint/2010/main" xmlns="" val="742265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83C1F5DC-A037-477F-B243-BED93527B360}" type="slidenum">
              <a:rPr lang="ru-RU" altLang="ru-RU"/>
              <a:pPr>
                <a:defRPr/>
              </a:pPr>
              <a:t>‹#›</a:t>
            </a:fld>
            <a:endParaRPr lang="ru-RU" altLang="ru-RU"/>
          </a:p>
        </p:txBody>
      </p:sp>
    </p:spTree>
    <p:extLst>
      <p:ext uri="{BB962C8B-B14F-4D97-AF65-F5344CB8AC3E}">
        <p14:creationId xmlns:p14="http://schemas.microsoft.com/office/powerpoint/2010/main" xmlns="" val="4281837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CC3B5F4F-8152-4240-AABD-4F31A84878EF}" type="slidenum">
              <a:rPr lang="ru-RU" altLang="ru-RU"/>
              <a:pPr>
                <a:defRPr/>
              </a:pPr>
              <a:t>‹#›</a:t>
            </a:fld>
            <a:endParaRPr lang="ru-RU" altLang="ru-RU"/>
          </a:p>
        </p:txBody>
      </p:sp>
    </p:spTree>
    <p:extLst>
      <p:ext uri="{BB962C8B-B14F-4D97-AF65-F5344CB8AC3E}">
        <p14:creationId xmlns:p14="http://schemas.microsoft.com/office/powerpoint/2010/main" xmlns="" val="1822326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2075838A-B9AD-4719-BA35-4632C63C91F6}" type="slidenum">
              <a:rPr lang="ru-RU" altLang="ru-RU"/>
              <a:pPr>
                <a:defRPr/>
              </a:pPr>
              <a:t>‹#›</a:t>
            </a:fld>
            <a:endParaRPr lang="ru-RU" altLang="ru-RU"/>
          </a:p>
        </p:txBody>
      </p:sp>
    </p:spTree>
    <p:extLst>
      <p:ext uri="{BB962C8B-B14F-4D97-AF65-F5344CB8AC3E}">
        <p14:creationId xmlns:p14="http://schemas.microsoft.com/office/powerpoint/2010/main" xmlns="" val="9488710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3153D69F-6589-4577-AE74-419C00280C01}" type="slidenum">
              <a:rPr lang="ru-RU" altLang="ru-RU"/>
              <a:pPr>
                <a:defRPr/>
              </a:pPr>
              <a:t>‹#›</a:t>
            </a:fld>
            <a:endParaRPr lang="ru-RU" altLang="ru-RU"/>
          </a:p>
        </p:txBody>
      </p:sp>
    </p:spTree>
    <p:extLst>
      <p:ext uri="{BB962C8B-B14F-4D97-AF65-F5344CB8AC3E}">
        <p14:creationId xmlns:p14="http://schemas.microsoft.com/office/powerpoint/2010/main" xmlns="" val="36174963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B16A146B-463A-41C3-9CD4-0377F5719627}" type="slidenum">
              <a:rPr lang="ru-RU" altLang="ru-RU"/>
              <a:pPr>
                <a:defRPr/>
              </a:pPr>
              <a:t>‹#›</a:t>
            </a:fld>
            <a:endParaRPr lang="ru-RU" altLang="ru-RU"/>
          </a:p>
        </p:txBody>
      </p:sp>
    </p:spTree>
    <p:extLst>
      <p:ext uri="{BB962C8B-B14F-4D97-AF65-F5344CB8AC3E}">
        <p14:creationId xmlns:p14="http://schemas.microsoft.com/office/powerpoint/2010/main" xmlns="" val="693580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pPr>
              <a:defRPr/>
            </a:pPr>
            <a:fld id="{C0DBC099-8995-4D71-8391-DBABE6E99AA4}" type="slidenum">
              <a:rPr lang="ru-RU" altLang="ru-RU"/>
              <a:pPr>
                <a:defRPr/>
              </a:pPr>
              <a:t>‹#›</a:t>
            </a:fld>
            <a:endParaRPr lang="ru-RU" altLang="ru-RU"/>
          </a:p>
        </p:txBody>
      </p:sp>
    </p:spTree>
    <p:extLst>
      <p:ext uri="{BB962C8B-B14F-4D97-AF65-F5344CB8AC3E}">
        <p14:creationId xmlns:p14="http://schemas.microsoft.com/office/powerpoint/2010/main" xmlns="" val="26110237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974DB5BB-9359-408D-AE9D-58DBE707CC60}" type="slidenum">
              <a:rPr lang="ru-RU" altLang="ru-RU"/>
              <a:pPr>
                <a:defRPr/>
              </a:pPr>
              <a:t>‹#›</a:t>
            </a:fld>
            <a:endParaRPr lang="ru-RU" altLang="ru-RU"/>
          </a:p>
        </p:txBody>
      </p:sp>
    </p:spTree>
    <p:extLst>
      <p:ext uri="{BB962C8B-B14F-4D97-AF65-F5344CB8AC3E}">
        <p14:creationId xmlns:p14="http://schemas.microsoft.com/office/powerpoint/2010/main" xmlns="" val="9641420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8CF66D8A-9E0E-477A-BB1B-52C1C489B935}" type="slidenum">
              <a:rPr lang="ru-RU" altLang="ru-RU"/>
              <a:pPr>
                <a:defRPr/>
              </a:pPr>
              <a:t>‹#›</a:t>
            </a:fld>
            <a:endParaRPr lang="ru-RU" altLang="ru-RU"/>
          </a:p>
        </p:txBody>
      </p:sp>
    </p:spTree>
    <p:extLst>
      <p:ext uri="{BB962C8B-B14F-4D97-AF65-F5344CB8AC3E}">
        <p14:creationId xmlns:p14="http://schemas.microsoft.com/office/powerpoint/2010/main" xmlns="" val="26247131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9534BD55-2091-4061-A031-28CE95CD765F}" type="slidenum">
              <a:rPr lang="ru-RU" altLang="ru-RU" smtClean="0"/>
              <a:pPr>
                <a:defRPr/>
              </a:pPr>
              <a:t>‹#›</a:t>
            </a:fld>
            <a:endParaRPr lang="ru-RU" altLang="ru-RU"/>
          </a:p>
        </p:txBody>
      </p:sp>
    </p:spTree>
    <p:extLst>
      <p:ext uri="{BB962C8B-B14F-4D97-AF65-F5344CB8AC3E}">
        <p14:creationId xmlns:p14="http://schemas.microsoft.com/office/powerpoint/2010/main" xmlns="" val="26295334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68BB6487-BE14-408C-90EC-1D26A67D8239}" type="slidenum">
              <a:rPr lang="ru-RU" altLang="ru-RU" smtClean="0"/>
              <a:pPr>
                <a:defRPr/>
              </a:pPr>
              <a:t>‹#›</a:t>
            </a:fld>
            <a:endParaRPr lang="ru-RU" altLang="ru-RU"/>
          </a:p>
        </p:txBody>
      </p:sp>
    </p:spTree>
    <p:extLst>
      <p:ext uri="{BB962C8B-B14F-4D97-AF65-F5344CB8AC3E}">
        <p14:creationId xmlns:p14="http://schemas.microsoft.com/office/powerpoint/2010/main" xmlns="" val="2685632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076FC0F4-E4FC-47CD-9D3A-01C153A50727}" type="slidenum">
              <a:rPr lang="ru-RU" altLang="ru-RU" smtClean="0"/>
              <a:pPr>
                <a:defRPr/>
              </a:pPr>
              <a:t>‹#›</a:t>
            </a:fld>
            <a:endParaRPr lang="ru-RU" altLang="ru-RU"/>
          </a:p>
        </p:txBody>
      </p:sp>
    </p:spTree>
    <p:extLst>
      <p:ext uri="{BB962C8B-B14F-4D97-AF65-F5344CB8AC3E}">
        <p14:creationId xmlns:p14="http://schemas.microsoft.com/office/powerpoint/2010/main" xmlns="" val="14664610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F383FC5D-77FD-4F79-8A88-24E4DD6E0C88}" type="slidenum">
              <a:rPr lang="ru-RU" altLang="ru-RU" smtClean="0"/>
              <a:pPr>
                <a:defRPr/>
              </a:pPr>
              <a:t>‹#›</a:t>
            </a:fld>
            <a:endParaRPr lang="ru-RU" altLang="ru-RU"/>
          </a:p>
        </p:txBody>
      </p:sp>
    </p:spTree>
    <p:extLst>
      <p:ext uri="{BB962C8B-B14F-4D97-AF65-F5344CB8AC3E}">
        <p14:creationId xmlns:p14="http://schemas.microsoft.com/office/powerpoint/2010/main" xmlns="" val="20827543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p>
        </p:txBody>
      </p:sp>
      <p:sp>
        <p:nvSpPr>
          <p:cNvPr id="8" name="Footer Placeholder 7"/>
          <p:cNvSpPr>
            <a:spLocks noGrp="1"/>
          </p:cNvSpPr>
          <p:nvPr>
            <p:ph type="ftr" sz="quarter" idx="11"/>
          </p:nvPr>
        </p:nvSpPr>
        <p:spPr/>
        <p:txBody>
          <a:bodyPr/>
          <a:lstStyle/>
          <a:p>
            <a:pPr>
              <a:defRPr/>
            </a:pPr>
            <a:endParaRPr lang="ru-RU" altLang="ru-RU"/>
          </a:p>
        </p:txBody>
      </p:sp>
      <p:sp>
        <p:nvSpPr>
          <p:cNvPr id="9" name="Slide Number Placeholder 8"/>
          <p:cNvSpPr>
            <a:spLocks noGrp="1"/>
          </p:cNvSpPr>
          <p:nvPr>
            <p:ph type="sldNum" sz="quarter" idx="12"/>
          </p:nvPr>
        </p:nvSpPr>
        <p:spPr/>
        <p:txBody>
          <a:bodyPr/>
          <a:lstStyle/>
          <a:p>
            <a:pPr>
              <a:defRPr/>
            </a:pPr>
            <a:fld id="{51CFA5D9-744A-4842-B78B-E870FD3E4F62}" type="slidenum">
              <a:rPr lang="ru-RU" altLang="ru-RU" smtClean="0"/>
              <a:pPr>
                <a:defRPr/>
              </a:pPr>
              <a:t>‹#›</a:t>
            </a:fld>
            <a:endParaRPr lang="ru-RU" altLang="ru-RU"/>
          </a:p>
        </p:txBody>
      </p:sp>
    </p:spTree>
    <p:extLst>
      <p:ext uri="{BB962C8B-B14F-4D97-AF65-F5344CB8AC3E}">
        <p14:creationId xmlns:p14="http://schemas.microsoft.com/office/powerpoint/2010/main" xmlns="" val="11185754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p>
        </p:txBody>
      </p:sp>
      <p:sp>
        <p:nvSpPr>
          <p:cNvPr id="4" name="Footer Placeholder 3"/>
          <p:cNvSpPr>
            <a:spLocks noGrp="1"/>
          </p:cNvSpPr>
          <p:nvPr>
            <p:ph type="ftr" sz="quarter" idx="11"/>
          </p:nvPr>
        </p:nvSpPr>
        <p:spPr/>
        <p:txBody>
          <a:bodyPr/>
          <a:lstStyle/>
          <a:p>
            <a:pPr>
              <a:defRPr/>
            </a:pPr>
            <a:endParaRPr lang="ru-RU" altLang="ru-RU"/>
          </a:p>
        </p:txBody>
      </p:sp>
      <p:sp>
        <p:nvSpPr>
          <p:cNvPr id="5" name="Slide Number Placeholder 4"/>
          <p:cNvSpPr>
            <a:spLocks noGrp="1"/>
          </p:cNvSpPr>
          <p:nvPr>
            <p:ph type="sldNum" sz="quarter" idx="12"/>
          </p:nvPr>
        </p:nvSpPr>
        <p:spPr/>
        <p:txBody>
          <a:bodyPr/>
          <a:lstStyle/>
          <a:p>
            <a:pPr>
              <a:defRPr/>
            </a:pPr>
            <a:fld id="{C1C594F9-768F-4664-97E3-D06C820DE409}" type="slidenum">
              <a:rPr lang="ru-RU" altLang="ru-RU" smtClean="0"/>
              <a:pPr>
                <a:defRPr/>
              </a:pPr>
              <a:t>‹#›</a:t>
            </a:fld>
            <a:endParaRPr lang="ru-RU" altLang="ru-RU"/>
          </a:p>
        </p:txBody>
      </p:sp>
    </p:spTree>
    <p:extLst>
      <p:ext uri="{BB962C8B-B14F-4D97-AF65-F5344CB8AC3E}">
        <p14:creationId xmlns:p14="http://schemas.microsoft.com/office/powerpoint/2010/main" xmlns="" val="19568913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p>
        </p:txBody>
      </p:sp>
      <p:sp>
        <p:nvSpPr>
          <p:cNvPr id="3" name="Footer Placeholder 2"/>
          <p:cNvSpPr>
            <a:spLocks noGrp="1"/>
          </p:cNvSpPr>
          <p:nvPr>
            <p:ph type="ftr" sz="quarter" idx="11"/>
          </p:nvPr>
        </p:nvSpPr>
        <p:spPr/>
        <p:txBody>
          <a:bodyPr/>
          <a:lstStyle/>
          <a:p>
            <a:pPr>
              <a:defRPr/>
            </a:pPr>
            <a:endParaRPr lang="ru-RU" altLang="ru-RU"/>
          </a:p>
        </p:txBody>
      </p:sp>
      <p:sp>
        <p:nvSpPr>
          <p:cNvPr id="4" name="Slide Number Placeholder 3"/>
          <p:cNvSpPr>
            <a:spLocks noGrp="1"/>
          </p:cNvSpPr>
          <p:nvPr>
            <p:ph type="sldNum" sz="quarter" idx="12"/>
          </p:nvPr>
        </p:nvSpPr>
        <p:spPr/>
        <p:txBody>
          <a:bodyPr/>
          <a:lstStyle/>
          <a:p>
            <a:pPr>
              <a:defRPr/>
            </a:pPr>
            <a:fld id="{2954B6A0-EDD2-4845-8F2C-0ABF8962436A}" type="slidenum">
              <a:rPr lang="ru-RU" altLang="ru-RU" smtClean="0"/>
              <a:pPr>
                <a:defRPr/>
              </a:pPr>
              <a:t>‹#›</a:t>
            </a:fld>
            <a:endParaRPr lang="ru-RU" altLang="ru-RU"/>
          </a:p>
        </p:txBody>
      </p:sp>
    </p:spTree>
    <p:extLst>
      <p:ext uri="{BB962C8B-B14F-4D97-AF65-F5344CB8AC3E}">
        <p14:creationId xmlns:p14="http://schemas.microsoft.com/office/powerpoint/2010/main" xmlns="" val="3835891321"/>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B725BB25-2C17-407D-9F62-14C54F01D054}" type="slidenum">
              <a:rPr lang="ru-RU" altLang="ru-RU" smtClean="0"/>
              <a:pPr>
                <a:defRPr/>
              </a:pPr>
              <a:t>‹#›</a:t>
            </a:fld>
            <a:endParaRPr lang="ru-RU" altLang="ru-RU"/>
          </a:p>
        </p:txBody>
      </p:sp>
    </p:spTree>
    <p:extLst>
      <p:ext uri="{BB962C8B-B14F-4D97-AF65-F5344CB8AC3E}">
        <p14:creationId xmlns:p14="http://schemas.microsoft.com/office/powerpoint/2010/main" xmlns="" val="35626138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83C1F5DC-A037-477F-B243-BED93527B360}" type="slidenum">
              <a:rPr lang="ru-RU" altLang="ru-RU" smtClean="0"/>
              <a:pPr>
                <a:defRPr/>
              </a:pPr>
              <a:t>‹#›</a:t>
            </a:fld>
            <a:endParaRPr lang="ru-RU" altLang="ru-RU"/>
          </a:p>
        </p:txBody>
      </p:sp>
    </p:spTree>
    <p:extLst>
      <p:ext uri="{BB962C8B-B14F-4D97-AF65-F5344CB8AC3E}">
        <p14:creationId xmlns:p14="http://schemas.microsoft.com/office/powerpoint/2010/main" xmlns="" val="30298632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CC3B5F4F-8152-4240-AABD-4F31A84878EF}" type="slidenum">
              <a:rPr lang="ru-RU" altLang="ru-RU" smtClean="0"/>
              <a:pPr>
                <a:defRPr/>
              </a:pPr>
              <a:t>‹#›</a:t>
            </a:fld>
            <a:endParaRPr lang="ru-RU" altLang="ru-RU"/>
          </a:p>
        </p:txBody>
      </p:sp>
    </p:spTree>
    <p:extLst>
      <p:ext uri="{BB962C8B-B14F-4D97-AF65-F5344CB8AC3E}">
        <p14:creationId xmlns:p14="http://schemas.microsoft.com/office/powerpoint/2010/main" xmlns="" val="26765144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2075838A-B9AD-4719-BA35-4632C63C91F6}"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42928564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3153D69F-6589-4577-AE74-419C00280C01}" type="slidenum">
              <a:rPr lang="ru-RU" altLang="ru-RU" smtClean="0"/>
              <a:pPr>
                <a:defRPr/>
              </a:pPr>
              <a:t>‹#›</a:t>
            </a:fld>
            <a:endParaRPr lang="ru-RU" altLang="ru-RU"/>
          </a:p>
        </p:txBody>
      </p:sp>
    </p:spTree>
    <p:extLst>
      <p:ext uri="{BB962C8B-B14F-4D97-AF65-F5344CB8AC3E}">
        <p14:creationId xmlns:p14="http://schemas.microsoft.com/office/powerpoint/2010/main" xmlns="" val="75391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B16A146B-463A-41C3-9CD4-0377F5719627}"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16742070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C0DBC099-8995-4D71-8391-DBABE6E99AA4}" type="slidenum">
              <a:rPr lang="ru-RU" altLang="ru-RU" smtClean="0"/>
              <a:pPr>
                <a:defRPr/>
              </a:pPr>
              <a:t>‹#›</a:t>
            </a:fld>
            <a:endParaRPr lang="ru-RU" altLang="ru-RU"/>
          </a:p>
        </p:txBody>
      </p:sp>
    </p:spTree>
    <p:extLst>
      <p:ext uri="{BB962C8B-B14F-4D97-AF65-F5344CB8AC3E}">
        <p14:creationId xmlns:p14="http://schemas.microsoft.com/office/powerpoint/2010/main" xmlns="" val="32094175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974DB5BB-9359-408D-AE9D-58DBE707CC60}" type="slidenum">
              <a:rPr lang="ru-RU" altLang="ru-RU" smtClean="0"/>
              <a:pPr>
                <a:defRPr/>
              </a:pPr>
              <a:t>‹#›</a:t>
            </a:fld>
            <a:endParaRPr lang="ru-RU" altLang="ru-RU"/>
          </a:p>
        </p:txBody>
      </p:sp>
    </p:spTree>
    <p:extLst>
      <p:ext uri="{BB962C8B-B14F-4D97-AF65-F5344CB8AC3E}">
        <p14:creationId xmlns:p14="http://schemas.microsoft.com/office/powerpoint/2010/main" xmlns="" val="31355387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8CF66D8A-9E0E-477A-BB1B-52C1C489B935}" type="slidenum">
              <a:rPr lang="ru-RU" altLang="ru-RU" smtClean="0"/>
              <a:pPr>
                <a:defRPr/>
              </a:pPr>
              <a:t>‹#›</a:t>
            </a:fld>
            <a:endParaRPr lang="ru-RU" altLang="ru-RU"/>
          </a:p>
        </p:txBody>
      </p:sp>
    </p:spTree>
    <p:extLst>
      <p:ext uri="{BB962C8B-B14F-4D97-AF65-F5344CB8AC3E}">
        <p14:creationId xmlns:p14="http://schemas.microsoft.com/office/powerpoint/2010/main" xmlns="" val="24157013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ru-RU" smtClean="0"/>
              <a:t>Образец заголовка</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lgn="l">
              <a:defRPr/>
            </a:lvl1p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9534BD55-2091-4061-A031-28CE95CD765F}" type="slidenum">
              <a:rPr lang="ru-RU" altLang="ru-RU" smtClean="0"/>
              <a:pPr>
                <a:defRPr/>
              </a:pPr>
              <a:t>‹#›</a:t>
            </a:fld>
            <a:endParaRPr lang="ru-RU" altLang="ru-RU"/>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69334961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68BB6487-BE14-408C-90EC-1D26A67D8239}" type="slidenum">
              <a:rPr lang="ru-RU" altLang="ru-RU" smtClean="0"/>
              <a:pPr>
                <a:defRPr/>
              </a:pPr>
              <a:t>‹#›</a:t>
            </a:fld>
            <a:endParaRPr lang="ru-RU" altLang="ru-RU"/>
          </a:p>
        </p:txBody>
      </p:sp>
    </p:spTree>
    <p:extLst>
      <p:ext uri="{BB962C8B-B14F-4D97-AF65-F5344CB8AC3E}">
        <p14:creationId xmlns:p14="http://schemas.microsoft.com/office/powerpoint/2010/main" xmlns="" val="4024063178"/>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076FC0F4-E4FC-47CD-9D3A-01C153A50727}" type="slidenum">
              <a:rPr lang="ru-RU" altLang="ru-RU" smtClean="0"/>
              <a:pPr>
                <a:defRPr/>
              </a:pPr>
              <a:t>‹#›</a:t>
            </a:fld>
            <a:endParaRPr lang="ru-RU" altLang="ru-RU"/>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20401102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F383FC5D-77FD-4F79-8A88-24E4DD6E0C88}" type="slidenum">
              <a:rPr lang="ru-RU" altLang="ru-RU" smtClean="0"/>
              <a:pPr>
                <a:defRPr/>
              </a:pPr>
              <a:t>‹#›</a:t>
            </a:fld>
            <a:endParaRPr lang="ru-RU" altLang="ru-RU"/>
          </a:p>
        </p:txBody>
      </p:sp>
    </p:spTree>
    <p:extLst>
      <p:ext uri="{BB962C8B-B14F-4D97-AF65-F5344CB8AC3E}">
        <p14:creationId xmlns:p14="http://schemas.microsoft.com/office/powerpoint/2010/main" xmlns="" val="141395388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768096" y="2967788"/>
            <a:ext cx="3566160" cy="33415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ru-RU" smtClean="0"/>
              <a:t>Образец текста</a:t>
            </a:r>
          </a:p>
        </p:txBody>
      </p:sp>
      <p:sp>
        <p:nvSpPr>
          <p:cNvPr id="6" name="Content Placeholder 5"/>
          <p:cNvSpPr>
            <a:spLocks noGrp="1"/>
          </p:cNvSpPr>
          <p:nvPr>
            <p:ph sz="quarter" idx="4"/>
          </p:nvPr>
        </p:nvSpPr>
        <p:spPr>
          <a:xfrm>
            <a:off x="4491990" y="2967788"/>
            <a:ext cx="3566160" cy="33415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p>
        </p:txBody>
      </p:sp>
      <p:sp>
        <p:nvSpPr>
          <p:cNvPr id="8" name="Footer Placeholder 7"/>
          <p:cNvSpPr>
            <a:spLocks noGrp="1"/>
          </p:cNvSpPr>
          <p:nvPr>
            <p:ph type="ftr" sz="quarter" idx="11"/>
          </p:nvPr>
        </p:nvSpPr>
        <p:spPr/>
        <p:txBody>
          <a:bodyPr/>
          <a:lstStyle/>
          <a:p>
            <a:pPr>
              <a:defRPr/>
            </a:pPr>
            <a:endParaRPr lang="ru-RU" altLang="ru-RU"/>
          </a:p>
        </p:txBody>
      </p:sp>
      <p:sp>
        <p:nvSpPr>
          <p:cNvPr id="9" name="Slide Number Placeholder 8"/>
          <p:cNvSpPr>
            <a:spLocks noGrp="1"/>
          </p:cNvSpPr>
          <p:nvPr>
            <p:ph type="sldNum" sz="quarter" idx="12"/>
          </p:nvPr>
        </p:nvSpPr>
        <p:spPr/>
        <p:txBody>
          <a:bodyPr/>
          <a:lstStyle/>
          <a:p>
            <a:pPr>
              <a:defRPr/>
            </a:pPr>
            <a:fld id="{51CFA5D9-744A-4842-B78B-E870FD3E4F62}" type="slidenum">
              <a:rPr lang="ru-RU" altLang="ru-RU" smtClean="0"/>
              <a:pPr>
                <a:defRPr/>
              </a:pPr>
              <a:t>‹#›</a:t>
            </a:fld>
            <a:endParaRPr lang="ru-RU" altLang="ru-RU"/>
          </a:p>
        </p:txBody>
      </p:sp>
    </p:spTree>
    <p:extLst>
      <p:ext uri="{BB962C8B-B14F-4D97-AF65-F5344CB8AC3E}">
        <p14:creationId xmlns:p14="http://schemas.microsoft.com/office/powerpoint/2010/main" xmlns="" val="231291553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p>
        </p:txBody>
      </p:sp>
      <p:sp>
        <p:nvSpPr>
          <p:cNvPr id="4" name="Footer Placeholder 3"/>
          <p:cNvSpPr>
            <a:spLocks noGrp="1"/>
          </p:cNvSpPr>
          <p:nvPr>
            <p:ph type="ftr" sz="quarter" idx="11"/>
          </p:nvPr>
        </p:nvSpPr>
        <p:spPr/>
        <p:txBody>
          <a:bodyPr/>
          <a:lstStyle/>
          <a:p>
            <a:pPr>
              <a:defRPr/>
            </a:pPr>
            <a:endParaRPr lang="ru-RU" altLang="ru-RU"/>
          </a:p>
        </p:txBody>
      </p:sp>
      <p:sp>
        <p:nvSpPr>
          <p:cNvPr id="5" name="Slide Number Placeholder 4"/>
          <p:cNvSpPr>
            <a:spLocks noGrp="1"/>
          </p:cNvSpPr>
          <p:nvPr>
            <p:ph type="sldNum" sz="quarter" idx="12"/>
          </p:nvPr>
        </p:nvSpPr>
        <p:spPr/>
        <p:txBody>
          <a:bodyPr/>
          <a:lstStyle/>
          <a:p>
            <a:pPr>
              <a:defRPr/>
            </a:pPr>
            <a:fld id="{C1C594F9-768F-4664-97E3-D06C820DE409}" type="slidenum">
              <a:rPr lang="ru-RU" altLang="ru-RU" smtClean="0"/>
              <a:pPr>
                <a:defRPr/>
              </a:pPr>
              <a:t>‹#›</a:t>
            </a:fld>
            <a:endParaRPr lang="ru-RU" altLang="ru-RU"/>
          </a:p>
        </p:txBody>
      </p:sp>
    </p:spTree>
    <p:extLst>
      <p:ext uri="{BB962C8B-B14F-4D97-AF65-F5344CB8AC3E}">
        <p14:creationId xmlns:p14="http://schemas.microsoft.com/office/powerpoint/2010/main" xmlns="" val="307575058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p>
        </p:txBody>
      </p:sp>
      <p:sp>
        <p:nvSpPr>
          <p:cNvPr id="3" name="Footer Placeholder 2"/>
          <p:cNvSpPr>
            <a:spLocks noGrp="1"/>
          </p:cNvSpPr>
          <p:nvPr>
            <p:ph type="ftr" sz="quarter" idx="11"/>
          </p:nvPr>
        </p:nvSpPr>
        <p:spPr/>
        <p:txBody>
          <a:bodyPr/>
          <a:lstStyle/>
          <a:p>
            <a:pPr>
              <a:defRPr/>
            </a:pPr>
            <a:endParaRPr lang="ru-RU" altLang="ru-RU"/>
          </a:p>
        </p:txBody>
      </p:sp>
      <p:sp>
        <p:nvSpPr>
          <p:cNvPr id="4" name="Slide Number Placeholder 3"/>
          <p:cNvSpPr>
            <a:spLocks noGrp="1"/>
          </p:cNvSpPr>
          <p:nvPr>
            <p:ph type="sldNum" sz="quarter" idx="12"/>
          </p:nvPr>
        </p:nvSpPr>
        <p:spPr/>
        <p:txBody>
          <a:bodyPr/>
          <a:lstStyle/>
          <a:p>
            <a:pPr>
              <a:defRPr/>
            </a:pPr>
            <a:fld id="{2954B6A0-EDD2-4845-8F2C-0ABF8962436A}" type="slidenum">
              <a:rPr lang="ru-RU" altLang="ru-RU" smtClean="0"/>
              <a:pPr>
                <a:defRPr/>
              </a:pPr>
              <a:t>‹#›</a:t>
            </a:fld>
            <a:endParaRPr lang="ru-RU" altLang="ru-RU"/>
          </a:p>
        </p:txBody>
      </p:sp>
    </p:spTree>
    <p:extLst>
      <p:ext uri="{BB962C8B-B14F-4D97-AF65-F5344CB8AC3E}">
        <p14:creationId xmlns:p14="http://schemas.microsoft.com/office/powerpoint/2010/main" xmlns="" val="37437496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ru-RU" smtClean="0"/>
              <a:t>Образец заголовка</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B725BB25-2C17-407D-9F62-14C54F01D054}" type="slidenum">
              <a:rPr lang="ru-RU" altLang="ru-RU" smtClean="0"/>
              <a:pPr>
                <a:defRPr/>
              </a:pPr>
              <a:t>‹#›</a:t>
            </a:fld>
            <a:endParaRPr lang="ru-RU" altLang="ru-RU"/>
          </a:p>
        </p:txBody>
      </p:sp>
    </p:spTree>
    <p:extLst>
      <p:ext uri="{BB962C8B-B14F-4D97-AF65-F5344CB8AC3E}">
        <p14:creationId xmlns:p14="http://schemas.microsoft.com/office/powerpoint/2010/main" xmlns="" val="196161409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smtClean="0"/>
              <a:t>Вставка рисунка</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83C1F5DC-A037-477F-B243-BED93527B360}" type="slidenum">
              <a:rPr lang="ru-RU" altLang="ru-RU" smtClean="0"/>
              <a:pPr>
                <a:defRPr/>
              </a:pPr>
              <a:t>‹#›</a:t>
            </a:fld>
            <a:endParaRPr lang="ru-RU" altLang="ru-RU"/>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11554167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974DB5BB-9359-408D-AE9D-58DBE707CC60}" type="slidenum">
              <a:rPr lang="ru-RU" altLang="ru-RU" smtClean="0"/>
              <a:pPr>
                <a:defRPr/>
              </a:pPr>
              <a:t>‹#›</a:t>
            </a:fld>
            <a:endParaRPr lang="ru-RU" altLang="ru-RU"/>
          </a:p>
        </p:txBody>
      </p:sp>
    </p:spTree>
    <p:extLst>
      <p:ext uri="{BB962C8B-B14F-4D97-AF65-F5344CB8AC3E}">
        <p14:creationId xmlns:p14="http://schemas.microsoft.com/office/powerpoint/2010/main" xmlns="" val="36402799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8CF66D8A-9E0E-477A-BB1B-52C1C489B935}" type="slidenum">
              <a:rPr lang="ru-RU" altLang="ru-RU" smtClean="0"/>
              <a:pPr>
                <a:defRPr/>
              </a:pPr>
              <a:t>‹#›</a:t>
            </a:fld>
            <a:endParaRPr lang="ru-RU" altLang="ru-RU"/>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280787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3.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a:defRPr sz="900">
                <a:solidFill>
                  <a:schemeClr val="accent1"/>
                </a:solidFill>
              </a:defRPr>
            </a:lvl1pPr>
          </a:lstStyle>
          <a:p>
            <a:pPr>
              <a:defRPr/>
            </a:pPr>
            <a:fld id="{722A15A4-ADC7-4BE6-886F-CF22DE99FD24}"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804"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5" r:id="rId11"/>
    <p:sldLayoutId id="2147483800" r:id="rId12"/>
    <p:sldLayoutId id="2147483806" r:id="rId13"/>
    <p:sldLayoutId id="2147483801" r:id="rId14"/>
    <p:sldLayoutId id="2147483802" r:id="rId15"/>
    <p:sldLayoutId id="2147483803"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722A15A4-ADC7-4BE6-886F-CF22DE99FD24}" type="slidenum">
              <a:rPr lang="ru-RU" altLang="ru-RU" smtClean="0"/>
              <a:pPr>
                <a:defRPr/>
              </a:pPr>
              <a:t>‹#›</a:t>
            </a:fld>
            <a:endParaRPr lang="ru-RU" altLang="ru-RU"/>
          </a:p>
        </p:txBody>
      </p:sp>
    </p:spTree>
    <p:extLst>
      <p:ext uri="{BB962C8B-B14F-4D97-AF65-F5344CB8AC3E}">
        <p14:creationId xmlns:p14="http://schemas.microsoft.com/office/powerpoint/2010/main" xmlns="" val="1892969129"/>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 id="2147483819" r:id="rId12"/>
    <p:sldLayoutId id="2147483820" r:id="rId13"/>
    <p:sldLayoutId id="2147483821" r:id="rId14"/>
    <p:sldLayoutId id="2147483822" r:id="rId15"/>
    <p:sldLayoutId id="2147483823"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pPr>
              <a:defRPr/>
            </a:pPr>
            <a:endParaRPr lang="ru-RU" altLang="ru-RU"/>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pPr>
              <a:defRPr/>
            </a:pPr>
            <a:endParaRPr lang="ru-RU" altLang="ru-RU"/>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pPr>
              <a:defRPr/>
            </a:pPr>
            <a:fld id="{722A15A4-ADC7-4BE6-886F-CF22DE99FD24}" type="slidenum">
              <a:rPr lang="ru-RU" altLang="ru-RU" smtClean="0"/>
              <a:pPr>
                <a:defRPr/>
              </a:pPr>
              <a:t>‹#›</a:t>
            </a:fld>
            <a:endParaRPr lang="ru-RU" altLang="ru-RU"/>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551808758"/>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 id="2147483831" r:id="rId7"/>
    <p:sldLayoutId id="2147483832" r:id="rId8"/>
    <p:sldLayoutId id="2147483833" r:id="rId9"/>
    <p:sldLayoutId id="2147483834" r:id="rId10"/>
    <p:sldLayoutId id="2147483835" r:id="rId11"/>
  </p:sldLayoutIdLst>
  <p:timing>
    <p:tnLst>
      <p:par>
        <p:cTn id="1" dur="indefinite" restart="never" nodeType="tmRoot"/>
      </p:par>
    </p:tnLst>
  </p:timing>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4.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ext Box 317"/>
          <p:cNvSpPr txBox="1">
            <a:spLocks noChangeArrowheads="1"/>
          </p:cNvSpPr>
          <p:nvPr/>
        </p:nvSpPr>
        <p:spPr bwMode="auto">
          <a:xfrm flipV="1">
            <a:off x="0" y="2997198"/>
            <a:ext cx="7884368" cy="40216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rot="10800000" wrap="square">
            <a:spAutoFit/>
          </a:bodyPr>
          <a:lstStyle>
            <a:lvl1pPr marL="88900" indent="647700" defTabSz="254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254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254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254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254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254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254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254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254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lnSpc>
                <a:spcPct val="150000"/>
              </a:lnSpc>
              <a:buClr>
                <a:srgbClr val="90C226"/>
              </a:buClr>
              <a:buFontTx/>
              <a:buNone/>
            </a:pPr>
            <a:r>
              <a:rPr lang="uz-Cyrl-UZ" altLang="ru-RU" sz="2000" b="1" i="1" dirty="0">
                <a:latin typeface="Times New Roman" panose="02020603050405020304" pitchFamily="18" charset="0"/>
                <a:cs typeface="Times New Roman" panose="02020603050405020304" pitchFamily="18" charset="0"/>
              </a:rPr>
              <a:t>Режа:</a:t>
            </a:r>
          </a:p>
          <a:p>
            <a:r>
              <a:rPr lang="uz-Cyrl-UZ" sz="2400" b="1" dirty="0"/>
              <a:t>1.  Фитомелиорантлар хусусида тушунча. </a:t>
            </a:r>
            <a:endParaRPr lang="ru-RU" sz="2400" dirty="0"/>
          </a:p>
          <a:p>
            <a:r>
              <a:rPr lang="uz-Cyrl-UZ" sz="2400" b="1" dirty="0"/>
              <a:t>2. Турли чўл экологик типларига хос фитомелиорантлар ва уларнинг ҳаётиий шакллар бўйлаб тақсимланиши. </a:t>
            </a:r>
            <a:endParaRPr lang="ru-RU" sz="2400" dirty="0"/>
          </a:p>
          <a:p>
            <a:r>
              <a:rPr lang="uz-Cyrl-UZ" sz="2400" b="1" dirty="0"/>
              <a:t>3. Яйлов махсулдорлигини оширишда фитомелиорантларни танлаш. </a:t>
            </a:r>
            <a:endParaRPr lang="ru-RU" sz="2400" dirty="0"/>
          </a:p>
          <a:p>
            <a:r>
              <a:rPr lang="uz-Cyrl-UZ" sz="2400" b="1" dirty="0"/>
              <a:t>4. Экилган пичанзор ва яйловларни парваришлаш</a:t>
            </a:r>
            <a:endParaRPr lang="ru-RU" altLang="ru-RU" sz="2400" b="1" i="1" dirty="0">
              <a:latin typeface="Times New Roman" panose="02020603050405020304" pitchFamily="18" charset="0"/>
              <a:cs typeface="Times New Roman" panose="02020603050405020304" pitchFamily="18" charset="0"/>
            </a:endParaRPr>
          </a:p>
        </p:txBody>
      </p:sp>
      <p:sp>
        <p:nvSpPr>
          <p:cNvPr id="10561" name="Text Box 321"/>
          <p:cNvSpPr txBox="1">
            <a:spLocks noChangeArrowheads="1"/>
          </p:cNvSpPr>
          <p:nvPr/>
        </p:nvSpPr>
        <p:spPr bwMode="auto">
          <a:xfrm>
            <a:off x="323850" y="188913"/>
            <a:ext cx="6845300" cy="2677656"/>
          </a:xfrm>
          <a:prstGeom prst="rect">
            <a:avLst/>
          </a:prstGeom>
          <a:noFill/>
          <a:ln>
            <a:noFill/>
          </a:ln>
          <a:effectLst/>
        </p:spPr>
        <p:txBody>
          <a:bodyPr>
            <a:spAutoFit/>
          </a:bodyPr>
          <a:lstStyle/>
          <a:p>
            <a:pPr algn="ctr">
              <a:lnSpc>
                <a:spcPct val="150000"/>
              </a:lnSpc>
              <a:defRPr/>
            </a:pPr>
            <a:r>
              <a:rPr lang="uz-Cyrl-UZ" altLang="ru-RU" sz="2800" b="1" dirty="0" smtClean="0">
                <a:solidFill>
                  <a:srgbClr val="0000FF"/>
                </a:solidFill>
              </a:rPr>
              <a:t>9 </a:t>
            </a:r>
            <a:r>
              <a:rPr lang="ru-RU" altLang="ru-RU" sz="2800" b="1" dirty="0">
                <a:solidFill>
                  <a:srgbClr val="0000FF"/>
                </a:solidFill>
              </a:rPr>
              <a:t>– </a:t>
            </a:r>
            <a:r>
              <a:rPr lang="uz-Cyrl-UZ" altLang="ru-RU" sz="2800" b="1" dirty="0" smtClean="0">
                <a:solidFill>
                  <a:srgbClr val="0000FF"/>
                </a:solidFill>
              </a:rPr>
              <a:t>мавзу. </a:t>
            </a:r>
            <a:r>
              <a:rPr lang="uz-Cyrl-UZ" sz="2800" b="1" dirty="0" smtClean="0"/>
              <a:t>Яйловлар </a:t>
            </a:r>
            <a:r>
              <a:rPr lang="uz-Cyrl-UZ" sz="2800" b="1" dirty="0"/>
              <a:t>фитомелиорациясида истиқболли озуқабоп ўсимликларни парваришлаш технологияси</a:t>
            </a:r>
            <a:r>
              <a:rPr lang="ru-RU" altLang="ru-RU" sz="2800" b="1" dirty="0" smtClean="0">
                <a:solidFill>
                  <a:srgbClr val="0000FF"/>
                </a:solidFill>
              </a:rPr>
              <a:t>.</a:t>
            </a:r>
            <a:endParaRPr lang="en-US" altLang="ru-RU" sz="2800" b="1" dirty="0">
              <a:solidFill>
                <a:srgbClr val="0000FF"/>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8388424" cy="503337"/>
          </a:xfrm>
        </p:spPr>
        <p:style>
          <a:lnRef idx="2">
            <a:schemeClr val="accent2">
              <a:shade val="50000"/>
            </a:schemeClr>
          </a:lnRef>
          <a:fillRef idx="1">
            <a:schemeClr val="accent2"/>
          </a:fillRef>
          <a:effectRef idx="0">
            <a:schemeClr val="accent2"/>
          </a:effectRef>
          <a:fontRef idx="minor">
            <a:schemeClr val="lt1"/>
          </a:fontRef>
        </p:style>
        <p:txBody>
          <a:bodyPr>
            <a:normAutofit fontScale="90000"/>
          </a:bodyPr>
          <a:lstStyle/>
          <a:p>
            <a:pPr algn="ctr"/>
            <a:r>
              <a:rPr lang="uz-Cyrl-UZ" sz="3200" b="1" dirty="0"/>
              <a:t>Фитомелиорантлар хусусида тушунча. </a:t>
            </a:r>
            <a:endParaRPr lang="ru-RU" altLang="ru-RU" sz="3200" b="1" dirty="0" smtClean="0">
              <a:solidFill>
                <a:srgbClr val="0000FF"/>
              </a:solidFill>
              <a:latin typeface="Times New Roman" panose="02020603050405020304" pitchFamily="18" charset="0"/>
            </a:endParaRPr>
          </a:p>
        </p:txBody>
      </p:sp>
      <p:sp>
        <p:nvSpPr>
          <p:cNvPr id="4" name="Прямоугольник 3"/>
          <p:cNvSpPr/>
          <p:nvPr/>
        </p:nvSpPr>
        <p:spPr>
          <a:xfrm>
            <a:off x="3851920" y="620688"/>
            <a:ext cx="5292080" cy="6370975"/>
          </a:xfrm>
          <a:prstGeom prst="rect">
            <a:avLst/>
          </a:prstGeom>
        </p:spPr>
        <p:txBody>
          <a:bodyPr wrap="square">
            <a:spAutoFit/>
          </a:bodyPr>
          <a:lstStyle/>
          <a:p>
            <a:pPr algn="just"/>
            <a:r>
              <a:rPr lang="uz-Cyrl-UZ" sz="2400" dirty="0"/>
              <a:t>Фитомелиорация </a:t>
            </a:r>
            <a:r>
              <a:rPr lang="uz-Cyrl-UZ" sz="2400" i="1" dirty="0"/>
              <a:t>(</a:t>
            </a:r>
            <a:r>
              <a:rPr lang="uz-Cyrl-UZ" sz="2400" b="1" i="1" dirty="0"/>
              <a:t>фитон</a:t>
            </a:r>
            <a:r>
              <a:rPr lang="uz-Cyrl-UZ" sz="2400" i="1" dirty="0"/>
              <a:t>-ўсимлик,</a:t>
            </a:r>
            <a:r>
              <a:rPr lang="uz-Cyrl-UZ" sz="2400" b="1" i="1" dirty="0"/>
              <a:t> мелиорация </a:t>
            </a:r>
            <a:r>
              <a:rPr lang="uz-Cyrl-UZ" sz="2400" dirty="0"/>
              <a:t>яхшилаш, яъни, ўсимликлар воситасида яхшилаш) яйловшуносликда нисбатан янги, истиқболли йўналиш бўлиб, табиий яйловлар махсулдорлиги ошириш чора-тадбирларини қўллаш</a:t>
            </a:r>
            <a:r>
              <a:rPr lang="uz-Cyrl-UZ" sz="2400" baseline="30000" dirty="0"/>
              <a:t> </a:t>
            </a:r>
            <a:r>
              <a:rPr lang="uz-Cyrl-UZ" sz="2400" dirty="0"/>
              <a:t>билан боғлиқ масалалар тизимидан иборат. </a:t>
            </a:r>
            <a:endParaRPr lang="ru-RU" sz="2400" dirty="0"/>
          </a:p>
          <a:p>
            <a:pPr algn="just"/>
            <a:r>
              <a:rPr lang="uz-Cyrl-UZ" sz="2400" dirty="0"/>
              <a:t>Хозирги кунда қоракўлчилик худудларининг ўзига хос тупроқ-иқлим шароитларини ҳисобга олиб уларнинг ҳосилдорлигини кескин оширишга қаратилган агротехник чора-тадбирлар тизими ишлаб чиқилган. Уларнинг фитомелиоратив моҳиятини фойдаланиш мавсумларига қараб бир неча гуруҳга бўлиш мумкин. </a:t>
            </a:r>
            <a:endParaRPr lang="ru-RU" sz="2400" dirty="0"/>
          </a:p>
        </p:txBody>
      </p:sp>
      <p:pic>
        <p:nvPicPr>
          <p:cNvPr id="3074" name="Picture 2" descr="C:\ЮНЕСКО\Слайдлар\Ем хашак етиштириш\рАСМЛАР\zona_stepei.jpg"/>
          <p:cNvPicPr>
            <a:picLocks noChangeAspect="1" noChangeArrowheads="1"/>
          </p:cNvPicPr>
          <p:nvPr/>
        </p:nvPicPr>
        <p:blipFill>
          <a:blip r:embed="rId3"/>
          <a:srcRect/>
          <a:stretch>
            <a:fillRect/>
          </a:stretch>
        </p:blipFill>
        <p:spPr bwMode="auto">
          <a:xfrm>
            <a:off x="285720" y="3929066"/>
            <a:ext cx="3571900" cy="2571768"/>
          </a:xfrm>
          <a:prstGeom prst="rect">
            <a:avLst/>
          </a:prstGeom>
          <a:noFill/>
        </p:spPr>
      </p:pic>
      <p:pic>
        <p:nvPicPr>
          <p:cNvPr id="3075" name="Picture 3" descr="C:\ЮНЕСКО\Слайдлар\Ем хашак етиштириш\рАСМЛАР\Klimat_stepnoj_zony_big.jpg"/>
          <p:cNvPicPr>
            <a:picLocks noChangeAspect="1" noChangeArrowheads="1"/>
          </p:cNvPicPr>
          <p:nvPr/>
        </p:nvPicPr>
        <p:blipFill>
          <a:blip r:embed="rId4"/>
          <a:srcRect/>
          <a:stretch>
            <a:fillRect/>
          </a:stretch>
        </p:blipFill>
        <p:spPr bwMode="auto">
          <a:xfrm>
            <a:off x="285720" y="1643050"/>
            <a:ext cx="3462750" cy="225425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68313" y="476250"/>
            <a:ext cx="8229600" cy="431800"/>
          </a:xfrm>
        </p:spPr>
        <p:txBody>
          <a:bodyPr/>
          <a:lstStyle/>
          <a:p>
            <a:pPr algn="ctr" eaLnBrk="1" hangingPunct="1"/>
            <a:r>
              <a:rPr lang="ru-RU" altLang="ru-RU" sz="2600" b="1" dirty="0" err="1">
                <a:solidFill>
                  <a:srgbClr val="0000FF"/>
                </a:solidFill>
                <a:latin typeface="Times New Roman" panose="02020603050405020304" pitchFamily="18" charset="0"/>
              </a:rPr>
              <a:t>Адирларда</a:t>
            </a:r>
            <a:r>
              <a:rPr lang="ru-RU" altLang="ru-RU" sz="2600" b="1" dirty="0">
                <a:solidFill>
                  <a:srgbClr val="0000FF"/>
                </a:solidFill>
                <a:latin typeface="Times New Roman" panose="02020603050405020304" pitchFamily="18" charset="0"/>
              </a:rPr>
              <a:t> </a:t>
            </a:r>
            <a:r>
              <a:rPr lang="ru-RU" altLang="ru-RU" sz="2600" b="1" dirty="0" err="1">
                <a:solidFill>
                  <a:srgbClr val="0000FF"/>
                </a:solidFill>
                <a:latin typeface="Times New Roman" panose="02020603050405020304" pitchFamily="18" charset="0"/>
              </a:rPr>
              <a:t>кўзги-қишки</a:t>
            </a:r>
            <a:r>
              <a:rPr lang="ru-RU" altLang="ru-RU" sz="2600" b="1" dirty="0">
                <a:solidFill>
                  <a:srgbClr val="0000FF"/>
                </a:solidFill>
                <a:latin typeface="Times New Roman" panose="02020603050405020304" pitchFamily="18" charset="0"/>
              </a:rPr>
              <a:t>    </a:t>
            </a:r>
            <a:r>
              <a:rPr lang="ru-RU" altLang="ru-RU" sz="2600" b="1" dirty="0" err="1">
                <a:solidFill>
                  <a:srgbClr val="0000FF"/>
                </a:solidFill>
                <a:latin typeface="Times New Roman" panose="02020603050405020304" pitchFamily="18" charset="0"/>
              </a:rPr>
              <a:t>яйловлар</a:t>
            </a:r>
            <a:r>
              <a:rPr lang="ru-RU" altLang="ru-RU" sz="2600" b="1" dirty="0">
                <a:solidFill>
                  <a:srgbClr val="0000FF"/>
                </a:solidFill>
                <a:latin typeface="Times New Roman" panose="02020603050405020304" pitchFamily="18" charset="0"/>
              </a:rPr>
              <a:t>    </a:t>
            </a:r>
            <a:r>
              <a:rPr lang="ru-RU" altLang="ru-RU" sz="2600" b="1" dirty="0" err="1">
                <a:solidFill>
                  <a:srgbClr val="0000FF"/>
                </a:solidFill>
                <a:latin typeface="Times New Roman" panose="02020603050405020304" pitchFamily="18" charset="0"/>
              </a:rPr>
              <a:t>барпо</a:t>
            </a:r>
            <a:r>
              <a:rPr lang="ru-RU" altLang="ru-RU" sz="2600" b="1" dirty="0">
                <a:solidFill>
                  <a:srgbClr val="0000FF"/>
                </a:solidFill>
                <a:latin typeface="Times New Roman" panose="02020603050405020304" pitchFamily="18" charset="0"/>
              </a:rPr>
              <a:t>    </a:t>
            </a:r>
            <a:r>
              <a:rPr lang="ru-RU" altLang="ru-RU" sz="2600" b="1" dirty="0" err="1">
                <a:solidFill>
                  <a:srgbClr val="0000FF"/>
                </a:solidFill>
                <a:latin typeface="Times New Roman" panose="02020603050405020304" pitchFamily="18" charset="0"/>
              </a:rPr>
              <a:t>этиш</a:t>
            </a:r>
            <a:endParaRPr lang="ru-RU" altLang="ru-RU" sz="2600" b="1" dirty="0" smtClean="0">
              <a:solidFill>
                <a:srgbClr val="0000FF"/>
              </a:solidFill>
              <a:latin typeface="Times New Roman" panose="02020603050405020304" pitchFamily="18" charset="0"/>
            </a:endParaRPr>
          </a:p>
        </p:txBody>
      </p:sp>
      <p:sp>
        <p:nvSpPr>
          <p:cNvPr id="19459" name="Rectangle 3"/>
          <p:cNvSpPr>
            <a:spLocks noGrp="1" noChangeArrowheads="1"/>
          </p:cNvSpPr>
          <p:nvPr>
            <p:ph idx="1"/>
          </p:nvPr>
        </p:nvSpPr>
        <p:spPr>
          <a:xfrm>
            <a:off x="179512" y="908050"/>
            <a:ext cx="4811713" cy="5451475"/>
          </a:xfrm>
          <a:blipFill dpi="0" rotWithShape="1">
            <a:blip r:embed="rId2"/>
            <a:srcRect/>
            <a:tile tx="0" ty="0" sx="100000" sy="100000" flip="none" algn="tl"/>
          </a:blipFill>
        </p:spPr>
        <p:txBody>
          <a:bodyPr/>
          <a:lstStyle/>
          <a:p>
            <a:r>
              <a:rPr lang="en-US" altLang="ru-RU" dirty="0" smtClean="0">
                <a:latin typeface="Times New Roman" panose="02020603050405020304" pitchFamily="18" charset="0"/>
              </a:rPr>
              <a:t>	</a:t>
            </a:r>
            <a:r>
              <a:rPr lang="ru-RU" b="1" i="1" dirty="0" err="1"/>
              <a:t>Адирларда</a:t>
            </a:r>
            <a:r>
              <a:rPr lang="ru-RU" b="1" i="1" dirty="0"/>
              <a:t> </a:t>
            </a:r>
            <a:r>
              <a:rPr lang="ru-RU" b="1" i="1" dirty="0" err="1"/>
              <a:t>кўзги-қишки</a:t>
            </a:r>
            <a:r>
              <a:rPr lang="ru-RU" b="1" i="1" dirty="0"/>
              <a:t>    </a:t>
            </a:r>
            <a:r>
              <a:rPr lang="ru-RU" b="1" i="1" dirty="0" err="1"/>
              <a:t>яйловлар</a:t>
            </a:r>
            <a:r>
              <a:rPr lang="ru-RU" b="1" i="1" dirty="0"/>
              <a:t>    </a:t>
            </a:r>
            <a:r>
              <a:rPr lang="ru-RU" b="1" i="1" dirty="0" err="1"/>
              <a:t>барпо</a:t>
            </a:r>
            <a:r>
              <a:rPr lang="ru-RU" b="1" i="1" dirty="0"/>
              <a:t>    </a:t>
            </a:r>
            <a:r>
              <a:rPr lang="ru-RU" b="1" i="1" dirty="0" err="1"/>
              <a:t>этишнинг</a:t>
            </a:r>
            <a:r>
              <a:rPr lang="ru-RU" i="1" dirty="0"/>
              <a:t> </a:t>
            </a:r>
            <a:r>
              <a:rPr lang="ru-RU" dirty="0" err="1"/>
              <a:t>ва</a:t>
            </a:r>
            <a:r>
              <a:rPr lang="ru-RU" dirty="0"/>
              <a:t> </a:t>
            </a:r>
            <a:r>
              <a:rPr lang="ru-RU" dirty="0" err="1"/>
              <a:t>зарурлиги</a:t>
            </a:r>
            <a:r>
              <a:rPr lang="ru-RU" dirty="0"/>
              <a:t> </a:t>
            </a:r>
            <a:r>
              <a:rPr lang="ru-RU" dirty="0" err="1"/>
              <a:t>шундаки</a:t>
            </a:r>
            <a:r>
              <a:rPr lang="ru-RU" dirty="0"/>
              <a:t>, улар </a:t>
            </a:r>
            <a:r>
              <a:rPr lang="ru-RU" dirty="0" err="1"/>
              <a:t>нисбатан</a:t>
            </a:r>
            <a:r>
              <a:rPr lang="ru-RU" dirty="0"/>
              <a:t> </a:t>
            </a:r>
            <a:r>
              <a:rPr lang="ru-RU" dirty="0" err="1"/>
              <a:t>юқори</a:t>
            </a:r>
            <a:r>
              <a:rPr lang="ru-RU" dirty="0"/>
              <a:t> </a:t>
            </a:r>
            <a:r>
              <a:rPr lang="ru-RU" dirty="0" err="1"/>
              <a:t>махсулли</a:t>
            </a:r>
            <a:r>
              <a:rPr lang="ru-RU" dirty="0"/>
              <a:t>, </a:t>
            </a:r>
            <a:r>
              <a:rPr lang="ru-RU" dirty="0" err="1"/>
              <a:t>аксарият</a:t>
            </a:r>
            <a:r>
              <a:rPr lang="ru-RU" dirty="0"/>
              <a:t> </a:t>
            </a:r>
            <a:r>
              <a:rPr lang="ru-RU" dirty="0" err="1"/>
              <a:t>холларда</a:t>
            </a:r>
            <a:r>
              <a:rPr lang="ru-RU" dirty="0"/>
              <a:t> </a:t>
            </a:r>
            <a:r>
              <a:rPr lang="ru-RU" dirty="0" err="1"/>
              <a:t>анчагина</a:t>
            </a:r>
            <a:r>
              <a:rPr lang="ru-RU" dirty="0"/>
              <a:t> </a:t>
            </a:r>
            <a:r>
              <a:rPr lang="ru-RU" dirty="0" err="1"/>
              <a:t>тўйимли</a:t>
            </a:r>
            <a:r>
              <a:rPr lang="ru-RU" dirty="0"/>
              <a:t> </a:t>
            </a:r>
            <a:r>
              <a:rPr lang="ru-RU" dirty="0" err="1"/>
              <a:t>турлардан</a:t>
            </a:r>
            <a:r>
              <a:rPr lang="ru-RU" dirty="0"/>
              <a:t> </a:t>
            </a:r>
            <a:r>
              <a:rPr lang="ru-RU" dirty="0" err="1"/>
              <a:t>ташкил</a:t>
            </a:r>
            <a:r>
              <a:rPr lang="ru-RU" dirty="0"/>
              <a:t> </a:t>
            </a:r>
            <a:r>
              <a:rPr lang="ru-RU" dirty="0" err="1"/>
              <a:t>топган</a:t>
            </a:r>
            <a:r>
              <a:rPr lang="ru-RU" dirty="0"/>
              <a:t> </a:t>
            </a:r>
            <a:r>
              <a:rPr lang="ru-RU" dirty="0" err="1"/>
              <a:t>бўлса</a:t>
            </a:r>
            <a:r>
              <a:rPr lang="ru-RU" dirty="0"/>
              <a:t> </a:t>
            </a:r>
            <a:r>
              <a:rPr lang="ru-RU" dirty="0" err="1"/>
              <a:t>ҳам</a:t>
            </a:r>
            <a:r>
              <a:rPr lang="ru-RU" dirty="0"/>
              <a:t>, </a:t>
            </a:r>
            <a:r>
              <a:rPr lang="ru-RU" dirty="0" err="1"/>
              <a:t>таркибида</a:t>
            </a:r>
            <a:r>
              <a:rPr lang="ru-RU" dirty="0"/>
              <a:t> ярим </a:t>
            </a:r>
            <a:r>
              <a:rPr lang="ru-RU" dirty="0" err="1"/>
              <a:t>буталарнинг</a:t>
            </a:r>
            <a:r>
              <a:rPr lang="ru-RU" dirty="0"/>
              <a:t> </a:t>
            </a:r>
            <a:r>
              <a:rPr lang="ru-RU" dirty="0" err="1"/>
              <a:t>бўлмаслиги</a:t>
            </a:r>
            <a:r>
              <a:rPr lang="ru-RU" dirty="0"/>
              <a:t> </a:t>
            </a:r>
            <a:r>
              <a:rPr lang="ru-RU" dirty="0" err="1"/>
              <a:t>ёки</a:t>
            </a:r>
            <a:r>
              <a:rPr lang="ru-RU" dirty="0"/>
              <a:t> </a:t>
            </a:r>
            <a:r>
              <a:rPr lang="ru-RU" dirty="0" err="1"/>
              <a:t>камчиллиги</a:t>
            </a:r>
            <a:r>
              <a:rPr lang="ru-RU" dirty="0"/>
              <a:t> </a:t>
            </a:r>
            <a:r>
              <a:rPr lang="ru-RU" dirty="0" err="1"/>
              <a:t>сабабли</a:t>
            </a:r>
            <a:r>
              <a:rPr lang="ru-RU" dirty="0"/>
              <a:t> </a:t>
            </a:r>
            <a:r>
              <a:rPr lang="ru-RU" dirty="0" err="1"/>
              <a:t>кўз-қиш</a:t>
            </a:r>
            <a:r>
              <a:rPr lang="ru-RU" dirty="0"/>
              <a:t> </a:t>
            </a:r>
            <a:r>
              <a:rPr lang="ru-RU" dirty="0" err="1"/>
              <a:t>ойлари</a:t>
            </a:r>
            <a:r>
              <a:rPr lang="ru-RU" dirty="0"/>
              <a:t> </a:t>
            </a:r>
            <a:r>
              <a:rPr lang="ru-RU" dirty="0" err="1"/>
              <a:t>молларни</a:t>
            </a:r>
            <a:r>
              <a:rPr lang="ru-RU" dirty="0"/>
              <a:t> </a:t>
            </a:r>
            <a:r>
              <a:rPr lang="ru-RU" dirty="0" err="1"/>
              <a:t>яйловда</a:t>
            </a:r>
            <a:r>
              <a:rPr lang="ru-RU" dirty="0"/>
              <a:t> </a:t>
            </a:r>
            <a:r>
              <a:rPr lang="ru-RU" dirty="0" err="1"/>
              <a:t>боқиш</a:t>
            </a:r>
            <a:r>
              <a:rPr lang="ru-RU" dirty="0"/>
              <a:t> </a:t>
            </a:r>
            <a:r>
              <a:rPr lang="ru-RU" dirty="0" err="1"/>
              <a:t>борасида</a:t>
            </a:r>
            <a:r>
              <a:rPr lang="ru-RU" dirty="0"/>
              <a:t> </a:t>
            </a:r>
            <a:r>
              <a:rPr lang="ru-RU" dirty="0" err="1"/>
              <a:t>талайгина</a:t>
            </a:r>
            <a:r>
              <a:rPr lang="ru-RU" dirty="0"/>
              <a:t> </a:t>
            </a:r>
            <a:r>
              <a:rPr lang="ru-RU" dirty="0" err="1"/>
              <a:t>кийинчиликларни</a:t>
            </a:r>
            <a:r>
              <a:rPr lang="ru-RU" dirty="0"/>
              <a:t> </a:t>
            </a:r>
            <a:r>
              <a:rPr lang="ru-RU" dirty="0" err="1"/>
              <a:t>юзага</a:t>
            </a:r>
            <a:r>
              <a:rPr lang="ru-RU" dirty="0"/>
              <a:t> </a:t>
            </a:r>
            <a:r>
              <a:rPr lang="ru-RU" dirty="0" err="1"/>
              <a:t>келтиради</a:t>
            </a:r>
            <a:r>
              <a:rPr lang="ru-RU" dirty="0"/>
              <a:t>. </a:t>
            </a:r>
          </a:p>
          <a:p>
            <a:r>
              <a:rPr lang="ru-RU" dirty="0" err="1"/>
              <a:t>Адир</a:t>
            </a:r>
            <a:r>
              <a:rPr lang="ru-RU" dirty="0"/>
              <a:t> </a:t>
            </a:r>
            <a:r>
              <a:rPr lang="ru-RU" dirty="0" err="1"/>
              <a:t>яйловларга</a:t>
            </a:r>
            <a:r>
              <a:rPr lang="ru-RU" dirty="0"/>
              <a:t> </a:t>
            </a:r>
            <a:r>
              <a:rPr lang="ru-RU" dirty="0" err="1"/>
              <a:t>хос</a:t>
            </a:r>
            <a:r>
              <a:rPr lang="ru-RU" dirty="0"/>
              <a:t> </a:t>
            </a:r>
            <a:r>
              <a:rPr lang="ru-RU" dirty="0" err="1"/>
              <a:t>ушбу</a:t>
            </a:r>
            <a:r>
              <a:rPr lang="ru-RU" dirty="0"/>
              <a:t> </a:t>
            </a:r>
            <a:r>
              <a:rPr lang="ru-RU" dirty="0" err="1"/>
              <a:t>нуксонни</a:t>
            </a:r>
            <a:r>
              <a:rPr lang="ru-RU" dirty="0"/>
              <a:t> </a:t>
            </a:r>
            <a:r>
              <a:rPr lang="ru-RU" dirty="0" err="1"/>
              <a:t>бартараф</a:t>
            </a:r>
            <a:r>
              <a:rPr lang="ru-RU" dirty="0"/>
              <a:t> </a:t>
            </a:r>
            <a:r>
              <a:rPr lang="ru-RU" dirty="0" err="1"/>
              <a:t>этиш</a:t>
            </a:r>
            <a:r>
              <a:rPr lang="ru-RU" dirty="0"/>
              <a:t> </a:t>
            </a:r>
            <a:r>
              <a:rPr lang="ru-RU" dirty="0" err="1"/>
              <a:t>мақсадида</a:t>
            </a:r>
            <a:r>
              <a:rPr lang="ru-RU" dirty="0"/>
              <a:t>, </a:t>
            </a:r>
            <a:r>
              <a:rPr lang="ru-RU" dirty="0" err="1"/>
              <a:t>биринчи</a:t>
            </a:r>
            <a:r>
              <a:rPr lang="ru-RU" dirty="0"/>
              <a:t> </a:t>
            </a:r>
            <a:r>
              <a:rPr lang="ru-RU" dirty="0" err="1"/>
              <a:t>навбатта</a:t>
            </a:r>
            <a:r>
              <a:rPr lang="ru-RU" dirty="0"/>
              <a:t>, </a:t>
            </a:r>
            <a:r>
              <a:rPr lang="ru-RU" dirty="0" err="1"/>
              <a:t>инқирозга</a:t>
            </a:r>
            <a:r>
              <a:rPr lang="ru-RU" dirty="0"/>
              <a:t> </a:t>
            </a:r>
            <a:r>
              <a:rPr lang="ru-RU" dirty="0" err="1"/>
              <a:t>учраган</a:t>
            </a:r>
            <a:r>
              <a:rPr lang="ru-RU" dirty="0"/>
              <a:t>, </a:t>
            </a:r>
            <a:r>
              <a:rPr lang="ru-RU" dirty="0" err="1"/>
              <a:t>яъни</a:t>
            </a:r>
            <a:r>
              <a:rPr lang="ru-RU" dirty="0"/>
              <a:t> </a:t>
            </a:r>
            <a:r>
              <a:rPr lang="ru-RU" dirty="0" err="1"/>
              <a:t>ўсимлик</a:t>
            </a:r>
            <a:r>
              <a:rPr lang="ru-RU" dirty="0"/>
              <a:t> </a:t>
            </a:r>
            <a:r>
              <a:rPr lang="ru-RU" dirty="0" err="1"/>
              <a:t>қопламида</a:t>
            </a:r>
            <a:r>
              <a:rPr lang="ru-RU" dirty="0"/>
              <a:t> </a:t>
            </a:r>
            <a:r>
              <a:rPr lang="ru-RU" dirty="0" err="1"/>
              <a:t>кўзиқулоқ</a:t>
            </a:r>
            <a:r>
              <a:rPr lang="ru-RU" dirty="0"/>
              <a:t>, </a:t>
            </a:r>
            <a:r>
              <a:rPr lang="ru-RU" dirty="0" err="1"/>
              <a:t>оқкўрай</a:t>
            </a:r>
            <a:r>
              <a:rPr lang="ru-RU" dirty="0"/>
              <a:t>, </a:t>
            </a:r>
            <a:r>
              <a:rPr lang="ru-RU" dirty="0" err="1"/>
              <a:t>исфент</a:t>
            </a:r>
            <a:r>
              <a:rPr lang="ru-RU" dirty="0"/>
              <a:t> </a:t>
            </a:r>
            <a:r>
              <a:rPr lang="ru-RU" dirty="0" err="1"/>
              <a:t>каби</a:t>
            </a:r>
            <a:r>
              <a:rPr lang="ru-RU" dirty="0"/>
              <a:t> </a:t>
            </a:r>
            <a:r>
              <a:rPr lang="ru-RU" dirty="0" err="1"/>
              <a:t>бегона</a:t>
            </a:r>
            <a:r>
              <a:rPr lang="ru-RU" dirty="0"/>
              <a:t> </a:t>
            </a:r>
            <a:r>
              <a:rPr lang="ru-RU" dirty="0" err="1"/>
              <a:t>ўтлар</a:t>
            </a:r>
            <a:r>
              <a:rPr lang="ru-RU" dirty="0"/>
              <a:t> </a:t>
            </a:r>
            <a:r>
              <a:rPr lang="ru-RU" dirty="0" err="1"/>
              <a:t>устиворлик</a:t>
            </a:r>
            <a:r>
              <a:rPr lang="ru-RU" dirty="0"/>
              <a:t> </a:t>
            </a:r>
            <a:r>
              <a:rPr lang="ru-RU" dirty="0" err="1"/>
              <a:t>қилган</a:t>
            </a:r>
            <a:r>
              <a:rPr lang="ru-RU" dirty="0"/>
              <a:t> </a:t>
            </a:r>
            <a:r>
              <a:rPr lang="ru-RU" dirty="0" err="1"/>
              <a:t>худудлар</a:t>
            </a:r>
            <a:r>
              <a:rPr lang="ru-RU" dirty="0"/>
              <a:t>, </a:t>
            </a:r>
            <a:r>
              <a:rPr lang="ru-RU" dirty="0" err="1"/>
              <a:t>ахоли</a:t>
            </a:r>
            <a:r>
              <a:rPr lang="ru-RU" dirty="0"/>
              <a:t> </a:t>
            </a:r>
            <a:r>
              <a:rPr lang="ru-RU" dirty="0" err="1"/>
              <a:t>пунктларига</a:t>
            </a:r>
            <a:r>
              <a:rPr lang="ru-RU" dirty="0"/>
              <a:t> </a:t>
            </a:r>
            <a:r>
              <a:rPr lang="ru-RU" dirty="0" err="1"/>
              <a:t>якин</a:t>
            </a:r>
            <a:r>
              <a:rPr lang="ru-RU" dirty="0"/>
              <a:t> </a:t>
            </a:r>
            <a:r>
              <a:rPr lang="ru-RU" dirty="0" err="1"/>
              <a:t>майдонлар</a:t>
            </a:r>
            <a:r>
              <a:rPr lang="ru-RU" dirty="0"/>
              <a:t> </a:t>
            </a:r>
            <a:r>
              <a:rPr lang="ru-RU" dirty="0" err="1"/>
              <a:t>ажратилади</a:t>
            </a:r>
            <a:r>
              <a:rPr lang="ru-RU" dirty="0"/>
              <a:t>. </a:t>
            </a:r>
          </a:p>
          <a:p>
            <a:pPr marL="0" indent="0" algn="just" eaLnBrk="1" hangingPunct="1">
              <a:lnSpc>
                <a:spcPct val="80000"/>
              </a:lnSpc>
              <a:buFont typeface="Wingdings 3" panose="05040102010807070707" pitchFamily="18" charset="2"/>
              <a:buNone/>
            </a:pPr>
            <a:r>
              <a:rPr lang="ru-RU" altLang="ru-RU" dirty="0" smtClean="0">
                <a:latin typeface="Times New Roman" panose="02020603050405020304" pitchFamily="18" charset="0"/>
              </a:rPr>
              <a:t>. </a:t>
            </a:r>
          </a:p>
        </p:txBody>
      </p:sp>
      <p:pic>
        <p:nvPicPr>
          <p:cNvPr id="7170" name="Picture 2" descr="C:\ЮНЕСКО\Слайдлар\Ем хашак етиштириш\рАСМЛАР\8.jpg"/>
          <p:cNvPicPr>
            <a:picLocks noChangeAspect="1" noChangeArrowheads="1"/>
          </p:cNvPicPr>
          <p:nvPr/>
        </p:nvPicPr>
        <p:blipFill>
          <a:blip r:embed="rId3"/>
          <a:srcRect/>
          <a:stretch>
            <a:fillRect/>
          </a:stretch>
        </p:blipFill>
        <p:spPr bwMode="auto">
          <a:xfrm>
            <a:off x="5143504" y="4000504"/>
            <a:ext cx="3429024" cy="2476501"/>
          </a:xfrm>
          <a:prstGeom prst="rect">
            <a:avLst/>
          </a:prstGeom>
          <a:noFill/>
        </p:spPr>
      </p:pic>
      <p:pic>
        <p:nvPicPr>
          <p:cNvPr id="7171" name="Picture 3" descr="C:\ЮНЕСКО\Слайдлар\Ем хашак етиштириш\рАСМЛАР\0_196291_90cc30b2_XL.jpg"/>
          <p:cNvPicPr>
            <a:picLocks noChangeAspect="1" noChangeArrowheads="1"/>
          </p:cNvPicPr>
          <p:nvPr/>
        </p:nvPicPr>
        <p:blipFill>
          <a:blip r:embed="rId4"/>
          <a:srcRect/>
          <a:stretch>
            <a:fillRect/>
          </a:stretch>
        </p:blipFill>
        <p:spPr bwMode="auto">
          <a:xfrm>
            <a:off x="5143504" y="1214422"/>
            <a:ext cx="3705175" cy="2468573"/>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7155" name="Rectangle 3"/>
          <p:cNvSpPr>
            <a:spLocks noGrp="1" noChangeArrowheads="1"/>
          </p:cNvSpPr>
          <p:nvPr>
            <p:ph idx="1"/>
          </p:nvPr>
        </p:nvSpPr>
        <p:spPr>
          <a:xfrm>
            <a:off x="500034" y="714356"/>
            <a:ext cx="7775575" cy="3362716"/>
          </a:xfrm>
          <a:blipFill>
            <a:blip r:embed="rId2"/>
            <a:tile tx="0" ty="0" sx="100000" sy="100000" flip="none" algn="tl"/>
          </a:blipFill>
        </p:spPr>
        <p:txBody>
          <a:bodyPr rtlCol="0">
            <a:noAutofit/>
          </a:bodyPr>
          <a:lstStyle/>
          <a:p>
            <a:r>
              <a:rPr lang="en-US" altLang="ru-RU" sz="2200" b="1" dirty="0" smtClean="0">
                <a:solidFill>
                  <a:schemeClr val="tx1">
                    <a:lumMod val="75000"/>
                    <a:lumOff val="25000"/>
                  </a:schemeClr>
                </a:solidFill>
                <a:latin typeface="Times New Roman" panose="02020603050405020304" pitchFamily="18" charset="0"/>
              </a:rPr>
              <a:t>		</a:t>
            </a:r>
            <a:r>
              <a:rPr lang="ru-RU" sz="2400" b="1" i="1" dirty="0" err="1"/>
              <a:t>Чўл</a:t>
            </a:r>
            <a:r>
              <a:rPr lang="ru-RU" sz="2400" b="1" i="1" dirty="0"/>
              <a:t> </a:t>
            </a:r>
            <a:r>
              <a:rPr lang="ru-RU" sz="2400" b="1" i="1" dirty="0" err="1"/>
              <a:t>худудларида</a:t>
            </a:r>
            <a:r>
              <a:rPr lang="ru-RU" sz="2400" b="1" i="1" dirty="0"/>
              <a:t> </a:t>
            </a:r>
            <a:r>
              <a:rPr lang="ru-RU" sz="2400" b="1" i="1" dirty="0" err="1"/>
              <a:t>ихотазорлар</a:t>
            </a:r>
            <a:r>
              <a:rPr lang="ru-RU" sz="2400" b="1" i="1" dirty="0"/>
              <a:t> </a:t>
            </a:r>
            <a:r>
              <a:rPr lang="ru-RU" sz="2400" b="1" i="1" dirty="0" err="1"/>
              <a:t>барпо</a:t>
            </a:r>
            <a:r>
              <a:rPr lang="ru-RU" sz="2400" b="1" i="1" dirty="0"/>
              <a:t> </a:t>
            </a:r>
            <a:r>
              <a:rPr lang="ru-RU" sz="2400" b="1" i="1" dirty="0" err="1"/>
              <a:t>этишнинг</a:t>
            </a:r>
            <a:r>
              <a:rPr lang="ru-RU" sz="2400" b="1" i="1" dirty="0"/>
              <a:t> </a:t>
            </a:r>
            <a:r>
              <a:rPr lang="ru-RU" sz="2400" dirty="0" err="1"/>
              <a:t>мохияти</a:t>
            </a:r>
            <a:r>
              <a:rPr lang="ru-RU" sz="2400" dirty="0"/>
              <a:t> </a:t>
            </a:r>
            <a:r>
              <a:rPr lang="ru-RU" sz="2400" dirty="0" err="1"/>
              <a:t>шундаки</a:t>
            </a:r>
            <a:r>
              <a:rPr lang="ru-RU" sz="2400" dirty="0"/>
              <a:t>, улар </a:t>
            </a:r>
            <a:r>
              <a:rPr lang="ru-RU" sz="2400" dirty="0" err="1"/>
              <a:t>чўлларга</a:t>
            </a:r>
            <a:r>
              <a:rPr lang="ru-RU" sz="2400" dirty="0"/>
              <a:t> </a:t>
            </a:r>
            <a:r>
              <a:rPr lang="ru-RU" sz="2400" dirty="0" err="1"/>
              <a:t>хос</a:t>
            </a:r>
            <a:r>
              <a:rPr lang="ru-RU" sz="2400" dirty="0"/>
              <a:t> </a:t>
            </a:r>
            <a:r>
              <a:rPr lang="ru-RU" sz="2400" dirty="0" err="1"/>
              <a:t>кучли</a:t>
            </a:r>
            <a:r>
              <a:rPr lang="ru-RU" sz="2400" dirty="0"/>
              <a:t> </a:t>
            </a:r>
            <a:r>
              <a:rPr lang="ru-RU" sz="2400" dirty="0" err="1"/>
              <a:t>шамолларнинг</a:t>
            </a:r>
            <a:r>
              <a:rPr lang="ru-RU" sz="2400" dirty="0"/>
              <a:t> </a:t>
            </a:r>
            <a:r>
              <a:rPr lang="ru-RU" sz="2400" dirty="0" err="1"/>
              <a:t>эсиш</a:t>
            </a:r>
            <a:r>
              <a:rPr lang="ru-RU" sz="2400" dirty="0"/>
              <a:t> </a:t>
            </a:r>
            <a:r>
              <a:rPr lang="ru-RU" sz="2400" dirty="0" err="1"/>
              <a:t>тезлигини</a:t>
            </a:r>
            <a:r>
              <a:rPr lang="ru-RU" sz="2400" dirty="0"/>
              <a:t> </a:t>
            </a:r>
            <a:r>
              <a:rPr lang="ru-RU" sz="2400" dirty="0" err="1"/>
              <a:t>пасайтиради</a:t>
            </a:r>
            <a:r>
              <a:rPr lang="ru-RU" sz="2400" dirty="0"/>
              <a:t>, </a:t>
            </a:r>
            <a:r>
              <a:rPr lang="ru-RU" sz="2400" dirty="0" err="1"/>
              <a:t>қишда</a:t>
            </a:r>
            <a:r>
              <a:rPr lang="ru-RU" sz="2400" dirty="0"/>
              <a:t> </a:t>
            </a:r>
            <a:r>
              <a:rPr lang="ru-RU" sz="2400" dirty="0" err="1"/>
              <a:t>қор</a:t>
            </a:r>
            <a:r>
              <a:rPr lang="ru-RU" sz="2400" dirty="0"/>
              <a:t> </a:t>
            </a:r>
            <a:r>
              <a:rPr lang="ru-RU" sz="2400" dirty="0" err="1"/>
              <a:t>тупланишини</a:t>
            </a:r>
            <a:r>
              <a:rPr lang="ru-RU" sz="2400" dirty="0"/>
              <a:t> </a:t>
            </a:r>
            <a:r>
              <a:rPr lang="ru-RU" sz="2400" dirty="0" err="1"/>
              <a:t>таъминлаб</a:t>
            </a:r>
            <a:r>
              <a:rPr lang="ru-RU" sz="2400" dirty="0"/>
              <a:t>, </a:t>
            </a:r>
            <a:r>
              <a:rPr lang="ru-RU" sz="2400" dirty="0" err="1"/>
              <a:t>тупроқда</a:t>
            </a:r>
            <a:r>
              <a:rPr lang="ru-RU" sz="2400" dirty="0"/>
              <a:t> нам </a:t>
            </a:r>
            <a:r>
              <a:rPr lang="ru-RU" sz="2400" dirty="0" err="1"/>
              <a:t>заҳираларининг</a:t>
            </a:r>
            <a:r>
              <a:rPr lang="ru-RU" sz="2400" dirty="0"/>
              <a:t> </a:t>
            </a:r>
            <a:r>
              <a:rPr lang="ru-RU" sz="2400" dirty="0" err="1"/>
              <a:t>узоқроқ</a:t>
            </a:r>
            <a:r>
              <a:rPr lang="ru-RU" sz="2400" dirty="0"/>
              <a:t> </a:t>
            </a:r>
            <a:r>
              <a:rPr lang="ru-RU" sz="2400" dirty="0" err="1"/>
              <a:t>сакланишига</a:t>
            </a:r>
            <a:r>
              <a:rPr lang="ru-RU" sz="2400" dirty="0"/>
              <a:t> </a:t>
            </a:r>
            <a:r>
              <a:rPr lang="ru-RU" sz="2400" dirty="0" err="1"/>
              <a:t>эришилади</a:t>
            </a:r>
            <a:r>
              <a:rPr lang="ru-RU" sz="2400" dirty="0"/>
              <a:t>. </a:t>
            </a:r>
            <a:r>
              <a:rPr lang="ru-RU" sz="2400" dirty="0" err="1"/>
              <a:t>Яйлов</a:t>
            </a:r>
            <a:r>
              <a:rPr lang="ru-RU" sz="2400" dirty="0"/>
              <a:t> </a:t>
            </a:r>
            <a:r>
              <a:rPr lang="ru-RU" sz="2400" dirty="0" err="1"/>
              <a:t>ўсимликларининг</a:t>
            </a:r>
            <a:r>
              <a:rPr lang="ru-RU" sz="2400" dirty="0"/>
              <a:t> </a:t>
            </a:r>
            <a:r>
              <a:rPr lang="ru-RU" sz="2400" dirty="0" err="1"/>
              <a:t>усиш</a:t>
            </a:r>
            <a:r>
              <a:rPr lang="ru-RU" sz="2400" dirty="0"/>
              <a:t>, </a:t>
            </a:r>
            <a:r>
              <a:rPr lang="ru-RU" sz="2400" dirty="0" err="1"/>
              <a:t>ривожланиш</a:t>
            </a:r>
            <a:r>
              <a:rPr lang="ru-RU" sz="2400" dirty="0"/>
              <a:t> </a:t>
            </a:r>
            <a:r>
              <a:rPr lang="ru-RU" sz="2400" dirty="0" err="1"/>
              <a:t>шароитлари</a:t>
            </a:r>
            <a:r>
              <a:rPr lang="ru-RU" sz="2400" dirty="0"/>
              <a:t> </a:t>
            </a:r>
            <a:r>
              <a:rPr lang="ru-RU" sz="2400" dirty="0" err="1"/>
              <a:t>яхшилан-ганлиги</a:t>
            </a:r>
            <a:r>
              <a:rPr lang="ru-RU" sz="2400" dirty="0"/>
              <a:t> </a:t>
            </a:r>
            <a:r>
              <a:rPr lang="ru-RU" sz="2400" dirty="0" err="1"/>
              <a:t>оқибатида</a:t>
            </a:r>
            <a:r>
              <a:rPr lang="ru-RU" sz="2400" dirty="0"/>
              <a:t> </a:t>
            </a:r>
            <a:r>
              <a:rPr lang="ru-RU" sz="2400" dirty="0" err="1"/>
              <a:t>уларнинг</a:t>
            </a:r>
            <a:r>
              <a:rPr lang="ru-RU" sz="2400" dirty="0"/>
              <a:t> </a:t>
            </a:r>
            <a:r>
              <a:rPr lang="ru-RU" sz="2400" dirty="0" err="1"/>
              <a:t>ҳосилдорлиги</a:t>
            </a:r>
            <a:r>
              <a:rPr lang="ru-RU" sz="2400" dirty="0"/>
              <a:t> 1.5-2 </a:t>
            </a:r>
            <a:r>
              <a:rPr lang="ru-RU" sz="2400" dirty="0" err="1"/>
              <a:t>баробар</a:t>
            </a:r>
            <a:r>
              <a:rPr lang="ru-RU" sz="2400" dirty="0"/>
              <a:t> </a:t>
            </a:r>
            <a:r>
              <a:rPr lang="ru-RU" sz="2400" dirty="0" err="1"/>
              <a:t>ошади</a:t>
            </a:r>
            <a:r>
              <a:rPr lang="ru-RU" sz="2400" dirty="0"/>
              <a:t>. </a:t>
            </a:r>
          </a:p>
        </p:txBody>
      </p:sp>
      <p:sp>
        <p:nvSpPr>
          <p:cNvPr id="15364" name="Прямоугольник 2"/>
          <p:cNvSpPr>
            <a:spLocks noChangeArrowheads="1"/>
          </p:cNvSpPr>
          <p:nvPr/>
        </p:nvSpPr>
        <p:spPr bwMode="auto">
          <a:xfrm>
            <a:off x="1285851" y="285728"/>
            <a:ext cx="6989757"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lgn="ctr"/>
            <a:r>
              <a:rPr lang="ru-RU" altLang="ru-RU" sz="2200" b="1" dirty="0" err="1">
                <a:solidFill>
                  <a:srgbClr val="0000FF"/>
                </a:solidFill>
              </a:rPr>
              <a:t>Чўл</a:t>
            </a:r>
            <a:r>
              <a:rPr lang="ru-RU" altLang="ru-RU" sz="2200" b="1" dirty="0">
                <a:solidFill>
                  <a:srgbClr val="0000FF"/>
                </a:solidFill>
              </a:rPr>
              <a:t> </a:t>
            </a:r>
            <a:r>
              <a:rPr lang="ru-RU" altLang="ru-RU" sz="2200" b="1" dirty="0" err="1">
                <a:solidFill>
                  <a:srgbClr val="0000FF"/>
                </a:solidFill>
              </a:rPr>
              <a:t>худудларида</a:t>
            </a:r>
            <a:r>
              <a:rPr lang="ru-RU" altLang="ru-RU" sz="2200" b="1" dirty="0">
                <a:solidFill>
                  <a:srgbClr val="0000FF"/>
                </a:solidFill>
              </a:rPr>
              <a:t> </a:t>
            </a:r>
            <a:r>
              <a:rPr lang="ru-RU" altLang="ru-RU" sz="2200" b="1" dirty="0" err="1">
                <a:solidFill>
                  <a:srgbClr val="0000FF"/>
                </a:solidFill>
              </a:rPr>
              <a:t>ихотазорлар</a:t>
            </a:r>
            <a:r>
              <a:rPr lang="ru-RU" altLang="ru-RU" sz="2200" b="1" dirty="0">
                <a:solidFill>
                  <a:srgbClr val="0000FF"/>
                </a:solidFill>
              </a:rPr>
              <a:t> </a:t>
            </a:r>
            <a:r>
              <a:rPr lang="ru-RU" altLang="ru-RU" sz="2200" b="1" dirty="0" err="1">
                <a:solidFill>
                  <a:srgbClr val="0000FF"/>
                </a:solidFill>
              </a:rPr>
              <a:t>барпо</a:t>
            </a:r>
            <a:r>
              <a:rPr lang="ru-RU" altLang="ru-RU" sz="2200" b="1" dirty="0">
                <a:solidFill>
                  <a:srgbClr val="0000FF"/>
                </a:solidFill>
              </a:rPr>
              <a:t> </a:t>
            </a:r>
            <a:r>
              <a:rPr lang="ru-RU" altLang="ru-RU" sz="2200" b="1" dirty="0" err="1">
                <a:solidFill>
                  <a:srgbClr val="0000FF"/>
                </a:solidFill>
              </a:rPr>
              <a:t>этиш</a:t>
            </a:r>
            <a:endParaRPr lang="ru-RU" altLang="ru-RU" sz="2200" dirty="0">
              <a:solidFill>
                <a:srgbClr val="0000FF"/>
              </a:solidFill>
            </a:endParaRPr>
          </a:p>
        </p:txBody>
      </p:sp>
      <p:pic>
        <p:nvPicPr>
          <p:cNvPr id="4098" name="Picture 2" descr="C:\ЮНЕСКО\Слайдлар\Ем хашак етиштириш\рАСМЛАР\скачанные файлы (12).jpg"/>
          <p:cNvPicPr>
            <a:picLocks noChangeAspect="1" noChangeArrowheads="1"/>
          </p:cNvPicPr>
          <p:nvPr/>
        </p:nvPicPr>
        <p:blipFill>
          <a:blip r:embed="rId3"/>
          <a:srcRect/>
          <a:stretch>
            <a:fillRect/>
          </a:stretch>
        </p:blipFill>
        <p:spPr bwMode="auto">
          <a:xfrm>
            <a:off x="1907704" y="4311634"/>
            <a:ext cx="4346576" cy="250033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Объект 2"/>
          <p:cNvSpPr txBox="1">
            <a:spLocks/>
          </p:cNvSpPr>
          <p:nvPr/>
        </p:nvSpPr>
        <p:spPr bwMode="auto">
          <a:xfrm>
            <a:off x="179512" y="260648"/>
            <a:ext cx="8964488" cy="3312368"/>
          </a:xfrm>
          <a:prstGeom prst="rect">
            <a:avLst/>
          </a:prstGeom>
          <a:pattFill prst="pct5">
            <a:fgClr>
              <a:schemeClr val="accent1"/>
            </a:fgClr>
            <a:bgClr>
              <a:schemeClr val="bg1"/>
            </a:bgClr>
          </a:pattFill>
          <a:ln>
            <a:noFill/>
          </a:ln>
          <a:extLst/>
        </p:spPr>
        <p:txBody>
          <a:bodyPr/>
          <a:lstStyle>
            <a:lvl1pPr indent="714375" defTabSz="4572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4572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4572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80000"/>
              </a:lnSpc>
              <a:buClr>
                <a:srgbClr val="90C226"/>
              </a:buClr>
              <a:buNone/>
            </a:pPr>
            <a:r>
              <a:rPr lang="ru-RU" sz="2400" b="1" i="1" dirty="0" err="1"/>
              <a:t>Турли</a:t>
            </a:r>
            <a:r>
              <a:rPr lang="ru-RU" sz="2400" b="1" i="1" dirty="0"/>
              <a:t> </a:t>
            </a:r>
            <a:r>
              <a:rPr lang="ru-RU" sz="2400" b="1" i="1" dirty="0" err="1"/>
              <a:t>мавсумларда</a:t>
            </a:r>
            <a:r>
              <a:rPr lang="ru-RU" sz="2400" b="1" i="1" dirty="0"/>
              <a:t> </a:t>
            </a:r>
            <a:r>
              <a:rPr lang="ru-RU" sz="2400" b="1" i="1" dirty="0" err="1"/>
              <a:t>яйловлардан</a:t>
            </a:r>
            <a:r>
              <a:rPr lang="ru-RU" sz="2400" b="1" i="1" dirty="0"/>
              <a:t> </a:t>
            </a:r>
            <a:r>
              <a:rPr lang="ru-RU" sz="2400" b="1" i="1" dirty="0" err="1"/>
              <a:t>фойдаланиш</a:t>
            </a:r>
            <a:r>
              <a:rPr lang="ru-RU" sz="2400" b="1" i="1" dirty="0"/>
              <a:t> </a:t>
            </a:r>
            <a:r>
              <a:rPr lang="ru-RU" sz="2400" b="1" i="1" dirty="0" err="1"/>
              <a:t>имконини</a:t>
            </a:r>
            <a:r>
              <a:rPr lang="ru-RU" sz="2400" b="1" i="1" dirty="0"/>
              <a:t> </a:t>
            </a:r>
            <a:r>
              <a:rPr lang="ru-RU" sz="2400" b="1" i="1" dirty="0" err="1"/>
              <a:t>берувчи</a:t>
            </a:r>
            <a:r>
              <a:rPr lang="ru-RU" sz="2400" b="1" i="1" dirty="0"/>
              <a:t> </a:t>
            </a:r>
            <a:r>
              <a:rPr lang="ru-RU" sz="2400" b="1" i="1" dirty="0" err="1"/>
              <a:t>яйлов</a:t>
            </a:r>
            <a:r>
              <a:rPr lang="ru-RU" sz="2400" b="1" i="1" dirty="0"/>
              <a:t> </a:t>
            </a:r>
            <a:r>
              <a:rPr lang="ru-RU" sz="2400" b="1" i="1" dirty="0" err="1"/>
              <a:t>агрофитоценозлари</a:t>
            </a:r>
            <a:r>
              <a:rPr lang="ru-RU" sz="2400" b="1" i="1" dirty="0"/>
              <a:t> </a:t>
            </a:r>
            <a:r>
              <a:rPr lang="ru-RU" sz="2400" b="1" i="1" dirty="0" err="1"/>
              <a:t>барпо</a:t>
            </a:r>
            <a:r>
              <a:rPr lang="ru-RU" sz="2400" b="1" i="1" dirty="0"/>
              <a:t> </a:t>
            </a:r>
            <a:r>
              <a:rPr lang="ru-RU" sz="2400" b="1" i="1" dirty="0" err="1" smtClean="0"/>
              <a:t>этиш</a:t>
            </a:r>
            <a:r>
              <a:rPr lang="ru-RU" sz="2400" b="1" i="1" dirty="0" smtClean="0"/>
              <a:t>.</a:t>
            </a:r>
          </a:p>
          <a:p>
            <a:r>
              <a:rPr lang="ru-RU" sz="1600" b="1" i="1" dirty="0" err="1"/>
              <a:t>Турли</a:t>
            </a:r>
            <a:r>
              <a:rPr lang="ru-RU" sz="1600" b="1" i="1" dirty="0"/>
              <a:t> </a:t>
            </a:r>
            <a:r>
              <a:rPr lang="ru-RU" sz="1600" b="1" i="1" dirty="0" err="1"/>
              <a:t>мавсумларда</a:t>
            </a:r>
            <a:r>
              <a:rPr lang="ru-RU" sz="1600" b="1" i="1" dirty="0"/>
              <a:t> </a:t>
            </a:r>
            <a:r>
              <a:rPr lang="ru-RU" sz="1600" b="1" i="1" dirty="0" err="1"/>
              <a:t>яйловлардан</a:t>
            </a:r>
            <a:r>
              <a:rPr lang="ru-RU" sz="1600" b="1" i="1" dirty="0"/>
              <a:t> </a:t>
            </a:r>
            <a:r>
              <a:rPr lang="ru-RU" sz="1600" b="1" i="1" dirty="0" err="1"/>
              <a:t>фойдаланиш</a:t>
            </a:r>
            <a:r>
              <a:rPr lang="ru-RU" sz="1600" b="1" i="1" dirty="0"/>
              <a:t> </a:t>
            </a:r>
            <a:r>
              <a:rPr lang="ru-RU" sz="1600" b="1" i="1" dirty="0" err="1"/>
              <a:t>имконини</a:t>
            </a:r>
            <a:r>
              <a:rPr lang="ru-RU" sz="1600" b="1" i="1" dirty="0"/>
              <a:t> </a:t>
            </a:r>
            <a:r>
              <a:rPr lang="ru-RU" sz="1600" b="1" i="1" dirty="0" err="1"/>
              <a:t>берувчи</a:t>
            </a:r>
            <a:r>
              <a:rPr lang="ru-RU" sz="1600" b="1" i="1" dirty="0"/>
              <a:t> </a:t>
            </a:r>
            <a:r>
              <a:rPr lang="ru-RU" sz="1600" b="1" i="1" dirty="0" err="1"/>
              <a:t>яйлов</a:t>
            </a:r>
            <a:r>
              <a:rPr lang="ru-RU" sz="1600" b="1" i="1" dirty="0"/>
              <a:t> </a:t>
            </a:r>
            <a:r>
              <a:rPr lang="ru-RU" sz="1600" b="1" i="1" dirty="0" err="1"/>
              <a:t>агрофитоценозлари</a:t>
            </a:r>
            <a:r>
              <a:rPr lang="ru-RU" sz="1600" b="1" i="1" dirty="0"/>
              <a:t> </a:t>
            </a:r>
            <a:r>
              <a:rPr lang="ru-RU" sz="1600" b="1" i="1" dirty="0" err="1"/>
              <a:t>барпо</a:t>
            </a:r>
            <a:r>
              <a:rPr lang="ru-RU" sz="1600" b="1" i="1" dirty="0"/>
              <a:t> </a:t>
            </a:r>
            <a:r>
              <a:rPr lang="ru-RU" sz="1600" b="1" i="1" dirty="0" err="1"/>
              <a:t>этишнинг</a:t>
            </a:r>
            <a:r>
              <a:rPr lang="ru-RU" sz="1600" b="1" i="1" dirty="0"/>
              <a:t> </a:t>
            </a:r>
            <a:r>
              <a:rPr lang="ru-RU" sz="1600" b="1" i="1" dirty="0" err="1"/>
              <a:t>аҳамияти</a:t>
            </a:r>
            <a:r>
              <a:rPr lang="ru-RU" sz="1600" b="1" i="1" dirty="0"/>
              <a:t> </a:t>
            </a:r>
            <a:r>
              <a:rPr lang="ru-RU" sz="1600" dirty="0" err="1"/>
              <a:t>шундаки</a:t>
            </a:r>
            <a:r>
              <a:rPr lang="ru-RU" sz="1600" dirty="0"/>
              <a:t>, </a:t>
            </a:r>
            <a:r>
              <a:rPr lang="ru-RU" sz="1600" dirty="0" err="1"/>
              <a:t>ҳар</a:t>
            </a:r>
            <a:r>
              <a:rPr lang="ru-RU" sz="1600" dirty="0"/>
              <a:t> </a:t>
            </a:r>
            <a:r>
              <a:rPr lang="ru-RU" sz="1600" dirty="0" err="1"/>
              <a:t>бир</a:t>
            </a:r>
            <a:r>
              <a:rPr lang="ru-RU" sz="1600" dirty="0"/>
              <a:t> </a:t>
            </a:r>
            <a:r>
              <a:rPr lang="ru-RU" sz="1600" dirty="0" err="1"/>
              <a:t>чўл</a:t>
            </a:r>
            <a:r>
              <a:rPr lang="ru-RU" sz="1600" dirty="0"/>
              <a:t> </a:t>
            </a:r>
            <a:r>
              <a:rPr lang="ru-RU" sz="1600" dirty="0" err="1"/>
              <a:t>экологик</a:t>
            </a:r>
            <a:r>
              <a:rPr lang="ru-RU" sz="1600" dirty="0"/>
              <a:t> </a:t>
            </a:r>
            <a:r>
              <a:rPr lang="ru-RU" sz="1600" dirty="0" err="1"/>
              <a:t>типларининг</a:t>
            </a:r>
            <a:r>
              <a:rPr lang="ru-RU" sz="1600" dirty="0"/>
              <a:t> </a:t>
            </a:r>
            <a:r>
              <a:rPr lang="ru-RU" sz="1600" dirty="0" err="1"/>
              <a:t>ўзига</a:t>
            </a:r>
            <a:r>
              <a:rPr lang="ru-RU" sz="1600" dirty="0"/>
              <a:t> </a:t>
            </a:r>
            <a:r>
              <a:rPr lang="ru-RU" sz="1600" dirty="0" err="1"/>
              <a:t>хос</a:t>
            </a:r>
            <a:r>
              <a:rPr lang="ru-RU" sz="1600" dirty="0"/>
              <a:t> </a:t>
            </a:r>
            <a:r>
              <a:rPr lang="ru-RU" sz="1600" dirty="0" err="1"/>
              <a:t>тупроқ-иқлим</a:t>
            </a:r>
            <a:r>
              <a:rPr lang="ru-RU" sz="1600" dirty="0"/>
              <a:t>, </a:t>
            </a:r>
            <a:r>
              <a:rPr lang="ru-RU" sz="1600" dirty="0" err="1"/>
              <a:t>ўсимлик</a:t>
            </a:r>
            <a:r>
              <a:rPr lang="ru-RU" sz="1600" dirty="0"/>
              <a:t> </a:t>
            </a:r>
            <a:r>
              <a:rPr lang="ru-RU" sz="1600" dirty="0" err="1"/>
              <a:t>копламлари</a:t>
            </a:r>
            <a:r>
              <a:rPr lang="ru-RU" sz="1600" dirty="0"/>
              <a:t> </a:t>
            </a:r>
            <a:r>
              <a:rPr lang="ru-RU" sz="1600" dirty="0" err="1"/>
              <a:t>хусусиятларини</a:t>
            </a:r>
            <a:r>
              <a:rPr lang="ru-RU" sz="1600" dirty="0"/>
              <a:t> </a:t>
            </a:r>
            <a:r>
              <a:rPr lang="ru-RU" sz="1600" dirty="0" err="1"/>
              <a:t>ҳисобга</a:t>
            </a:r>
            <a:r>
              <a:rPr lang="ru-RU" sz="1600" dirty="0"/>
              <a:t> </a:t>
            </a:r>
            <a:r>
              <a:rPr lang="ru-RU" sz="1600" dirty="0" err="1"/>
              <a:t>олиб</a:t>
            </a:r>
            <a:r>
              <a:rPr lang="ru-RU" sz="1600" dirty="0"/>
              <a:t> </a:t>
            </a:r>
            <a:r>
              <a:rPr lang="ru-RU" sz="1600" dirty="0" err="1"/>
              <a:t>турли</a:t>
            </a:r>
            <a:r>
              <a:rPr lang="ru-RU" sz="1600" dirty="0"/>
              <a:t> </a:t>
            </a:r>
            <a:r>
              <a:rPr lang="ru-RU" sz="1600" dirty="0" err="1"/>
              <a:t>ҳаётиий</a:t>
            </a:r>
            <a:r>
              <a:rPr lang="ru-RU" sz="1600" dirty="0"/>
              <a:t> </a:t>
            </a:r>
            <a:r>
              <a:rPr lang="ru-RU" sz="1600" dirty="0" err="1"/>
              <a:t>шакллар</a:t>
            </a:r>
            <a:r>
              <a:rPr lang="ru-RU" sz="1600" dirty="0"/>
              <a:t> (</a:t>
            </a:r>
            <a:r>
              <a:rPr lang="ru-RU" sz="1600" dirty="0" err="1"/>
              <a:t>буталар</a:t>
            </a:r>
            <a:r>
              <a:rPr lang="ru-RU" sz="1600" dirty="0"/>
              <a:t>, ярим </a:t>
            </a:r>
            <a:r>
              <a:rPr lang="ru-RU" sz="1600" dirty="0" err="1"/>
              <a:t>буталар</a:t>
            </a:r>
            <a:r>
              <a:rPr lang="ru-RU" sz="1600" dirty="0"/>
              <a:t>, </a:t>
            </a:r>
            <a:r>
              <a:rPr lang="ru-RU" sz="1600" dirty="0" err="1"/>
              <a:t>ўтчил</a:t>
            </a:r>
            <a:r>
              <a:rPr lang="ru-RU" sz="1600" dirty="0"/>
              <a:t> </a:t>
            </a:r>
            <a:r>
              <a:rPr lang="ru-RU" sz="1600" dirty="0" err="1"/>
              <a:t>турлар</a:t>
            </a:r>
            <a:r>
              <a:rPr lang="ru-RU" sz="1600" dirty="0"/>
              <a:t>) </a:t>
            </a:r>
            <a:r>
              <a:rPr lang="ru-RU" sz="1600" dirty="0" err="1"/>
              <a:t>аралашмасидан</a:t>
            </a:r>
            <a:r>
              <a:rPr lang="ru-RU" sz="1600" dirty="0"/>
              <a:t> </a:t>
            </a:r>
            <a:r>
              <a:rPr lang="ru-RU" sz="1600" dirty="0" err="1"/>
              <a:t>иборат</a:t>
            </a:r>
            <a:r>
              <a:rPr lang="ru-RU" sz="1600" dirty="0"/>
              <a:t> </a:t>
            </a:r>
            <a:r>
              <a:rPr lang="ru-RU" sz="1600" dirty="0" err="1"/>
              <a:t>яйлов</a:t>
            </a:r>
            <a:r>
              <a:rPr lang="ru-RU" sz="1600" dirty="0"/>
              <a:t> </a:t>
            </a:r>
            <a:r>
              <a:rPr lang="ru-RU" sz="1600" dirty="0" err="1"/>
              <a:t>агрофитоценозлари</a:t>
            </a:r>
            <a:r>
              <a:rPr lang="ru-RU" sz="1600" dirty="0"/>
              <a:t> </a:t>
            </a:r>
            <a:r>
              <a:rPr lang="ru-RU" sz="1600" dirty="0" err="1"/>
              <a:t>барпо</a:t>
            </a:r>
            <a:r>
              <a:rPr lang="ru-RU" sz="1600" dirty="0"/>
              <a:t> </a:t>
            </a:r>
            <a:r>
              <a:rPr lang="ru-RU" sz="1600" dirty="0" err="1"/>
              <a:t>этилади</a:t>
            </a:r>
            <a:r>
              <a:rPr lang="ru-RU" sz="1600" dirty="0"/>
              <a:t>. </a:t>
            </a:r>
          </a:p>
          <a:p>
            <a:r>
              <a:rPr lang="ru-RU" sz="1600" dirty="0"/>
              <a:t>Янги </a:t>
            </a:r>
            <a:r>
              <a:rPr lang="ru-RU" sz="1600" dirty="0" err="1"/>
              <a:t>экин</a:t>
            </a:r>
            <a:r>
              <a:rPr lang="ru-RU" sz="1600" dirty="0"/>
              <a:t> </a:t>
            </a:r>
            <a:r>
              <a:rPr lang="ru-RU" sz="1600" dirty="0" err="1"/>
              <a:t>майдонларининг</a:t>
            </a:r>
            <a:r>
              <a:rPr lang="ru-RU" sz="1600" dirty="0"/>
              <a:t> </a:t>
            </a:r>
            <a:r>
              <a:rPr lang="ru-RU" sz="1600" dirty="0" err="1"/>
              <a:t>дастлабки</a:t>
            </a:r>
            <a:r>
              <a:rPr lang="ru-RU" sz="1600" dirty="0"/>
              <a:t> </a:t>
            </a:r>
            <a:r>
              <a:rPr lang="ru-RU" sz="1600" dirty="0" err="1"/>
              <a:t>афзаллиги</a:t>
            </a:r>
            <a:r>
              <a:rPr lang="ru-RU" sz="1600" dirty="0"/>
              <a:t> </a:t>
            </a:r>
            <a:r>
              <a:rPr lang="ru-RU" sz="1600" dirty="0" err="1"/>
              <a:t>шундаки</a:t>
            </a:r>
            <a:r>
              <a:rPr lang="ru-RU" sz="1600" dirty="0"/>
              <a:t>, </a:t>
            </a:r>
            <a:r>
              <a:rPr lang="ru-RU" sz="1600" dirty="0" err="1"/>
              <a:t>уларнинг</a:t>
            </a:r>
            <a:r>
              <a:rPr lang="ru-RU" sz="1600" dirty="0"/>
              <a:t> </a:t>
            </a:r>
            <a:r>
              <a:rPr lang="ru-RU" sz="1600" dirty="0" err="1"/>
              <a:t>кўп</a:t>
            </a:r>
            <a:r>
              <a:rPr lang="ru-RU" sz="1600" dirty="0"/>
              <a:t> </a:t>
            </a:r>
            <a:r>
              <a:rPr lang="ru-RU" sz="1600" dirty="0" err="1"/>
              <a:t>ярусли</a:t>
            </a:r>
            <a:r>
              <a:rPr lang="ru-RU" sz="1600" dirty="0"/>
              <a:t> (</a:t>
            </a:r>
            <a:r>
              <a:rPr lang="ru-RU" sz="1600" dirty="0" err="1"/>
              <a:t>каватли</a:t>
            </a:r>
            <a:r>
              <a:rPr lang="ru-RU" sz="1600" dirty="0"/>
              <a:t>) </a:t>
            </a:r>
            <a:r>
              <a:rPr lang="ru-RU" sz="1600" dirty="0" err="1"/>
              <a:t>ва</a:t>
            </a:r>
            <a:r>
              <a:rPr lang="ru-RU" sz="1600" dirty="0"/>
              <a:t> </a:t>
            </a:r>
            <a:r>
              <a:rPr lang="ru-RU" sz="1600" dirty="0" err="1"/>
              <a:t>йилнинг</a:t>
            </a:r>
            <a:r>
              <a:rPr lang="ru-RU" sz="1600" dirty="0"/>
              <a:t> </a:t>
            </a:r>
            <a:r>
              <a:rPr lang="ru-RU" sz="1600" dirty="0" err="1"/>
              <a:t>деярли</a:t>
            </a:r>
            <a:r>
              <a:rPr lang="ru-RU" sz="1600" dirty="0"/>
              <a:t> </a:t>
            </a:r>
            <a:r>
              <a:rPr lang="ru-RU" sz="1600" dirty="0" err="1"/>
              <a:t>барча</a:t>
            </a:r>
            <a:r>
              <a:rPr lang="ru-RU" sz="1600" dirty="0"/>
              <a:t> </a:t>
            </a:r>
            <a:r>
              <a:rPr lang="ru-RU" sz="1600" dirty="0" err="1"/>
              <a:t>мавсумларида</a:t>
            </a:r>
            <a:r>
              <a:rPr lang="ru-RU" sz="1600" dirty="0"/>
              <a:t> </a:t>
            </a:r>
            <a:r>
              <a:rPr lang="ru-RU" sz="1600" dirty="0" err="1"/>
              <a:t>ҳам</a:t>
            </a:r>
            <a:r>
              <a:rPr lang="ru-RU" sz="1600" dirty="0"/>
              <a:t> </a:t>
            </a:r>
            <a:r>
              <a:rPr lang="ru-RU" sz="1600" dirty="0" err="1"/>
              <a:t>кўкат</a:t>
            </a:r>
            <a:r>
              <a:rPr lang="ru-RU" sz="1600" dirty="0"/>
              <a:t> </a:t>
            </a:r>
            <a:r>
              <a:rPr lang="ru-RU" sz="1600" dirty="0" err="1"/>
              <a:t>ҳолида</a:t>
            </a:r>
            <a:r>
              <a:rPr lang="ru-RU" sz="1600" dirty="0"/>
              <a:t> </a:t>
            </a:r>
            <a:r>
              <a:rPr lang="ru-RU" sz="1600" dirty="0" err="1"/>
              <a:t>сакланувчи</a:t>
            </a:r>
            <a:r>
              <a:rPr lang="ru-RU" sz="1600" dirty="0"/>
              <a:t> </a:t>
            </a:r>
            <a:r>
              <a:rPr lang="ru-RU" sz="1600" dirty="0" err="1"/>
              <a:t>турлардан</a:t>
            </a:r>
            <a:r>
              <a:rPr lang="ru-RU" sz="1600" dirty="0"/>
              <a:t> </a:t>
            </a:r>
            <a:r>
              <a:rPr lang="ru-RU" sz="1600" dirty="0" err="1"/>
              <a:t>ташкил</a:t>
            </a:r>
            <a:r>
              <a:rPr lang="ru-RU" sz="1600" dirty="0"/>
              <a:t> </a:t>
            </a:r>
            <a:r>
              <a:rPr lang="ru-RU" sz="1600" dirty="0" err="1"/>
              <a:t>топганлиги</a:t>
            </a:r>
            <a:r>
              <a:rPr lang="ru-RU" sz="1600" dirty="0"/>
              <a:t> </a:t>
            </a:r>
            <a:r>
              <a:rPr lang="ru-RU" sz="1600" dirty="0" err="1"/>
              <a:t>сабабли</a:t>
            </a:r>
            <a:r>
              <a:rPr lang="ru-RU" sz="1600" dirty="0"/>
              <a:t> </a:t>
            </a:r>
            <a:r>
              <a:rPr lang="ru-RU" sz="1600" dirty="0" err="1"/>
              <a:t>йилнинг</a:t>
            </a:r>
            <a:r>
              <a:rPr lang="ru-RU" sz="1600" dirty="0"/>
              <a:t> </a:t>
            </a:r>
            <a:r>
              <a:rPr lang="ru-RU" sz="1600" dirty="0" err="1"/>
              <a:t>зарур</a:t>
            </a:r>
            <a:r>
              <a:rPr lang="ru-RU" sz="1600" dirty="0"/>
              <a:t> </a:t>
            </a:r>
            <a:r>
              <a:rPr lang="ru-RU" sz="1600" dirty="0" err="1"/>
              <a:t>мавсумида</a:t>
            </a:r>
            <a:r>
              <a:rPr lang="ru-RU" sz="1600" dirty="0"/>
              <a:t> </a:t>
            </a:r>
            <a:r>
              <a:rPr lang="ru-RU" sz="1600" dirty="0" err="1"/>
              <a:t>фойдаланиш</a:t>
            </a:r>
            <a:r>
              <a:rPr lang="ru-RU" sz="1600" dirty="0"/>
              <a:t> </a:t>
            </a:r>
            <a:r>
              <a:rPr lang="ru-RU" sz="1600" dirty="0" err="1"/>
              <a:t>имконини</a:t>
            </a:r>
            <a:r>
              <a:rPr lang="ru-RU" sz="1600" dirty="0"/>
              <a:t> </a:t>
            </a:r>
            <a:r>
              <a:rPr lang="ru-RU" sz="1600" dirty="0" err="1"/>
              <a:t>беради</a:t>
            </a:r>
            <a:r>
              <a:rPr lang="ru-RU" sz="1600" dirty="0"/>
              <a:t>; об-</a:t>
            </a:r>
            <a:r>
              <a:rPr lang="ru-RU" sz="1600" dirty="0" err="1"/>
              <a:t>ҳаво</a:t>
            </a:r>
            <a:r>
              <a:rPr lang="ru-RU" sz="1600" dirty="0"/>
              <a:t> </a:t>
            </a:r>
            <a:r>
              <a:rPr lang="ru-RU" sz="1600" dirty="0" err="1"/>
              <a:t>ноқулай</a:t>
            </a:r>
            <a:r>
              <a:rPr lang="ru-RU" sz="1600" dirty="0"/>
              <a:t> </a:t>
            </a:r>
            <a:r>
              <a:rPr lang="ru-RU" sz="1600" dirty="0" err="1"/>
              <a:t>келган</a:t>
            </a:r>
            <a:r>
              <a:rPr lang="ru-RU" sz="1600" dirty="0"/>
              <a:t> </a:t>
            </a:r>
            <a:r>
              <a:rPr lang="ru-RU" sz="1600" dirty="0" err="1"/>
              <a:t>йиллар</a:t>
            </a:r>
            <a:r>
              <a:rPr lang="ru-RU" sz="1600" dirty="0"/>
              <a:t> </a:t>
            </a:r>
            <a:r>
              <a:rPr lang="ru-RU" sz="1600" dirty="0" err="1"/>
              <a:t>шароитида</a:t>
            </a:r>
            <a:r>
              <a:rPr lang="ru-RU" sz="1600" dirty="0"/>
              <a:t> </a:t>
            </a:r>
            <a:r>
              <a:rPr lang="ru-RU" sz="1600" dirty="0" err="1"/>
              <a:t>ҳам</a:t>
            </a:r>
            <a:r>
              <a:rPr lang="ru-RU" sz="1600" dirty="0"/>
              <a:t> </a:t>
            </a:r>
            <a:r>
              <a:rPr lang="ru-RU" sz="1600" dirty="0" err="1"/>
              <a:t>хашак</a:t>
            </a:r>
            <a:r>
              <a:rPr lang="ru-RU" sz="1600" dirty="0"/>
              <a:t> </a:t>
            </a:r>
            <a:r>
              <a:rPr lang="ru-RU" sz="1600" dirty="0" err="1"/>
              <a:t>ҳосилдорлиги</a:t>
            </a:r>
            <a:r>
              <a:rPr lang="ru-RU" sz="1600" dirty="0"/>
              <a:t> </a:t>
            </a:r>
            <a:r>
              <a:rPr lang="ru-RU" sz="1600" dirty="0" err="1"/>
              <a:t>нисбатан</a:t>
            </a:r>
            <a:r>
              <a:rPr lang="ru-RU" sz="1600" dirty="0"/>
              <a:t> </a:t>
            </a:r>
            <a:r>
              <a:rPr lang="ru-RU" sz="1600" dirty="0" err="1"/>
              <a:t>баркарор</a:t>
            </a:r>
            <a:r>
              <a:rPr lang="ru-RU" sz="1600" dirty="0"/>
              <a:t> </a:t>
            </a:r>
            <a:r>
              <a:rPr lang="ru-RU" sz="1600" dirty="0" err="1"/>
              <a:t>сақланиб</a:t>
            </a:r>
            <a:r>
              <a:rPr lang="ru-RU" sz="1600" dirty="0"/>
              <a:t> </a:t>
            </a:r>
            <a:r>
              <a:rPr lang="ru-RU" sz="1600" dirty="0" err="1"/>
              <a:t>туради</a:t>
            </a:r>
            <a:r>
              <a:rPr lang="ru-RU" sz="1600" dirty="0"/>
              <a:t>. </a:t>
            </a:r>
          </a:p>
          <a:p>
            <a:pPr algn="just" eaLnBrk="1" hangingPunct="1">
              <a:lnSpc>
                <a:spcPct val="80000"/>
              </a:lnSpc>
              <a:buClr>
                <a:srgbClr val="90C226"/>
              </a:buClr>
              <a:buNone/>
            </a:pPr>
            <a:endParaRPr lang="ru-RU" altLang="ru-RU" sz="2200" dirty="0">
              <a:latin typeface="Times New Roman" panose="02020603050405020304" pitchFamily="18" charset="0"/>
            </a:endParaRPr>
          </a:p>
        </p:txBody>
      </p:sp>
      <p:pic>
        <p:nvPicPr>
          <p:cNvPr id="1026" name="Picture 2" descr="C:\ЮНЕСКО\Слайдлар\Ем хашак етиштириш\рАСМЛАР\Animals___Pets_A_herd_of_cows_on_pasture_098224_.jpg"/>
          <p:cNvPicPr>
            <a:picLocks noChangeAspect="1" noChangeArrowheads="1"/>
          </p:cNvPicPr>
          <p:nvPr/>
        </p:nvPicPr>
        <p:blipFill>
          <a:blip r:embed="rId2" cstate="print"/>
          <a:srcRect/>
          <a:stretch>
            <a:fillRect/>
          </a:stretch>
        </p:blipFill>
        <p:spPr bwMode="auto">
          <a:xfrm>
            <a:off x="214282" y="3964833"/>
            <a:ext cx="4286280" cy="2848543"/>
          </a:xfrm>
          <a:prstGeom prst="rect">
            <a:avLst/>
          </a:prstGeom>
          <a:noFill/>
        </p:spPr>
      </p:pic>
      <p:pic>
        <p:nvPicPr>
          <p:cNvPr id="1027" name="Picture 3" descr="C:\ЮНЕСКО\Слайдлар\Ем хашак етиштириш\рАСМЛАР\depositphotos_21314469-stock-photo-cattle-grazing-grass-on-the.jpg"/>
          <p:cNvPicPr>
            <a:picLocks noChangeAspect="1" noChangeArrowheads="1"/>
          </p:cNvPicPr>
          <p:nvPr/>
        </p:nvPicPr>
        <p:blipFill>
          <a:blip r:embed="rId3"/>
          <a:srcRect/>
          <a:stretch>
            <a:fillRect/>
          </a:stretch>
        </p:blipFill>
        <p:spPr bwMode="auto">
          <a:xfrm>
            <a:off x="4857753" y="3834673"/>
            <a:ext cx="4000528" cy="290669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2275" name="Rectangle 3"/>
          <p:cNvSpPr>
            <a:spLocks noGrp="1" noChangeArrowheads="1"/>
          </p:cNvSpPr>
          <p:nvPr>
            <p:ph idx="1"/>
          </p:nvPr>
        </p:nvSpPr>
        <p:spPr>
          <a:xfrm>
            <a:off x="285720" y="785794"/>
            <a:ext cx="8229600" cy="4031654"/>
          </a:xfrm>
          <a:pattFill prst="dotGrid">
            <a:fgClr>
              <a:schemeClr val="accent1"/>
            </a:fgClr>
            <a:bgClr>
              <a:schemeClr val="bg1"/>
            </a:bgClr>
          </a:pattFill>
          <a:ln>
            <a:solidFill>
              <a:schemeClr val="accent1"/>
            </a:solidFill>
          </a:ln>
        </p:spPr>
        <p:txBody>
          <a:bodyPr rtlCol="0">
            <a:noAutofit/>
          </a:bodyPr>
          <a:lstStyle/>
          <a:p>
            <a:r>
              <a:rPr lang="ru-RU" sz="3200" dirty="0" err="1"/>
              <a:t>Фитомелиорация</a:t>
            </a:r>
            <a:r>
              <a:rPr lang="ru-RU" sz="3200" dirty="0"/>
              <a:t> </a:t>
            </a:r>
            <a:r>
              <a:rPr lang="ru-RU" sz="3200" dirty="0" err="1"/>
              <a:t>яйловшуносликка</a:t>
            </a:r>
            <a:r>
              <a:rPr lang="ru-RU" sz="3200" dirty="0"/>
              <a:t> </a:t>
            </a:r>
            <a:r>
              <a:rPr lang="ru-RU" sz="3200" dirty="0" err="1"/>
              <a:t>нисбатан</a:t>
            </a:r>
            <a:r>
              <a:rPr lang="ru-RU" sz="3200" dirty="0"/>
              <a:t> </a:t>
            </a:r>
            <a:r>
              <a:rPr lang="ru-RU" sz="3200" dirty="0" err="1"/>
              <a:t>янги</a:t>
            </a:r>
            <a:r>
              <a:rPr lang="ru-RU" sz="3200" dirty="0"/>
              <a:t> </a:t>
            </a:r>
            <a:r>
              <a:rPr lang="ru-RU" sz="3200" dirty="0" err="1"/>
              <a:t>ва</a:t>
            </a:r>
            <a:r>
              <a:rPr lang="ru-RU" sz="3200" dirty="0"/>
              <a:t> </a:t>
            </a:r>
            <a:r>
              <a:rPr lang="ru-RU" sz="3200" dirty="0" err="1"/>
              <a:t>истикболли</a:t>
            </a:r>
            <a:r>
              <a:rPr lang="ru-RU" sz="3200" dirty="0"/>
              <a:t> </a:t>
            </a:r>
            <a:r>
              <a:rPr lang="ru-RU" sz="3200" dirty="0" err="1"/>
              <a:t>йуналиш</a:t>
            </a:r>
            <a:r>
              <a:rPr lang="ru-RU" sz="3200" dirty="0"/>
              <a:t> </a:t>
            </a:r>
            <a:r>
              <a:rPr lang="ru-RU" sz="3200" dirty="0" err="1"/>
              <a:t>бўлиб</a:t>
            </a:r>
            <a:r>
              <a:rPr lang="ru-RU" sz="3200" dirty="0"/>
              <a:t> </a:t>
            </a:r>
            <a:r>
              <a:rPr lang="ru-RU" sz="3200" dirty="0" err="1"/>
              <a:t>табиий</a:t>
            </a:r>
            <a:r>
              <a:rPr lang="ru-RU" sz="3200" dirty="0"/>
              <a:t> </a:t>
            </a:r>
            <a:r>
              <a:rPr lang="ru-RU" sz="3200" dirty="0" err="1"/>
              <a:t>яйловлар</a:t>
            </a:r>
            <a:r>
              <a:rPr lang="ru-RU" sz="3200" dirty="0"/>
              <a:t> </a:t>
            </a:r>
            <a:r>
              <a:rPr lang="ru-RU" sz="3200" dirty="0" err="1"/>
              <a:t>махсулдорлигини</a:t>
            </a:r>
            <a:r>
              <a:rPr lang="ru-RU" sz="3200" dirty="0"/>
              <a:t> </a:t>
            </a:r>
            <a:r>
              <a:rPr lang="ru-RU" sz="3200" dirty="0" err="1"/>
              <a:t>сезиларли</a:t>
            </a:r>
            <a:r>
              <a:rPr lang="ru-RU" sz="3200" dirty="0"/>
              <a:t> </a:t>
            </a:r>
            <a:r>
              <a:rPr lang="ru-RU" sz="3200" dirty="0" err="1"/>
              <a:t>ва</a:t>
            </a:r>
            <a:r>
              <a:rPr lang="ru-RU" sz="3200" dirty="0"/>
              <a:t> </a:t>
            </a:r>
            <a:r>
              <a:rPr lang="ru-RU" sz="3200" dirty="0" err="1"/>
              <a:t>кафолатли</a:t>
            </a:r>
            <a:r>
              <a:rPr lang="ru-RU" sz="3200" dirty="0"/>
              <a:t> </a:t>
            </a:r>
            <a:r>
              <a:rPr lang="ru-RU" sz="3200" dirty="0" err="1"/>
              <a:t>оширишда</a:t>
            </a:r>
            <a:r>
              <a:rPr lang="ru-RU" sz="3200" dirty="0"/>
              <a:t> </a:t>
            </a:r>
            <a:r>
              <a:rPr lang="ru-RU" sz="3200" dirty="0" err="1"/>
              <a:t>муҳим</a:t>
            </a:r>
            <a:r>
              <a:rPr lang="ru-RU" sz="3200" dirty="0"/>
              <a:t> </a:t>
            </a:r>
            <a:r>
              <a:rPr lang="ru-RU" sz="3200" dirty="0" err="1"/>
              <a:t>омил</a:t>
            </a:r>
            <a:r>
              <a:rPr lang="ru-RU" sz="3200" dirty="0"/>
              <a:t> </a:t>
            </a:r>
            <a:r>
              <a:rPr lang="ru-RU" sz="3200" dirty="0" err="1"/>
              <a:t>бўлиб</a:t>
            </a:r>
            <a:r>
              <a:rPr lang="ru-RU" sz="3200" dirty="0"/>
              <a:t> </a:t>
            </a:r>
            <a:r>
              <a:rPr lang="ru-RU" sz="3200" dirty="0" err="1"/>
              <a:t>ҳисобланади</a:t>
            </a:r>
            <a:r>
              <a:rPr lang="ru-RU" sz="3200" dirty="0"/>
              <a:t>. </a:t>
            </a:r>
          </a:p>
        </p:txBody>
      </p:sp>
      <p:sp>
        <p:nvSpPr>
          <p:cNvPr id="17411" name="Прямоугольник 2"/>
          <p:cNvSpPr>
            <a:spLocks noChangeArrowheads="1"/>
          </p:cNvSpPr>
          <p:nvPr/>
        </p:nvSpPr>
        <p:spPr bwMode="auto">
          <a:xfrm>
            <a:off x="72008" y="-27384"/>
            <a:ext cx="9036496"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lgn="r"/>
            <a:r>
              <a:rPr lang="uz-Cyrl-UZ" altLang="ru-RU" sz="2400" b="1" dirty="0">
                <a:solidFill>
                  <a:srgbClr val="0000FF"/>
                </a:solidFill>
              </a:rPr>
              <a:t>Турли чўл экологик типларига хос </a:t>
            </a:r>
            <a:r>
              <a:rPr lang="uz-Cyrl-UZ" altLang="ru-RU" sz="2400" b="1" dirty="0" smtClean="0">
                <a:solidFill>
                  <a:srgbClr val="0000FF"/>
                </a:solidFill>
              </a:rPr>
              <a:t> фитомелиорантлар </a:t>
            </a:r>
            <a:r>
              <a:rPr lang="uz-Cyrl-UZ" altLang="ru-RU" sz="2400" b="1" dirty="0">
                <a:solidFill>
                  <a:srgbClr val="0000FF"/>
                </a:solidFill>
              </a:rPr>
              <a:t>ва уларнинг </a:t>
            </a:r>
            <a:r>
              <a:rPr lang="uz-Cyrl-UZ" altLang="ru-RU" sz="2400" b="1" dirty="0" smtClean="0">
                <a:solidFill>
                  <a:srgbClr val="0000FF"/>
                </a:solidFill>
              </a:rPr>
              <a:t>ҳаётиий </a:t>
            </a:r>
            <a:r>
              <a:rPr lang="uz-Cyrl-UZ" altLang="ru-RU" sz="2400" b="1" dirty="0">
                <a:solidFill>
                  <a:srgbClr val="0000FF"/>
                </a:solidFill>
              </a:rPr>
              <a:t>шакллар бўйлаб тақсимланиши</a:t>
            </a:r>
            <a:endParaRPr lang="ru-RU" altLang="ru-RU" dirty="0">
              <a:solidFill>
                <a:srgbClr val="0000FF"/>
              </a:solidFill>
            </a:endParaRPr>
          </a:p>
        </p:txBody>
      </p:sp>
      <p:pic>
        <p:nvPicPr>
          <p:cNvPr id="6146" name="Picture 2" descr="C:\ЮНЕСКО\Слайдлар\Ем хашак етиштириш\рАСМЛАР\pampa_14.jpg"/>
          <p:cNvPicPr>
            <a:picLocks noChangeAspect="1" noChangeArrowheads="1"/>
          </p:cNvPicPr>
          <p:nvPr/>
        </p:nvPicPr>
        <p:blipFill>
          <a:blip r:embed="rId2"/>
          <a:srcRect/>
          <a:stretch>
            <a:fillRect/>
          </a:stretch>
        </p:blipFill>
        <p:spPr bwMode="auto">
          <a:xfrm>
            <a:off x="1571604" y="4860943"/>
            <a:ext cx="2662743" cy="1997057"/>
          </a:xfrm>
          <a:prstGeom prst="rect">
            <a:avLst/>
          </a:prstGeom>
          <a:noFill/>
        </p:spPr>
      </p:pic>
      <p:pic>
        <p:nvPicPr>
          <p:cNvPr id="6147" name="Picture 3" descr="C:\ЮНЕСКО\Слайдлар\Ем хашак етиштириш\рАСМЛАР\zona_stepei (1).jpg"/>
          <p:cNvPicPr>
            <a:picLocks noChangeAspect="1" noChangeArrowheads="1"/>
          </p:cNvPicPr>
          <p:nvPr/>
        </p:nvPicPr>
        <p:blipFill>
          <a:blip r:embed="rId3"/>
          <a:srcRect/>
          <a:stretch>
            <a:fillRect/>
          </a:stretch>
        </p:blipFill>
        <p:spPr bwMode="auto">
          <a:xfrm>
            <a:off x="5357818" y="4786322"/>
            <a:ext cx="2790799" cy="2071678"/>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2008" y="260648"/>
            <a:ext cx="8964488" cy="83099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ru-RU" sz="2400" dirty="0" err="1"/>
              <a:t>Қурғоқчил</a:t>
            </a:r>
            <a:r>
              <a:rPr lang="ru-RU" sz="2400" dirty="0"/>
              <a:t> </a:t>
            </a:r>
            <a:r>
              <a:rPr lang="ru-RU" sz="2400" dirty="0" err="1"/>
              <a:t>минтақалар</a:t>
            </a:r>
            <a:r>
              <a:rPr lang="ru-RU" sz="2400" dirty="0"/>
              <a:t> </a:t>
            </a:r>
            <a:r>
              <a:rPr lang="ru-RU" sz="2400" dirty="0" err="1"/>
              <a:t>шароитида</a:t>
            </a:r>
            <a:r>
              <a:rPr lang="ru-RU" sz="2400" dirty="0"/>
              <a:t> 3 та тип </a:t>
            </a:r>
            <a:r>
              <a:rPr lang="ru-RU" sz="2400" dirty="0" err="1"/>
              <a:t>экологик</a:t>
            </a:r>
            <a:r>
              <a:rPr lang="ru-RU" sz="2400" dirty="0"/>
              <a:t> </a:t>
            </a:r>
            <a:r>
              <a:rPr lang="ru-RU" sz="2400" dirty="0" err="1"/>
              <a:t>шарт-шароитни</a:t>
            </a:r>
            <a:r>
              <a:rPr lang="ru-RU" sz="2400" dirty="0"/>
              <a:t> </a:t>
            </a:r>
            <a:r>
              <a:rPr lang="ru-RU" sz="2400" dirty="0" err="1"/>
              <a:t>ажратиш</a:t>
            </a:r>
            <a:r>
              <a:rPr lang="ru-RU" sz="2400" dirty="0"/>
              <a:t> </a:t>
            </a:r>
            <a:r>
              <a:rPr lang="ru-RU" sz="2400" dirty="0" err="1"/>
              <a:t>мумкин</a:t>
            </a:r>
            <a:endParaRPr lang="ru-RU" sz="2400" b="1" dirty="0">
              <a:solidFill>
                <a:schemeClr val="bg1"/>
              </a:solidFill>
            </a:endParaRPr>
          </a:p>
        </p:txBody>
      </p:sp>
      <p:graphicFrame>
        <p:nvGraphicFramePr>
          <p:cNvPr id="3" name="Схема 2"/>
          <p:cNvGraphicFramePr/>
          <p:nvPr>
            <p:extLst>
              <p:ext uri="{D42A27DB-BD31-4B8C-83A1-F6EECF244321}">
                <p14:modId xmlns:p14="http://schemas.microsoft.com/office/powerpoint/2010/main" xmlns="" val="468667963"/>
              </p:ext>
            </p:extLst>
          </p:nvPr>
        </p:nvGraphicFramePr>
        <p:xfrm>
          <a:off x="323528" y="1628800"/>
          <a:ext cx="8496944"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25359482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13018" y="74282"/>
            <a:ext cx="7128792" cy="887024"/>
          </a:xfrm>
          <a:pattFill prst="pct90">
            <a:fgClr>
              <a:schemeClr val="accent5"/>
            </a:fgClr>
            <a:bgClr>
              <a:schemeClr val="bg1"/>
            </a:bgClr>
          </a:pattFill>
          <a:ln>
            <a:solidFill>
              <a:srgbClr val="C00000"/>
            </a:solidFill>
          </a:ln>
        </p:spPr>
        <p:style>
          <a:lnRef idx="2">
            <a:schemeClr val="accent2">
              <a:shade val="50000"/>
            </a:schemeClr>
          </a:lnRef>
          <a:fillRef idx="1">
            <a:schemeClr val="accent2"/>
          </a:fillRef>
          <a:effectRef idx="0">
            <a:schemeClr val="accent2"/>
          </a:effectRef>
          <a:fontRef idx="minor">
            <a:schemeClr val="lt1"/>
          </a:fontRef>
        </p:style>
        <p:txBody>
          <a:bodyPr>
            <a:noAutofit/>
          </a:bodyPr>
          <a:lstStyle/>
          <a:p>
            <a:pPr algn="ctr"/>
            <a:r>
              <a:rPr lang="ru-RU" sz="2400" b="1" dirty="0" err="1"/>
              <a:t>Яйлов</a:t>
            </a:r>
            <a:r>
              <a:rPr lang="ru-RU" sz="2400" b="1" dirty="0"/>
              <a:t> </a:t>
            </a:r>
            <a:r>
              <a:rPr lang="ru-RU" sz="2400" b="1" dirty="0" err="1"/>
              <a:t>махсулдорлигини</a:t>
            </a:r>
            <a:r>
              <a:rPr lang="ru-RU" sz="2400" b="1" dirty="0"/>
              <a:t> </a:t>
            </a:r>
            <a:r>
              <a:rPr lang="ru-RU" sz="2400" b="1" dirty="0" err="1"/>
              <a:t>оширишда</a:t>
            </a:r>
            <a:r>
              <a:rPr lang="ru-RU" sz="2400" b="1" dirty="0"/>
              <a:t> </a:t>
            </a:r>
            <a:r>
              <a:rPr lang="ru-RU" sz="2400" b="1" dirty="0" err="1"/>
              <a:t>фитомелиорантларни</a:t>
            </a:r>
            <a:r>
              <a:rPr lang="ru-RU" sz="2400" b="1" dirty="0"/>
              <a:t> </a:t>
            </a:r>
            <a:r>
              <a:rPr lang="ru-RU" sz="2400" b="1" dirty="0" err="1"/>
              <a:t>танлаш</a:t>
            </a:r>
            <a:endParaRPr lang="ru-RU" altLang="ru-RU" sz="2400" b="1" dirty="0" smtClean="0">
              <a:solidFill>
                <a:srgbClr val="00FF00"/>
              </a:solidFill>
              <a:effectLst>
                <a:outerShdw blurRad="38100" dist="38100" dir="2700000" algn="tl">
                  <a:srgbClr val="000000">
                    <a:alpha val="43137"/>
                  </a:srgbClr>
                </a:outerShdw>
              </a:effectLst>
              <a:latin typeface="Times New Roman" panose="02020603050405020304" pitchFamily="18" charset="0"/>
            </a:endParaRPr>
          </a:p>
        </p:txBody>
      </p:sp>
      <p:sp>
        <p:nvSpPr>
          <p:cNvPr id="4" name="Прямоугольник 3"/>
          <p:cNvSpPr/>
          <p:nvPr/>
        </p:nvSpPr>
        <p:spPr>
          <a:xfrm>
            <a:off x="251520" y="1361416"/>
            <a:ext cx="5292080" cy="4524315"/>
          </a:xfrm>
          <a:prstGeom prst="rect">
            <a:avLst/>
          </a:prstGeom>
          <a:pattFill prst="pct25">
            <a:fgClr>
              <a:schemeClr val="accent3">
                <a:lumMod val="75000"/>
              </a:schemeClr>
            </a:fgClr>
            <a:bgClr>
              <a:schemeClr val="bg1"/>
            </a:bgClr>
          </a:pattFill>
          <a:ln>
            <a:solidFill>
              <a:schemeClr val="accent2">
                <a:shade val="50000"/>
              </a:schemeClr>
            </a:solidFill>
          </a:ln>
        </p:spPr>
        <p:txBody>
          <a:bodyPr wrap="square">
            <a:spAutoFit/>
          </a:bodyPr>
          <a:lstStyle/>
          <a:p>
            <a:pPr algn="just"/>
            <a:r>
              <a:rPr lang="ru-RU" sz="2400" dirty="0" err="1"/>
              <a:t>Қоракўлчилик</a:t>
            </a:r>
            <a:r>
              <a:rPr lang="ru-RU" sz="2400" dirty="0"/>
              <a:t> </a:t>
            </a:r>
            <a:r>
              <a:rPr lang="ru-RU" sz="2400" dirty="0" err="1"/>
              <a:t>яйловлари</a:t>
            </a:r>
            <a:r>
              <a:rPr lang="ru-RU" sz="2400" dirty="0"/>
              <a:t> </a:t>
            </a:r>
            <a:r>
              <a:rPr lang="ru-RU" sz="2400" dirty="0" err="1"/>
              <a:t>махсулдорлигини</a:t>
            </a:r>
            <a:r>
              <a:rPr lang="ru-RU" sz="2400" dirty="0"/>
              <a:t> </a:t>
            </a:r>
            <a:r>
              <a:rPr lang="ru-RU" sz="2400" dirty="0" err="1"/>
              <a:t>оширишда</a:t>
            </a:r>
            <a:r>
              <a:rPr lang="ru-RU" sz="2400" dirty="0"/>
              <a:t> </a:t>
            </a:r>
            <a:r>
              <a:rPr lang="ru-RU" sz="2400" dirty="0" err="1"/>
              <a:t>сўнги</a:t>
            </a:r>
            <a:r>
              <a:rPr lang="ru-RU" sz="2400" dirty="0"/>
              <a:t> 20-25 </a:t>
            </a:r>
            <a:r>
              <a:rPr lang="ru-RU" sz="2400" dirty="0" err="1"/>
              <a:t>йиллар</a:t>
            </a:r>
            <a:r>
              <a:rPr lang="ru-RU" sz="2400" dirty="0"/>
              <a:t> </a:t>
            </a:r>
            <a:r>
              <a:rPr lang="ru-RU" sz="2400" dirty="0" err="1"/>
              <a:t>мобайнида</a:t>
            </a:r>
            <a:r>
              <a:rPr lang="ru-RU" sz="2400" dirty="0"/>
              <a:t> </a:t>
            </a:r>
            <a:r>
              <a:rPr lang="ru-RU" sz="2400" dirty="0" err="1"/>
              <a:t>олиб</a:t>
            </a:r>
            <a:r>
              <a:rPr lang="ru-RU" sz="2400" dirty="0"/>
              <a:t> </a:t>
            </a:r>
            <a:r>
              <a:rPr lang="ru-RU" sz="2400" dirty="0" err="1"/>
              <a:t>борилган</a:t>
            </a:r>
            <a:r>
              <a:rPr lang="ru-RU" sz="2400" dirty="0"/>
              <a:t> </a:t>
            </a:r>
            <a:r>
              <a:rPr lang="ru-RU" sz="2400" dirty="0" err="1"/>
              <a:t>илмий</a:t>
            </a:r>
            <a:r>
              <a:rPr lang="ru-RU" sz="2400" dirty="0"/>
              <a:t> </a:t>
            </a:r>
            <a:r>
              <a:rPr lang="ru-RU" sz="2400" dirty="0" err="1"/>
              <a:t>изланишларнинг</a:t>
            </a:r>
            <a:r>
              <a:rPr lang="ru-RU" sz="2400" dirty="0"/>
              <a:t> </a:t>
            </a:r>
            <a:r>
              <a:rPr lang="ru-RU" sz="2400" dirty="0" err="1"/>
              <a:t>натижаси</a:t>
            </a:r>
            <a:r>
              <a:rPr lang="ru-RU" sz="2400" dirty="0"/>
              <a:t> </a:t>
            </a:r>
            <a:r>
              <a:rPr lang="ru-RU" sz="2400" dirty="0" err="1"/>
              <a:t>булароқ</a:t>
            </a:r>
            <a:r>
              <a:rPr lang="ru-RU" sz="2400" dirty="0"/>
              <a:t> </a:t>
            </a:r>
            <a:r>
              <a:rPr lang="ru-RU" sz="2400" dirty="0" err="1"/>
              <a:t>қурғоқчилиқ</a:t>
            </a:r>
            <a:r>
              <a:rPr lang="ru-RU" sz="2400" dirty="0"/>
              <a:t> </a:t>
            </a:r>
            <a:r>
              <a:rPr lang="ru-RU" sz="2400" dirty="0" err="1"/>
              <a:t>тупроқ</a:t>
            </a:r>
            <a:r>
              <a:rPr lang="ru-RU" sz="2400" dirty="0"/>
              <a:t> </a:t>
            </a:r>
            <a:r>
              <a:rPr lang="ru-RU" sz="2400" dirty="0" err="1"/>
              <a:t>иқурланиши</a:t>
            </a:r>
            <a:r>
              <a:rPr lang="ru-RU" sz="2400" dirty="0"/>
              <a:t>, </a:t>
            </a:r>
            <a:r>
              <a:rPr lang="ru-RU" sz="2400" dirty="0" err="1"/>
              <a:t>иссиқликка</a:t>
            </a:r>
            <a:r>
              <a:rPr lang="ru-RU" sz="2400" dirty="0"/>
              <a:t> </a:t>
            </a:r>
            <a:r>
              <a:rPr lang="ru-RU" sz="2400" dirty="0" err="1"/>
              <a:t>чидамли</a:t>
            </a:r>
            <a:r>
              <a:rPr lang="ru-RU" sz="2400" dirty="0"/>
              <a:t> </a:t>
            </a:r>
            <a:r>
              <a:rPr lang="ru-RU" sz="2400" dirty="0" err="1"/>
              <a:t>хашакбоп</a:t>
            </a:r>
            <a:r>
              <a:rPr lang="ru-RU" sz="2400" dirty="0"/>
              <a:t> </a:t>
            </a:r>
            <a:r>
              <a:rPr lang="ru-RU" sz="2400" dirty="0" err="1"/>
              <a:t>турлар</a:t>
            </a:r>
            <a:r>
              <a:rPr lang="ru-RU" sz="2400" dirty="0"/>
              <a:t> </a:t>
            </a:r>
            <a:r>
              <a:rPr lang="ru-RU" sz="2400" dirty="0" err="1"/>
              <a:t>аниқланди</a:t>
            </a:r>
            <a:r>
              <a:rPr lang="ru-RU" sz="2400" dirty="0"/>
              <a:t>. Улар </a:t>
            </a:r>
            <a:r>
              <a:rPr lang="ru-RU" sz="2400" dirty="0" err="1"/>
              <a:t>турли</a:t>
            </a:r>
            <a:r>
              <a:rPr lang="ru-RU" sz="2400" dirty="0"/>
              <a:t> </a:t>
            </a:r>
            <a:r>
              <a:rPr lang="ru-RU" sz="2400" dirty="0" err="1"/>
              <a:t>ҳаётиий</a:t>
            </a:r>
            <a:r>
              <a:rPr lang="ru-RU" sz="2400" dirty="0"/>
              <a:t> </a:t>
            </a:r>
            <a:r>
              <a:rPr lang="ru-RU" sz="2400" dirty="0" err="1"/>
              <a:t>шакллар-буталар</a:t>
            </a:r>
            <a:r>
              <a:rPr lang="ru-RU" sz="2400" dirty="0"/>
              <a:t>, ярим </a:t>
            </a:r>
            <a:r>
              <a:rPr lang="ru-RU" sz="2400" dirty="0" err="1"/>
              <a:t>буталар</a:t>
            </a:r>
            <a:r>
              <a:rPr lang="ru-RU" sz="2400" dirty="0"/>
              <a:t> </a:t>
            </a:r>
            <a:r>
              <a:rPr lang="ru-RU" sz="2400" dirty="0" err="1"/>
              <a:t>ва</a:t>
            </a:r>
            <a:r>
              <a:rPr lang="ru-RU" sz="2400" dirty="0"/>
              <a:t> </a:t>
            </a:r>
            <a:r>
              <a:rPr lang="ru-RU" sz="2400" dirty="0" err="1"/>
              <a:t>ўтчил</a:t>
            </a:r>
            <a:r>
              <a:rPr lang="ru-RU" sz="2400" dirty="0"/>
              <a:t> тур </a:t>
            </a:r>
            <a:r>
              <a:rPr lang="ru-RU" sz="2400" dirty="0" err="1"/>
              <a:t>ва</a:t>
            </a:r>
            <a:r>
              <a:rPr lang="ru-RU" sz="2400" dirty="0"/>
              <a:t> </a:t>
            </a:r>
            <a:r>
              <a:rPr lang="ru-RU" sz="2400" dirty="0" err="1"/>
              <a:t>хиллари</a:t>
            </a:r>
            <a:r>
              <a:rPr lang="ru-RU" sz="2400" dirty="0"/>
              <a:t> </a:t>
            </a:r>
            <a:r>
              <a:rPr lang="ru-RU" sz="2400" dirty="0" err="1"/>
              <a:t>бўлиб</a:t>
            </a:r>
            <a:r>
              <a:rPr lang="ru-RU" sz="2400" dirty="0"/>
              <a:t> </a:t>
            </a:r>
            <a:r>
              <a:rPr lang="ru-RU" sz="2400" dirty="0" err="1"/>
              <a:t>ўта</a:t>
            </a:r>
            <a:r>
              <a:rPr lang="ru-RU" sz="2400" dirty="0"/>
              <a:t> </a:t>
            </a:r>
            <a:r>
              <a:rPr lang="ru-RU" sz="2400" dirty="0" err="1"/>
              <a:t>қурғоқчил</a:t>
            </a:r>
            <a:r>
              <a:rPr lang="ru-RU" sz="2400" dirty="0"/>
              <a:t> </a:t>
            </a:r>
            <a:r>
              <a:rPr lang="ru-RU" sz="2400" dirty="0" err="1"/>
              <a:t>ҳасобланган</a:t>
            </a:r>
            <a:r>
              <a:rPr lang="ru-RU" sz="2400" dirty="0"/>
              <a:t> </a:t>
            </a:r>
            <a:r>
              <a:rPr lang="ru-RU" sz="2400" dirty="0" err="1"/>
              <a:t>чўл</a:t>
            </a:r>
            <a:r>
              <a:rPr lang="ru-RU" sz="2400" dirty="0"/>
              <a:t> </a:t>
            </a:r>
            <a:r>
              <a:rPr lang="ru-RU" sz="2400" dirty="0" err="1"/>
              <a:t>шароитида</a:t>
            </a:r>
            <a:r>
              <a:rPr lang="ru-RU" sz="2400" dirty="0"/>
              <a:t> </a:t>
            </a:r>
            <a:r>
              <a:rPr lang="ru-RU" sz="2400" dirty="0" err="1"/>
              <a:t>парваришлашга</a:t>
            </a:r>
            <a:r>
              <a:rPr lang="ru-RU" sz="2400" dirty="0"/>
              <a:t> </a:t>
            </a:r>
            <a:r>
              <a:rPr lang="ru-RU" sz="2400" dirty="0" err="1"/>
              <a:t>кучли</a:t>
            </a:r>
            <a:r>
              <a:rPr lang="ru-RU" sz="2400" dirty="0"/>
              <a:t> </a:t>
            </a:r>
            <a:r>
              <a:rPr lang="ru-RU" sz="2400" dirty="0" err="1"/>
              <a:t>мослашган</a:t>
            </a:r>
            <a:r>
              <a:rPr lang="ru-RU" sz="2400" dirty="0"/>
              <a:t>. </a:t>
            </a:r>
          </a:p>
        </p:txBody>
      </p:sp>
      <p:pic>
        <p:nvPicPr>
          <p:cNvPr id="12290" name="Picture 2" descr="C:\ЮНЕСКО\Слайдлар\Ем хашак етиштириш\рАСМЛАР\скачанные файлы (13).jpg"/>
          <p:cNvPicPr>
            <a:picLocks noChangeAspect="1" noChangeArrowheads="1"/>
          </p:cNvPicPr>
          <p:nvPr/>
        </p:nvPicPr>
        <p:blipFill>
          <a:blip r:embed="rId3"/>
          <a:srcRect/>
          <a:stretch>
            <a:fillRect/>
          </a:stretch>
        </p:blipFill>
        <p:spPr bwMode="auto">
          <a:xfrm>
            <a:off x="5715008" y="857232"/>
            <a:ext cx="3214710" cy="2428892"/>
          </a:xfrm>
          <a:prstGeom prst="rect">
            <a:avLst/>
          </a:prstGeom>
          <a:noFill/>
        </p:spPr>
      </p:pic>
      <p:pic>
        <p:nvPicPr>
          <p:cNvPr id="12291" name="Picture 3" descr="C:\ЮНЕСКО\Слайдлар\Ем хашак етиштириш\рАСМЛАР\1(6).jpg"/>
          <p:cNvPicPr>
            <a:picLocks noChangeAspect="1" noChangeArrowheads="1"/>
          </p:cNvPicPr>
          <p:nvPr/>
        </p:nvPicPr>
        <p:blipFill>
          <a:blip r:embed="rId4"/>
          <a:srcRect/>
          <a:stretch>
            <a:fillRect/>
          </a:stretch>
        </p:blipFill>
        <p:spPr bwMode="auto">
          <a:xfrm>
            <a:off x="5715008" y="3571876"/>
            <a:ext cx="3216188" cy="2643206"/>
          </a:xfrm>
          <a:prstGeom prst="rect">
            <a:avLst/>
          </a:prstGeom>
          <a:noFill/>
        </p:spPr>
      </p:pic>
    </p:spTree>
    <p:extLst>
      <p:ext uri="{BB962C8B-B14F-4D97-AF65-F5344CB8AC3E}">
        <p14:creationId xmlns:p14="http://schemas.microsoft.com/office/powerpoint/2010/main" xmlns="" val="31252692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p:spPr>
        <p:txBody>
          <a:bodyPr/>
          <a:lstStyle/>
          <a:p>
            <a:pPr algn="ctr">
              <a:defRPr/>
            </a:pPr>
            <a:r>
              <a:rPr lang="uz-Cyrl-UZ" b="1" dirty="0"/>
              <a:t>Суғориш ва ўғитлаш</a:t>
            </a:r>
            <a:r>
              <a:rPr lang="ru-RU" b="1" dirty="0" smtClean="0">
                <a:solidFill>
                  <a:srgbClr val="0000FF"/>
                </a:solidFill>
                <a:effectLst/>
              </a:rPr>
              <a:t>.</a:t>
            </a:r>
            <a:endParaRPr lang="ru-RU" b="1" cap="none" dirty="0">
              <a:ln w="1905"/>
              <a:solidFill>
                <a:srgbClr val="0000FF"/>
              </a:soli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1857388"/>
          </a:xfrm>
          <a:pattFill prst="pct5">
            <a:fgClr>
              <a:srgbClr val="008080"/>
            </a:fgClr>
            <a:bgClr>
              <a:schemeClr val="bg1"/>
            </a:bgClr>
          </a:pattFill>
        </p:spPr>
        <p:txBody>
          <a:bodyPr>
            <a:noAutofit/>
          </a:bodyPr>
          <a:lstStyle/>
          <a:p>
            <a:r>
              <a:rPr lang="uz-Cyrl-UZ" dirty="0"/>
              <a:t>Яйлов ўтида сув миқдори ўртача 75 фоиз атрофида бўлади. Тупроқ актив қатлами ва тупроқ юза қатламидаги ҳаво намлигини бошқариш билан ўтзорнинг маҳсулдорлиги ва ўт сифатига катта таъсир кўрсатиш мумкин.</a:t>
            </a:r>
            <a:endParaRPr lang="ru-RU" dirty="0"/>
          </a:p>
          <a:p>
            <a:r>
              <a:rPr lang="uz-Cyrl-UZ" dirty="0"/>
              <a:t>Тупроқдаги микроорганизмлар ҳаёти ва тупроқ каллоидлари ҳолати сувга боғлиқ. Сув озиқ моддаларни эритиб, уларнинг ўсимлик илдизи томонидан истеъмол қилинишини таъминлайди, озуқа элементларини ўсимликнинг ҳамма қисмларига тарқатади, ассимиляция ва углеводлар синтези жараёнини таъминлайди, нафас олиш жараёни ва ҳароратни бошқаради, ўсимликни тургор ҳолатда ушлаб туради ва бошқалар.</a:t>
            </a:r>
            <a:endParaRPr lang="ru-RU" dirty="0"/>
          </a:p>
        </p:txBody>
      </p:sp>
      <p:pic>
        <p:nvPicPr>
          <p:cNvPr id="5122" name="Picture 2" descr="C:\ЮНЕСКО\Слайдлар\Ем хашак етиштириш\рАСМЛАР\vodny-j-rezhim.jpg"/>
          <p:cNvPicPr>
            <a:picLocks noChangeAspect="1" noChangeArrowheads="1"/>
          </p:cNvPicPr>
          <p:nvPr/>
        </p:nvPicPr>
        <p:blipFill>
          <a:blip r:embed="rId2"/>
          <a:srcRect t="7500"/>
          <a:stretch>
            <a:fillRect/>
          </a:stretch>
        </p:blipFill>
        <p:spPr bwMode="auto">
          <a:xfrm>
            <a:off x="1907704" y="3861048"/>
            <a:ext cx="4038655" cy="3143272"/>
          </a:xfrm>
          <a:prstGeom prst="rect">
            <a:avLst/>
          </a:prstGeom>
          <a:noFill/>
        </p:spPr>
      </p:pic>
    </p:spTree>
    <p:extLst>
      <p:ext uri="{BB962C8B-B14F-4D97-AF65-F5344CB8AC3E}">
        <p14:creationId xmlns:p14="http://schemas.microsoft.com/office/powerpoint/2010/main" xmlns="" val="14655921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34900"/>
            <a:ext cx="7994848" cy="1320800"/>
          </a:xfrm>
        </p:spPr>
        <p:style>
          <a:lnRef idx="2">
            <a:schemeClr val="accent1"/>
          </a:lnRef>
          <a:fillRef idx="1">
            <a:schemeClr val="lt1"/>
          </a:fillRef>
          <a:effectRef idx="0">
            <a:schemeClr val="accent1"/>
          </a:effectRef>
          <a:fontRef idx="minor">
            <a:schemeClr val="dk1"/>
          </a:fontRef>
        </p:style>
        <p:txBody>
          <a:bodyPr/>
          <a:lstStyle/>
          <a:p>
            <a:r>
              <a:rPr lang="ru-RU" sz="2400" b="1" dirty="0" err="1"/>
              <a:t>Суғорилган</a:t>
            </a:r>
            <a:r>
              <a:rPr lang="ru-RU" sz="2400" b="1" dirty="0"/>
              <a:t> </a:t>
            </a:r>
            <a:r>
              <a:rPr lang="ru-RU" sz="2400" b="1" dirty="0" err="1"/>
              <a:t>ва</a:t>
            </a:r>
            <a:r>
              <a:rPr lang="ru-RU" sz="2400" b="1" dirty="0"/>
              <a:t> </a:t>
            </a:r>
            <a:r>
              <a:rPr lang="ru-RU" sz="2400" b="1" dirty="0" err="1"/>
              <a:t>ўғитланган</a:t>
            </a:r>
            <a:r>
              <a:rPr lang="ru-RU" sz="2400" b="1" dirty="0"/>
              <a:t> </a:t>
            </a:r>
            <a:r>
              <a:rPr lang="ru-RU" sz="2400" b="1" dirty="0" err="1"/>
              <a:t>шароитда</a:t>
            </a:r>
            <a:r>
              <a:rPr lang="ru-RU" sz="2400" b="1" dirty="0"/>
              <a:t> </a:t>
            </a:r>
            <a:r>
              <a:rPr lang="ru-RU" sz="2400" b="1" dirty="0" err="1"/>
              <a:t>ўсимликлар</a:t>
            </a:r>
            <a:r>
              <a:rPr lang="ru-RU" sz="2400" b="1" dirty="0"/>
              <a:t> </a:t>
            </a:r>
            <a:r>
              <a:rPr lang="ru-RU" sz="2400" b="1" dirty="0" err="1"/>
              <a:t>сув</a:t>
            </a:r>
            <a:r>
              <a:rPr lang="ru-RU" sz="2400" b="1" dirty="0"/>
              <a:t> </a:t>
            </a:r>
            <a:r>
              <a:rPr lang="ru-RU" sz="2400" dirty="0"/>
              <a:t/>
            </a:r>
            <a:br>
              <a:rPr lang="ru-RU" sz="2400" dirty="0"/>
            </a:br>
            <a:r>
              <a:rPr lang="ru-RU" sz="2400" b="1" dirty="0" err="1"/>
              <a:t>истеъмол</a:t>
            </a:r>
            <a:r>
              <a:rPr lang="ru-RU" sz="2400" b="1" dirty="0"/>
              <a:t> </a:t>
            </a:r>
            <a:r>
              <a:rPr lang="ru-RU" sz="2400" b="1" dirty="0" err="1"/>
              <a:t>қилиш</a:t>
            </a:r>
            <a:r>
              <a:rPr lang="ru-RU" sz="2400" b="1" dirty="0"/>
              <a:t> </a:t>
            </a:r>
            <a:r>
              <a:rPr lang="ru-RU" sz="2400" b="1" dirty="0" err="1"/>
              <a:t>коэффициентининг</a:t>
            </a:r>
            <a:r>
              <a:rPr lang="ru-RU" sz="2400" b="1" dirty="0"/>
              <a:t> </a:t>
            </a:r>
            <a:r>
              <a:rPr lang="ru-RU" sz="2400" b="1" dirty="0" err="1"/>
              <a:t>ўзгариши</a:t>
            </a:r>
            <a:endParaRPr lang="ru-RU" sz="2400" dirty="0"/>
          </a:p>
        </p:txBody>
      </p:sp>
      <p:graphicFrame>
        <p:nvGraphicFramePr>
          <p:cNvPr id="4" name="Таблица 3"/>
          <p:cNvGraphicFramePr>
            <a:graphicFrameLocks noGrp="1"/>
          </p:cNvGraphicFramePr>
          <p:nvPr>
            <p:extLst>
              <p:ext uri="{D42A27DB-BD31-4B8C-83A1-F6EECF244321}">
                <p14:modId xmlns:p14="http://schemas.microsoft.com/office/powerpoint/2010/main" xmlns="" val="2176376213"/>
              </p:ext>
            </p:extLst>
          </p:nvPr>
        </p:nvGraphicFramePr>
        <p:xfrm>
          <a:off x="-71536" y="1355700"/>
          <a:ext cx="9108034" cy="4881613"/>
        </p:xfrm>
        <a:graphic>
          <a:graphicData uri="http://schemas.openxmlformats.org/drawingml/2006/table">
            <a:tbl>
              <a:tblPr firstRow="1" firstCol="1" bandRow="1">
                <a:tableStyleId>{5C22544A-7EE6-4342-B048-85BDC9FD1C3A}</a:tableStyleId>
              </a:tblPr>
              <a:tblGrid>
                <a:gridCol w="2699320"/>
                <a:gridCol w="1368152"/>
                <a:gridCol w="1152128"/>
                <a:gridCol w="1662602"/>
                <a:gridCol w="2225832"/>
              </a:tblGrid>
              <a:tr h="2729805">
                <a:tc>
                  <a:txBody>
                    <a:bodyPr/>
                    <a:lstStyle/>
                    <a:p>
                      <a:pPr hangingPunct="0">
                        <a:lnSpc>
                          <a:spcPct val="115000"/>
                        </a:lnSpc>
                        <a:spcAft>
                          <a:spcPts val="0"/>
                        </a:spcAft>
                      </a:pPr>
                      <a:r>
                        <a:rPr lang="en-US" sz="2400">
                          <a:effectLst/>
                        </a:rPr>
                        <a:t>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hangingPunct="0">
                        <a:lnSpc>
                          <a:spcPct val="115000"/>
                        </a:lnSpc>
                        <a:spcAft>
                          <a:spcPts val="0"/>
                        </a:spcAft>
                      </a:pPr>
                      <a:r>
                        <a:rPr lang="ru-RU" sz="2400">
                          <a:effectLst/>
                        </a:rPr>
                        <a:t>Оқ сўхта</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hangingPunct="0">
                        <a:lnSpc>
                          <a:spcPct val="115000"/>
                        </a:lnSpc>
                        <a:spcAft>
                          <a:spcPts val="0"/>
                        </a:spcAft>
                      </a:pPr>
                      <a:r>
                        <a:rPr lang="ru-RU" sz="2400">
                          <a:effectLst/>
                        </a:rPr>
                        <a:t>Бетага</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hangingPunct="0">
                        <a:lnSpc>
                          <a:spcPct val="115000"/>
                        </a:lnSpc>
                        <a:spcAft>
                          <a:spcPts val="0"/>
                        </a:spcAft>
                      </a:pPr>
                      <a:r>
                        <a:rPr lang="ru-RU" sz="2400">
                          <a:effectLst/>
                        </a:rPr>
                        <a:t>Ажриқбош</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hangingPunct="0">
                        <a:lnSpc>
                          <a:spcPct val="115000"/>
                        </a:lnSpc>
                        <a:spcAft>
                          <a:spcPts val="0"/>
                        </a:spcAft>
                      </a:pPr>
                      <a:r>
                        <a:rPr lang="ru-RU" sz="2400">
                          <a:effectLst/>
                        </a:rPr>
                        <a:t>Шўралар аралашмаси.</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r>
              <a:tr h="1075904">
                <a:tc>
                  <a:txBody>
                    <a:bodyPr/>
                    <a:lstStyle/>
                    <a:p>
                      <a:pPr hangingPunct="0">
                        <a:lnSpc>
                          <a:spcPct val="115000"/>
                        </a:lnSpc>
                        <a:spcAft>
                          <a:spcPts val="0"/>
                        </a:spcAft>
                      </a:pPr>
                      <a:r>
                        <a:rPr lang="ru-RU" sz="2400">
                          <a:effectLst/>
                        </a:rPr>
                        <a:t>Суғорилмаган</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hangingPunct="0">
                        <a:lnSpc>
                          <a:spcPct val="115000"/>
                        </a:lnSpc>
                        <a:spcAft>
                          <a:spcPts val="0"/>
                        </a:spcAft>
                      </a:pPr>
                      <a:r>
                        <a:rPr lang="ru-RU" sz="2400">
                          <a:effectLst/>
                        </a:rPr>
                        <a:t>524</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hangingPunct="0">
                        <a:lnSpc>
                          <a:spcPct val="115000"/>
                        </a:lnSpc>
                        <a:spcAft>
                          <a:spcPts val="0"/>
                        </a:spcAft>
                      </a:pPr>
                      <a:r>
                        <a:rPr lang="ru-RU" sz="2400">
                          <a:effectLst/>
                        </a:rPr>
                        <a:t>530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hangingPunct="0">
                        <a:lnSpc>
                          <a:spcPct val="115000"/>
                        </a:lnSpc>
                        <a:spcAft>
                          <a:spcPts val="0"/>
                        </a:spcAft>
                      </a:pPr>
                      <a:r>
                        <a:rPr lang="ru-RU" sz="2400">
                          <a:effectLst/>
                        </a:rPr>
                        <a:t>594</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hangingPunct="0">
                        <a:lnSpc>
                          <a:spcPct val="115000"/>
                        </a:lnSpc>
                        <a:spcAft>
                          <a:spcPts val="0"/>
                        </a:spcAft>
                      </a:pPr>
                      <a:r>
                        <a:rPr lang="ru-RU" sz="2400">
                          <a:effectLst/>
                        </a:rPr>
                        <a:t>530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r>
              <a:tr h="1075904">
                <a:tc>
                  <a:txBody>
                    <a:bodyPr/>
                    <a:lstStyle/>
                    <a:p>
                      <a:pPr hangingPunct="0">
                        <a:lnSpc>
                          <a:spcPct val="115000"/>
                        </a:lnSpc>
                        <a:spcAft>
                          <a:spcPts val="0"/>
                        </a:spcAft>
                      </a:pPr>
                      <a:r>
                        <a:rPr lang="ru-RU" sz="2400">
                          <a:effectLst/>
                        </a:rPr>
                        <a:t>Ёмғирлатиб суғорилган</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hangingPunct="0">
                        <a:lnSpc>
                          <a:spcPct val="115000"/>
                        </a:lnSpc>
                        <a:spcAft>
                          <a:spcPts val="0"/>
                        </a:spcAft>
                      </a:pPr>
                      <a:r>
                        <a:rPr lang="ru-RU" sz="2400">
                          <a:effectLst/>
                        </a:rPr>
                        <a:t>459</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hangingPunct="0">
                        <a:lnSpc>
                          <a:spcPct val="115000"/>
                        </a:lnSpc>
                        <a:spcAft>
                          <a:spcPts val="0"/>
                        </a:spcAft>
                      </a:pPr>
                      <a:r>
                        <a:rPr lang="ru-RU" sz="2400">
                          <a:effectLst/>
                        </a:rPr>
                        <a:t>498</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hangingPunct="0">
                        <a:lnSpc>
                          <a:spcPct val="115000"/>
                        </a:lnSpc>
                        <a:spcAft>
                          <a:spcPts val="0"/>
                        </a:spcAft>
                      </a:pPr>
                      <a:r>
                        <a:rPr lang="ru-RU" sz="2400">
                          <a:effectLst/>
                        </a:rPr>
                        <a:t>550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hangingPunct="0">
                        <a:lnSpc>
                          <a:spcPct val="115000"/>
                        </a:lnSpc>
                        <a:spcAft>
                          <a:spcPts val="0"/>
                        </a:spcAft>
                      </a:pPr>
                      <a:r>
                        <a:rPr lang="ru-RU" sz="2400" dirty="0">
                          <a:effectLst/>
                        </a:rPr>
                        <a:t>474</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r>
            </a:tbl>
          </a:graphicData>
        </a:graphic>
      </p:graphicFrame>
    </p:spTree>
    <p:extLst>
      <p:ext uri="{BB962C8B-B14F-4D97-AF65-F5344CB8AC3E}">
        <p14:creationId xmlns:p14="http://schemas.microsoft.com/office/powerpoint/2010/main" xmlns="" val="1172131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34900"/>
            <a:ext cx="9036496" cy="1320800"/>
          </a:xfrm>
        </p:spPr>
        <p:style>
          <a:lnRef idx="2">
            <a:schemeClr val="dk1"/>
          </a:lnRef>
          <a:fillRef idx="1">
            <a:schemeClr val="lt1"/>
          </a:fillRef>
          <a:effectRef idx="0">
            <a:schemeClr val="dk1"/>
          </a:effectRef>
          <a:fontRef idx="minor">
            <a:schemeClr val="dk1"/>
          </a:fontRef>
        </p:style>
        <p:txBody>
          <a:bodyPr/>
          <a:lstStyle/>
          <a:p>
            <a:r>
              <a:rPr lang="uz-Cyrl-UZ" sz="1600" b="1" dirty="0"/>
              <a:t>Қўнғирбош, дуккакли яйлов ўтзорининг ўтлатиш цикллари бўйича умумий ва суткалик сув истеъмол қилиши</a:t>
            </a:r>
            <a:r>
              <a:rPr lang="ru-RU" sz="1600" dirty="0"/>
              <a:t/>
            </a:r>
            <a:br>
              <a:rPr lang="ru-RU" sz="1600" dirty="0"/>
            </a:br>
            <a:endParaRPr lang="ru-RU" sz="1600" dirty="0"/>
          </a:p>
        </p:txBody>
      </p:sp>
      <p:graphicFrame>
        <p:nvGraphicFramePr>
          <p:cNvPr id="4" name="Таблица 3"/>
          <p:cNvGraphicFramePr>
            <a:graphicFrameLocks noGrp="1"/>
          </p:cNvGraphicFramePr>
          <p:nvPr>
            <p:extLst>
              <p:ext uri="{D42A27DB-BD31-4B8C-83A1-F6EECF244321}">
                <p14:modId xmlns:p14="http://schemas.microsoft.com/office/powerpoint/2010/main" xmlns="" val="2157189433"/>
              </p:ext>
            </p:extLst>
          </p:nvPr>
        </p:nvGraphicFramePr>
        <p:xfrm>
          <a:off x="611560" y="1772816"/>
          <a:ext cx="8210872" cy="3853532"/>
        </p:xfrm>
        <a:graphic>
          <a:graphicData uri="http://schemas.openxmlformats.org/drawingml/2006/table">
            <a:tbl>
              <a:tblPr firstRow="1" firstCol="1" bandRow="1">
                <a:tableStyleId>{5C22544A-7EE6-4342-B048-85BDC9FD1C3A}</a:tableStyleId>
              </a:tblPr>
              <a:tblGrid>
                <a:gridCol w="2402172"/>
                <a:gridCol w="731962"/>
                <a:gridCol w="730368"/>
                <a:gridCol w="730368"/>
                <a:gridCol w="914355"/>
                <a:gridCol w="876921"/>
                <a:gridCol w="733554"/>
                <a:gridCol w="1091172"/>
              </a:tblGrid>
              <a:tr h="775138">
                <a:tc>
                  <a:txBody>
                    <a:bodyPr/>
                    <a:lstStyle/>
                    <a:p>
                      <a:pPr algn="ctr" hangingPunct="0">
                        <a:lnSpc>
                          <a:spcPct val="115000"/>
                        </a:lnSpc>
                        <a:spcAft>
                          <a:spcPts val="0"/>
                        </a:spcAft>
                      </a:pPr>
                      <a:r>
                        <a:rPr lang="ru-RU" sz="1600">
                          <a:effectLst/>
                        </a:rPr>
                        <a:t>Тупроқнинг</a:t>
                      </a:r>
                      <a:endParaRPr lang="ru-RU" sz="1200">
                        <a:effectLst/>
                      </a:endParaRPr>
                    </a:p>
                    <a:p>
                      <a:pPr algn="ctr" hangingPunct="0">
                        <a:lnSpc>
                          <a:spcPct val="115000"/>
                        </a:lnSpc>
                        <a:spcAft>
                          <a:spcPts val="0"/>
                        </a:spcAft>
                      </a:pPr>
                      <a:r>
                        <a:rPr lang="ru-RU" sz="1600">
                          <a:effectLst/>
                        </a:rPr>
                        <a:t>0-40 см қатламини намлаш режими</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Кўр-саткич</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gridSpan="5">
                  <a:txBody>
                    <a:bodyPr/>
                    <a:lstStyle/>
                    <a:p>
                      <a:pPr algn="ctr" hangingPunct="0">
                        <a:lnSpc>
                          <a:spcPct val="115000"/>
                        </a:lnSpc>
                        <a:spcAft>
                          <a:spcPts val="0"/>
                        </a:spcAft>
                      </a:pPr>
                      <a:r>
                        <a:rPr lang="ru-RU" sz="1600">
                          <a:effectLst/>
                        </a:rPr>
                        <a:t>Ўғитлаш цикли ва ҳосил шаклланган кунлар сони.</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hangingPunct="0">
                        <a:lnSpc>
                          <a:spcPct val="115000"/>
                        </a:lnSpc>
                        <a:spcAft>
                          <a:spcPts val="0"/>
                        </a:spcAft>
                      </a:pPr>
                      <a:r>
                        <a:rPr lang="ru-RU" sz="1600">
                          <a:effectLst/>
                        </a:rPr>
                        <a:t>Яйлов даври</a:t>
                      </a:r>
                      <a:endParaRPr lang="ru-RU" sz="1200">
                        <a:effectLst/>
                      </a:endParaRPr>
                    </a:p>
                    <a:p>
                      <a:pPr algn="ctr" hangingPunct="0">
                        <a:lnSpc>
                          <a:spcPct val="115000"/>
                        </a:lnSpc>
                        <a:spcAft>
                          <a:spcPts val="0"/>
                        </a:spcAft>
                      </a:pPr>
                      <a:r>
                        <a:rPr lang="ru-RU" sz="1600">
                          <a:effectLst/>
                        </a:rPr>
                        <a:t>(144 кун)</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r>
              <a:tr h="238846">
                <a:tc>
                  <a:txBody>
                    <a:bodyPr/>
                    <a:lstStyle/>
                    <a:p>
                      <a:pPr algn="ctr" hangingPunct="0">
                        <a:lnSpc>
                          <a:spcPct val="115000"/>
                        </a:lnSpc>
                        <a:spcAft>
                          <a:spcPts val="0"/>
                        </a:spcAft>
                      </a:pPr>
                      <a:r>
                        <a:rPr lang="ru-RU" sz="16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en-US" sz="1600">
                          <a:effectLst/>
                        </a:rPr>
                        <a:t>I</a:t>
                      </a:r>
                      <a:r>
                        <a:rPr lang="ru-RU" sz="1600">
                          <a:effectLst/>
                        </a:rPr>
                        <a:t>(25)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en-US" sz="1600">
                          <a:effectLst/>
                        </a:rPr>
                        <a:t>II</a:t>
                      </a:r>
                      <a:r>
                        <a:rPr lang="ru-RU" sz="1600">
                          <a:effectLst/>
                        </a:rPr>
                        <a:t>(30)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en-US" sz="1600">
                          <a:effectLst/>
                        </a:rPr>
                        <a:t>III</a:t>
                      </a:r>
                      <a:r>
                        <a:rPr lang="ru-RU" sz="1600">
                          <a:effectLst/>
                        </a:rPr>
                        <a:t> (26)</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I</a:t>
                      </a:r>
                      <a:r>
                        <a:rPr lang="en-US" sz="1600">
                          <a:effectLst/>
                        </a:rPr>
                        <a:t>V</a:t>
                      </a:r>
                      <a:r>
                        <a:rPr lang="ru-RU" sz="1600">
                          <a:effectLst/>
                        </a:rPr>
                        <a:t>(27)</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V(36)</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r>
              <a:tr h="238846">
                <a:tc>
                  <a:txBody>
                    <a:bodyPr/>
                    <a:lstStyle/>
                    <a:p>
                      <a:pPr algn="ctr" hangingPunct="0">
                        <a:lnSpc>
                          <a:spcPct val="115000"/>
                        </a:lnSpc>
                        <a:spcAft>
                          <a:spcPts val="0"/>
                        </a:spcAft>
                      </a:pPr>
                      <a:r>
                        <a:rPr lang="ru-RU" sz="1600">
                          <a:effectLst/>
                        </a:rPr>
                        <a:t>Суғорилмаган</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А</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47,4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63,9</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101,1</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6,9</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79,3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304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r>
              <a:tr h="238846">
                <a:tc>
                  <a:txBody>
                    <a:bodyPr/>
                    <a:lstStyle/>
                    <a:p>
                      <a:pPr algn="ctr" hangingPunct="0">
                        <a:lnSpc>
                          <a:spcPct val="115000"/>
                        </a:lnSpc>
                        <a:spcAft>
                          <a:spcPts val="0"/>
                        </a:spcAft>
                      </a:pPr>
                      <a:r>
                        <a:rPr lang="ru-RU" sz="16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Б</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1,9</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2,3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4,0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0,3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0,3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3,3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r>
              <a:tr h="238846">
                <a:tc gridSpan="8">
                  <a:txBody>
                    <a:bodyPr/>
                    <a:lstStyle/>
                    <a:p>
                      <a:pPr algn="ctr" hangingPunct="0">
                        <a:lnSpc>
                          <a:spcPct val="115000"/>
                        </a:lnSpc>
                        <a:spcAft>
                          <a:spcPts val="0"/>
                        </a:spcAft>
                      </a:pPr>
                      <a:r>
                        <a:rPr lang="ru-RU" sz="1600">
                          <a:effectLst/>
                        </a:rPr>
                        <a:t>Дала нам сиғимига нисбатан суғориш,</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38846">
                <a:tc>
                  <a:txBody>
                    <a:bodyPr/>
                    <a:lstStyle/>
                    <a:p>
                      <a:pPr algn="ctr" hangingPunct="0">
                        <a:lnSpc>
                          <a:spcPct val="115000"/>
                        </a:lnSpc>
                        <a:spcAft>
                          <a:spcPts val="0"/>
                        </a:spcAft>
                      </a:pPr>
                      <a:r>
                        <a:rPr lang="ru-RU" sz="1600">
                          <a:effectLst/>
                        </a:rPr>
                        <a:t>55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А</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66,8</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86,8</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77,6</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66,1</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81,6</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373,5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r>
              <a:tr h="238846">
                <a:tc>
                  <a:txBody>
                    <a:bodyPr/>
                    <a:lstStyle/>
                    <a:p>
                      <a:pPr algn="ctr" hangingPunct="0">
                        <a:lnSpc>
                          <a:spcPct val="115000"/>
                        </a:lnSpc>
                        <a:spcAft>
                          <a:spcPts val="0"/>
                        </a:spcAft>
                      </a:pPr>
                      <a:r>
                        <a:rPr lang="ru-RU" sz="16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Б</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2,7</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2,9</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3,0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2,5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3,0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2,8</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r>
              <a:tr h="384478">
                <a:tc>
                  <a:txBody>
                    <a:bodyPr/>
                    <a:lstStyle/>
                    <a:p>
                      <a:pPr algn="ctr" hangingPunct="0">
                        <a:lnSpc>
                          <a:spcPct val="115000"/>
                        </a:lnSpc>
                        <a:spcAft>
                          <a:spcPts val="0"/>
                        </a:spcAft>
                      </a:pPr>
                      <a:r>
                        <a:rPr lang="ru-RU" sz="1600">
                          <a:effectLst/>
                        </a:rPr>
                        <a:t>70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А</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79,2</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89,7</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130,8</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124,1</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101,5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536,3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r>
              <a:tr h="238846">
                <a:tc>
                  <a:txBody>
                    <a:bodyPr/>
                    <a:lstStyle/>
                    <a:p>
                      <a:pPr algn="ctr" hangingPunct="0">
                        <a:lnSpc>
                          <a:spcPct val="115000"/>
                        </a:lnSpc>
                        <a:spcAft>
                          <a:spcPts val="0"/>
                        </a:spcAft>
                      </a:pPr>
                      <a:r>
                        <a:rPr lang="ru-RU" sz="16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Б</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3,2</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3,0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5,0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4,8</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3,8</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4,0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r>
              <a:tr h="384478">
                <a:tc>
                  <a:txBody>
                    <a:bodyPr/>
                    <a:lstStyle/>
                    <a:p>
                      <a:pPr algn="ctr" hangingPunct="0">
                        <a:lnSpc>
                          <a:spcPct val="115000"/>
                        </a:lnSpc>
                        <a:spcAft>
                          <a:spcPts val="0"/>
                        </a:spcAft>
                      </a:pPr>
                      <a:r>
                        <a:rPr lang="ru-RU" sz="1600">
                          <a:effectLst/>
                        </a:rPr>
                        <a:t>85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А</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80,9</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126,2</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137,4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144,4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117,6</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588,5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r>
              <a:tr h="238846">
                <a:tc>
                  <a:txBody>
                    <a:bodyPr/>
                    <a:lstStyle/>
                    <a:p>
                      <a:pPr algn="ctr" hangingPunct="0">
                        <a:lnSpc>
                          <a:spcPct val="115000"/>
                        </a:lnSpc>
                        <a:spcAft>
                          <a:spcPts val="0"/>
                        </a:spcAft>
                      </a:pPr>
                      <a:r>
                        <a:rPr lang="ru-RU" sz="16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Б</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3,2</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4,2</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5,3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5,6</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a:effectLst/>
                        </a:rPr>
                        <a:t>4,4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c>
                  <a:txBody>
                    <a:bodyPr/>
                    <a:lstStyle/>
                    <a:p>
                      <a:pPr algn="ctr" hangingPunct="0">
                        <a:lnSpc>
                          <a:spcPct val="115000"/>
                        </a:lnSpc>
                        <a:spcAft>
                          <a:spcPts val="0"/>
                        </a:spcAft>
                      </a:pPr>
                      <a:r>
                        <a:rPr lang="ru-RU" sz="1600" dirty="0">
                          <a:effectLst/>
                        </a:rPr>
                        <a:t>4,4</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7249" marR="17249" marT="0" marB="0"/>
                </a:tc>
              </a:tr>
            </a:tbl>
          </a:graphicData>
        </a:graphic>
      </p:graphicFrame>
    </p:spTree>
    <p:extLst>
      <p:ext uri="{BB962C8B-B14F-4D97-AF65-F5344CB8AC3E}">
        <p14:creationId xmlns:p14="http://schemas.microsoft.com/office/powerpoint/2010/main" xmlns="" val="19124801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400" b="1" dirty="0" err="1">
                <a:effectLst/>
              </a:rPr>
              <a:t>Ўғитлар</a:t>
            </a:r>
            <a:r>
              <a:rPr lang="ru-RU" sz="2400" b="1" dirty="0" smtClean="0">
                <a:effectLst/>
              </a:rPr>
              <a:t>.</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3000364" y="642918"/>
            <a:ext cx="5857916" cy="5929330"/>
          </a:xfrm>
        </p:spPr>
        <p:style>
          <a:lnRef idx="0">
            <a:schemeClr val="accent4"/>
          </a:lnRef>
          <a:fillRef idx="3">
            <a:schemeClr val="accent4"/>
          </a:fillRef>
          <a:effectRef idx="3">
            <a:schemeClr val="accent4"/>
          </a:effectRef>
          <a:fontRef idx="minor">
            <a:schemeClr val="lt1"/>
          </a:fontRef>
        </p:style>
        <p:txBody>
          <a:bodyPr/>
          <a:lstStyle/>
          <a:p>
            <a:pPr algn="just"/>
            <a:r>
              <a:rPr lang="ru-RU" sz="2600" dirty="0" err="1"/>
              <a:t>Ўғитлар</a:t>
            </a:r>
            <a:r>
              <a:rPr lang="ru-RU" sz="2600" dirty="0"/>
              <a:t> </a:t>
            </a:r>
            <a:r>
              <a:rPr lang="ru-RU" sz="2600" dirty="0" err="1"/>
              <a:t>ўтлар</a:t>
            </a:r>
            <a:r>
              <a:rPr lang="ru-RU" sz="2600" dirty="0"/>
              <a:t> </a:t>
            </a:r>
            <a:r>
              <a:rPr lang="ru-RU" sz="2600" dirty="0" err="1"/>
              <a:t>ҳосилини</a:t>
            </a:r>
            <a:r>
              <a:rPr lang="ru-RU" sz="2600" dirty="0"/>
              <a:t> </a:t>
            </a:r>
            <a:r>
              <a:rPr lang="ru-RU" sz="2600" dirty="0" err="1"/>
              <a:t>кўпайтиришнинг</a:t>
            </a:r>
            <a:r>
              <a:rPr lang="ru-RU" sz="2600" dirty="0"/>
              <a:t> </a:t>
            </a:r>
            <a:r>
              <a:rPr lang="ru-RU" sz="2600" dirty="0" err="1"/>
              <a:t>энг</a:t>
            </a:r>
            <a:r>
              <a:rPr lang="ru-RU" sz="2600" dirty="0"/>
              <a:t> </a:t>
            </a:r>
            <a:r>
              <a:rPr lang="ru-RU" sz="2600" dirty="0" err="1"/>
              <a:t>муҳим</a:t>
            </a:r>
            <a:r>
              <a:rPr lang="ru-RU" sz="2600" dirty="0"/>
              <a:t> </a:t>
            </a:r>
            <a:r>
              <a:rPr lang="ru-RU" sz="2600" dirty="0" err="1"/>
              <a:t>омили</a:t>
            </a:r>
            <a:r>
              <a:rPr lang="ru-RU" sz="2600" dirty="0"/>
              <a:t> </a:t>
            </a:r>
            <a:r>
              <a:rPr lang="ru-RU" sz="2600" dirty="0" err="1"/>
              <a:t>саналади</a:t>
            </a:r>
            <a:r>
              <a:rPr lang="ru-RU" sz="2600" dirty="0"/>
              <a:t>. </a:t>
            </a:r>
            <a:r>
              <a:rPr lang="ru-RU" sz="2600" dirty="0" err="1"/>
              <a:t>Ўтлар</a:t>
            </a:r>
            <a:r>
              <a:rPr lang="ru-RU" sz="2600" dirty="0"/>
              <a:t> </a:t>
            </a:r>
            <a:r>
              <a:rPr lang="ru-RU" sz="2600" dirty="0" err="1"/>
              <a:t>тупроқда</a:t>
            </a:r>
            <a:r>
              <a:rPr lang="ru-RU" sz="2600" dirty="0"/>
              <a:t> </a:t>
            </a:r>
            <a:r>
              <a:rPr lang="ru-RU" sz="2600" dirty="0" err="1"/>
              <a:t>етарли</a:t>
            </a:r>
            <a:r>
              <a:rPr lang="ru-RU" sz="2600" dirty="0"/>
              <a:t> </a:t>
            </a:r>
            <a:r>
              <a:rPr lang="ru-RU" sz="2600" dirty="0" err="1"/>
              <a:t>миқдорда</a:t>
            </a:r>
            <a:r>
              <a:rPr lang="ru-RU" sz="2600" dirty="0"/>
              <a:t> </a:t>
            </a:r>
            <a:r>
              <a:rPr lang="ru-RU" sz="2600" dirty="0" err="1"/>
              <a:t>озуқа</a:t>
            </a:r>
            <a:r>
              <a:rPr lang="ru-RU" sz="2600" dirty="0"/>
              <a:t> </a:t>
            </a:r>
            <a:r>
              <a:rPr lang="ru-RU" sz="2600" dirty="0" err="1"/>
              <a:t>моддалар</a:t>
            </a:r>
            <a:r>
              <a:rPr lang="ru-RU" sz="2600" dirty="0"/>
              <a:t> </a:t>
            </a:r>
            <a:r>
              <a:rPr lang="ru-RU" sz="2600" dirty="0" err="1"/>
              <a:t>бўлгандагина</a:t>
            </a:r>
            <a:r>
              <a:rPr lang="ru-RU" sz="2600" dirty="0"/>
              <a:t> </a:t>
            </a:r>
            <a:r>
              <a:rPr lang="ru-RU" sz="2600" dirty="0" err="1"/>
              <a:t>яхши</a:t>
            </a:r>
            <a:r>
              <a:rPr lang="ru-RU" sz="2600" dirty="0"/>
              <a:t> </a:t>
            </a:r>
            <a:r>
              <a:rPr lang="ru-RU" sz="2600" dirty="0" err="1"/>
              <a:t>ҳосил</a:t>
            </a:r>
            <a:r>
              <a:rPr lang="ru-RU" sz="2600" dirty="0"/>
              <a:t> </a:t>
            </a:r>
            <a:r>
              <a:rPr lang="ru-RU" sz="2600" dirty="0" err="1"/>
              <a:t>беради</a:t>
            </a:r>
            <a:r>
              <a:rPr lang="ru-RU" sz="2600" dirty="0"/>
              <a:t>. </a:t>
            </a:r>
            <a:r>
              <a:rPr lang="ru-RU" sz="2600" dirty="0" err="1"/>
              <a:t>Ўсимлик</a:t>
            </a:r>
            <a:r>
              <a:rPr lang="ru-RU" sz="2600" dirty="0"/>
              <a:t> </a:t>
            </a:r>
            <a:r>
              <a:rPr lang="ru-RU" sz="2600" dirty="0" err="1"/>
              <a:t>учун</a:t>
            </a:r>
            <a:r>
              <a:rPr lang="ru-RU" sz="2600" dirty="0"/>
              <a:t> </a:t>
            </a:r>
            <a:r>
              <a:rPr lang="ru-RU" sz="2600" dirty="0" err="1"/>
              <a:t>асосий</a:t>
            </a:r>
            <a:r>
              <a:rPr lang="ru-RU" sz="2600" dirty="0"/>
              <a:t> </a:t>
            </a:r>
            <a:r>
              <a:rPr lang="ru-RU" sz="2600" dirty="0" err="1"/>
              <a:t>озуқа</a:t>
            </a:r>
            <a:r>
              <a:rPr lang="ru-RU" sz="2600" dirty="0"/>
              <a:t> </a:t>
            </a:r>
            <a:r>
              <a:rPr lang="ru-RU" sz="2600" dirty="0" err="1"/>
              <a:t>элементлари</a:t>
            </a:r>
            <a:r>
              <a:rPr lang="ru-RU" sz="2600" dirty="0"/>
              <a:t> - азот, фосфор, </a:t>
            </a:r>
            <a:r>
              <a:rPr lang="ru-RU" sz="2600" dirty="0" err="1"/>
              <a:t>калийдир</a:t>
            </a:r>
            <a:r>
              <a:rPr lang="ru-RU" sz="2600" dirty="0"/>
              <a:t>, </a:t>
            </a:r>
            <a:r>
              <a:rPr lang="ru-RU" sz="2600" dirty="0" err="1"/>
              <a:t>аммо</a:t>
            </a:r>
            <a:r>
              <a:rPr lang="ru-RU" sz="2600" dirty="0"/>
              <a:t> </a:t>
            </a:r>
            <a:r>
              <a:rPr lang="ru-RU" sz="2600" dirty="0" err="1"/>
              <a:t>ўсимлик</a:t>
            </a:r>
            <a:r>
              <a:rPr lang="ru-RU" sz="2600" dirty="0"/>
              <a:t> </a:t>
            </a:r>
            <a:r>
              <a:rPr lang="ru-RU" sz="2600" dirty="0" err="1"/>
              <a:t>учун</a:t>
            </a:r>
            <a:r>
              <a:rPr lang="ru-RU" sz="2600" dirty="0"/>
              <a:t> </a:t>
            </a:r>
            <a:r>
              <a:rPr lang="ru-RU" sz="2600" dirty="0" err="1"/>
              <a:t>мис</a:t>
            </a:r>
            <a:r>
              <a:rPr lang="ru-RU" sz="2600" dirty="0"/>
              <a:t>, бор, марганец, кальций, </a:t>
            </a:r>
            <a:r>
              <a:rPr lang="ru-RU" sz="2600" dirty="0" err="1"/>
              <a:t>олтингугурт</a:t>
            </a:r>
            <a:r>
              <a:rPr lang="ru-RU" sz="2600" dirty="0"/>
              <a:t>, </a:t>
            </a:r>
            <a:r>
              <a:rPr lang="ru-RU" sz="2600" dirty="0" err="1"/>
              <a:t>рух</a:t>
            </a:r>
            <a:r>
              <a:rPr lang="ru-RU" sz="2600" dirty="0"/>
              <a:t>, молибден </a:t>
            </a:r>
            <a:r>
              <a:rPr lang="ru-RU" sz="2600" dirty="0" err="1"/>
              <a:t>ва</a:t>
            </a:r>
            <a:r>
              <a:rPr lang="ru-RU" sz="2600" dirty="0"/>
              <a:t> </a:t>
            </a:r>
            <a:r>
              <a:rPr lang="ru-RU" sz="2600" dirty="0" err="1"/>
              <a:t>бошқа</a:t>
            </a:r>
            <a:r>
              <a:rPr lang="ru-RU" sz="2600" dirty="0"/>
              <a:t> </a:t>
            </a:r>
            <a:r>
              <a:rPr lang="ru-RU" sz="2600" dirty="0" err="1"/>
              <a:t>элементлар</a:t>
            </a:r>
            <a:r>
              <a:rPr lang="ru-RU" sz="2600" dirty="0"/>
              <a:t> </a:t>
            </a:r>
            <a:r>
              <a:rPr lang="ru-RU" sz="2600" dirty="0" err="1"/>
              <a:t>ҳам</a:t>
            </a:r>
            <a:r>
              <a:rPr lang="ru-RU" sz="2600" dirty="0"/>
              <a:t> </a:t>
            </a:r>
            <a:r>
              <a:rPr lang="ru-RU" sz="2600" dirty="0" err="1"/>
              <a:t>зарурдир</a:t>
            </a:r>
            <a:r>
              <a:rPr lang="ru-RU" sz="2600" dirty="0"/>
              <a:t>. </a:t>
            </a:r>
            <a:endParaRPr lang="ru-RU" sz="2600" dirty="0" smtClean="0"/>
          </a:p>
        </p:txBody>
      </p:sp>
      <p:pic>
        <p:nvPicPr>
          <p:cNvPr id="7170" name="Picture 2" descr="C:\ЮНЕСКО\Слайдлар\Ем хашак етиштириш\рАСМЛАР\скачанные файлы (15).jpg"/>
          <p:cNvPicPr>
            <a:picLocks noChangeAspect="1" noChangeArrowheads="1"/>
          </p:cNvPicPr>
          <p:nvPr/>
        </p:nvPicPr>
        <p:blipFill>
          <a:blip r:embed="rId2"/>
          <a:srcRect/>
          <a:stretch>
            <a:fillRect/>
          </a:stretch>
        </p:blipFill>
        <p:spPr bwMode="auto">
          <a:xfrm>
            <a:off x="214282" y="785794"/>
            <a:ext cx="2514600" cy="2286016"/>
          </a:xfrm>
          <a:prstGeom prst="rect">
            <a:avLst/>
          </a:prstGeom>
          <a:noFill/>
        </p:spPr>
      </p:pic>
      <p:pic>
        <p:nvPicPr>
          <p:cNvPr id="7171" name="Picture 3" descr="C:\ЮНЕСКО\Слайдлар\Ем хашак етиштириш\рАСМЛАР\b32804c8.jpg"/>
          <p:cNvPicPr>
            <a:picLocks noChangeAspect="1" noChangeArrowheads="1"/>
          </p:cNvPicPr>
          <p:nvPr/>
        </p:nvPicPr>
        <p:blipFill>
          <a:blip r:embed="rId3"/>
          <a:srcRect/>
          <a:stretch>
            <a:fillRect/>
          </a:stretch>
        </p:blipFill>
        <p:spPr bwMode="auto">
          <a:xfrm>
            <a:off x="214282" y="3714752"/>
            <a:ext cx="2651125" cy="2878155"/>
          </a:xfrm>
          <a:prstGeom prst="rect">
            <a:avLst/>
          </a:prstGeom>
          <a:noFill/>
        </p:spPr>
      </p:pic>
    </p:spTree>
    <p:extLst>
      <p:ext uri="{BB962C8B-B14F-4D97-AF65-F5344CB8AC3E}">
        <p14:creationId xmlns:p14="http://schemas.microsoft.com/office/powerpoint/2010/main" xmlns="" val="408406120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85762" y="539731"/>
            <a:ext cx="8229600" cy="2601237"/>
          </a:xfrm>
        </p:spPr>
        <p:txBody>
          <a:bodyPr/>
          <a:lstStyle/>
          <a:p>
            <a:r>
              <a:rPr lang="ru-RU" sz="1600" dirty="0" err="1"/>
              <a:t>Адабиётларда</a:t>
            </a:r>
            <a:r>
              <a:rPr lang="ru-RU" sz="1600" dirty="0"/>
              <a:t> </a:t>
            </a:r>
            <a:r>
              <a:rPr lang="ru-RU" sz="1600" dirty="0" err="1"/>
              <a:t>дуккакли-қўнғирбош</a:t>
            </a:r>
            <a:r>
              <a:rPr lang="ru-RU" sz="1600" dirty="0"/>
              <a:t> </a:t>
            </a:r>
            <a:r>
              <a:rPr lang="ru-RU" sz="1600" dirty="0" err="1"/>
              <a:t>ўсимликлар</a:t>
            </a:r>
            <a:r>
              <a:rPr lang="ru-RU" sz="1600" dirty="0"/>
              <a:t> </a:t>
            </a:r>
            <a:r>
              <a:rPr lang="ru-RU" sz="1600" dirty="0" err="1"/>
              <a:t>аралаш</a:t>
            </a:r>
            <a:r>
              <a:rPr lang="ru-RU" sz="1600" dirty="0"/>
              <a:t> </a:t>
            </a:r>
            <a:r>
              <a:rPr lang="ru-RU" sz="1600" dirty="0" err="1"/>
              <a:t>экиладиган</a:t>
            </a:r>
            <a:r>
              <a:rPr lang="ru-RU" sz="1600" dirty="0"/>
              <a:t> </a:t>
            </a:r>
            <a:r>
              <a:rPr lang="ru-RU" sz="1600" dirty="0" err="1"/>
              <a:t>майдонларда</a:t>
            </a:r>
            <a:r>
              <a:rPr lang="ru-RU" sz="1600" dirty="0"/>
              <a:t> фосфор </a:t>
            </a:r>
            <a:r>
              <a:rPr lang="ru-RU" sz="1600" dirty="0" err="1"/>
              <a:t>билан</a:t>
            </a:r>
            <a:r>
              <a:rPr lang="ru-RU" sz="1600" dirty="0"/>
              <a:t> азот 1:3 </a:t>
            </a:r>
            <a:r>
              <a:rPr lang="ru-RU" sz="1600" dirty="0" err="1"/>
              <a:t>нисбатда</a:t>
            </a:r>
            <a:r>
              <a:rPr lang="ru-RU" sz="1600" dirty="0"/>
              <a:t> </a:t>
            </a:r>
            <a:r>
              <a:rPr lang="ru-RU" sz="1600" dirty="0" err="1"/>
              <a:t>тавсия</a:t>
            </a:r>
            <a:r>
              <a:rPr lang="ru-RU" sz="1600" dirty="0"/>
              <a:t> </a:t>
            </a:r>
            <a:r>
              <a:rPr lang="ru-RU" sz="1600" dirty="0" err="1"/>
              <a:t>этилган</a:t>
            </a:r>
            <a:r>
              <a:rPr lang="ru-RU" sz="1600" dirty="0"/>
              <a:t> </a:t>
            </a:r>
            <a:r>
              <a:rPr lang="ru-RU" sz="1600" dirty="0" err="1"/>
              <a:t>бўлишига</a:t>
            </a:r>
            <a:r>
              <a:rPr lang="ru-RU" sz="1600" dirty="0"/>
              <a:t> </a:t>
            </a:r>
            <a:r>
              <a:rPr lang="ru-RU" sz="1600" dirty="0" err="1"/>
              <a:t>қарамай</a:t>
            </a:r>
            <a:r>
              <a:rPr lang="ru-RU" sz="1600" dirty="0"/>
              <a:t> </a:t>
            </a:r>
            <a:r>
              <a:rPr lang="ru-RU" sz="1600" dirty="0" err="1"/>
              <a:t>муайян</a:t>
            </a:r>
            <a:r>
              <a:rPr lang="ru-RU" sz="1600" dirty="0"/>
              <a:t> </a:t>
            </a:r>
            <a:r>
              <a:rPr lang="ru-RU" sz="1600" dirty="0" err="1"/>
              <a:t>шароит</a:t>
            </a:r>
            <a:r>
              <a:rPr lang="ru-RU" sz="1600" dirty="0"/>
              <a:t> </a:t>
            </a:r>
            <a:r>
              <a:rPr lang="ru-RU" sz="1600" dirty="0" err="1"/>
              <a:t>учун</a:t>
            </a:r>
            <a:r>
              <a:rPr lang="ru-RU" sz="1600" dirty="0"/>
              <a:t> </a:t>
            </a:r>
            <a:r>
              <a:rPr lang="ru-RU" sz="1600" dirty="0" err="1"/>
              <a:t>биз</a:t>
            </a:r>
            <a:r>
              <a:rPr lang="ru-RU" sz="1600" dirty="0"/>
              <a:t> фосфор </a:t>
            </a:r>
            <a:r>
              <a:rPr lang="ru-RU" sz="1600" dirty="0" err="1"/>
              <a:t>билан</a:t>
            </a:r>
            <a:r>
              <a:rPr lang="ru-RU" sz="1600" dirty="0"/>
              <a:t> </a:t>
            </a:r>
            <a:r>
              <a:rPr lang="ru-RU" sz="1600" dirty="0" err="1"/>
              <a:t>азотнинг</a:t>
            </a:r>
            <a:r>
              <a:rPr lang="ru-RU" sz="1600" dirty="0"/>
              <a:t> 1; 1,3-1,5 </a:t>
            </a:r>
            <a:r>
              <a:rPr lang="ru-RU" sz="1600" dirty="0" err="1"/>
              <a:t>нисбатда</a:t>
            </a:r>
            <a:r>
              <a:rPr lang="ru-RU" sz="1600" dirty="0"/>
              <a:t> </a:t>
            </a:r>
            <a:r>
              <a:rPr lang="ru-RU" sz="1600" dirty="0" err="1"/>
              <a:t>бўлишини</a:t>
            </a:r>
            <a:r>
              <a:rPr lang="ru-RU" sz="1600" dirty="0"/>
              <a:t> </a:t>
            </a:r>
            <a:r>
              <a:rPr lang="ru-RU" sz="1600" dirty="0" err="1"/>
              <a:t>тавсия</a:t>
            </a:r>
            <a:r>
              <a:rPr lang="ru-RU" sz="1600" dirty="0"/>
              <a:t> </a:t>
            </a:r>
            <a:r>
              <a:rPr lang="ru-RU" sz="1600" dirty="0" err="1"/>
              <a:t>этамиз</a:t>
            </a:r>
            <a:r>
              <a:rPr lang="ru-RU" sz="1600" dirty="0"/>
              <a:t>, </a:t>
            </a:r>
            <a:r>
              <a:rPr lang="ru-RU" sz="1600" dirty="0" err="1"/>
              <a:t>бундай</a:t>
            </a:r>
            <a:r>
              <a:rPr lang="ru-RU" sz="1600" dirty="0"/>
              <a:t> </a:t>
            </a:r>
            <a:r>
              <a:rPr lang="ru-RU" sz="1600" dirty="0" err="1"/>
              <a:t>нисбат</a:t>
            </a:r>
            <a:r>
              <a:rPr lang="ru-RU" sz="1600" dirty="0"/>
              <a:t> беда </a:t>
            </a:r>
            <a:r>
              <a:rPr lang="ru-RU" sz="1600" dirty="0" err="1"/>
              <a:t>ва</a:t>
            </a:r>
            <a:r>
              <a:rPr lang="ru-RU" sz="1600" dirty="0"/>
              <a:t> </a:t>
            </a:r>
            <a:r>
              <a:rPr lang="ru-RU" sz="1600" dirty="0" err="1"/>
              <a:t>қўнғирбош</a:t>
            </a:r>
            <a:r>
              <a:rPr lang="ru-RU" sz="1600" dirty="0"/>
              <a:t> </a:t>
            </a:r>
            <a:r>
              <a:rPr lang="ru-RU" sz="1600" dirty="0" err="1"/>
              <a:t>ўсимликларнинг</a:t>
            </a:r>
            <a:r>
              <a:rPr lang="ru-RU" sz="1600" dirty="0"/>
              <a:t> </a:t>
            </a:r>
            <a:r>
              <a:rPr lang="ru-RU" sz="1600" dirty="0" err="1"/>
              <a:t>ҳар</a:t>
            </a:r>
            <a:r>
              <a:rPr lang="ru-RU" sz="1600" dirty="0"/>
              <a:t> </a:t>
            </a:r>
            <a:r>
              <a:rPr lang="ru-RU" sz="1600" dirty="0" err="1"/>
              <a:t>сафар</a:t>
            </a:r>
            <a:r>
              <a:rPr lang="ru-RU" sz="1600" dirty="0"/>
              <a:t> </a:t>
            </a:r>
            <a:r>
              <a:rPr lang="ru-RU" sz="1600" dirty="0" err="1"/>
              <a:t>ўриб</a:t>
            </a:r>
            <a:r>
              <a:rPr lang="ru-RU" sz="1600" dirty="0"/>
              <a:t> </a:t>
            </a:r>
            <a:r>
              <a:rPr lang="ru-RU" sz="1600" dirty="0" err="1"/>
              <a:t>олингандан</a:t>
            </a:r>
            <a:r>
              <a:rPr lang="ru-RU" sz="1600" dirty="0"/>
              <a:t> </a:t>
            </a:r>
            <a:r>
              <a:rPr lang="ru-RU" sz="1600" dirty="0" err="1"/>
              <a:t>кейин</a:t>
            </a:r>
            <a:r>
              <a:rPr lang="ru-RU" sz="1600" dirty="0"/>
              <a:t> </a:t>
            </a:r>
            <a:r>
              <a:rPr lang="ru-RU" sz="1600" dirty="0" err="1"/>
              <a:t>ҳам</a:t>
            </a:r>
            <a:r>
              <a:rPr lang="ru-RU" sz="1600" dirty="0"/>
              <a:t>, </a:t>
            </a:r>
            <a:r>
              <a:rPr lang="ru-RU" sz="1600" dirty="0" err="1"/>
              <a:t>йиллар</a:t>
            </a:r>
            <a:r>
              <a:rPr lang="ru-RU" sz="1600" dirty="0"/>
              <a:t> </a:t>
            </a:r>
            <a:r>
              <a:rPr lang="ru-RU" sz="1600" dirty="0" err="1"/>
              <a:t>мобайнида</a:t>
            </a:r>
            <a:r>
              <a:rPr lang="ru-RU" sz="1600" dirty="0"/>
              <a:t> </a:t>
            </a:r>
            <a:r>
              <a:rPr lang="ru-RU" sz="1600" dirty="0" err="1"/>
              <a:t>ҳам</a:t>
            </a:r>
            <a:r>
              <a:rPr lang="ru-RU" sz="1600" dirty="0"/>
              <a:t> </a:t>
            </a:r>
            <a:r>
              <a:rPr lang="ru-RU" sz="1600" dirty="0" err="1"/>
              <a:t>бир</a:t>
            </a:r>
            <a:r>
              <a:rPr lang="ru-RU" sz="1600" dirty="0"/>
              <a:t> </a:t>
            </a:r>
            <a:r>
              <a:rPr lang="ru-RU" sz="1600" dirty="0" err="1"/>
              <a:t>текис</a:t>
            </a:r>
            <a:r>
              <a:rPr lang="ru-RU" sz="1600" dirty="0"/>
              <a:t> </a:t>
            </a:r>
            <a:r>
              <a:rPr lang="ru-RU" sz="1600" dirty="0" err="1"/>
              <a:t>ривожланишни</a:t>
            </a:r>
            <a:r>
              <a:rPr lang="ru-RU" sz="1600" dirty="0"/>
              <a:t> </a:t>
            </a:r>
            <a:r>
              <a:rPr lang="ru-RU" sz="1600" dirty="0" err="1"/>
              <a:t>таъминлаши</a:t>
            </a:r>
            <a:r>
              <a:rPr lang="ru-RU" sz="1600" dirty="0"/>
              <a:t> </a:t>
            </a:r>
            <a:r>
              <a:rPr lang="ru-RU" sz="1600" dirty="0" err="1"/>
              <a:t>керак</a:t>
            </a:r>
            <a:r>
              <a:rPr lang="ru-RU" sz="1600" dirty="0"/>
              <a:t>.</a:t>
            </a:r>
          </a:p>
          <a:p>
            <a:r>
              <a:rPr lang="ru-RU" sz="1600" dirty="0"/>
              <a:t>Органик </a:t>
            </a:r>
            <a:r>
              <a:rPr lang="ru-RU" sz="1600" dirty="0" err="1"/>
              <a:t>ўғитлар</a:t>
            </a:r>
            <a:r>
              <a:rPr lang="ru-RU" sz="1600" dirty="0"/>
              <a:t> (</a:t>
            </a:r>
            <a:r>
              <a:rPr lang="ru-RU" sz="1600" dirty="0" err="1"/>
              <a:t>гўнг</a:t>
            </a:r>
            <a:r>
              <a:rPr lang="ru-RU" sz="1600" dirty="0"/>
              <a:t>) </a:t>
            </a:r>
            <a:r>
              <a:rPr lang="ru-RU" sz="1600" dirty="0" err="1"/>
              <a:t>кузги</a:t>
            </a:r>
            <a:r>
              <a:rPr lang="ru-RU" sz="1600" dirty="0"/>
              <a:t> </a:t>
            </a:r>
            <a:r>
              <a:rPr lang="ru-RU" sz="1600" dirty="0" err="1"/>
              <a:t>шудгорлаш</a:t>
            </a:r>
            <a:r>
              <a:rPr lang="ru-RU" sz="1600" dirty="0"/>
              <a:t> </a:t>
            </a:r>
            <a:r>
              <a:rPr lang="ru-RU" sz="1600" dirty="0" err="1"/>
              <a:t>олдидан</a:t>
            </a:r>
            <a:r>
              <a:rPr lang="ru-RU" sz="1600" dirty="0"/>
              <a:t> </a:t>
            </a:r>
            <a:r>
              <a:rPr lang="ru-RU" sz="1600" dirty="0" err="1"/>
              <a:t>гектарига</a:t>
            </a:r>
            <a:r>
              <a:rPr lang="ru-RU" sz="1600" dirty="0"/>
              <a:t> 40 тонна </a:t>
            </a:r>
            <a:r>
              <a:rPr lang="ru-RU" sz="1600" dirty="0" err="1"/>
              <a:t>ҳисобида</a:t>
            </a:r>
            <a:r>
              <a:rPr lang="ru-RU" sz="1600" dirty="0"/>
              <a:t> </a:t>
            </a:r>
            <a:r>
              <a:rPr lang="ru-RU" sz="1600" dirty="0" err="1"/>
              <a:t>сарфланади</a:t>
            </a:r>
            <a:r>
              <a:rPr lang="ru-RU" sz="1600" dirty="0"/>
              <a:t>. </a:t>
            </a:r>
            <a:r>
              <a:rPr lang="ru-RU" sz="1600" dirty="0" err="1"/>
              <a:t>Гўнг</a:t>
            </a:r>
            <a:r>
              <a:rPr lang="ru-RU" sz="1600" dirty="0"/>
              <a:t> </a:t>
            </a:r>
            <a:r>
              <a:rPr lang="ru-RU" sz="1600" dirty="0" err="1"/>
              <a:t>билан</a:t>
            </a:r>
            <a:r>
              <a:rPr lang="ru-RU" sz="1600" dirty="0"/>
              <a:t> </a:t>
            </a:r>
            <a:r>
              <a:rPr lang="ru-RU" sz="1600" dirty="0" err="1"/>
              <a:t>бир</a:t>
            </a:r>
            <a:r>
              <a:rPr lang="ru-RU" sz="1600" dirty="0"/>
              <a:t> </a:t>
            </a:r>
            <a:r>
              <a:rPr lang="ru-RU" sz="1600" dirty="0" err="1"/>
              <a:t>вақтда</a:t>
            </a:r>
            <a:r>
              <a:rPr lang="ru-RU" sz="1600" dirty="0"/>
              <a:t> </a:t>
            </a:r>
            <a:r>
              <a:rPr lang="ru-RU" sz="1600" dirty="0" err="1"/>
              <a:t>гектарига</a:t>
            </a:r>
            <a:r>
              <a:rPr lang="ru-RU" sz="1600" dirty="0"/>
              <a:t> (соф </a:t>
            </a:r>
            <a:r>
              <a:rPr lang="ru-RU" sz="1600" dirty="0" err="1"/>
              <a:t>модда</a:t>
            </a:r>
            <a:r>
              <a:rPr lang="ru-RU" sz="1600" dirty="0"/>
              <a:t> </a:t>
            </a:r>
            <a:r>
              <a:rPr lang="ru-RU" sz="1600" dirty="0" err="1"/>
              <a:t>ҳисобида</a:t>
            </a:r>
            <a:r>
              <a:rPr lang="ru-RU" sz="1600" dirty="0"/>
              <a:t>) 90 </a:t>
            </a:r>
            <a:r>
              <a:rPr lang="ru-RU" sz="1600" dirty="0" err="1"/>
              <a:t>килограммдан</a:t>
            </a:r>
            <a:r>
              <a:rPr lang="ru-RU" sz="1600" dirty="0"/>
              <a:t> фосфор </a:t>
            </a:r>
            <a:r>
              <a:rPr lang="ru-RU" sz="1600" dirty="0" err="1"/>
              <a:t>ва</a:t>
            </a:r>
            <a:r>
              <a:rPr lang="ru-RU" sz="1600" dirty="0"/>
              <a:t> 40 </a:t>
            </a:r>
            <a:r>
              <a:rPr lang="ru-RU" sz="1600" dirty="0" err="1"/>
              <a:t>килограммдан</a:t>
            </a:r>
            <a:r>
              <a:rPr lang="ru-RU" sz="1600" dirty="0"/>
              <a:t> калий </a:t>
            </a:r>
            <a:r>
              <a:rPr lang="ru-RU" sz="1600" dirty="0" err="1"/>
              <a:t>солинади</a:t>
            </a:r>
            <a:r>
              <a:rPr lang="ru-RU" sz="1600" dirty="0"/>
              <a:t>.</a:t>
            </a:r>
          </a:p>
          <a:p>
            <a:endParaRPr lang="ru-RU" sz="1500" b="1" dirty="0"/>
          </a:p>
        </p:txBody>
      </p:sp>
      <p:pic>
        <p:nvPicPr>
          <p:cNvPr id="8194" name="Picture 2" descr="C:\ЮНЕСКО\Слайдлар\Ем хашак етиштириш\рАСМЛАР\mineralnyie-udobreniya.jpg"/>
          <p:cNvPicPr>
            <a:picLocks noChangeAspect="1" noChangeArrowheads="1"/>
          </p:cNvPicPr>
          <p:nvPr/>
        </p:nvPicPr>
        <p:blipFill>
          <a:blip r:embed="rId2"/>
          <a:srcRect/>
          <a:stretch>
            <a:fillRect/>
          </a:stretch>
        </p:blipFill>
        <p:spPr bwMode="auto">
          <a:xfrm>
            <a:off x="1643042" y="3134723"/>
            <a:ext cx="5572164" cy="3294673"/>
          </a:xfrm>
          <a:prstGeom prst="rect">
            <a:avLst/>
          </a:prstGeom>
          <a:noFill/>
        </p:spPr>
      </p:pic>
    </p:spTree>
    <p:extLst>
      <p:ext uri="{BB962C8B-B14F-4D97-AF65-F5344CB8AC3E}">
        <p14:creationId xmlns:p14="http://schemas.microsoft.com/office/powerpoint/2010/main" xmlns="" val="41153435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404664"/>
            <a:ext cx="7560840" cy="646331"/>
          </a:xfrm>
          <a:prstGeom prst="rect">
            <a:avLst/>
          </a:prstGeom>
        </p:spPr>
        <p:style>
          <a:lnRef idx="1">
            <a:schemeClr val="accent5"/>
          </a:lnRef>
          <a:fillRef idx="3">
            <a:schemeClr val="accent5"/>
          </a:fillRef>
          <a:effectRef idx="2">
            <a:schemeClr val="accent5"/>
          </a:effectRef>
          <a:fontRef idx="minor">
            <a:schemeClr val="lt1"/>
          </a:fontRef>
        </p:style>
        <p:txBody>
          <a:bodyPr wrap="square">
            <a:spAutoFit/>
          </a:bodyPr>
          <a:lstStyle/>
          <a:p>
            <a:r>
              <a:rPr lang="uz-Cyrl-UZ" sz="1800" b="1" dirty="0">
                <a:ea typeface="Times New Roman" panose="02020603050405020304" pitchFamily="18" charset="0"/>
              </a:rPr>
              <a:t>Ўғит нормаси (гектарига кг соф модда ҳисобида) ва ўғитлаш муддати</a:t>
            </a:r>
            <a:endParaRPr lang="ru-RU" sz="1800" dirty="0"/>
          </a:p>
        </p:txBody>
      </p:sp>
      <p:graphicFrame>
        <p:nvGraphicFramePr>
          <p:cNvPr id="3" name="Таблица 2"/>
          <p:cNvGraphicFramePr>
            <a:graphicFrameLocks noGrp="1"/>
          </p:cNvGraphicFramePr>
          <p:nvPr>
            <p:extLst>
              <p:ext uri="{D42A27DB-BD31-4B8C-83A1-F6EECF244321}">
                <p14:modId xmlns:p14="http://schemas.microsoft.com/office/powerpoint/2010/main" xmlns="" val="2208204498"/>
              </p:ext>
            </p:extLst>
          </p:nvPr>
        </p:nvGraphicFramePr>
        <p:xfrm>
          <a:off x="500034" y="1428736"/>
          <a:ext cx="8136904" cy="3424344"/>
        </p:xfrm>
        <a:graphic>
          <a:graphicData uri="http://schemas.openxmlformats.org/drawingml/2006/table">
            <a:tbl>
              <a:tblPr firstRow="1" firstCol="1" bandRow="1">
                <a:tableStyleId>{7DF18680-E054-41AD-8BC1-D1AEF772440D}</a:tableStyleId>
              </a:tblPr>
              <a:tblGrid>
                <a:gridCol w="3105682"/>
                <a:gridCol w="1625168"/>
                <a:gridCol w="1264722"/>
                <a:gridCol w="2141332"/>
              </a:tblGrid>
              <a:tr h="1216068">
                <a:tc>
                  <a:txBody>
                    <a:bodyPr/>
                    <a:lstStyle/>
                    <a:p>
                      <a:pPr algn="ctr" hangingPunct="0">
                        <a:lnSpc>
                          <a:spcPct val="115000"/>
                        </a:lnSpc>
                        <a:spcAft>
                          <a:spcPts val="0"/>
                        </a:spcAft>
                      </a:pPr>
                      <a:r>
                        <a:rPr lang="uz-Cyrl-UZ" sz="1800">
                          <a:effectLst/>
                        </a:rPr>
                        <a:t>Ўт ўриб олингандан кейин</a:t>
                      </a:r>
                      <a:endParaRPr lang="ru-RU" sz="1400">
                        <a:effectLst/>
                      </a:endParaRPr>
                    </a:p>
                    <a:p>
                      <a:pPr algn="ctr" hangingPunct="0">
                        <a:lnSpc>
                          <a:spcPct val="115000"/>
                        </a:lnSpc>
                        <a:spcAft>
                          <a:spcPts val="0"/>
                        </a:spcAft>
                      </a:pPr>
                      <a:r>
                        <a:rPr lang="uz-Cyrl-UZ" sz="1800">
                          <a:effectLst/>
                        </a:rPr>
                        <a:t>қўшимча озиқлантириш</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Азот</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Фосфор</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Калий</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r>
              <a:tr h="289185">
                <a:tc>
                  <a:txBody>
                    <a:bodyPr/>
                    <a:lstStyle/>
                    <a:p>
                      <a:pPr algn="just" hangingPunct="0">
                        <a:lnSpc>
                          <a:spcPct val="115000"/>
                        </a:lnSpc>
                        <a:spcAft>
                          <a:spcPts val="0"/>
                        </a:spcAft>
                      </a:pPr>
                      <a:r>
                        <a:rPr lang="ru-RU" sz="1800">
                          <a:effectLst/>
                        </a:rPr>
                        <a:t>Биринчи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70</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r>
              <a:tr h="289185">
                <a:tc>
                  <a:txBody>
                    <a:bodyPr/>
                    <a:lstStyle/>
                    <a:p>
                      <a:pPr algn="just" hangingPunct="0">
                        <a:lnSpc>
                          <a:spcPct val="115000"/>
                        </a:lnSpc>
                        <a:spcAft>
                          <a:spcPts val="0"/>
                        </a:spcAft>
                      </a:pPr>
                      <a:r>
                        <a:rPr lang="ru-RU" sz="1800">
                          <a:effectLst/>
                        </a:rPr>
                        <a:t>Иккинчи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40</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r>
              <a:tr h="289185">
                <a:tc>
                  <a:txBody>
                    <a:bodyPr/>
                    <a:lstStyle/>
                    <a:p>
                      <a:pPr algn="just" hangingPunct="0">
                        <a:lnSpc>
                          <a:spcPct val="115000"/>
                        </a:lnSpc>
                        <a:spcAft>
                          <a:spcPts val="0"/>
                        </a:spcAft>
                      </a:pPr>
                      <a:r>
                        <a:rPr lang="ru-RU" sz="1800">
                          <a:effectLst/>
                        </a:rPr>
                        <a:t>Учинчи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70</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r>
              <a:tr h="289185">
                <a:tc>
                  <a:txBody>
                    <a:bodyPr/>
                    <a:lstStyle/>
                    <a:p>
                      <a:pPr algn="just" hangingPunct="0">
                        <a:lnSpc>
                          <a:spcPct val="115000"/>
                        </a:lnSpc>
                        <a:spcAft>
                          <a:spcPts val="0"/>
                        </a:spcAft>
                      </a:pPr>
                      <a:r>
                        <a:rPr lang="ru-RU" sz="1800">
                          <a:effectLst/>
                        </a:rPr>
                        <a:t>Тўртинчи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40</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r>
              <a:tr h="289185">
                <a:tc>
                  <a:txBody>
                    <a:bodyPr/>
                    <a:lstStyle/>
                    <a:p>
                      <a:pPr algn="just" hangingPunct="0">
                        <a:lnSpc>
                          <a:spcPct val="115000"/>
                        </a:lnSpc>
                        <a:spcAft>
                          <a:spcPts val="0"/>
                        </a:spcAft>
                      </a:pPr>
                      <a:r>
                        <a:rPr lang="ru-RU" sz="1800">
                          <a:effectLst/>
                        </a:rPr>
                        <a:t>Бешинчи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70</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r>
              <a:tr h="289185">
                <a:tc>
                  <a:txBody>
                    <a:bodyPr/>
                    <a:lstStyle/>
                    <a:p>
                      <a:pPr algn="just" hangingPunct="0">
                        <a:lnSpc>
                          <a:spcPct val="115000"/>
                        </a:lnSpc>
                        <a:spcAft>
                          <a:spcPts val="0"/>
                        </a:spcAft>
                      </a:pPr>
                      <a:r>
                        <a:rPr lang="ru-RU" sz="1800">
                          <a:effectLst/>
                        </a:rPr>
                        <a:t>Олтинчи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70</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r>
              <a:tr h="289185">
                <a:tc>
                  <a:txBody>
                    <a:bodyPr/>
                    <a:lstStyle/>
                    <a:p>
                      <a:pPr algn="just" hangingPunct="0">
                        <a:lnSpc>
                          <a:spcPct val="115000"/>
                        </a:lnSpc>
                        <a:spcAft>
                          <a:spcPts val="0"/>
                        </a:spcAft>
                      </a:pPr>
                      <a:r>
                        <a:rPr lang="ru-RU" sz="1800">
                          <a:effectLst/>
                        </a:rPr>
                        <a:t>Еттинчи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a:effectLst/>
                        </a:rPr>
                        <a:t>30</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c>
                  <a:txBody>
                    <a:bodyPr/>
                    <a:lstStyle/>
                    <a:p>
                      <a:pPr algn="ctr" hangingPunct="0">
                        <a:lnSpc>
                          <a:spcPct val="115000"/>
                        </a:lnSpc>
                        <a:spcAft>
                          <a:spcPts val="0"/>
                        </a:spcAft>
                      </a:pPr>
                      <a:r>
                        <a:rPr lang="ru-RU" sz="1800" dirty="0">
                          <a:effectLst/>
                        </a:rPr>
                        <a:t>20</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7275" marR="17275" marT="0" marB="0"/>
                </a:tc>
              </a:tr>
            </a:tbl>
          </a:graphicData>
        </a:graphic>
      </p:graphicFrame>
    </p:spTree>
    <p:extLst>
      <p:ext uri="{BB962C8B-B14F-4D97-AF65-F5344CB8AC3E}">
        <p14:creationId xmlns:p14="http://schemas.microsoft.com/office/powerpoint/2010/main" xmlns="" val="32481009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8179" name="Rectangle 3"/>
          <p:cNvSpPr>
            <a:spLocks noGrp="1" noChangeArrowheads="1"/>
          </p:cNvSpPr>
          <p:nvPr>
            <p:ph idx="1"/>
          </p:nvPr>
        </p:nvSpPr>
        <p:spPr>
          <a:xfrm>
            <a:off x="323529" y="571480"/>
            <a:ext cx="8168010" cy="3929090"/>
          </a:xfrm>
          <a:blipFill>
            <a:blip r:embed="rId2"/>
            <a:tile tx="0" ty="0" sx="100000" sy="100000" flip="none" algn="tl"/>
          </a:blipFill>
        </p:spPr>
        <p:txBody>
          <a:bodyPr rtlCol="0">
            <a:noAutofit/>
          </a:bodyPr>
          <a:lstStyle/>
          <a:p>
            <a:r>
              <a:rPr lang="ru-RU" altLang="ru-RU" sz="2400" dirty="0" smtClean="0">
                <a:solidFill>
                  <a:schemeClr val="tx1">
                    <a:lumMod val="75000"/>
                    <a:lumOff val="25000"/>
                  </a:schemeClr>
                </a:solidFill>
                <a:latin typeface="Times New Roman" panose="02020603050405020304" pitchFamily="18" charset="0"/>
              </a:rPr>
              <a:t>		</a:t>
            </a:r>
            <a:r>
              <a:rPr lang="uz-Cyrl-UZ" sz="2400" dirty="0"/>
              <a:t>Экилган ўтзорлардан юқори ва сифатли пичан ҳамда яйлов озуқаси олиш доим парвариш қилиб туришни талаб этади.</a:t>
            </a:r>
            <a:endParaRPr lang="ru-RU" sz="2400" dirty="0"/>
          </a:p>
          <a:p>
            <a:r>
              <a:rPr lang="uz-Cyrl-UZ" sz="2400" dirty="0"/>
              <a:t>Парваришлашда ўтказиладиган тадбирларнинг асосийлари табиий ўтлоқларни яхшилаш чора-тадбирлари билан бир хил, бу тўғрида суғориладиган маданий яйловлар барпо этиш ва яйловлардан оқилона фойдаланиш каби бобларда ҳам ёритилган. Бу ерда парваришлашнинг айрим хусусиятлари тўғрисида гап боради</a:t>
            </a:r>
            <a:r>
              <a:rPr lang="uz-Cyrl-UZ" sz="2400" dirty="0" smtClean="0"/>
              <a:t>.</a:t>
            </a:r>
            <a:endParaRPr lang="ru-RU" altLang="ru-RU" sz="2400" dirty="0">
              <a:solidFill>
                <a:schemeClr val="tx1">
                  <a:lumMod val="75000"/>
                  <a:lumOff val="25000"/>
                </a:schemeClr>
              </a:solidFill>
              <a:latin typeface="Times New Roman" panose="02020603050405020304" pitchFamily="18" charset="0"/>
            </a:endParaRPr>
          </a:p>
        </p:txBody>
      </p:sp>
      <p:sp>
        <p:nvSpPr>
          <p:cNvPr id="16387" name="Прямоугольник 1"/>
          <p:cNvSpPr>
            <a:spLocks noChangeArrowheads="1"/>
          </p:cNvSpPr>
          <p:nvPr/>
        </p:nvSpPr>
        <p:spPr bwMode="auto">
          <a:xfrm>
            <a:off x="827584" y="142852"/>
            <a:ext cx="820891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r>
              <a:rPr lang="uz-Cyrl-UZ" sz="2400" b="1" dirty="0"/>
              <a:t>Экилган пичанзор ва яйловларни парваришлаш</a:t>
            </a:r>
            <a:endParaRPr lang="ru-RU" sz="2400" dirty="0"/>
          </a:p>
        </p:txBody>
      </p:sp>
      <p:pic>
        <p:nvPicPr>
          <p:cNvPr id="5122" name="Picture 2" descr="C:\ЮНЕСКО\Слайдлар\Ем хашак етиштириш\рАСМЛАР\images (22).jpg"/>
          <p:cNvPicPr>
            <a:picLocks noChangeAspect="1" noChangeArrowheads="1"/>
          </p:cNvPicPr>
          <p:nvPr/>
        </p:nvPicPr>
        <p:blipFill>
          <a:blip r:embed="rId3"/>
          <a:srcRect/>
          <a:stretch>
            <a:fillRect/>
          </a:stretch>
        </p:blipFill>
        <p:spPr bwMode="auto">
          <a:xfrm>
            <a:off x="428596" y="4714884"/>
            <a:ext cx="3857652" cy="1857388"/>
          </a:xfrm>
          <a:prstGeom prst="rect">
            <a:avLst/>
          </a:prstGeom>
          <a:noFill/>
        </p:spPr>
      </p:pic>
      <p:pic>
        <p:nvPicPr>
          <p:cNvPr id="5123" name="Picture 3" descr="C:\ЮНЕСКО\Слайдлар\Ем хашак етиштириш\рАСМЛАР\images (23).jpg"/>
          <p:cNvPicPr>
            <a:picLocks noChangeAspect="1" noChangeArrowheads="1"/>
          </p:cNvPicPr>
          <p:nvPr/>
        </p:nvPicPr>
        <p:blipFill>
          <a:blip r:embed="rId4"/>
          <a:srcRect/>
          <a:stretch>
            <a:fillRect/>
          </a:stretch>
        </p:blipFill>
        <p:spPr bwMode="auto">
          <a:xfrm>
            <a:off x="5143504" y="4643446"/>
            <a:ext cx="3429023" cy="1974872"/>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323528" y="1268760"/>
            <a:ext cx="8569325" cy="2376264"/>
          </a:xfrm>
        </p:spPr>
        <p:style>
          <a:lnRef idx="2">
            <a:schemeClr val="accent1"/>
          </a:lnRef>
          <a:fillRef idx="1">
            <a:schemeClr val="lt1"/>
          </a:fillRef>
          <a:effectRef idx="0">
            <a:schemeClr val="accent1"/>
          </a:effectRef>
          <a:fontRef idx="minor">
            <a:schemeClr val="dk1"/>
          </a:fontRef>
        </p:style>
        <p:txBody>
          <a:bodyPr>
            <a:normAutofit lnSpcReduction="10000"/>
          </a:bodyPr>
          <a:lstStyle/>
          <a:p>
            <a:r>
              <a:rPr lang="uz-Cyrl-UZ" sz="2000" b="1" dirty="0"/>
              <a:t>Оласига экиш</a:t>
            </a:r>
            <a:r>
              <a:rPr lang="uz-Cyrl-UZ" sz="2000" dirty="0"/>
              <a:t> экилган ўтзорларни парвариш қилишда муҳим тадбир ҳисобланади ва сийраклашган ўтзорларда ўтказилади. Ўтзорнинг сийраклашган жойларини кузда аниқлаб, белгилаб қўйилади ва майдонга етарли миқдорда ўғитлар жамғарилади. Ўт сийраклашган ер тупроғи юмшатилади. Юмшатиш учун соз тупроқли майдонларда ағдарма ҳайдайдиган қуроллар ёки оғир дискалардан фойдаланилади. Қумоқ тупроқли ерларда эса тишли бороналар ёрдамида юмшатилади.</a:t>
            </a:r>
            <a:endParaRPr lang="ru-RU" sz="2000" dirty="0"/>
          </a:p>
        </p:txBody>
      </p:sp>
      <p:grpSp>
        <p:nvGrpSpPr>
          <p:cNvPr id="8" name="Группа 7"/>
          <p:cNvGrpSpPr/>
          <p:nvPr/>
        </p:nvGrpSpPr>
        <p:grpSpPr>
          <a:xfrm>
            <a:off x="1475656" y="116632"/>
            <a:ext cx="5268904" cy="961384"/>
            <a:chOff x="2231565" y="4365945"/>
            <a:chExt cx="5268904" cy="961384"/>
          </a:xfrm>
        </p:grpSpPr>
        <p:sp>
          <p:nvSpPr>
            <p:cNvPr id="9" name="Скругленный прямоугольник 8"/>
            <p:cNvSpPr/>
            <p:nvPr/>
          </p:nvSpPr>
          <p:spPr>
            <a:xfrm>
              <a:off x="2231565" y="4365945"/>
              <a:ext cx="5268904" cy="961384"/>
            </a:xfrm>
            <a:prstGeom prst="roundRect">
              <a:avLst>
                <a:gd name="adj" fmla="val 16670"/>
              </a:avLst>
            </a:prstGeom>
          </p:spPr>
          <p:style>
            <a:lnRef idx="0">
              <a:schemeClr val="lt1">
                <a:hueOff val="0"/>
                <a:satOff val="0"/>
                <a:lumOff val="0"/>
                <a:alphaOff val="0"/>
              </a:schemeClr>
            </a:lnRef>
            <a:fillRef idx="3">
              <a:schemeClr val="accent2">
                <a:hueOff val="-16207560"/>
                <a:satOff val="33334"/>
                <a:lumOff val="-2549"/>
                <a:alphaOff val="0"/>
              </a:schemeClr>
            </a:fillRef>
            <a:effectRef idx="3">
              <a:schemeClr val="accent2">
                <a:hueOff val="-16207560"/>
                <a:satOff val="33334"/>
                <a:lumOff val="-2549"/>
                <a:alphaOff val="0"/>
              </a:schemeClr>
            </a:effectRef>
            <a:fontRef idx="minor">
              <a:schemeClr val="lt1"/>
            </a:fontRef>
          </p:style>
        </p:sp>
        <p:sp>
          <p:nvSpPr>
            <p:cNvPr id="10" name="Скругленный прямоугольник 4"/>
            <p:cNvSpPr/>
            <p:nvPr/>
          </p:nvSpPr>
          <p:spPr>
            <a:xfrm>
              <a:off x="2278504" y="4412884"/>
              <a:ext cx="5175026"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ru-RU" sz="2800" kern="1200" dirty="0" err="1" smtClean="0"/>
                <a:t>Оласига</a:t>
              </a:r>
              <a:r>
                <a:rPr lang="ru-RU" sz="2800" kern="1200" dirty="0" smtClean="0"/>
                <a:t> </a:t>
              </a:r>
              <a:r>
                <a:rPr lang="ru-RU" sz="2800" kern="1200" dirty="0" err="1" smtClean="0"/>
                <a:t>экиш</a:t>
              </a:r>
              <a:endParaRPr lang="ru-RU" sz="2800" kern="1200" dirty="0"/>
            </a:p>
          </p:txBody>
        </p:sp>
      </p:grpSp>
      <p:pic>
        <p:nvPicPr>
          <p:cNvPr id="15362" name="Picture 2" descr="C:\ЮНЕСКО\Слайдлар\Ем хашак етиштириш\рАСМЛАР\1320033624_podzimnie-posevy.jpg"/>
          <p:cNvPicPr>
            <a:picLocks noChangeAspect="1" noChangeArrowheads="1"/>
          </p:cNvPicPr>
          <p:nvPr/>
        </p:nvPicPr>
        <p:blipFill>
          <a:blip r:embed="rId2"/>
          <a:srcRect/>
          <a:stretch>
            <a:fillRect/>
          </a:stretch>
        </p:blipFill>
        <p:spPr bwMode="auto">
          <a:xfrm>
            <a:off x="5000628" y="3786190"/>
            <a:ext cx="3821128" cy="2853108"/>
          </a:xfrm>
          <a:prstGeom prst="rect">
            <a:avLst/>
          </a:prstGeom>
          <a:noFill/>
        </p:spPr>
      </p:pic>
      <p:pic>
        <p:nvPicPr>
          <p:cNvPr id="15363" name="Picture 3" descr="C:\ЮНЕСКО\Слайдлар\Ем хашак етиштириш\рАСМЛАР\images (30).jpg"/>
          <p:cNvPicPr>
            <a:picLocks noChangeAspect="1" noChangeArrowheads="1"/>
          </p:cNvPicPr>
          <p:nvPr/>
        </p:nvPicPr>
        <p:blipFill>
          <a:blip r:embed="rId3"/>
          <a:srcRect/>
          <a:stretch>
            <a:fillRect/>
          </a:stretch>
        </p:blipFill>
        <p:spPr bwMode="auto">
          <a:xfrm>
            <a:off x="714348" y="3905273"/>
            <a:ext cx="3643338" cy="2738437"/>
          </a:xfrm>
          <a:prstGeom prst="rect">
            <a:avLst/>
          </a:prstGeom>
          <a:noFill/>
        </p:spPr>
      </p:pic>
    </p:spTree>
    <p:extLst>
      <p:ext uri="{BB962C8B-B14F-4D97-AF65-F5344CB8AC3E}">
        <p14:creationId xmlns:p14="http://schemas.microsoft.com/office/powerpoint/2010/main" xmlns="" val="17961157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2400" dirty="0" err="1"/>
              <a:t>Яйлов</a:t>
            </a:r>
            <a:r>
              <a:rPr lang="ru-RU" sz="2400" dirty="0"/>
              <a:t> </a:t>
            </a:r>
            <a:r>
              <a:rPr lang="ru-RU" sz="2400" dirty="0" err="1"/>
              <a:t>ва</a:t>
            </a:r>
            <a:r>
              <a:rPr lang="ru-RU" sz="2400" dirty="0"/>
              <a:t> </a:t>
            </a:r>
            <a:r>
              <a:rPr lang="ru-RU" sz="2400" dirty="0" err="1"/>
              <a:t>пичанзорларда</a:t>
            </a:r>
            <a:r>
              <a:rPr lang="ru-RU" sz="2400" dirty="0"/>
              <a:t> </a:t>
            </a:r>
            <a:r>
              <a:rPr lang="ru-RU" sz="2400" dirty="0" err="1"/>
              <a:t>ҳайвонлар</a:t>
            </a:r>
            <a:r>
              <a:rPr lang="ru-RU" sz="2400" dirty="0"/>
              <a:t> </a:t>
            </a:r>
            <a:r>
              <a:rPr lang="ru-RU" sz="2400" dirty="0" err="1"/>
              <a:t>емайдиган</a:t>
            </a:r>
            <a:r>
              <a:rPr lang="ru-RU" sz="2400" dirty="0"/>
              <a:t> </a:t>
            </a:r>
            <a:r>
              <a:rPr lang="ru-RU" sz="2400" dirty="0" err="1"/>
              <a:t>ва</a:t>
            </a:r>
            <a:r>
              <a:rPr lang="ru-RU" sz="2400" dirty="0"/>
              <a:t> </a:t>
            </a:r>
            <a:r>
              <a:rPr lang="ru-RU" sz="2400" dirty="0" err="1"/>
              <a:t>кам</a:t>
            </a:r>
            <a:r>
              <a:rPr lang="ru-RU" sz="2400" dirty="0"/>
              <a:t> </a:t>
            </a:r>
            <a:r>
              <a:rPr lang="ru-RU" sz="2400" dirty="0" err="1"/>
              <a:t>ҳосилли</a:t>
            </a:r>
            <a:r>
              <a:rPr lang="ru-RU" sz="2400" dirty="0"/>
              <a:t> </a:t>
            </a:r>
            <a:r>
              <a:rPr lang="ru-RU" sz="2400" dirty="0" err="1"/>
              <a:t>ўсимликлар</a:t>
            </a:r>
            <a:r>
              <a:rPr lang="ru-RU" sz="2400" dirty="0"/>
              <a:t> </a:t>
            </a:r>
            <a:r>
              <a:rPr lang="ru-RU" sz="2400" dirty="0" err="1"/>
              <a:t>бегона</a:t>
            </a:r>
            <a:r>
              <a:rPr lang="ru-RU" sz="2400" dirty="0"/>
              <a:t> </a:t>
            </a:r>
            <a:r>
              <a:rPr lang="ru-RU" sz="2400" dirty="0" err="1"/>
              <a:t>ўт</a:t>
            </a:r>
            <a:r>
              <a:rPr lang="ru-RU" sz="2400" dirty="0"/>
              <a:t> </a:t>
            </a:r>
            <a:r>
              <a:rPr lang="ru-RU" sz="2400" dirty="0" err="1"/>
              <a:t>ҳисобланади</a:t>
            </a:r>
            <a:r>
              <a:rPr lang="ru-RU" sz="2400" dirty="0"/>
              <a:t>. Улар </a:t>
            </a:r>
            <a:r>
              <a:rPr lang="ru-RU" sz="2400" dirty="0" err="1"/>
              <a:t>ўтзордан</a:t>
            </a:r>
            <a:r>
              <a:rPr lang="ru-RU" sz="2400" dirty="0"/>
              <a:t> </a:t>
            </a:r>
            <a:r>
              <a:rPr lang="ru-RU" sz="2400" dirty="0" err="1"/>
              <a:t>озуқабоп</a:t>
            </a:r>
            <a:r>
              <a:rPr lang="ru-RU" sz="2400" dirty="0"/>
              <a:t> </a:t>
            </a:r>
            <a:r>
              <a:rPr lang="ru-RU" sz="2400" dirty="0" err="1"/>
              <a:t>ўсимликларни</a:t>
            </a:r>
            <a:r>
              <a:rPr lang="ru-RU" sz="2400" dirty="0"/>
              <a:t> </a:t>
            </a:r>
            <a:r>
              <a:rPr lang="ru-RU" sz="2400" dirty="0" err="1"/>
              <a:t>сиқиб</a:t>
            </a:r>
            <a:r>
              <a:rPr lang="ru-RU" sz="2400" dirty="0"/>
              <a:t> </a:t>
            </a:r>
            <a:r>
              <a:rPr lang="ru-RU" sz="2400" dirty="0" err="1"/>
              <a:t>чиқаради</a:t>
            </a:r>
            <a:r>
              <a:rPr lang="ru-RU" sz="2400" dirty="0"/>
              <a:t> </a:t>
            </a:r>
            <a:r>
              <a:rPr lang="ru-RU" sz="2400" dirty="0" err="1"/>
              <a:t>ва</a:t>
            </a:r>
            <a:r>
              <a:rPr lang="ru-RU" sz="2400" dirty="0"/>
              <a:t> </a:t>
            </a:r>
            <a:r>
              <a:rPr lang="ru-RU" sz="2400" dirty="0" err="1"/>
              <a:t>ҳосил</a:t>
            </a:r>
            <a:r>
              <a:rPr lang="ru-RU" sz="2400" dirty="0"/>
              <a:t> </a:t>
            </a:r>
            <a:r>
              <a:rPr lang="ru-RU" sz="2400" dirty="0" err="1"/>
              <a:t>сифатини</a:t>
            </a:r>
            <a:r>
              <a:rPr lang="ru-RU" sz="2400" dirty="0"/>
              <a:t> </a:t>
            </a:r>
            <a:r>
              <a:rPr lang="ru-RU" sz="2400" dirty="0" err="1"/>
              <a:t>пасайтиради</a:t>
            </a:r>
            <a:r>
              <a:rPr lang="ru-RU" sz="2400" dirty="0"/>
              <a:t>.</a:t>
            </a:r>
          </a:p>
          <a:p>
            <a:pPr algn="just">
              <a:lnSpc>
                <a:spcPct val="90000"/>
              </a:lnSpc>
            </a:pPr>
            <a:r>
              <a:rPr lang="ru-RU" sz="2400" dirty="0" err="1"/>
              <a:t>Яйлов</a:t>
            </a:r>
            <a:r>
              <a:rPr lang="ru-RU" sz="2400" dirty="0"/>
              <a:t> </a:t>
            </a:r>
            <a:r>
              <a:rPr lang="ru-RU" sz="2400" dirty="0" err="1"/>
              <a:t>ва</a:t>
            </a:r>
            <a:r>
              <a:rPr lang="ru-RU" sz="2400" dirty="0"/>
              <a:t> </a:t>
            </a:r>
            <a:r>
              <a:rPr lang="ru-RU" sz="2400" dirty="0" err="1"/>
              <a:t>пичанзорларда</a:t>
            </a:r>
            <a:r>
              <a:rPr lang="ru-RU" sz="2400" dirty="0"/>
              <a:t> </a:t>
            </a:r>
            <a:r>
              <a:rPr lang="ru-RU" sz="2400" dirty="0" err="1"/>
              <a:t>бегона</a:t>
            </a:r>
            <a:r>
              <a:rPr lang="ru-RU" sz="2400" dirty="0"/>
              <a:t> </a:t>
            </a:r>
            <a:r>
              <a:rPr lang="ru-RU" sz="2400" dirty="0" err="1"/>
              <a:t>ўтларга</a:t>
            </a:r>
            <a:r>
              <a:rPr lang="ru-RU" sz="2400" dirty="0"/>
              <a:t> </a:t>
            </a:r>
            <a:r>
              <a:rPr lang="ru-RU" sz="2400" dirty="0" err="1"/>
              <a:t>қарши</a:t>
            </a:r>
            <a:r>
              <a:rPr lang="ru-RU" sz="2400" dirty="0"/>
              <a:t> </a:t>
            </a:r>
            <a:r>
              <a:rPr lang="ru-RU" sz="2400" dirty="0" err="1"/>
              <a:t>курашилмаса</a:t>
            </a:r>
            <a:r>
              <a:rPr lang="ru-RU" sz="2400" dirty="0"/>
              <a:t>, </a:t>
            </a:r>
            <a:r>
              <a:rPr lang="ru-RU" sz="2400" dirty="0" err="1"/>
              <a:t>ўтзорни</a:t>
            </a:r>
            <a:r>
              <a:rPr lang="ru-RU" sz="2400" dirty="0"/>
              <a:t> </a:t>
            </a:r>
            <a:r>
              <a:rPr lang="ru-RU" sz="2400" dirty="0" err="1"/>
              <a:t>тезда</a:t>
            </a:r>
            <a:r>
              <a:rPr lang="ru-RU" sz="2400" dirty="0"/>
              <a:t> </a:t>
            </a:r>
            <a:r>
              <a:rPr lang="ru-RU" sz="2400" dirty="0" err="1"/>
              <a:t>эгаллайди</a:t>
            </a:r>
            <a:r>
              <a:rPr lang="ru-RU" sz="2400" dirty="0"/>
              <a:t>. </a:t>
            </a:r>
            <a:r>
              <a:rPr lang="ru-RU" sz="2400" dirty="0" err="1"/>
              <a:t>Чунки</a:t>
            </a:r>
            <a:r>
              <a:rPr lang="ru-RU" sz="2400" dirty="0"/>
              <a:t> улар </a:t>
            </a:r>
            <a:r>
              <a:rPr lang="ru-RU" sz="2400" dirty="0" err="1"/>
              <a:t>уруғлар</a:t>
            </a:r>
            <a:r>
              <a:rPr lang="ru-RU" sz="2400" dirty="0"/>
              <a:t> </a:t>
            </a:r>
            <a:r>
              <a:rPr lang="ru-RU" sz="2400" dirty="0" err="1"/>
              <a:t>ёрдамида</a:t>
            </a:r>
            <a:r>
              <a:rPr lang="ru-RU" sz="2400" dirty="0"/>
              <a:t> </a:t>
            </a:r>
            <a:r>
              <a:rPr lang="ru-RU" sz="2400" dirty="0" err="1"/>
              <a:t>ва</a:t>
            </a:r>
            <a:r>
              <a:rPr lang="ru-RU" sz="2400" dirty="0"/>
              <a:t> </a:t>
            </a:r>
            <a:r>
              <a:rPr lang="ru-RU" sz="2400" dirty="0" err="1"/>
              <a:t>вегетатив</a:t>
            </a:r>
            <a:r>
              <a:rPr lang="ru-RU" sz="2400" dirty="0"/>
              <a:t> </a:t>
            </a:r>
            <a:r>
              <a:rPr lang="ru-RU" sz="2400" dirty="0" err="1"/>
              <a:t>йўл</a:t>
            </a:r>
            <a:r>
              <a:rPr lang="ru-RU" sz="2400" dirty="0"/>
              <a:t> </a:t>
            </a:r>
            <a:r>
              <a:rPr lang="ru-RU" sz="2400" dirty="0" err="1"/>
              <a:t>билан</a:t>
            </a:r>
            <a:r>
              <a:rPr lang="ru-RU" sz="2400" dirty="0"/>
              <a:t> </a:t>
            </a:r>
            <a:r>
              <a:rPr lang="ru-RU" sz="2400" dirty="0" err="1"/>
              <a:t>жуда</a:t>
            </a:r>
            <a:r>
              <a:rPr lang="ru-RU" sz="2400" dirty="0"/>
              <a:t> тез </a:t>
            </a:r>
            <a:r>
              <a:rPr lang="ru-RU" sz="2400" dirty="0" err="1"/>
              <a:t>кўпайиш</a:t>
            </a:r>
            <a:r>
              <a:rPr lang="ru-RU" sz="2400" dirty="0"/>
              <a:t> </a:t>
            </a:r>
            <a:r>
              <a:rPr lang="ru-RU" sz="2400" dirty="0" err="1"/>
              <a:t>хусусиятига</a:t>
            </a:r>
            <a:r>
              <a:rPr lang="ru-RU" sz="2400" dirty="0"/>
              <a:t> </a:t>
            </a:r>
            <a:r>
              <a:rPr lang="ru-RU" sz="2400" dirty="0" err="1"/>
              <a:t>эга</a:t>
            </a:r>
            <a:endParaRPr lang="ru-RU" sz="2400" dirty="0" smtClean="0">
              <a:solidFill>
                <a:srgbClr val="0000FF"/>
              </a:solidFill>
            </a:endParaRPr>
          </a:p>
        </p:txBody>
      </p:sp>
      <p:grpSp>
        <p:nvGrpSpPr>
          <p:cNvPr id="7" name="Группа 6"/>
          <p:cNvGrpSpPr/>
          <p:nvPr/>
        </p:nvGrpSpPr>
        <p:grpSpPr>
          <a:xfrm>
            <a:off x="1446236" y="-104152"/>
            <a:ext cx="5268904" cy="961384"/>
            <a:chOff x="2231565" y="1135695"/>
            <a:chExt cx="5268904" cy="961384"/>
          </a:xfrm>
        </p:grpSpPr>
        <p:sp>
          <p:nvSpPr>
            <p:cNvPr id="8" name="Скругленный прямоугольник 7"/>
            <p:cNvSpPr/>
            <p:nvPr/>
          </p:nvSpPr>
          <p:spPr>
            <a:xfrm>
              <a:off x="2231565" y="1135695"/>
              <a:ext cx="5268904" cy="961384"/>
            </a:xfrm>
            <a:prstGeom prst="roundRect">
              <a:avLst>
                <a:gd name="adj" fmla="val 16670"/>
              </a:avLst>
            </a:prstGeom>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sp>
        <p:sp>
          <p:nvSpPr>
            <p:cNvPr id="9" name="Скругленный прямоугольник 4"/>
            <p:cNvSpPr/>
            <p:nvPr/>
          </p:nvSpPr>
          <p:spPr>
            <a:xfrm>
              <a:off x="2278504" y="1182634"/>
              <a:ext cx="5175026"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ru-RU" sz="2800" kern="1200" dirty="0" err="1" smtClean="0"/>
                <a:t>Бегона</a:t>
              </a:r>
              <a:r>
                <a:rPr lang="ru-RU" sz="2800" kern="1200" dirty="0" smtClean="0"/>
                <a:t> </a:t>
              </a:r>
              <a:r>
                <a:rPr lang="ru-RU" sz="2800" kern="1200" dirty="0" err="1" smtClean="0"/>
                <a:t>ўтларга</a:t>
              </a:r>
              <a:r>
                <a:rPr lang="ru-RU" sz="2800" kern="1200" dirty="0" smtClean="0"/>
                <a:t> </a:t>
              </a:r>
              <a:r>
                <a:rPr lang="ru-RU" sz="2800" kern="1200" dirty="0" err="1" smtClean="0"/>
                <a:t>қарши</a:t>
              </a:r>
              <a:r>
                <a:rPr lang="ru-RU" sz="2800" kern="1200" dirty="0" smtClean="0"/>
                <a:t> </a:t>
              </a:r>
              <a:r>
                <a:rPr lang="ru-RU" sz="2800" kern="1200" dirty="0" err="1" smtClean="0"/>
                <a:t>кураш</a:t>
              </a:r>
              <a:endParaRPr lang="ru-RU" sz="2800" kern="1200" dirty="0"/>
            </a:p>
          </p:txBody>
        </p:sp>
      </p:grpSp>
      <p:pic>
        <p:nvPicPr>
          <p:cNvPr id="13314" name="Picture 2" descr="C:\ЮНЕСКО\Слайдлар\Ем хашак етиштириш\рАСМЛАР\25653370-tractor-spraying-pesticides-on-soy-bean.jpg"/>
          <p:cNvPicPr>
            <a:picLocks noChangeAspect="1" noChangeArrowheads="1"/>
          </p:cNvPicPr>
          <p:nvPr/>
        </p:nvPicPr>
        <p:blipFill>
          <a:blip r:embed="rId2"/>
          <a:srcRect/>
          <a:stretch>
            <a:fillRect/>
          </a:stretch>
        </p:blipFill>
        <p:spPr bwMode="auto">
          <a:xfrm>
            <a:off x="357158" y="1142984"/>
            <a:ext cx="3714776" cy="2286016"/>
          </a:xfrm>
          <a:prstGeom prst="rect">
            <a:avLst/>
          </a:prstGeom>
          <a:noFill/>
        </p:spPr>
      </p:pic>
      <p:pic>
        <p:nvPicPr>
          <p:cNvPr id="13315" name="Picture 3" descr="C:\ЮНЕСКО\Слайдлар\Ем хашак етиштириш\рАСМЛАР\obrabotka-gerbicidami.png"/>
          <p:cNvPicPr>
            <a:picLocks noChangeAspect="1" noChangeArrowheads="1"/>
          </p:cNvPicPr>
          <p:nvPr/>
        </p:nvPicPr>
        <p:blipFill>
          <a:blip r:embed="rId3"/>
          <a:srcRect/>
          <a:stretch>
            <a:fillRect/>
          </a:stretch>
        </p:blipFill>
        <p:spPr bwMode="auto">
          <a:xfrm>
            <a:off x="285720" y="3571876"/>
            <a:ext cx="3857652" cy="2952769"/>
          </a:xfrm>
          <a:prstGeom prst="rect">
            <a:avLst/>
          </a:prstGeom>
          <a:noFill/>
        </p:spPr>
      </p:pic>
    </p:spTree>
    <p:extLst>
      <p:ext uri="{BB962C8B-B14F-4D97-AF65-F5344CB8AC3E}">
        <p14:creationId xmlns:p14="http://schemas.microsoft.com/office/powerpoint/2010/main" xmlns="" val="1561982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457200" y="692150"/>
            <a:ext cx="8362950" cy="5327650"/>
          </a:xfrm>
        </p:spPr>
        <p:txBody>
          <a:bodyPr/>
          <a:lstStyle/>
          <a:p>
            <a:pPr marL="98425" indent="-6350" algn="ctr" eaLnBrk="1" hangingPunct="1">
              <a:buFontTx/>
              <a:buNone/>
            </a:pPr>
            <a:r>
              <a:rPr lang="uz-Cyrl-UZ" altLang="ru-RU" sz="8800" b="1" smtClean="0">
                <a:solidFill>
                  <a:srgbClr val="FF6699"/>
                </a:solidFill>
                <a:latin typeface="UzKudr" charset="0"/>
              </a:rPr>
              <a:t>Э</a:t>
            </a:r>
            <a:r>
              <a:rPr lang="uz-Cyrl-UZ" altLang="ru-RU" sz="6600" b="1" smtClean="0">
                <a:solidFill>
                  <a:srgbClr val="FF6699"/>
                </a:solidFill>
                <a:latin typeface="UzKudr" charset="0"/>
              </a:rPr>
              <a:t>ЪТИБОРИНГИЗ УЧУН  </a:t>
            </a:r>
          </a:p>
          <a:p>
            <a:pPr marL="98425" indent="-6350" algn="ctr" eaLnBrk="1" hangingPunct="1">
              <a:buFontTx/>
              <a:buNone/>
            </a:pPr>
            <a:r>
              <a:rPr lang="uz-Cyrl-UZ" altLang="ru-RU" sz="9600" b="1" smtClean="0">
                <a:solidFill>
                  <a:srgbClr val="FF6699"/>
                </a:solidFill>
                <a:latin typeface="UzKudr" charset="0"/>
              </a:rPr>
              <a:t>РАҲМАТ!</a:t>
            </a:r>
            <a:endParaRPr lang="ru-RU" altLang="ru-RU" sz="9600" b="1" smtClean="0">
              <a:solidFill>
                <a:srgbClr val="FF6699"/>
              </a:solidFill>
              <a:latin typeface="UzKudr" charset="0"/>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546fa164a4ec16d4caa095547e224a6a6384f1"/>
</p:tagLst>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1_Грань">
  <a:themeElements>
    <a:clrScheme name="Грань">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0B5AB586-D108-4FC1-8368-649FE654B894}"/>
    </a:ext>
  </a:extLst>
</a:theme>
</file>

<file path=ppt/theme/theme3.xml><?xml version="1.0" encoding="utf-8"?>
<a:theme xmlns:a="http://schemas.openxmlformats.org/drawingml/2006/main" name="Интеграл">
  <a:themeElements>
    <a:clrScheme name="Интеграл">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Интеграл">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Интеграл">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xmlns="" name="Integral" id="{3577F8C9-A904-41D8-97D2-FD898F53F20E}" vid="{682D6EBE-8D36-4FF2-9DB3-F3D8D7B6715D}"/>
    </a:ext>
  </a:ext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2289</TotalTime>
  <Words>954</Words>
  <Application>Microsoft Office PowerPoint</Application>
  <PresentationFormat>Экран (4:3)</PresentationFormat>
  <Paragraphs>178</Paragraphs>
  <Slides>18</Slides>
  <Notes>2</Notes>
  <HiddenSlides>0</HiddenSlides>
  <MMClips>0</MMClips>
  <ScaleCrop>false</ScaleCrop>
  <HeadingPairs>
    <vt:vector size="4" baseType="variant">
      <vt:variant>
        <vt:lpstr>Тема</vt:lpstr>
      </vt:variant>
      <vt:variant>
        <vt:i4>3</vt:i4>
      </vt:variant>
      <vt:variant>
        <vt:lpstr>Заголовки слайдов</vt:lpstr>
      </vt:variant>
      <vt:variant>
        <vt:i4>18</vt:i4>
      </vt:variant>
    </vt:vector>
  </HeadingPairs>
  <TitlesOfParts>
    <vt:vector size="21" baseType="lpstr">
      <vt:lpstr>Грань</vt:lpstr>
      <vt:lpstr>1_Грань</vt:lpstr>
      <vt:lpstr>Интеграл</vt:lpstr>
      <vt:lpstr>Слайд 1</vt:lpstr>
      <vt:lpstr>Фитомелиорантлар хусусида тушунча. </vt:lpstr>
      <vt:lpstr>Адирларда кўзги-қишки    яйловлар    барпо    этиш</vt:lpstr>
      <vt:lpstr>Слайд 4</vt:lpstr>
      <vt:lpstr>Слайд 5</vt:lpstr>
      <vt:lpstr>Слайд 6</vt:lpstr>
      <vt:lpstr>Слайд 7</vt:lpstr>
      <vt:lpstr>Яйлов махсулдорлигини оширишда фитомелиорантларни танлаш</vt:lpstr>
      <vt:lpstr>Суғориш ва ўғитлаш.</vt:lpstr>
      <vt:lpstr>Суғорилган ва ўғитланган шароитда ўсимликлар сув  истеъмол қилиш коэффициентининг ўзгариши</vt:lpstr>
      <vt:lpstr>Қўнғирбош, дуккакли яйлов ўтзорининг ўтлатиш цикллари бўйича умумий ва суткалик сув истеъмол қилиши </vt:lpstr>
      <vt:lpstr>Ўғитлар.</vt:lpstr>
      <vt:lpstr>Слайд 13</vt:lpstr>
      <vt:lpstr>Слайд 14</vt:lpstr>
      <vt:lpstr>Слайд 15</vt:lpstr>
      <vt:lpstr>Слайд 16</vt:lpstr>
      <vt:lpstr>Слайд 17</vt:lpstr>
      <vt:lpstr>Слайд 18</vt:lpstr>
    </vt:vector>
  </TitlesOfParts>
  <Company>Work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User</cp:lastModifiedBy>
  <cp:revision>234</cp:revision>
  <dcterms:created xsi:type="dcterms:W3CDTF">2006-02-18T09:24:02Z</dcterms:created>
  <dcterms:modified xsi:type="dcterms:W3CDTF">2017-11-16T12:38:33Z</dcterms:modified>
</cp:coreProperties>
</file>