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  <p:sldMasterId id="2147483853" r:id="rId2"/>
    <p:sldMasterId id="2147483865" r:id="rId3"/>
    <p:sldMasterId id="2147483877" r:id="rId4"/>
    <p:sldMasterId id="2147483901" r:id="rId5"/>
    <p:sldMasterId id="2147483913" r:id="rId6"/>
    <p:sldMasterId id="2147483925" r:id="rId7"/>
  </p:sldMasterIdLst>
  <p:notesMasterIdLst>
    <p:notesMasterId r:id="rId28"/>
  </p:notesMasterIdLst>
  <p:sldIdLst>
    <p:sldId id="261" r:id="rId8"/>
    <p:sldId id="338" r:id="rId9"/>
    <p:sldId id="279" r:id="rId10"/>
    <p:sldId id="322" r:id="rId11"/>
    <p:sldId id="294" r:id="rId12"/>
    <p:sldId id="299" r:id="rId13"/>
    <p:sldId id="328" r:id="rId14"/>
    <p:sldId id="329" r:id="rId15"/>
    <p:sldId id="331" r:id="rId16"/>
    <p:sldId id="332" r:id="rId17"/>
    <p:sldId id="337" r:id="rId18"/>
    <p:sldId id="334" r:id="rId19"/>
    <p:sldId id="339" r:id="rId20"/>
    <p:sldId id="340" r:id="rId21"/>
    <p:sldId id="341" r:id="rId22"/>
    <p:sldId id="343" r:id="rId23"/>
    <p:sldId id="344" r:id="rId24"/>
    <p:sldId id="342" r:id="rId25"/>
    <p:sldId id="345" r:id="rId26"/>
    <p:sldId id="275" r:id="rId27"/>
  </p:sldIdLst>
  <p:sldSz cx="9144000" cy="6858000" type="screen4x3"/>
  <p:notesSz cx="6858000" cy="9144000"/>
  <p:custDataLst>
    <p:tags r:id="rId29"/>
  </p:custDataLst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99"/>
    <a:srgbClr val="00FF00"/>
    <a:srgbClr val="FF0000"/>
    <a:srgbClr val="FF6699"/>
    <a:srgbClr val="F9FEBE"/>
    <a:srgbClr val="BB4A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52" autoAdjust="0"/>
    <p:restoredTop sz="94660"/>
  </p:normalViewPr>
  <p:slideViewPr>
    <p:cSldViewPr>
      <p:cViewPr varScale="1">
        <p:scale>
          <a:sx n="67" d="100"/>
          <a:sy n="67" d="100"/>
        </p:scale>
        <p:origin x="162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D4A464E-8E1D-4751-888D-0CC42BECD3DC}" type="datetimeFigureOut">
              <a:rPr lang="ru-RU"/>
              <a:pPr>
                <a:defRPr/>
              </a:pPr>
              <a:t>16.11.2017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E86CCA8-51C5-4442-AA67-8ADBAE112C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4568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C7B0E8B9-1D2F-47CB-A3EF-F1FAD1206CCA}" type="slidenum">
              <a:rPr lang="ru-RU" altLang="ru-RU" sz="1200" smtClean="0"/>
              <a:pPr/>
              <a:t>3</a:t>
            </a:fld>
            <a:endParaRPr lang="ru-RU" altLang="ru-RU" sz="1200" smtClean="0"/>
          </a:p>
        </p:txBody>
      </p:sp>
    </p:spTree>
    <p:extLst>
      <p:ext uri="{BB962C8B-B14F-4D97-AF65-F5344CB8AC3E}">
        <p14:creationId xmlns:p14="http://schemas.microsoft.com/office/powerpoint/2010/main" val="394676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C7B0E8B9-1D2F-47CB-A3EF-F1FAD1206CCA}" type="slidenum">
              <a:rPr lang="ru-RU" altLang="ru-RU" sz="1200" smtClean="0"/>
              <a:pPr/>
              <a:t>10</a:t>
            </a:fld>
            <a:endParaRPr lang="ru-RU" altLang="ru-RU" sz="1200" smtClean="0"/>
          </a:p>
        </p:txBody>
      </p:sp>
    </p:spTree>
    <p:extLst>
      <p:ext uri="{BB962C8B-B14F-4D97-AF65-F5344CB8AC3E}">
        <p14:creationId xmlns:p14="http://schemas.microsoft.com/office/powerpoint/2010/main" val="3881711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6" y="-8468"/>
            <a:chExt cx="9169804" cy="6874935"/>
          </a:xfrm>
        </p:grpSpPr>
        <p:cxnSp>
          <p:nvCxnSpPr>
            <p:cNvPr id="5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27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4BD55-2091-4061-A031-28CE95CD76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01236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B6487-BE14-408C-90EC-1D26A67D823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1812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FC0F4-E4FC-47CD-9D3A-01C153A5072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11641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3FC5D-77FD-4F79-8A88-24E4DD6E0C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37671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FA5D9-744A-4842-B78B-E870FD3E4F6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5073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594F9-768F-4664-97E3-D06C820DE40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424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4B6A0-EDD2-4845-8F2C-0ABF8962436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020655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5BB25-2C17-407D-9F62-14C54F01D05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42265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1F5DC-A037-477F-B243-BED93527B36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81837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B5F4F-8152-4240-AABD-4F31A84878E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22326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5838A-B9AD-4719-BA35-4632C63C91F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488710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3D69F-6589-4577-AE74-419C00280C0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174963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n-US" altLang="ru-RU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A146B-463A-41C3-9CD4-0377F571962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935802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BC099-8995-4D71-8391-DBABE6E99AA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110237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DB5BB-9359-408D-AE9D-58DBE707CC6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64142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66D8A-9E0E-477A-BB1B-52C1C489B93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247131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solidFill>
                  <a:srgbClr val="000000"/>
                </a:solidFill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 sz="2400">
                <a:solidFill>
                  <a:srgbClr val="000000"/>
                </a:solidFill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 sz="2400">
                  <a:solidFill>
                    <a:srgbClr val="000000"/>
                  </a:solidFill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 sz="2400">
                  <a:solidFill>
                    <a:srgbClr val="000000"/>
                  </a:solidFill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 sz="240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 sz="2400">
                  <a:solidFill>
                    <a:srgbClr val="000000"/>
                  </a:solidFill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 sz="240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 sz="2400">
                  <a:solidFill>
                    <a:srgbClr val="000000"/>
                  </a:solidFill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 sz="2400">
                  <a:solidFill>
                    <a:srgbClr val="000000"/>
                  </a:solidFill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 sz="2400">
                  <a:solidFill>
                    <a:srgbClr val="000000"/>
                  </a:solidFill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 sz="2400">
                  <a:solidFill>
                    <a:srgbClr val="000000"/>
                  </a:solidFill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 sz="240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9048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9048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B5CACC-4B0E-4E68-A23E-032B9B6D3552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6482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B93A26-C13D-48CE-98EB-8F72E1D82E9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1140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4B58E3-8B25-4524-98B7-0D1420523BD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4566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8B7741-DFC1-49DC-97C7-7C4624F17CB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1860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D50189-8759-49FA-B116-F0369EE0024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8961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137F59-129E-4BD7-B776-A6554AA95DC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28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E06D18-5938-47F0-82E9-D3B622B32A4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501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649FBD-C03D-4EA1-BA7D-3F59565E4342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663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AAE709-DFB4-4C23-9041-3ADD46A183C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7927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BB132B-D7D9-4133-88A7-B10A6AEE6B6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1659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309B13-3CC3-4748-95EB-3404A10A15B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6570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123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40 w 5740"/>
                <a:gd name="T1" fmla="*/ 4316 h 4316"/>
                <a:gd name="T2" fmla="*/ 0 w 5740"/>
                <a:gd name="T3" fmla="*/ 4316 h 4316"/>
                <a:gd name="T4" fmla="*/ 0 w 5740"/>
                <a:gd name="T5" fmla="*/ 0 h 4316"/>
                <a:gd name="T6" fmla="*/ 5740 w 5740"/>
                <a:gd name="T7" fmla="*/ 0 h 4316"/>
                <a:gd name="T8" fmla="*/ 5740 w 5740"/>
                <a:gd name="T9" fmla="*/ 4316 h 4316"/>
                <a:gd name="T10" fmla="*/ 5740 w 5740"/>
                <a:gd name="T11" fmla="*/ 4316 h 4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ru-RU" sz="1800" smtClean="0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5124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125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26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27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28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29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30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31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32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33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34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35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5136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5137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38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39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40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41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42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43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44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45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46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47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48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49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50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51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52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53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54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5155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5156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57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58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59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60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61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62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63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64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65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66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67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68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69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70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71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72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5173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5174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09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09 w 382"/>
                  <a:gd name="T19" fmla="*/ 96 h 96"/>
                  <a:gd name="T20" fmla="*/ 263 w 382"/>
                  <a:gd name="T21" fmla="*/ 90 h 96"/>
                  <a:gd name="T22" fmla="*/ 311 w 382"/>
                  <a:gd name="T23" fmla="*/ 84 h 96"/>
                  <a:gd name="T24" fmla="*/ 352 w 382"/>
                  <a:gd name="T25" fmla="*/ 66 h 96"/>
                  <a:gd name="T26" fmla="*/ 382 w 382"/>
                  <a:gd name="T27" fmla="*/ 42 h 96"/>
                  <a:gd name="T28" fmla="*/ 376 w 382"/>
                  <a:gd name="T29" fmla="*/ 42 h 96"/>
                  <a:gd name="T30" fmla="*/ 346 w 382"/>
                  <a:gd name="T31" fmla="*/ 66 h 96"/>
                  <a:gd name="T32" fmla="*/ 305 w 382"/>
                  <a:gd name="T33" fmla="*/ 78 h 96"/>
                  <a:gd name="T34" fmla="*/ 263 w 382"/>
                  <a:gd name="T35" fmla="*/ 90 h 96"/>
                  <a:gd name="T36" fmla="*/ 209 w 382"/>
                  <a:gd name="T37" fmla="*/ 96 h 96"/>
                  <a:gd name="T38" fmla="*/ 209 w 382"/>
                  <a:gd name="T39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75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76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77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78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79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19 w 185"/>
                  <a:gd name="T5" fmla="*/ 36 h 210"/>
                  <a:gd name="T6" fmla="*/ 155 w 185"/>
                  <a:gd name="T7" fmla="*/ 72 h 210"/>
                  <a:gd name="T8" fmla="*/ 161 w 185"/>
                  <a:gd name="T9" fmla="*/ 90 h 210"/>
                  <a:gd name="T10" fmla="*/ 167 w 185"/>
                  <a:gd name="T11" fmla="*/ 114 h 210"/>
                  <a:gd name="T12" fmla="*/ 161 w 185"/>
                  <a:gd name="T13" fmla="*/ 138 h 210"/>
                  <a:gd name="T14" fmla="*/ 149 w 185"/>
                  <a:gd name="T15" fmla="*/ 162 h 210"/>
                  <a:gd name="T16" fmla="*/ 119 w 185"/>
                  <a:gd name="T17" fmla="*/ 180 h 210"/>
                  <a:gd name="T18" fmla="*/ 90 w 185"/>
                  <a:gd name="T19" fmla="*/ 198 h 210"/>
                  <a:gd name="T20" fmla="*/ 96 w 185"/>
                  <a:gd name="T21" fmla="*/ 210 h 210"/>
                  <a:gd name="T22" fmla="*/ 131 w 185"/>
                  <a:gd name="T23" fmla="*/ 192 h 210"/>
                  <a:gd name="T24" fmla="*/ 161 w 185"/>
                  <a:gd name="T25" fmla="*/ 168 h 210"/>
                  <a:gd name="T26" fmla="*/ 179 w 185"/>
                  <a:gd name="T27" fmla="*/ 144 h 210"/>
                  <a:gd name="T28" fmla="*/ 185 w 185"/>
                  <a:gd name="T29" fmla="*/ 114 h 210"/>
                  <a:gd name="T30" fmla="*/ 179 w 185"/>
                  <a:gd name="T31" fmla="*/ 90 h 210"/>
                  <a:gd name="T32" fmla="*/ 173 w 185"/>
                  <a:gd name="T33" fmla="*/ 66 h 210"/>
                  <a:gd name="T34" fmla="*/ 155 w 185"/>
                  <a:gd name="T35" fmla="*/ 48 h 210"/>
                  <a:gd name="T36" fmla="*/ 131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80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grpSp>
            <p:nvGrpSpPr>
              <p:cNvPr id="5181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5182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ru-RU" sz="1800" smtClean="0">
                    <a:solidFill>
                      <a:srgbClr val="FFFFFF"/>
                    </a:solidFill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5183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ru-RU" sz="1800" smtClean="0">
                    <a:solidFill>
                      <a:srgbClr val="FFFFFF"/>
                    </a:solidFill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5184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ru-RU" sz="1800" smtClean="0">
                    <a:solidFill>
                      <a:srgbClr val="FFFFFF"/>
                    </a:solidFill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5185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ru-RU" sz="1800" smtClean="0">
                    <a:solidFill>
                      <a:srgbClr val="FFFFFF"/>
                    </a:solidFill>
                    <a:latin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51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51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5188" name="Rectangle 68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5189" name="Rectangle 69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5190" name="Rectangle 70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C0367A4-D6E3-4B84-B71A-99FF3BDA28FD}" type="slidenum">
              <a:rPr lang="ru-RU" altLang="ru-RU">
                <a:solidFill>
                  <a:srgbClr val="FFFFFF"/>
                </a:solidFill>
              </a:rPr>
              <a:pPr/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666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8808F3-9902-4AA2-A0AC-E4E1F3DAAAEC}" type="slidenum">
              <a:rPr lang="ru-RU" altLang="ru-RU">
                <a:solidFill>
                  <a:srgbClr val="FFFFFF"/>
                </a:solidFill>
              </a:rPr>
              <a:pPr/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4679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15E214-257C-49C8-BD97-48F7AD8F1857}" type="slidenum">
              <a:rPr lang="ru-RU" altLang="ru-RU">
                <a:solidFill>
                  <a:srgbClr val="FFFFFF"/>
                </a:solidFill>
              </a:rPr>
              <a:pPr/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38951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B1B541-6874-471B-8EFA-FCD9B950AE8F}" type="slidenum">
              <a:rPr lang="ru-RU" altLang="ru-RU">
                <a:solidFill>
                  <a:srgbClr val="FFFFFF"/>
                </a:solidFill>
              </a:rPr>
              <a:pPr/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3611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E65C57-0058-400F-BFFD-5C14280F8916}" type="slidenum">
              <a:rPr lang="ru-RU" altLang="ru-RU">
                <a:solidFill>
                  <a:srgbClr val="FFFFFF"/>
                </a:solidFill>
              </a:rPr>
              <a:pPr/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84658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C7E385-E7D3-47A4-BC08-68EC357398C3}" type="slidenum">
              <a:rPr lang="ru-RU" altLang="ru-RU">
                <a:solidFill>
                  <a:srgbClr val="FFFFFF"/>
                </a:solidFill>
              </a:rPr>
              <a:pPr/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1800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E30714-B3FF-4397-AE99-146654B7ABD1}" type="slidenum">
              <a:rPr lang="ru-RU" altLang="ru-RU">
                <a:solidFill>
                  <a:srgbClr val="FFFFFF"/>
                </a:solidFill>
              </a:rPr>
              <a:pPr/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40019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852AF-F655-4B9B-B7FF-5896D1C71DCA}" type="slidenum">
              <a:rPr lang="ru-RU" altLang="ru-RU">
                <a:solidFill>
                  <a:srgbClr val="FFFFFF"/>
                </a:solidFill>
              </a:rPr>
              <a:pPr/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15229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404DC-F713-48CF-A3BC-1C78DA9F0D15}" type="slidenum">
              <a:rPr lang="ru-RU" altLang="ru-RU">
                <a:solidFill>
                  <a:srgbClr val="FFFFFF"/>
                </a:solidFill>
              </a:rPr>
              <a:pPr/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20921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20131-08C6-4058-9721-54B2ED27275F}" type="slidenum">
              <a:rPr lang="ru-RU" altLang="ru-RU">
                <a:solidFill>
                  <a:srgbClr val="FFFFFF"/>
                </a:solidFill>
              </a:rPr>
              <a:pPr/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30715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7F9048-686E-47A3-8A89-F0A60E5D85A6}" type="slidenum">
              <a:rPr lang="ru-RU" altLang="ru-RU">
                <a:solidFill>
                  <a:srgbClr val="FFFFFF"/>
                </a:solidFill>
              </a:rPr>
              <a:pPr/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94514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534BD55-2091-4061-A031-28CE95CD765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68BB6487-BE14-408C-90EC-1D26A67D8239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076FC0F4-E4FC-47CD-9D3A-01C153A50727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83FC5D-77FD-4F79-8A88-24E4DD6E0C8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51CFA5D9-744A-4842-B78B-E870FD3E4F62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C1C594F9-768F-4664-97E3-D06C820DE409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954B6A0-EDD2-4845-8F2C-0ABF8962436A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725BB25-2C17-407D-9F62-14C54F01D05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83C1F5DC-A037-477F-B243-BED93527B36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4DB5BB-9359-408D-AE9D-58DBE707CC6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8CF66D8A-9E0E-477A-BB1B-52C1C489B93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91960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9967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20607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66174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94372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30833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45590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91934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3374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0810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52612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796574C-D63C-4BDA-89D8-F57022BA0715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hangingPunct="1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hangingPunct="1"/>
            <a:endParaRPr lang="en-US" sz="18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23678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E16B586-EA7D-4621-8B75-67A494AD697C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3962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B7BD45B-8AA2-4A94-BBB4-D50D8185444D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hangingPunct="1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hangingPunct="1"/>
            <a:endParaRPr lang="en-US" sz="18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39210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9015A-1F74-4B3B-9999-77010A0C031A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93494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AE17B94-FB63-44A6-9A9F-09B0174965C1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49904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BD39918-D49A-4994-8C60-19E4CA33CA99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323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F391B09-D3F6-4E16-9526-A720F6B08C5B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45188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78529D1-F3A3-4930-B7FA-8B7314A9E19C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78539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D04E318-4586-431A-BBE8-279FC23AAE1E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 eaLnBrk="1" hangingPunct="1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  <a:latin typeface="Gill Sans MT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97920503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70214E0-681B-45E5-9724-BDE1F17FFE32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29026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BB9F6E1-E5D0-4844-B084-B0840F4EA222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09928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796574C-D63C-4BDA-89D8-F57022BA07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152594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16B586-EA7D-4621-8B75-67A494AD697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1509770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AB7BD45B-8AA2-4A94-BBB4-D50D8185444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82947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99015A-1F74-4B3B-9999-77010A0C031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3266526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E17B94-FB63-44A6-9A9F-09B0174965C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9611633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D39918-D49A-4994-8C60-19E4CA33CA9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177938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391B09-D3F6-4E16-9526-A720F6B08C5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34328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8529D1-F3A3-4930-B7FA-8B7314A9E19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75480479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5D04E318-4586-431A-BBE8-279FC23AAE1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85202074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0214E0-681B-45E5-9724-BDE1F17FFE3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19418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B9F6E1-E5D0-4844-B084-B0840F4EA22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9806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609600"/>
            <a:ext cx="63484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2160588"/>
            <a:ext cx="6348413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38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0" y="6042025"/>
            <a:ext cx="512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722A15A4-ADC7-4BE6-886F-CF22DE99FD2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5" r:id="rId11"/>
    <p:sldLayoutId id="2147483800" r:id="rId12"/>
    <p:sldLayoutId id="2147483806" r:id="rId13"/>
    <p:sldLayoutId id="2147483801" r:id="rId14"/>
    <p:sldLayoutId id="2147483802" r:id="rId15"/>
    <p:sldLayoutId id="2147483803" r:id="rId16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Black" panose="020B0A04020102020204" pitchFamily="34" charset="0"/>
              </a:defRPr>
            </a:lvl1pPr>
          </a:lstStyle>
          <a:p>
            <a:fld id="{B214F3AF-6B66-4037-93F5-8E78C9A74FD2}" type="slidenum">
              <a:rPr lang="ru-RU" altLang="ru-RU" smtClean="0">
                <a:solidFill>
                  <a:srgbClr val="000000"/>
                </a:solidFill>
              </a:rPr>
              <a:pPr/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8944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ru-RU" sz="2400">
                <a:solidFill>
                  <a:srgbClr val="000000"/>
                </a:solidFill>
              </a:endParaRPr>
            </a:p>
          </p:txBody>
        </p:sp>
        <p:sp>
          <p:nvSpPr>
            <p:cNvPr id="189446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 sz="2400">
                <a:solidFill>
                  <a:srgbClr val="000000"/>
                </a:solidFill>
              </a:endParaRPr>
            </a:p>
          </p:txBody>
        </p:sp>
        <p:sp>
          <p:nvSpPr>
            <p:cNvPr id="189447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 sz="1800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189448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 sz="1800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189449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 sz="1800">
                <a:solidFill>
                  <a:srgbClr val="9999CC"/>
                </a:solidFill>
                <a:latin typeface="Arial" charset="0"/>
              </a:endParaRPr>
            </a:p>
          </p:txBody>
        </p:sp>
        <p:sp>
          <p:nvSpPr>
            <p:cNvPr id="189450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 sz="1800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189451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 sz="2400">
                <a:solidFill>
                  <a:srgbClr val="000000"/>
                </a:solidFill>
              </a:endParaRPr>
            </a:p>
          </p:txBody>
        </p:sp>
        <p:sp>
          <p:nvSpPr>
            <p:cNvPr id="189452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 sz="1800">
                <a:solidFill>
                  <a:srgbClr val="9999CC"/>
                </a:solidFill>
                <a:latin typeface="Arial" charset="0"/>
              </a:endParaRPr>
            </a:p>
          </p:txBody>
        </p:sp>
        <p:sp>
          <p:nvSpPr>
            <p:cNvPr id="189453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 sz="1800">
                <a:solidFill>
                  <a:srgbClr val="9999CC"/>
                </a:solidFill>
                <a:latin typeface="Arial" charset="0"/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89456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56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>
              <a:gd name="T0" fmla="*/ 0 w 179"/>
              <a:gd name="T1" fmla="*/ 132 h 132"/>
              <a:gd name="T2" fmla="*/ 29 w 179"/>
              <a:gd name="T3" fmla="*/ 132 h 132"/>
              <a:gd name="T4" fmla="*/ 77 w 179"/>
              <a:gd name="T5" fmla="*/ 108 h 132"/>
              <a:gd name="T6" fmla="*/ 119 w 179"/>
              <a:gd name="T7" fmla="*/ 78 h 132"/>
              <a:gd name="T8" fmla="*/ 155 w 179"/>
              <a:gd name="T9" fmla="*/ 48 h 132"/>
              <a:gd name="T10" fmla="*/ 179 w 179"/>
              <a:gd name="T11" fmla="*/ 12 h 132"/>
              <a:gd name="T12" fmla="*/ 173 w 179"/>
              <a:gd name="T13" fmla="*/ 6 h 132"/>
              <a:gd name="T14" fmla="*/ 167 w 179"/>
              <a:gd name="T15" fmla="*/ 0 h 132"/>
              <a:gd name="T16" fmla="*/ 137 w 179"/>
              <a:gd name="T17" fmla="*/ 42 h 132"/>
              <a:gd name="T18" fmla="*/ 101 w 179"/>
              <a:gd name="T19" fmla="*/ 78 h 132"/>
              <a:gd name="T20" fmla="*/ 53 w 179"/>
              <a:gd name="T21" fmla="*/ 108 h 132"/>
              <a:gd name="T22" fmla="*/ 0 w 179"/>
              <a:gd name="T23" fmla="*/ 132 h 132"/>
              <a:gd name="T24" fmla="*/ 0 w 179"/>
              <a:gd name="T25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z="1800" smtClean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grpSp>
        <p:nvGrpSpPr>
          <p:cNvPr id="4099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40 w 5740"/>
                <a:gd name="T1" fmla="*/ 4316 h 4316"/>
                <a:gd name="T2" fmla="*/ 0 w 5740"/>
                <a:gd name="T3" fmla="*/ 4316 h 4316"/>
                <a:gd name="T4" fmla="*/ 0 w 5740"/>
                <a:gd name="T5" fmla="*/ 0 h 4316"/>
                <a:gd name="T6" fmla="*/ 5740 w 5740"/>
                <a:gd name="T7" fmla="*/ 0 h 4316"/>
                <a:gd name="T8" fmla="*/ 5740 w 5740"/>
                <a:gd name="T9" fmla="*/ 4316 h 4316"/>
                <a:gd name="T10" fmla="*/ 5740 w 5740"/>
                <a:gd name="T11" fmla="*/ 4316 h 4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ru-RU" sz="1800" smtClean="0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4101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1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4113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1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26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27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31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4132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40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4150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4151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09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09 w 382"/>
                  <a:gd name="T19" fmla="*/ 96 h 96"/>
                  <a:gd name="T20" fmla="*/ 263 w 382"/>
                  <a:gd name="T21" fmla="*/ 90 h 96"/>
                  <a:gd name="T22" fmla="*/ 311 w 382"/>
                  <a:gd name="T23" fmla="*/ 84 h 96"/>
                  <a:gd name="T24" fmla="*/ 352 w 382"/>
                  <a:gd name="T25" fmla="*/ 66 h 96"/>
                  <a:gd name="T26" fmla="*/ 382 w 382"/>
                  <a:gd name="T27" fmla="*/ 42 h 96"/>
                  <a:gd name="T28" fmla="*/ 376 w 382"/>
                  <a:gd name="T29" fmla="*/ 42 h 96"/>
                  <a:gd name="T30" fmla="*/ 346 w 382"/>
                  <a:gd name="T31" fmla="*/ 66 h 96"/>
                  <a:gd name="T32" fmla="*/ 305 w 382"/>
                  <a:gd name="T33" fmla="*/ 78 h 96"/>
                  <a:gd name="T34" fmla="*/ 263 w 382"/>
                  <a:gd name="T35" fmla="*/ 90 h 96"/>
                  <a:gd name="T36" fmla="*/ 209 w 382"/>
                  <a:gd name="T37" fmla="*/ 96 h 96"/>
                  <a:gd name="T38" fmla="*/ 209 w 382"/>
                  <a:gd name="T39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52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53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54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55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56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19 w 185"/>
                  <a:gd name="T5" fmla="*/ 36 h 210"/>
                  <a:gd name="T6" fmla="*/ 155 w 185"/>
                  <a:gd name="T7" fmla="*/ 72 h 210"/>
                  <a:gd name="T8" fmla="*/ 161 w 185"/>
                  <a:gd name="T9" fmla="*/ 90 h 210"/>
                  <a:gd name="T10" fmla="*/ 167 w 185"/>
                  <a:gd name="T11" fmla="*/ 114 h 210"/>
                  <a:gd name="T12" fmla="*/ 161 w 185"/>
                  <a:gd name="T13" fmla="*/ 138 h 210"/>
                  <a:gd name="T14" fmla="*/ 149 w 185"/>
                  <a:gd name="T15" fmla="*/ 162 h 210"/>
                  <a:gd name="T16" fmla="*/ 119 w 185"/>
                  <a:gd name="T17" fmla="*/ 180 h 210"/>
                  <a:gd name="T18" fmla="*/ 90 w 185"/>
                  <a:gd name="T19" fmla="*/ 198 h 210"/>
                  <a:gd name="T20" fmla="*/ 96 w 185"/>
                  <a:gd name="T21" fmla="*/ 210 h 210"/>
                  <a:gd name="T22" fmla="*/ 131 w 185"/>
                  <a:gd name="T23" fmla="*/ 192 h 210"/>
                  <a:gd name="T24" fmla="*/ 161 w 185"/>
                  <a:gd name="T25" fmla="*/ 168 h 210"/>
                  <a:gd name="T26" fmla="*/ 179 w 185"/>
                  <a:gd name="T27" fmla="*/ 144 h 210"/>
                  <a:gd name="T28" fmla="*/ 185 w 185"/>
                  <a:gd name="T29" fmla="*/ 114 h 210"/>
                  <a:gd name="T30" fmla="*/ 179 w 185"/>
                  <a:gd name="T31" fmla="*/ 90 h 210"/>
                  <a:gd name="T32" fmla="*/ 173 w 185"/>
                  <a:gd name="T33" fmla="*/ 66 h 210"/>
                  <a:gd name="T34" fmla="*/ 155 w 185"/>
                  <a:gd name="T35" fmla="*/ 48 h 210"/>
                  <a:gd name="T36" fmla="*/ 131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57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ru-RU" sz="1800" smtClean="0">
                  <a:solidFill>
                    <a:srgbClr val="FFFFFF"/>
                  </a:solidFill>
                  <a:latin typeface="Arial" panose="020B0604020202020204" pitchFamily="34" charset="0"/>
                </a:endParaRPr>
              </a:p>
            </p:txBody>
          </p:sp>
          <p:grpSp>
            <p:nvGrpSpPr>
              <p:cNvPr id="4158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415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ru-RU" sz="1800" smtClean="0">
                    <a:solidFill>
                      <a:srgbClr val="FFFFFF"/>
                    </a:solidFill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16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ru-RU" sz="1800" smtClean="0">
                    <a:solidFill>
                      <a:srgbClr val="FFFFFF"/>
                    </a:solidFill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16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ru-RU" sz="1800" smtClean="0">
                    <a:solidFill>
                      <a:srgbClr val="FFFFFF"/>
                    </a:solidFill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162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ru-RU" sz="1800" smtClean="0">
                    <a:solidFill>
                      <a:srgbClr val="FFFFFF"/>
                    </a:solidFill>
                    <a:latin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eaLnBrk="1" hangingPunct="1"/>
            <a:endParaRPr lang="ru-RU" altLang="ru-RU" smtClean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eaLnBrk="1" hangingPunct="1"/>
            <a:endParaRPr lang="ru-RU" altLang="ru-RU" smtClean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eaLnBrk="1" hangingPunct="1"/>
            <a:fld id="{93199955-05CD-4C5A-B114-741BB844C11E}" type="slidenum">
              <a:rPr lang="ru-RU" altLang="ru-RU" smtClean="0">
                <a:solidFill>
                  <a:srgbClr val="FFFFFF"/>
                </a:solidFill>
                <a:latin typeface="Arial" panose="020B0604020202020204" pitchFamily="34" charset="0"/>
              </a:rPr>
              <a:pPr eaLnBrk="1" hangingPunct="1"/>
              <a:t>‹#›</a:t>
            </a:fld>
            <a:endParaRPr lang="ru-RU" altLang="ru-RU" smtClean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3991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Ø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anose="05000000000000000000" pitchFamily="2" charset="2"/>
        <a:buChar char="l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l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22A15A4-ADC7-4BE6-886F-CF22DE99FD2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465729"/>
            <a:ext cx="7869891" cy="471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hangingPunct="1"/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</a:rPr>
              <a:pPr eaLnBrk="1" hangingPunct="1"/>
              <a:t>11/16/2017</a:t>
            </a:fld>
            <a:endParaRPr lang="en-US">
              <a:solidFill>
                <a:prstClr val="black">
                  <a:tint val="75000"/>
                </a:prstClr>
              </a:solidFill>
              <a:latin typeface="Verdana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hangingPunct="1"/>
            <a:endParaRPr lang="en-US">
              <a:solidFill>
                <a:prstClr val="black">
                  <a:tint val="75000"/>
                </a:prstClr>
              </a:solidFill>
              <a:latin typeface="Verdana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hangingPunct="1"/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</a:rPr>
              <a:pPr eaLnBrk="1" hangingPunct="1"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Verdana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8906" y="1"/>
            <a:ext cx="7839635" cy="133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5013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3" r:id="rId2"/>
    <p:sldLayoutId id="2147483904" r:id="rId3"/>
    <p:sldLayoutId id="2147483905" r:id="rId4"/>
    <p:sldLayoutId id="2147483906" r:id="rId5"/>
    <p:sldLayoutId id="2147483907" r:id="rId6"/>
    <p:sldLayoutId id="2147483908" r:id="rId7"/>
    <p:sldLayoutId id="2147483909" r:id="rId8"/>
    <p:sldLayoutId id="2147483910" r:id="rId9"/>
    <p:sldLayoutId id="2147483911" r:id="rId10"/>
    <p:sldLayoutId id="2147483912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  <a:latin typeface="Verdana" pitchFamily="34" charset="0"/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  <a:latin typeface="Verdana" pitchFamily="34" charset="0"/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7F480C78-A690-4F33-BB67-905DEF5FEB97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  <a:latin typeface="Verdana" pitchFamily="34" charset="0"/>
              </a:rPr>
              <a:pPr>
                <a:defRPr/>
              </a:pPr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  <a:latin typeface="Verdana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466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4" r:id="rId1"/>
    <p:sldLayoutId id="2147483915" r:id="rId2"/>
    <p:sldLayoutId id="2147483916" r:id="rId3"/>
    <p:sldLayoutId id="2147483917" r:id="rId4"/>
    <p:sldLayoutId id="2147483918" r:id="rId5"/>
    <p:sldLayoutId id="2147483919" r:id="rId6"/>
    <p:sldLayoutId id="2147483920" r:id="rId7"/>
    <p:sldLayoutId id="2147483921" r:id="rId8"/>
    <p:sldLayoutId id="2147483922" r:id="rId9"/>
    <p:sldLayoutId id="2147483923" r:id="rId10"/>
    <p:sldLayoutId id="2147483924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  <a:latin typeface="Verdana" pitchFamily="34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  <a:latin typeface="Verdana" pitchFamily="34" charset="0"/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7F480C78-A690-4F33-BB67-905DEF5FEB9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581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6" r:id="rId1"/>
    <p:sldLayoutId id="2147483927" r:id="rId2"/>
    <p:sldLayoutId id="2147483928" r:id="rId3"/>
    <p:sldLayoutId id="2147483929" r:id="rId4"/>
    <p:sldLayoutId id="2147483930" r:id="rId5"/>
    <p:sldLayoutId id="2147483931" r:id="rId6"/>
    <p:sldLayoutId id="2147483932" r:id="rId7"/>
    <p:sldLayoutId id="2147483933" r:id="rId8"/>
    <p:sldLayoutId id="2147483934" r:id="rId9"/>
    <p:sldLayoutId id="2147483935" r:id="rId10"/>
    <p:sldLayoutId id="2147483936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24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561" name="Text Box 321"/>
          <p:cNvSpPr txBox="1">
            <a:spLocks noChangeArrowheads="1"/>
          </p:cNvSpPr>
          <p:nvPr/>
        </p:nvSpPr>
        <p:spPr bwMode="auto">
          <a:xfrm>
            <a:off x="287685" y="948690"/>
            <a:ext cx="8568630" cy="2483565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uz-Cyrl-UZ" altLang="ru-RU" sz="3600" b="1" dirty="0" smtClean="0">
                <a:solidFill>
                  <a:srgbClr val="0000FF"/>
                </a:solidFill>
              </a:rPr>
              <a:t>8 </a:t>
            </a:r>
            <a:r>
              <a:rPr lang="ru-RU" altLang="ru-RU" sz="3600" b="1" dirty="0">
                <a:solidFill>
                  <a:srgbClr val="0000FF"/>
                </a:solidFill>
              </a:rPr>
              <a:t>– </a:t>
            </a:r>
            <a:r>
              <a:rPr lang="uz-Cyrl-UZ" altLang="ru-RU" sz="3600" b="1" dirty="0">
                <a:solidFill>
                  <a:srgbClr val="0000FF"/>
                </a:solidFill>
              </a:rPr>
              <a:t>мавзу: </a:t>
            </a:r>
            <a:r>
              <a:rPr lang="ru-RU" altLang="ru-RU" sz="3600" b="1" dirty="0" err="1">
                <a:solidFill>
                  <a:srgbClr val="0000FF"/>
                </a:solidFill>
              </a:rPr>
              <a:t>Яйловлар</a:t>
            </a:r>
            <a:r>
              <a:rPr lang="ru-RU" altLang="ru-RU" sz="3600" b="1" dirty="0">
                <a:solidFill>
                  <a:srgbClr val="0000FF"/>
                </a:solidFill>
              </a:rPr>
              <a:t> </a:t>
            </a:r>
            <a:r>
              <a:rPr lang="ru-RU" altLang="ru-RU" sz="3600" b="1" dirty="0" err="1">
                <a:solidFill>
                  <a:srgbClr val="0000FF"/>
                </a:solidFill>
              </a:rPr>
              <a:t>ҳолатини</a:t>
            </a:r>
            <a:r>
              <a:rPr lang="ru-RU" altLang="ru-RU" sz="3600" b="1" dirty="0">
                <a:solidFill>
                  <a:srgbClr val="0000FF"/>
                </a:solidFill>
              </a:rPr>
              <a:t> </a:t>
            </a:r>
            <a:r>
              <a:rPr lang="ru-RU" altLang="ru-RU" sz="3600" b="1" dirty="0" err="1">
                <a:solidFill>
                  <a:srgbClr val="0000FF"/>
                </a:solidFill>
              </a:rPr>
              <a:t>тубдан</a:t>
            </a:r>
            <a:r>
              <a:rPr lang="ru-RU" altLang="ru-RU" sz="3600" b="1" dirty="0">
                <a:solidFill>
                  <a:srgbClr val="0000FF"/>
                </a:solidFill>
              </a:rPr>
              <a:t> </a:t>
            </a:r>
            <a:r>
              <a:rPr lang="ru-RU" altLang="ru-RU" sz="3600" b="1" dirty="0" err="1">
                <a:solidFill>
                  <a:srgbClr val="0000FF"/>
                </a:solidFill>
              </a:rPr>
              <a:t>яхшилашнинг</a:t>
            </a:r>
            <a:r>
              <a:rPr lang="ru-RU" altLang="ru-RU" sz="3600" b="1" dirty="0">
                <a:solidFill>
                  <a:srgbClr val="0000FF"/>
                </a:solidFill>
              </a:rPr>
              <a:t> </a:t>
            </a:r>
            <a:r>
              <a:rPr lang="ru-RU" altLang="ru-RU" sz="3600" b="1" dirty="0" err="1">
                <a:solidFill>
                  <a:srgbClr val="0000FF"/>
                </a:solidFill>
              </a:rPr>
              <a:t>зонал</a:t>
            </a:r>
            <a:r>
              <a:rPr lang="ru-RU" altLang="ru-RU" sz="3600" b="1" dirty="0">
                <a:solidFill>
                  <a:srgbClr val="0000FF"/>
                </a:solidFill>
              </a:rPr>
              <a:t> </a:t>
            </a:r>
            <a:r>
              <a:rPr lang="ru-RU" altLang="ru-RU" sz="3600" b="1" dirty="0" err="1">
                <a:solidFill>
                  <a:srgbClr val="0000FF"/>
                </a:solidFill>
              </a:rPr>
              <a:t>технологиялари</a:t>
            </a:r>
            <a:r>
              <a:rPr lang="ru-RU" altLang="ru-RU" sz="3600" b="1" dirty="0">
                <a:solidFill>
                  <a:srgbClr val="0000FF"/>
                </a:solidFill>
              </a:rPr>
              <a:t>.</a:t>
            </a:r>
            <a:endParaRPr lang="en-US" altLang="ru-RU" sz="3600" b="1" dirty="0">
              <a:solidFill>
                <a:srgbClr val="0000FF"/>
              </a:solidFill>
            </a:endParaRPr>
          </a:p>
        </p:txBody>
      </p:sp>
      <p:pic>
        <p:nvPicPr>
          <p:cNvPr id="5" name="Picture 2" descr="C:\ЮНЕСКО\Слайдлар\Ем хашак етиштириш\рАСМЛАР\Animals___Pets_A_herd_of_cows_on_pasture_098224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385484"/>
            <a:ext cx="2286016" cy="1519223"/>
          </a:xfrm>
          <a:prstGeom prst="rect">
            <a:avLst/>
          </a:prstGeom>
          <a:noFill/>
        </p:spPr>
      </p:pic>
      <p:pic>
        <p:nvPicPr>
          <p:cNvPr id="6" name="Picture 3" descr="C:\ЮНЕСКО\Слайдлар\Ем хашак етиштириш\рАСМЛАР\depositphotos_21314469-stock-photo-cattle-grazing-grass-on-th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37547" y="4547385"/>
            <a:ext cx="1966391" cy="1428736"/>
          </a:xfrm>
          <a:prstGeom prst="rect">
            <a:avLst/>
          </a:prstGeom>
          <a:noFill/>
        </p:spPr>
      </p:pic>
      <p:pic>
        <p:nvPicPr>
          <p:cNvPr id="7" name="Picture 2" descr="C:\ЮНЕСКО\Слайдлар\Ем хашак етиштириш\рАСМЛАР\pst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31840" y="4547385"/>
            <a:ext cx="2428892" cy="135732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mtClean="0">
                <a:latin typeface="+mn-lt"/>
              </a:rPr>
              <a:t>Режа</a:t>
            </a:r>
            <a:endParaRPr lang="en-US" dirty="0">
              <a:latin typeface="+mn-lt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314" y="989095"/>
            <a:ext cx="885828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7200" algn="just" eaLnBrk="1" hangingPunct="1"/>
            <a:r>
              <a:rPr lang="uz-Cyrl-UZ" sz="2400" b="1" dirty="0">
                <a:solidFill>
                  <a:srgbClr val="0000FF"/>
                </a:solidFill>
                <a:ea typeface="Calibri" pitchFamily="34" charset="0"/>
                <a:cs typeface="Times New Roman" pitchFamily="18" charset="0"/>
              </a:rPr>
              <a:t>1. Яйловлар махсулдорлигини ошириш зарурлиги.  </a:t>
            </a:r>
          </a:p>
          <a:p>
            <a:pPr indent="457200" algn="just" eaLnBrk="1" hangingPunct="1"/>
            <a:r>
              <a:rPr lang="uz-Cyrl-UZ" sz="2400" b="1" dirty="0">
                <a:solidFill>
                  <a:srgbClr val="0000FF"/>
                </a:solidFill>
                <a:ea typeface="Calibri" pitchFamily="34" charset="0"/>
                <a:cs typeface="Times New Roman" pitchFamily="18" charset="0"/>
              </a:rPr>
              <a:t>2. Қурғоқчил шароитда озуқа етиштириш фанининг шаклланиш тарихи ва унинг таркибий қисмлари.</a:t>
            </a:r>
          </a:p>
          <a:p>
            <a:pPr indent="457200" algn="just" eaLnBrk="1" hangingPunct="1"/>
            <a:r>
              <a:rPr lang="uz-Cyrl-UZ" sz="2400" b="1" dirty="0">
                <a:solidFill>
                  <a:srgbClr val="0000FF"/>
                </a:solidFill>
                <a:ea typeface="Calibri" pitchFamily="34" charset="0"/>
                <a:cs typeface="Times New Roman" pitchFamily="18" charset="0"/>
              </a:rPr>
              <a:t>3. Қоракўлчилик яйловларини тубдан яхшилаш усуллари. </a:t>
            </a:r>
          </a:p>
          <a:p>
            <a:pPr indent="457200" algn="just" eaLnBrk="1" hangingPunct="1"/>
            <a:r>
              <a:rPr lang="uz-Cyrl-UZ" sz="2400" b="1" dirty="0" smtClean="0">
                <a:solidFill>
                  <a:srgbClr val="0000FF"/>
                </a:solidFill>
                <a:ea typeface="Calibri" pitchFamily="34" charset="0"/>
                <a:cs typeface="Times New Roman" pitchFamily="18" charset="0"/>
              </a:rPr>
              <a:t>4.Яйлов </a:t>
            </a:r>
            <a:r>
              <a:rPr lang="uz-Cyrl-UZ" sz="2400" b="1" dirty="0">
                <a:solidFill>
                  <a:srgbClr val="0000FF"/>
                </a:solidFill>
                <a:ea typeface="Calibri" pitchFamily="34" charset="0"/>
                <a:cs typeface="Times New Roman" pitchFamily="18" charset="0"/>
              </a:rPr>
              <a:t>махсулдорлигини оширишда фитомелиорантларни танлаш. </a:t>
            </a:r>
          </a:p>
          <a:p>
            <a:pPr indent="457200" algn="just" eaLnBrk="1" hangingPunct="1"/>
            <a:r>
              <a:rPr lang="uz-Cyrl-UZ" sz="2400" b="1" dirty="0">
                <a:solidFill>
                  <a:srgbClr val="0000FF"/>
                </a:solidFill>
                <a:ea typeface="Calibri" pitchFamily="34" charset="0"/>
                <a:cs typeface="Times New Roman" pitchFamily="18" charset="0"/>
              </a:rPr>
              <a:t>5. Чўл худудлари яйловларининг маҳсулдорлигини оширишнинг зонал технологиялари. </a:t>
            </a:r>
          </a:p>
          <a:p>
            <a:pPr indent="457200" algn="just"/>
            <a:r>
              <a:rPr lang="uz-Cyrl-UZ" sz="2400" b="1" dirty="0" smtClean="0">
                <a:solidFill>
                  <a:srgbClr val="0000FF"/>
                </a:solidFill>
                <a:ea typeface="Calibri" pitchFamily="34" charset="0"/>
                <a:cs typeface="Times New Roman" pitchFamily="18" charset="0"/>
              </a:rPr>
              <a:t>	</a:t>
            </a:r>
            <a:endParaRPr lang="uz-Cyrl-UZ" sz="3200" dirty="0" smtClean="0">
              <a:solidFill>
                <a:srgbClr val="0000FF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67637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80765"/>
            <a:ext cx="8001056" cy="931965"/>
          </a:xfrm>
          <a:solidFill>
            <a:srgbClr val="0000F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z-Cyrl-UZ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Яйловлар махсулдорлигини ошириш зарурлиги</a:t>
            </a:r>
            <a:endParaRPr lang="ru-RU" altLang="ru-RU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86182" y="1550150"/>
            <a:ext cx="521494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000" dirty="0"/>
              <a:t>Маълумки, республикамизда чорвачиликнинг асосий тармоқларидан бири ҳисобланган қоракўлчилик чўл ва адир майдонларидан фойдаланишга асосланган соха ҳисобланади. </a:t>
            </a:r>
            <a:endParaRPr lang="ru-RU" sz="2000" dirty="0"/>
          </a:p>
          <a:p>
            <a:r>
              <a:rPr lang="uz-Cyrl-UZ" sz="2000" dirty="0"/>
              <a:t>Қоракўлчилик яйловларидан фойдаланиш энг арзон ҳисобланади, унга сарфланадиган умумий ҳаражатлар миқдори 10-15 % дан ошмайди. Бироқ, чўл ва адир минтақасида жойлашган яйлов типларининг ўзига хос бир талай камчиликлари ҳам мавжуд, албатта. Улар жумласига, даставвал, чўл яйловлари ҳосилдорлигининг ўта пастлиги (1,5-3,0 ц/га) ва озуқабоп турлар миқдорининг нисбатан камчиллигини таъкидлаш лозим. </a:t>
            </a:r>
            <a:endParaRPr lang="ru-RU" sz="2000" dirty="0"/>
          </a:p>
        </p:txBody>
      </p:sp>
      <p:pic>
        <p:nvPicPr>
          <p:cNvPr id="19457" name="Picture 1" descr="C:\ЮНЕСКО\Слайдлар\Ем хашак етиштириш\рАСМЛАР\pampa_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786190"/>
            <a:ext cx="3429024" cy="2571768"/>
          </a:xfrm>
          <a:prstGeom prst="rect">
            <a:avLst/>
          </a:prstGeom>
          <a:noFill/>
        </p:spPr>
      </p:pic>
      <p:pic>
        <p:nvPicPr>
          <p:cNvPr id="19458" name="Picture 2" descr="C:\ЮНЕСКО\Слайдлар\Ем хашак етиштириш\рАСМЛАР\zona_stepei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285860"/>
            <a:ext cx="3214709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Объект 2"/>
          <p:cNvSpPr txBox="1">
            <a:spLocks/>
          </p:cNvSpPr>
          <p:nvPr/>
        </p:nvSpPr>
        <p:spPr bwMode="auto">
          <a:xfrm>
            <a:off x="179512" y="260648"/>
            <a:ext cx="8964488" cy="38884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>
            <a:noFill/>
          </a:ln>
          <a:extLst/>
        </p:spPr>
        <p:txBody>
          <a:bodyPr/>
          <a:lstStyle>
            <a:lvl1pPr indent="714375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r>
              <a:rPr lang="uz-Cyrl-UZ" sz="2400" dirty="0"/>
              <a:t>Бунинг устига-устак чўл яйловларининг ҳосилдорлиги об-ҳаво шароитларидан келиб чикиб тез-тез ўзгариб туради. Бу ўзгаришларни ракамлар воситасида қуйидагича тақоорлаш мумкин. </a:t>
            </a:r>
            <a:endParaRPr lang="ru-RU" sz="2400" dirty="0"/>
          </a:p>
          <a:p>
            <a:r>
              <a:rPr lang="uz-Cyrl-UZ" sz="2400" dirty="0"/>
              <a:t>Об-ҳаво қулай келган йилларда ўрта йилларга нисбатан 2 баробар кўпроқ ҳосил олинса, ноқулай келган йилларда бу кўрсатгич 3-5 баробар пасайиб кетади. Ҳар 10 йил давомида бу кўрсатгичларни ўзаро таккосласақ 10 йил давомида 3 йил ҳосилли, 4 йил ўрта ҳосилли йил ва 3 йил кам ҳосилли йил бўлиши қайд этилган. </a:t>
            </a:r>
            <a:endParaRPr lang="ru-RU" sz="2400" dirty="0"/>
          </a:p>
          <a:p>
            <a:pPr algn="just" eaLnBrk="1" hangingPunct="1">
              <a:lnSpc>
                <a:spcPct val="80000"/>
              </a:lnSpc>
              <a:buClr>
                <a:srgbClr val="90C226"/>
              </a:buClr>
              <a:buNone/>
            </a:pPr>
            <a:endParaRPr lang="ru-RU" altLang="ru-RU" sz="2200" dirty="0">
              <a:latin typeface="Times New Roman" panose="02020603050405020304" pitchFamily="18" charset="0"/>
            </a:endParaRPr>
          </a:p>
        </p:txBody>
      </p:sp>
      <p:pic>
        <p:nvPicPr>
          <p:cNvPr id="1026" name="Picture 2" descr="C:\ЮНЕСКО\Слайдлар\Ем хашак етиштириш\рАСМЛАР\Animals___Pets_A_herd_of_cows_on_pasture_098224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286388"/>
            <a:ext cx="2286016" cy="1519223"/>
          </a:xfrm>
          <a:prstGeom prst="rect">
            <a:avLst/>
          </a:prstGeom>
          <a:noFill/>
        </p:spPr>
      </p:pic>
      <p:pic>
        <p:nvPicPr>
          <p:cNvPr id="1027" name="Picture 3" descr="C:\ЮНЕСКО\Слайдлар\Ем хашак етиштириш\рАСМЛАР\depositphotos_21314469-stock-photo-cattle-grazing-grass-on-th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63261" y="5286388"/>
            <a:ext cx="1966391" cy="1428736"/>
          </a:xfrm>
          <a:prstGeom prst="rect">
            <a:avLst/>
          </a:prstGeom>
          <a:noFill/>
        </p:spPr>
      </p:pic>
      <p:pic>
        <p:nvPicPr>
          <p:cNvPr id="22530" name="Picture 2" descr="C:\ЮНЕСКО\Слайдлар\Ем хашак етиштириш\рАСМЛАР\ps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4" y="5286388"/>
            <a:ext cx="2428892" cy="13573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5" name="Rectangle 3"/>
          <p:cNvSpPr>
            <a:spLocks noGrp="1" noChangeArrowheads="1"/>
          </p:cNvSpPr>
          <p:nvPr>
            <p:ph idx="1"/>
          </p:nvPr>
        </p:nvSpPr>
        <p:spPr>
          <a:xfrm>
            <a:off x="500034" y="714356"/>
            <a:ext cx="7775575" cy="3168650"/>
          </a:xfrm>
          <a:blipFill>
            <a:blip r:embed="rId2"/>
            <a:tile tx="0" ty="0" sx="100000" sy="100000" flip="none" algn="tl"/>
          </a:blipFill>
        </p:spPr>
        <p:txBody>
          <a:bodyPr rtlCol="0">
            <a:normAutofit fontScale="85000" lnSpcReduction="10000"/>
          </a:bodyPr>
          <a:lstStyle/>
          <a:p>
            <a:r>
              <a:rPr lang="en-US" alt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	</a:t>
            </a:r>
            <a:r>
              <a:rPr lang="ru-RU" b="1" i="1" dirty="0" err="1"/>
              <a:t>Яйлов</a:t>
            </a:r>
            <a:r>
              <a:rPr lang="ru-RU" b="1" i="1" dirty="0"/>
              <a:t> </a:t>
            </a:r>
            <a:r>
              <a:rPr lang="ru-RU" b="1" i="1" dirty="0" err="1"/>
              <a:t>инқирози</a:t>
            </a:r>
            <a:r>
              <a:rPr lang="ru-RU" b="1" i="1" dirty="0"/>
              <a:t> </a:t>
            </a:r>
            <a:r>
              <a:rPr lang="ru-RU" b="1" i="1" dirty="0" err="1"/>
              <a:t>деб</a:t>
            </a:r>
            <a:r>
              <a:rPr lang="ru-RU" b="1" i="1" dirty="0"/>
              <a:t> </a:t>
            </a:r>
            <a:r>
              <a:rPr lang="ru-RU" dirty="0" err="1"/>
              <a:t>меъёридан</a:t>
            </a:r>
            <a:r>
              <a:rPr lang="ru-RU" dirty="0"/>
              <a:t> </a:t>
            </a:r>
            <a:r>
              <a:rPr lang="ru-RU" dirty="0" err="1"/>
              <a:t>ошириб</a:t>
            </a:r>
            <a:r>
              <a:rPr lang="ru-RU" dirty="0"/>
              <a:t>, мол </a:t>
            </a:r>
            <a:r>
              <a:rPr lang="ru-RU" dirty="0" err="1"/>
              <a:t>боқиш</a:t>
            </a:r>
            <a:r>
              <a:rPr lang="ru-RU" dirty="0"/>
              <a:t> </a:t>
            </a:r>
            <a:r>
              <a:rPr lang="ru-RU" dirty="0" err="1"/>
              <a:t>оқибатида</a:t>
            </a:r>
            <a:r>
              <a:rPr lang="ru-RU" dirty="0"/>
              <a:t> </a:t>
            </a:r>
            <a:r>
              <a:rPr lang="ru-RU" dirty="0" err="1"/>
              <a:t>табиий</a:t>
            </a:r>
            <a:r>
              <a:rPr lang="ru-RU" dirty="0"/>
              <a:t> </a:t>
            </a:r>
            <a:r>
              <a:rPr lang="ru-RU" dirty="0" err="1"/>
              <a:t>яйлов</a:t>
            </a:r>
            <a:r>
              <a:rPr lang="ru-RU" dirty="0"/>
              <a:t> </a:t>
            </a:r>
            <a:r>
              <a:rPr lang="ru-RU" dirty="0" err="1"/>
              <a:t>ўсимлик</a:t>
            </a:r>
            <a:r>
              <a:rPr lang="ru-RU" dirty="0"/>
              <a:t> </a:t>
            </a:r>
            <a:r>
              <a:rPr lang="ru-RU" dirty="0" err="1"/>
              <a:t>қопламида</a:t>
            </a:r>
            <a:r>
              <a:rPr lang="ru-RU" dirty="0"/>
              <a:t> </a:t>
            </a:r>
            <a:r>
              <a:rPr lang="ru-RU" dirty="0" err="1"/>
              <a:t>сезиларли</a:t>
            </a:r>
            <a:r>
              <a:rPr lang="ru-RU" dirty="0"/>
              <a:t> </a:t>
            </a:r>
            <a:r>
              <a:rPr lang="ru-RU" dirty="0" err="1"/>
              <a:t>ўзгариш</a:t>
            </a:r>
            <a:r>
              <a:rPr lang="ru-RU" dirty="0"/>
              <a:t> </a:t>
            </a:r>
            <a:r>
              <a:rPr lang="ru-RU" dirty="0" err="1"/>
              <a:t>содир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яйлов</a:t>
            </a:r>
            <a:r>
              <a:rPr lang="ru-RU" dirty="0"/>
              <a:t> </a:t>
            </a:r>
            <a:r>
              <a:rPr lang="ru-RU" dirty="0" err="1"/>
              <a:t>ҳосилдорлигининг</a:t>
            </a:r>
            <a:r>
              <a:rPr lang="ru-RU" dirty="0"/>
              <a:t> </a:t>
            </a:r>
            <a:r>
              <a:rPr lang="ru-RU" dirty="0" err="1"/>
              <a:t>пасайишига</a:t>
            </a:r>
            <a:r>
              <a:rPr lang="ru-RU" dirty="0"/>
              <a:t>, </a:t>
            </a:r>
            <a:r>
              <a:rPr lang="ru-RU" dirty="0" err="1"/>
              <a:t>турлар</a:t>
            </a:r>
            <a:r>
              <a:rPr lang="ru-RU" dirty="0"/>
              <a:t> </a:t>
            </a:r>
            <a:r>
              <a:rPr lang="ru-RU" dirty="0" err="1"/>
              <a:t>миқдорининг</a:t>
            </a:r>
            <a:r>
              <a:rPr lang="ru-RU" dirty="0"/>
              <a:t> </a:t>
            </a:r>
            <a:r>
              <a:rPr lang="ru-RU" dirty="0" err="1"/>
              <a:t>камайишига</a:t>
            </a:r>
            <a:r>
              <a:rPr lang="ru-RU" dirty="0"/>
              <a:t> </a:t>
            </a:r>
            <a:r>
              <a:rPr lang="ru-RU" dirty="0" err="1"/>
              <a:t>айтилади</a:t>
            </a:r>
            <a:r>
              <a:rPr lang="ru-RU" dirty="0"/>
              <a:t>. </a:t>
            </a:r>
            <a:r>
              <a:rPr lang="ru-RU" dirty="0" err="1"/>
              <a:t>Демақ</a:t>
            </a:r>
            <a:r>
              <a:rPr lang="ru-RU" dirty="0"/>
              <a:t> </a:t>
            </a:r>
            <a:r>
              <a:rPr lang="ru-RU" dirty="0" err="1"/>
              <a:t>яйлов</a:t>
            </a:r>
            <a:r>
              <a:rPr lang="ru-RU" dirty="0"/>
              <a:t> </a:t>
            </a:r>
            <a:r>
              <a:rPr lang="ru-RU" dirty="0" err="1"/>
              <a:t>инқирози</a:t>
            </a:r>
            <a:r>
              <a:rPr lang="ru-RU" dirty="0"/>
              <a:t>, </a:t>
            </a:r>
            <a:r>
              <a:rPr lang="ru-RU" dirty="0" err="1"/>
              <a:t>нуқул</a:t>
            </a:r>
            <a:r>
              <a:rPr lang="ru-RU" dirty="0"/>
              <a:t> мол </a:t>
            </a:r>
            <a:r>
              <a:rPr lang="ru-RU" dirty="0" err="1"/>
              <a:t>боқиш</a:t>
            </a:r>
            <a:r>
              <a:rPr lang="ru-RU" dirty="0"/>
              <a:t> </a:t>
            </a:r>
            <a:r>
              <a:rPr lang="ru-RU" dirty="0" err="1"/>
              <a:t>ҳисобидан</a:t>
            </a:r>
            <a:r>
              <a:rPr lang="ru-RU" dirty="0"/>
              <a:t> </a:t>
            </a:r>
            <a:r>
              <a:rPr lang="ru-RU" dirty="0" err="1"/>
              <a:t>содир</a:t>
            </a:r>
            <a:r>
              <a:rPr lang="ru-RU" dirty="0"/>
              <a:t> </a:t>
            </a:r>
            <a:r>
              <a:rPr lang="ru-RU" dirty="0" err="1"/>
              <a:t>бўлмасдан</a:t>
            </a:r>
            <a:r>
              <a:rPr lang="ru-RU" dirty="0"/>
              <a:t>, балки </a:t>
            </a:r>
            <a:r>
              <a:rPr lang="ru-RU" dirty="0" err="1"/>
              <a:t>талайгина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омиллар</a:t>
            </a:r>
            <a:r>
              <a:rPr lang="ru-RU" dirty="0"/>
              <a:t> </a:t>
            </a:r>
            <a:r>
              <a:rPr lang="ru-RU" dirty="0" err="1"/>
              <a:t>ҳисобидан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кузатилади</a:t>
            </a:r>
            <a:r>
              <a:rPr lang="ru-RU" dirty="0"/>
              <a:t>. </a:t>
            </a:r>
          </a:p>
          <a:p>
            <a:r>
              <a:rPr lang="ru-RU" dirty="0" err="1"/>
              <a:t>Чунончи</a:t>
            </a:r>
            <a:r>
              <a:rPr lang="ru-RU" dirty="0"/>
              <a:t>, </a:t>
            </a:r>
            <a:r>
              <a:rPr lang="ru-RU" dirty="0" err="1"/>
              <a:t>яйлов</a:t>
            </a:r>
            <a:r>
              <a:rPr lang="ru-RU" dirty="0"/>
              <a:t> </a:t>
            </a:r>
            <a:r>
              <a:rPr lang="ru-RU" dirty="0" err="1"/>
              <a:t>инқирозини</a:t>
            </a:r>
            <a:r>
              <a:rPr lang="ru-RU" dirty="0"/>
              <a:t> </a:t>
            </a:r>
            <a:r>
              <a:rPr lang="ru-RU" dirty="0" err="1"/>
              <a:t>келтириб</a:t>
            </a:r>
            <a:r>
              <a:rPr lang="ru-RU" dirty="0"/>
              <a:t> </a:t>
            </a:r>
            <a:r>
              <a:rPr lang="ru-RU" dirty="0" err="1"/>
              <a:t>чиқарувчи</a:t>
            </a:r>
            <a:r>
              <a:rPr lang="ru-RU" dirty="0"/>
              <a:t>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сабабларни</a:t>
            </a:r>
            <a:r>
              <a:rPr lang="ru-RU" dirty="0"/>
              <a:t> 45 </a:t>
            </a:r>
            <a:r>
              <a:rPr lang="ru-RU" dirty="0" err="1"/>
              <a:t>нафар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саналса</a:t>
            </a:r>
            <a:r>
              <a:rPr lang="ru-RU" dirty="0"/>
              <a:t>, </a:t>
            </a:r>
            <a:r>
              <a:rPr lang="ru-RU" dirty="0" err="1"/>
              <a:t>унинг</a:t>
            </a:r>
            <a:r>
              <a:rPr lang="ru-RU" dirty="0"/>
              <a:t> 87 %-и </a:t>
            </a:r>
            <a:r>
              <a:rPr lang="ru-RU" dirty="0" err="1"/>
              <a:t>инсон</a:t>
            </a:r>
            <a:r>
              <a:rPr lang="ru-RU" dirty="0"/>
              <a:t> </a:t>
            </a:r>
            <a:r>
              <a:rPr lang="ru-RU" dirty="0" err="1"/>
              <a:t>фаолияти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бевосита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қолган</a:t>
            </a:r>
            <a:r>
              <a:rPr lang="ru-RU" dirty="0"/>
              <a:t> 13 % -</a:t>
            </a:r>
            <a:r>
              <a:rPr lang="ru-RU" dirty="0" err="1"/>
              <a:t>гина</a:t>
            </a:r>
            <a:r>
              <a:rPr lang="ru-RU" dirty="0"/>
              <a:t> </a:t>
            </a:r>
            <a:r>
              <a:rPr lang="ru-RU" dirty="0" err="1"/>
              <a:t>табиий</a:t>
            </a:r>
            <a:r>
              <a:rPr lang="ru-RU" dirty="0"/>
              <a:t> </a:t>
            </a:r>
            <a:r>
              <a:rPr lang="ru-RU" dirty="0" err="1"/>
              <a:t>жараёнлар</a:t>
            </a:r>
            <a:r>
              <a:rPr lang="ru-RU" dirty="0"/>
              <a:t> </a:t>
            </a:r>
            <a:r>
              <a:rPr lang="ru-RU" dirty="0" err="1"/>
              <a:t>ҳисобидан</a:t>
            </a:r>
            <a:r>
              <a:rPr lang="ru-RU" dirty="0"/>
              <a:t> </a:t>
            </a:r>
            <a:r>
              <a:rPr lang="ru-RU" dirty="0" err="1"/>
              <a:t>содир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/>
              <a:t>. </a:t>
            </a:r>
          </a:p>
          <a:p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/>
              <a:t>инқироз</a:t>
            </a:r>
            <a:r>
              <a:rPr lang="ru-RU" dirty="0"/>
              <a:t> (</a:t>
            </a:r>
            <a:r>
              <a:rPr lang="ru-RU" dirty="0" err="1"/>
              <a:t>қарииб</a:t>
            </a:r>
            <a:r>
              <a:rPr lang="ru-RU" dirty="0"/>
              <a:t> 44 %) </a:t>
            </a:r>
            <a:r>
              <a:rPr lang="ru-RU" dirty="0" err="1"/>
              <a:t>ўсимлик</a:t>
            </a:r>
            <a:r>
              <a:rPr lang="ru-RU" dirty="0"/>
              <a:t> </a:t>
            </a:r>
            <a:r>
              <a:rPr lang="ru-RU" dirty="0" err="1"/>
              <a:t>қопламининг</a:t>
            </a:r>
            <a:r>
              <a:rPr lang="ru-RU" dirty="0"/>
              <a:t> </a:t>
            </a:r>
            <a:r>
              <a:rPr lang="ru-RU" dirty="0" err="1"/>
              <a:t>ўзгариши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белгиланса</a:t>
            </a:r>
            <a:r>
              <a:rPr lang="ru-RU" dirty="0"/>
              <a:t>, 11,2 % -и дефляция (</a:t>
            </a:r>
            <a:r>
              <a:rPr lang="ru-RU" dirty="0" err="1"/>
              <a:t>қум</a:t>
            </a:r>
            <a:r>
              <a:rPr lang="ru-RU" dirty="0"/>
              <a:t> </a:t>
            </a:r>
            <a:r>
              <a:rPr lang="ru-RU" dirty="0" err="1"/>
              <a:t>кўчиши</a:t>
            </a:r>
            <a:r>
              <a:rPr lang="ru-RU" dirty="0"/>
              <a:t>), 8,7 %-</a:t>
            </a:r>
            <a:r>
              <a:rPr lang="ru-RU" dirty="0" err="1"/>
              <a:t>шўрланиш</a:t>
            </a:r>
            <a:r>
              <a:rPr lang="ru-RU" dirty="0"/>
              <a:t>, 5,5 %-</a:t>
            </a:r>
            <a:r>
              <a:rPr lang="ru-RU" dirty="0" err="1"/>
              <a:t>сув</a:t>
            </a:r>
            <a:r>
              <a:rPr lang="ru-RU" dirty="0"/>
              <a:t> </a:t>
            </a:r>
            <a:r>
              <a:rPr lang="ru-RU" dirty="0" err="1"/>
              <a:t>эрозияси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2,1 %</a:t>
            </a:r>
            <a:r>
              <a:rPr lang="ru-RU" dirty="0" err="1"/>
              <a:t>техноген</a:t>
            </a:r>
            <a:r>
              <a:rPr lang="ru-RU" dirty="0"/>
              <a:t> </a:t>
            </a:r>
            <a:r>
              <a:rPr lang="ru-RU" dirty="0" err="1"/>
              <a:t>омиллар</a:t>
            </a:r>
            <a:r>
              <a:rPr lang="ru-RU" dirty="0"/>
              <a:t> </a:t>
            </a:r>
            <a:r>
              <a:rPr lang="ru-RU" dirty="0" err="1"/>
              <a:t>ҳисобидан</a:t>
            </a:r>
            <a:r>
              <a:rPr lang="ru-RU" dirty="0"/>
              <a:t> </a:t>
            </a:r>
            <a:r>
              <a:rPr lang="ru-RU" dirty="0" err="1"/>
              <a:t>содир</a:t>
            </a:r>
            <a:r>
              <a:rPr lang="ru-RU" dirty="0"/>
              <a:t> </a:t>
            </a:r>
            <a:r>
              <a:rPr lang="ru-RU" dirty="0" err="1"/>
              <a:t>бўлмоқда</a:t>
            </a:r>
            <a:r>
              <a:rPr lang="ru-RU" dirty="0"/>
              <a:t>. </a:t>
            </a:r>
            <a:r>
              <a:rPr lang="ru-RU" dirty="0" err="1"/>
              <a:t>Қудуклар</a:t>
            </a:r>
            <a:r>
              <a:rPr lang="ru-RU" dirty="0"/>
              <a:t> </a:t>
            </a:r>
            <a:r>
              <a:rPr lang="ru-RU" dirty="0" err="1"/>
              <a:t>атрофининг</a:t>
            </a:r>
            <a:r>
              <a:rPr lang="ru-RU" dirty="0"/>
              <a:t> </a:t>
            </a:r>
            <a:r>
              <a:rPr lang="ru-RU" dirty="0" err="1"/>
              <a:t>бўзилиши</a:t>
            </a:r>
            <a:r>
              <a:rPr lang="ru-RU" dirty="0"/>
              <a:t> </a:t>
            </a:r>
            <a:r>
              <a:rPr lang="ru-RU" dirty="0" err="1"/>
              <a:t>ҳисобидан</a:t>
            </a:r>
            <a:r>
              <a:rPr lang="ru-RU" dirty="0"/>
              <a:t> </a:t>
            </a:r>
            <a:r>
              <a:rPr lang="ru-RU" dirty="0" err="1"/>
              <a:t>бўладиган</a:t>
            </a:r>
            <a:r>
              <a:rPr lang="ru-RU" dirty="0"/>
              <a:t> </a:t>
            </a:r>
            <a:r>
              <a:rPr lang="ru-RU" dirty="0" err="1"/>
              <a:t>инқироз</a:t>
            </a:r>
            <a:r>
              <a:rPr lang="ru-RU" dirty="0"/>
              <a:t> </a:t>
            </a:r>
            <a:r>
              <a:rPr lang="ru-RU" dirty="0" err="1"/>
              <a:t>қарииб</a:t>
            </a:r>
            <a:r>
              <a:rPr lang="ru-RU" dirty="0"/>
              <a:t> 22% -ни </a:t>
            </a:r>
            <a:r>
              <a:rPr lang="ru-RU" dirty="0" err="1"/>
              <a:t>ташкил</a:t>
            </a:r>
            <a:r>
              <a:rPr lang="ru-RU" dirty="0"/>
              <a:t> </a:t>
            </a:r>
            <a:r>
              <a:rPr lang="ru-RU" dirty="0" err="1"/>
              <a:t>этади</a:t>
            </a:r>
            <a:r>
              <a:rPr lang="ru-RU" dirty="0"/>
              <a:t>. </a:t>
            </a:r>
          </a:p>
        </p:txBody>
      </p:sp>
      <p:pic>
        <p:nvPicPr>
          <p:cNvPr id="17409" name="Picture 1" descr="C:\ЮНЕСКО\Слайдлар\Ем хашак етиштириш\рАСМЛАР\cows-grazing-field-66718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53" y="4143380"/>
            <a:ext cx="3679057" cy="2357454"/>
          </a:xfrm>
          <a:prstGeom prst="rect">
            <a:avLst/>
          </a:prstGeom>
          <a:noFill/>
        </p:spPr>
      </p:pic>
      <p:pic>
        <p:nvPicPr>
          <p:cNvPr id="17410" name="Picture 2" descr="C:\ЮНЕСКО\Слайдлар\Ем хашак етиштириш\рАСМЛАР\165659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4143380"/>
            <a:ext cx="3357586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5" name="Rectangle 3"/>
          <p:cNvSpPr>
            <a:spLocks noGrp="1" noChangeArrowheads="1"/>
          </p:cNvSpPr>
          <p:nvPr>
            <p:ph idx="1"/>
          </p:nvPr>
        </p:nvSpPr>
        <p:spPr>
          <a:xfrm>
            <a:off x="285720" y="611792"/>
            <a:ext cx="8229600" cy="4245968"/>
          </a:xfrm>
          <a:pattFill prst="dotGrid">
            <a:fgClr>
              <a:schemeClr val="accent1"/>
            </a:fgClr>
            <a:bgClr>
              <a:schemeClr val="bg1"/>
            </a:bgClr>
          </a:pattFill>
          <a:ln>
            <a:solidFill>
              <a:schemeClr val="accent1"/>
            </a:solidFill>
          </a:ln>
        </p:spPr>
        <p:txBody>
          <a:bodyPr rtlCol="0">
            <a:noAutofit/>
          </a:bodyPr>
          <a:lstStyle/>
          <a:p>
            <a:r>
              <a:rPr lang="ru-RU" sz="2000" dirty="0" err="1"/>
              <a:t>Ўтган</a:t>
            </a:r>
            <a:r>
              <a:rPr lang="ru-RU" sz="2000" dirty="0"/>
              <a:t> </a:t>
            </a:r>
            <a:r>
              <a:rPr lang="ru-RU" sz="2000" dirty="0" err="1"/>
              <a:t>асрнинг</a:t>
            </a:r>
            <a:r>
              <a:rPr lang="ru-RU" sz="2000" dirty="0"/>
              <a:t> 50-нчи </a:t>
            </a:r>
            <a:r>
              <a:rPr lang="ru-RU" sz="2000" dirty="0" err="1"/>
              <a:t>йилларидан</a:t>
            </a:r>
            <a:r>
              <a:rPr lang="ru-RU" sz="2000" dirty="0"/>
              <a:t> </a:t>
            </a:r>
            <a:r>
              <a:rPr lang="ru-RU" sz="2000" dirty="0" err="1"/>
              <a:t>эътиборан</a:t>
            </a:r>
            <a:r>
              <a:rPr lang="ru-RU" sz="2000" dirty="0"/>
              <a:t> </a:t>
            </a:r>
            <a:r>
              <a:rPr lang="ru-RU" sz="2000" dirty="0" err="1"/>
              <a:t>Марказий</a:t>
            </a:r>
            <a:r>
              <a:rPr lang="ru-RU" sz="2000" dirty="0"/>
              <a:t> </a:t>
            </a:r>
            <a:r>
              <a:rPr lang="ru-RU" sz="2000" dirty="0" err="1"/>
              <a:t>Осиё</a:t>
            </a:r>
            <a:r>
              <a:rPr lang="ru-RU" sz="2000" dirty="0"/>
              <a:t> </a:t>
            </a:r>
            <a:r>
              <a:rPr lang="ru-RU" sz="2000" dirty="0" err="1"/>
              <a:t>худудида</a:t>
            </a:r>
            <a:r>
              <a:rPr lang="ru-RU" sz="2000" dirty="0"/>
              <a:t> </a:t>
            </a:r>
            <a:r>
              <a:rPr lang="ru-RU" sz="2000" dirty="0" err="1"/>
              <a:t>чўл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адир</a:t>
            </a:r>
            <a:r>
              <a:rPr lang="ru-RU" sz="2000" dirty="0"/>
              <a:t> </a:t>
            </a:r>
            <a:r>
              <a:rPr lang="ru-RU" sz="2000" dirty="0" err="1"/>
              <a:t>яйловларини</a:t>
            </a:r>
            <a:r>
              <a:rPr lang="ru-RU" sz="2000" dirty="0"/>
              <a:t> </a:t>
            </a:r>
            <a:r>
              <a:rPr lang="ru-RU" sz="2000" dirty="0" err="1"/>
              <a:t>ўрганиш</a:t>
            </a:r>
            <a:r>
              <a:rPr lang="ru-RU" sz="2000" dirty="0"/>
              <a:t>, </a:t>
            </a:r>
            <a:r>
              <a:rPr lang="ru-RU" sz="2000" dirty="0" err="1"/>
              <a:t>яйловлар</a:t>
            </a:r>
            <a:r>
              <a:rPr lang="ru-RU" sz="2000" dirty="0"/>
              <a:t> </a:t>
            </a:r>
            <a:r>
              <a:rPr lang="ru-RU" sz="2000" dirty="0" err="1"/>
              <a:t>махсулдорлигини</a:t>
            </a:r>
            <a:r>
              <a:rPr lang="ru-RU" sz="2000" dirty="0"/>
              <a:t> </a:t>
            </a:r>
            <a:r>
              <a:rPr lang="ru-RU" sz="2000" dirty="0" err="1"/>
              <a:t>оширишга</a:t>
            </a:r>
            <a:r>
              <a:rPr lang="ru-RU" sz="2000" dirty="0"/>
              <a:t> </a:t>
            </a:r>
            <a:r>
              <a:rPr lang="ru-RU" sz="2000" dirty="0" err="1"/>
              <a:t>оид</a:t>
            </a:r>
            <a:r>
              <a:rPr lang="ru-RU" sz="2000" dirty="0"/>
              <a:t> </a:t>
            </a:r>
            <a:r>
              <a:rPr lang="ru-RU" sz="2000" dirty="0" err="1"/>
              <a:t>илмий</a:t>
            </a:r>
            <a:r>
              <a:rPr lang="ru-RU" sz="2000" dirty="0"/>
              <a:t> </a:t>
            </a:r>
            <a:r>
              <a:rPr lang="ru-RU" sz="2000" dirty="0" err="1"/>
              <a:t>тадкиқотларга</a:t>
            </a:r>
            <a:r>
              <a:rPr lang="ru-RU" sz="2000" dirty="0"/>
              <a:t> </a:t>
            </a:r>
            <a:r>
              <a:rPr lang="ru-RU" sz="2000" dirty="0" err="1"/>
              <a:t>бўлган</a:t>
            </a:r>
            <a:r>
              <a:rPr lang="ru-RU" sz="2000" dirty="0"/>
              <a:t> </a:t>
            </a:r>
            <a:r>
              <a:rPr lang="ru-RU" sz="2000" dirty="0" err="1"/>
              <a:t>диккат-эътибор</a:t>
            </a:r>
            <a:r>
              <a:rPr lang="ru-RU" sz="2000" dirty="0"/>
              <a:t> </a:t>
            </a:r>
            <a:r>
              <a:rPr lang="ru-RU" sz="2000" dirty="0" err="1"/>
              <a:t>янги</a:t>
            </a:r>
            <a:r>
              <a:rPr lang="ru-RU" sz="2000" dirty="0"/>
              <a:t> </a:t>
            </a:r>
            <a:r>
              <a:rPr lang="ru-RU" sz="2000" dirty="0" err="1"/>
              <a:t>поғонага</a:t>
            </a:r>
            <a:r>
              <a:rPr lang="ru-RU" sz="2000" dirty="0"/>
              <a:t> </a:t>
            </a:r>
            <a:r>
              <a:rPr lang="ru-RU" sz="2000" dirty="0" err="1"/>
              <a:t>кўтарилди</a:t>
            </a:r>
            <a:r>
              <a:rPr lang="ru-RU" sz="2000" dirty="0"/>
              <a:t>. </a:t>
            </a:r>
            <a:r>
              <a:rPr lang="ru-RU" sz="2000" dirty="0" err="1"/>
              <a:t>Қишлоқ</a:t>
            </a:r>
            <a:r>
              <a:rPr lang="ru-RU" sz="2000" dirty="0"/>
              <a:t> </a:t>
            </a:r>
            <a:r>
              <a:rPr lang="ru-RU" sz="2000" dirty="0" err="1"/>
              <a:t>хужалиги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биология </a:t>
            </a:r>
            <a:r>
              <a:rPr lang="ru-RU" sz="2000" dirty="0" err="1"/>
              <a:t>фани</a:t>
            </a:r>
            <a:r>
              <a:rPr lang="ru-RU" sz="2000" dirty="0"/>
              <a:t> </a:t>
            </a:r>
            <a:r>
              <a:rPr lang="ru-RU" sz="2000" dirty="0" err="1"/>
              <a:t>намоёндаларининг</a:t>
            </a:r>
            <a:r>
              <a:rPr lang="ru-RU" sz="2000" dirty="0"/>
              <a:t> </a:t>
            </a:r>
            <a:r>
              <a:rPr lang="ru-RU" sz="2000" dirty="0" err="1"/>
              <a:t>ишлаб</a:t>
            </a:r>
            <a:r>
              <a:rPr lang="ru-RU" sz="2000" dirty="0"/>
              <a:t> </a:t>
            </a:r>
            <a:r>
              <a:rPr lang="ru-RU" sz="2000" dirty="0" err="1"/>
              <a:t>чиқариш</a:t>
            </a:r>
            <a:r>
              <a:rPr lang="ru-RU" sz="2000" dirty="0"/>
              <a:t> </a:t>
            </a:r>
            <a:r>
              <a:rPr lang="ru-RU" sz="2000" dirty="0" err="1"/>
              <a:t>ташкилотлари</a:t>
            </a:r>
            <a:r>
              <a:rPr lang="ru-RU" sz="2000" dirty="0"/>
              <a:t> </a:t>
            </a:r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ҳамқорликда</a:t>
            </a:r>
            <a:r>
              <a:rPr lang="ru-RU" sz="2000" dirty="0"/>
              <a:t> </a:t>
            </a:r>
            <a:r>
              <a:rPr lang="ru-RU" sz="2000" dirty="0" err="1"/>
              <a:t>олиб</a:t>
            </a:r>
            <a:r>
              <a:rPr lang="ru-RU" sz="2000" dirty="0"/>
              <a:t> </a:t>
            </a:r>
            <a:r>
              <a:rPr lang="ru-RU" sz="2000" dirty="0" err="1"/>
              <a:t>борган</a:t>
            </a:r>
            <a:r>
              <a:rPr lang="ru-RU" sz="2000" dirty="0"/>
              <a:t> </a:t>
            </a:r>
            <a:r>
              <a:rPr lang="ru-RU" sz="2000" dirty="0" err="1"/>
              <a:t>изланишларининг</a:t>
            </a:r>
            <a:r>
              <a:rPr lang="ru-RU" sz="2000" dirty="0"/>
              <a:t> </a:t>
            </a:r>
            <a:r>
              <a:rPr lang="ru-RU" sz="2000" dirty="0" err="1"/>
              <a:t>натижаси</a:t>
            </a:r>
            <a:r>
              <a:rPr lang="ru-RU" sz="2000" dirty="0"/>
              <a:t> </a:t>
            </a:r>
            <a:r>
              <a:rPr lang="ru-RU" sz="2000" dirty="0" err="1"/>
              <a:t>булароқ</a:t>
            </a:r>
            <a:r>
              <a:rPr lang="ru-RU" sz="2000" dirty="0"/>
              <a:t> </a:t>
            </a:r>
            <a:r>
              <a:rPr lang="ru-RU" sz="2000" dirty="0" err="1"/>
              <a:t>бугўнги</a:t>
            </a:r>
            <a:r>
              <a:rPr lang="ru-RU" sz="2000" dirty="0"/>
              <a:t> </a:t>
            </a:r>
            <a:r>
              <a:rPr lang="ru-RU" sz="2000" dirty="0" err="1"/>
              <a:t>кунда</a:t>
            </a:r>
            <a:r>
              <a:rPr lang="ru-RU" sz="2000" dirty="0"/>
              <a:t> </a:t>
            </a:r>
            <a:r>
              <a:rPr lang="ru-RU" sz="2000" dirty="0" err="1"/>
              <a:t>қишлоқ</a:t>
            </a:r>
            <a:r>
              <a:rPr lang="ru-RU" sz="2000" dirty="0"/>
              <a:t> </a:t>
            </a:r>
            <a:r>
              <a:rPr lang="ru-RU" sz="2000" dirty="0" err="1"/>
              <a:t>хужалиги</a:t>
            </a:r>
            <a:r>
              <a:rPr lang="ru-RU" sz="2000" dirty="0"/>
              <a:t> </a:t>
            </a:r>
            <a:r>
              <a:rPr lang="ru-RU" sz="2000" dirty="0" err="1"/>
              <a:t>соҳаси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илмфан</a:t>
            </a:r>
            <a:r>
              <a:rPr lang="ru-RU" sz="2000" dirty="0"/>
              <a:t> </a:t>
            </a:r>
            <a:r>
              <a:rPr lang="ru-RU" sz="2000" dirty="0" err="1"/>
              <a:t>йуналишининг</a:t>
            </a:r>
            <a:r>
              <a:rPr lang="ru-RU" sz="2000" dirty="0"/>
              <a:t> </a:t>
            </a:r>
            <a:r>
              <a:rPr lang="ru-RU" sz="2000" b="1" dirty="0" err="1"/>
              <a:t>қурғоқчил</a:t>
            </a:r>
            <a:r>
              <a:rPr lang="ru-RU" sz="2000" b="1" dirty="0"/>
              <a:t> </a:t>
            </a:r>
            <a:r>
              <a:rPr lang="ru-RU" sz="2000" b="1" dirty="0" err="1"/>
              <a:t>мухит</a:t>
            </a:r>
            <a:r>
              <a:rPr lang="ru-RU" sz="2000" b="1" dirty="0"/>
              <a:t> </a:t>
            </a:r>
            <a:r>
              <a:rPr lang="ru-RU" sz="2000" b="1" dirty="0" err="1"/>
              <a:t>шароитларида</a:t>
            </a:r>
            <a:r>
              <a:rPr lang="ru-RU" sz="2000" b="1" dirty="0"/>
              <a:t> </a:t>
            </a:r>
            <a:r>
              <a:rPr lang="ru-RU" sz="2000" b="1" dirty="0" err="1"/>
              <a:t>озуқа</a:t>
            </a:r>
            <a:r>
              <a:rPr lang="ru-RU" sz="2000" b="1" dirty="0"/>
              <a:t> </a:t>
            </a:r>
            <a:r>
              <a:rPr lang="ru-RU" sz="2000" b="1" dirty="0" err="1"/>
              <a:t>етиштириш</a:t>
            </a:r>
            <a:r>
              <a:rPr lang="ru-RU" sz="2000" b="1" dirty="0"/>
              <a:t> </a:t>
            </a:r>
            <a:r>
              <a:rPr lang="ru-RU" sz="2000" dirty="0" err="1"/>
              <a:t>каби</a:t>
            </a:r>
            <a:r>
              <a:rPr lang="ru-RU" sz="2000" dirty="0"/>
              <a:t> </a:t>
            </a:r>
            <a:r>
              <a:rPr lang="ru-RU" sz="2000" dirty="0" err="1"/>
              <a:t>янги</a:t>
            </a:r>
            <a:r>
              <a:rPr lang="ru-RU" sz="2000" dirty="0"/>
              <a:t> </a:t>
            </a:r>
            <a:r>
              <a:rPr lang="ru-RU" sz="2000" dirty="0" err="1"/>
              <a:t>тармоги</a:t>
            </a:r>
            <a:r>
              <a:rPr lang="ru-RU" sz="2000" dirty="0"/>
              <a:t> </a:t>
            </a:r>
            <a:r>
              <a:rPr lang="ru-RU" sz="2000" dirty="0" err="1"/>
              <a:t>вужудга</a:t>
            </a:r>
            <a:r>
              <a:rPr lang="ru-RU" sz="2000" dirty="0"/>
              <a:t> </a:t>
            </a:r>
            <a:r>
              <a:rPr lang="ru-RU" sz="2000" dirty="0" err="1"/>
              <a:t>келди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мустакил</a:t>
            </a:r>
            <a:r>
              <a:rPr lang="ru-RU" sz="2000" dirty="0"/>
              <a:t> </a:t>
            </a:r>
            <a:r>
              <a:rPr lang="ru-RU" sz="2000" dirty="0" err="1"/>
              <a:t>фан</a:t>
            </a:r>
            <a:r>
              <a:rPr lang="ru-RU" sz="2000" dirty="0"/>
              <a:t> агрономия, </a:t>
            </a:r>
            <a:r>
              <a:rPr lang="ru-RU" sz="2000" dirty="0" err="1"/>
              <a:t>ўтлоқчилиқ</a:t>
            </a:r>
            <a:r>
              <a:rPr lang="ru-RU" sz="2000" dirty="0"/>
              <a:t> экология, фитоценология, ботаника, </a:t>
            </a:r>
            <a:r>
              <a:rPr lang="ru-RU" sz="2000" dirty="0" err="1"/>
              <a:t>заҳирашунослиқ</a:t>
            </a:r>
            <a:r>
              <a:rPr lang="ru-RU" sz="2000" dirty="0"/>
              <a:t> интродукция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ўсимликлар</a:t>
            </a:r>
            <a:r>
              <a:rPr lang="ru-RU" sz="2000" dirty="0"/>
              <a:t> </a:t>
            </a:r>
            <a:r>
              <a:rPr lang="ru-RU" sz="2000" dirty="0" err="1"/>
              <a:t>селекцияси</a:t>
            </a:r>
            <a:r>
              <a:rPr lang="ru-RU" sz="2000" dirty="0"/>
              <a:t> </a:t>
            </a:r>
            <a:r>
              <a:rPr lang="ru-RU" sz="2000" dirty="0" err="1"/>
              <a:t>фанлари</a:t>
            </a:r>
            <a:r>
              <a:rPr lang="ru-RU" sz="2000" dirty="0"/>
              <a:t> </a:t>
            </a:r>
            <a:r>
              <a:rPr lang="ru-RU" sz="2000" dirty="0" err="1"/>
              <a:t>мажмуасини</a:t>
            </a:r>
            <a:r>
              <a:rPr lang="ru-RU" sz="2000" dirty="0"/>
              <a:t> </a:t>
            </a:r>
            <a:r>
              <a:rPr lang="ru-RU" sz="2000" dirty="0" err="1"/>
              <a:t>камраб</a:t>
            </a:r>
            <a:r>
              <a:rPr lang="ru-RU" sz="2000" dirty="0"/>
              <a:t> </a:t>
            </a:r>
            <a:r>
              <a:rPr lang="ru-RU" sz="2000" dirty="0" err="1"/>
              <a:t>олади</a:t>
            </a:r>
            <a:endParaRPr lang="ru-RU" altLang="ru-RU" sz="20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1" name="Прямоугольник 2"/>
          <p:cNvSpPr>
            <a:spLocks noChangeArrowheads="1"/>
          </p:cNvSpPr>
          <p:nvPr/>
        </p:nvSpPr>
        <p:spPr bwMode="auto">
          <a:xfrm>
            <a:off x="457517" y="-99392"/>
            <a:ext cx="788600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ru-RU" altLang="ru-RU" sz="2200" b="1" dirty="0" err="1">
                <a:solidFill>
                  <a:srgbClr val="0000FF"/>
                </a:solidFill>
              </a:rPr>
              <a:t>Қурғоқчил</a:t>
            </a:r>
            <a:r>
              <a:rPr lang="ru-RU" altLang="ru-RU" sz="2200" b="1" dirty="0">
                <a:solidFill>
                  <a:srgbClr val="0000FF"/>
                </a:solidFill>
              </a:rPr>
              <a:t> </a:t>
            </a:r>
            <a:r>
              <a:rPr lang="ru-RU" altLang="ru-RU" sz="2200" b="1" dirty="0" err="1">
                <a:solidFill>
                  <a:srgbClr val="0000FF"/>
                </a:solidFill>
              </a:rPr>
              <a:t>шароитда</a:t>
            </a:r>
            <a:r>
              <a:rPr lang="ru-RU" altLang="ru-RU" sz="2200" b="1" dirty="0">
                <a:solidFill>
                  <a:srgbClr val="0000FF"/>
                </a:solidFill>
              </a:rPr>
              <a:t> </a:t>
            </a:r>
            <a:r>
              <a:rPr lang="ru-RU" altLang="ru-RU" sz="2200" b="1" dirty="0" err="1">
                <a:solidFill>
                  <a:srgbClr val="0000FF"/>
                </a:solidFill>
              </a:rPr>
              <a:t>озуқа</a:t>
            </a:r>
            <a:r>
              <a:rPr lang="ru-RU" altLang="ru-RU" sz="2200" b="1" dirty="0">
                <a:solidFill>
                  <a:srgbClr val="0000FF"/>
                </a:solidFill>
              </a:rPr>
              <a:t> </a:t>
            </a:r>
            <a:r>
              <a:rPr lang="ru-RU" altLang="ru-RU" sz="2200" b="1" dirty="0" err="1">
                <a:solidFill>
                  <a:srgbClr val="0000FF"/>
                </a:solidFill>
              </a:rPr>
              <a:t>етиштириш</a:t>
            </a:r>
            <a:r>
              <a:rPr lang="ru-RU" altLang="ru-RU" sz="2200" b="1" dirty="0">
                <a:solidFill>
                  <a:srgbClr val="0000FF"/>
                </a:solidFill>
              </a:rPr>
              <a:t> </a:t>
            </a:r>
            <a:endParaRPr lang="ru-RU" altLang="ru-RU" sz="2200" b="1" dirty="0" smtClean="0">
              <a:solidFill>
                <a:srgbClr val="0000FF"/>
              </a:solidFill>
            </a:endParaRPr>
          </a:p>
          <a:p>
            <a:pPr algn="ctr"/>
            <a:r>
              <a:rPr lang="ru-RU" altLang="ru-RU" sz="2200" b="1" dirty="0" err="1" smtClean="0">
                <a:solidFill>
                  <a:srgbClr val="0000FF"/>
                </a:solidFill>
              </a:rPr>
              <a:t>фанининг</a:t>
            </a:r>
            <a:r>
              <a:rPr lang="ru-RU" altLang="ru-RU" sz="2200" b="1" dirty="0" smtClean="0">
                <a:solidFill>
                  <a:srgbClr val="0000FF"/>
                </a:solidFill>
              </a:rPr>
              <a:t> </a:t>
            </a:r>
            <a:r>
              <a:rPr lang="ru-RU" altLang="ru-RU" sz="2200" b="1" dirty="0" err="1">
                <a:solidFill>
                  <a:srgbClr val="0000FF"/>
                </a:solidFill>
              </a:rPr>
              <a:t>шаклланиш</a:t>
            </a:r>
            <a:r>
              <a:rPr lang="ru-RU" altLang="ru-RU" sz="2200" b="1" dirty="0">
                <a:solidFill>
                  <a:srgbClr val="0000FF"/>
                </a:solidFill>
              </a:rPr>
              <a:t> </a:t>
            </a:r>
            <a:r>
              <a:rPr lang="ru-RU" altLang="ru-RU" sz="2200" b="1" dirty="0" err="1">
                <a:solidFill>
                  <a:srgbClr val="0000FF"/>
                </a:solidFill>
              </a:rPr>
              <a:t>тарихи</a:t>
            </a:r>
            <a:r>
              <a:rPr lang="ru-RU" altLang="ru-RU" sz="2200" b="1" dirty="0">
                <a:solidFill>
                  <a:srgbClr val="0000FF"/>
                </a:solidFill>
              </a:rPr>
              <a:t> </a:t>
            </a:r>
            <a:r>
              <a:rPr lang="ru-RU" altLang="ru-RU" sz="2200" b="1" dirty="0" err="1">
                <a:solidFill>
                  <a:srgbClr val="0000FF"/>
                </a:solidFill>
              </a:rPr>
              <a:t>ва</a:t>
            </a:r>
            <a:r>
              <a:rPr lang="ru-RU" altLang="ru-RU" sz="2200" b="1" dirty="0">
                <a:solidFill>
                  <a:srgbClr val="0000FF"/>
                </a:solidFill>
              </a:rPr>
              <a:t> </a:t>
            </a:r>
            <a:r>
              <a:rPr lang="ru-RU" altLang="ru-RU" sz="2200" b="1" dirty="0" err="1">
                <a:solidFill>
                  <a:srgbClr val="0000FF"/>
                </a:solidFill>
              </a:rPr>
              <a:t>унинг</a:t>
            </a:r>
            <a:r>
              <a:rPr lang="ru-RU" altLang="ru-RU" sz="2200" b="1" dirty="0">
                <a:solidFill>
                  <a:srgbClr val="0000FF"/>
                </a:solidFill>
              </a:rPr>
              <a:t> </a:t>
            </a:r>
            <a:r>
              <a:rPr lang="ru-RU" altLang="ru-RU" sz="2200" b="1" dirty="0" err="1">
                <a:solidFill>
                  <a:srgbClr val="0000FF"/>
                </a:solidFill>
              </a:rPr>
              <a:t>таркибий</a:t>
            </a:r>
            <a:r>
              <a:rPr lang="ru-RU" altLang="ru-RU" sz="2200" b="1" dirty="0">
                <a:solidFill>
                  <a:srgbClr val="0000FF"/>
                </a:solidFill>
              </a:rPr>
              <a:t> </a:t>
            </a:r>
            <a:r>
              <a:rPr lang="ru-RU" altLang="ru-RU" sz="2200" b="1" dirty="0" err="1">
                <a:solidFill>
                  <a:srgbClr val="0000FF"/>
                </a:solidFill>
              </a:rPr>
              <a:t>қисмлари</a:t>
            </a:r>
            <a:endParaRPr lang="ru-RU" altLang="ru-RU" dirty="0">
              <a:solidFill>
                <a:srgbClr val="0000FF"/>
              </a:solidFill>
            </a:endParaRPr>
          </a:p>
        </p:txBody>
      </p:sp>
      <p:pic>
        <p:nvPicPr>
          <p:cNvPr id="15361" name="Picture 1" descr="C:\ЮНЕСКО\Слайдлар\Ем хашак етиштириш\рАСМЛАР\images (1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4777737"/>
            <a:ext cx="3714756" cy="20802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332287" y="857232"/>
            <a:ext cx="4811713" cy="5451475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>
            <a:normAutofit fontScale="85000" lnSpcReduction="20000"/>
          </a:bodyPr>
          <a:lstStyle/>
          <a:p>
            <a:r>
              <a:rPr lang="en-US" altLang="ru-RU" sz="2000" dirty="0" smtClean="0">
                <a:latin typeface="Times New Roman" panose="02020603050405020304" pitchFamily="18" charset="0"/>
              </a:rPr>
              <a:t>	</a:t>
            </a:r>
            <a:r>
              <a:rPr lang="ru-RU" sz="2000" b="1" i="1" dirty="0" err="1"/>
              <a:t>Табиий</a:t>
            </a:r>
            <a:r>
              <a:rPr lang="ru-RU" sz="2000" b="1" i="1" dirty="0"/>
              <a:t> </a:t>
            </a:r>
            <a:r>
              <a:rPr lang="ru-RU" sz="2000" b="1" i="1" dirty="0" err="1"/>
              <a:t>озуқа</a:t>
            </a:r>
            <a:r>
              <a:rPr lang="ru-RU" sz="2000" b="1" i="1" dirty="0"/>
              <a:t> </a:t>
            </a:r>
            <a:r>
              <a:rPr lang="ru-RU" sz="2000" b="1" i="1" dirty="0" err="1"/>
              <a:t>заҳираларини</a:t>
            </a:r>
            <a:r>
              <a:rPr lang="ru-RU" sz="2000" b="1" i="1" dirty="0"/>
              <a:t> </a:t>
            </a:r>
            <a:r>
              <a:rPr lang="ru-RU" sz="2000" b="1" i="1" dirty="0" err="1"/>
              <a:t>муҳофаза</a:t>
            </a:r>
            <a:r>
              <a:rPr lang="ru-RU" sz="2000" b="1" i="1" dirty="0"/>
              <a:t> </a:t>
            </a:r>
            <a:r>
              <a:rPr lang="ru-RU" sz="2000" b="1" i="1" dirty="0" err="1"/>
              <a:t>қилиш</a:t>
            </a:r>
            <a:r>
              <a:rPr lang="ru-RU" sz="2000" b="1" i="1" dirty="0"/>
              <a:t> </a:t>
            </a:r>
            <a:r>
              <a:rPr lang="ru-RU" sz="2000" b="1" i="1" dirty="0" err="1"/>
              <a:t>ва</a:t>
            </a:r>
            <a:r>
              <a:rPr lang="ru-RU" sz="2000" b="1" i="1" dirty="0"/>
              <a:t> </a:t>
            </a:r>
            <a:r>
              <a:rPr lang="ru-RU" sz="2000" b="1" i="1" dirty="0" err="1"/>
              <a:t>улардан</a:t>
            </a:r>
            <a:r>
              <a:rPr lang="ru-RU" sz="2000" b="1" i="1" dirty="0"/>
              <a:t> </a:t>
            </a:r>
            <a:r>
              <a:rPr lang="ru-RU" sz="2000" b="1" i="1" dirty="0" err="1"/>
              <a:t>самарали</a:t>
            </a:r>
            <a:r>
              <a:rPr lang="ru-RU" sz="2000" b="1" i="1" dirty="0"/>
              <a:t> </a:t>
            </a:r>
            <a:r>
              <a:rPr lang="ru-RU" sz="2000" b="1" i="1" dirty="0" err="1"/>
              <a:t>фойдаланиш</a:t>
            </a:r>
            <a:r>
              <a:rPr lang="ru-RU" sz="2000" b="1" i="1" dirty="0"/>
              <a:t>.</a:t>
            </a:r>
            <a:r>
              <a:rPr lang="ru-RU" sz="2000" i="1" dirty="0"/>
              <a:t> </a:t>
            </a:r>
            <a:r>
              <a:rPr lang="ru-RU" sz="2000" dirty="0" err="1"/>
              <a:t>Маълумки</a:t>
            </a:r>
            <a:r>
              <a:rPr lang="ru-RU" sz="2000" dirty="0"/>
              <a:t>, </a:t>
            </a:r>
            <a:r>
              <a:rPr lang="ru-RU" sz="2000" dirty="0" err="1"/>
              <a:t>қоракўл</a:t>
            </a:r>
            <a:r>
              <a:rPr lang="ru-RU" sz="2000" dirty="0"/>
              <a:t> </a:t>
            </a:r>
            <a:r>
              <a:rPr lang="ru-RU" sz="2000" dirty="0" err="1"/>
              <a:t>зотли</a:t>
            </a:r>
            <a:r>
              <a:rPr lang="ru-RU" sz="2000" dirty="0"/>
              <a:t> </a:t>
            </a:r>
            <a:r>
              <a:rPr lang="ru-RU" sz="2000" dirty="0" err="1"/>
              <a:t>қўйлар</a:t>
            </a:r>
            <a:r>
              <a:rPr lang="ru-RU" sz="2000" dirty="0"/>
              <a:t> </a:t>
            </a:r>
            <a:r>
              <a:rPr lang="ru-RU" sz="2000" dirty="0" err="1"/>
              <a:t>озуқага</a:t>
            </a:r>
            <a:r>
              <a:rPr lang="ru-RU" sz="2000" dirty="0"/>
              <a:t> </a:t>
            </a:r>
            <a:r>
              <a:rPr lang="ru-RU" sz="2000" dirty="0" err="1"/>
              <a:t>бўлган</a:t>
            </a:r>
            <a:r>
              <a:rPr lang="ru-RU" sz="2000" dirty="0"/>
              <a:t> </a:t>
            </a:r>
            <a:r>
              <a:rPr lang="ru-RU" sz="2000" dirty="0" err="1"/>
              <a:t>эхтиёжининг</a:t>
            </a:r>
            <a:r>
              <a:rPr lang="ru-RU" sz="2000" dirty="0"/>
              <a:t> </a:t>
            </a:r>
            <a:r>
              <a:rPr lang="ru-RU" sz="2000" dirty="0" err="1"/>
              <a:t>карииб</a:t>
            </a:r>
            <a:r>
              <a:rPr lang="ru-RU" sz="2000" dirty="0"/>
              <a:t> 95% ни </a:t>
            </a:r>
            <a:r>
              <a:rPr lang="ru-RU" sz="2000" dirty="0" err="1"/>
              <a:t>табиий</a:t>
            </a:r>
            <a:r>
              <a:rPr lang="ru-RU" sz="2000" dirty="0"/>
              <a:t> </a:t>
            </a:r>
            <a:r>
              <a:rPr lang="ru-RU" sz="2000" dirty="0" err="1"/>
              <a:t>углоқлар</a:t>
            </a:r>
            <a:r>
              <a:rPr lang="ru-RU" sz="2000" dirty="0"/>
              <a:t> ҳ</a:t>
            </a:r>
            <a:r>
              <a:rPr lang="uz-Cyrl-UZ" sz="2000" dirty="0"/>
              <a:t>исо</a:t>
            </a:r>
            <a:r>
              <a:rPr lang="ru-RU" sz="2000" dirty="0" err="1"/>
              <a:t>бидан</a:t>
            </a:r>
            <a:r>
              <a:rPr lang="ru-RU" sz="2000" dirty="0"/>
              <a:t> </a:t>
            </a:r>
            <a:r>
              <a:rPr lang="ru-RU" sz="2000" dirty="0" err="1"/>
              <a:t>кондиради</a:t>
            </a:r>
            <a:r>
              <a:rPr lang="ru-RU" sz="2000" dirty="0"/>
              <a:t>. Шу </a:t>
            </a:r>
            <a:r>
              <a:rPr lang="ru-RU" sz="2000" dirty="0" err="1"/>
              <a:t>боисдан</a:t>
            </a:r>
            <a:r>
              <a:rPr lang="ru-RU" sz="2000" dirty="0"/>
              <a:t> </a:t>
            </a:r>
            <a:r>
              <a:rPr lang="ru-RU" sz="2000" dirty="0" err="1"/>
              <a:t>соханинг</a:t>
            </a:r>
            <a:r>
              <a:rPr lang="ru-RU" sz="2000" dirty="0"/>
              <a:t> </a:t>
            </a:r>
            <a:r>
              <a:rPr lang="ru-RU" sz="2000" dirty="0" err="1"/>
              <a:t>хозирги</a:t>
            </a:r>
            <a:r>
              <a:rPr lang="ru-RU" sz="2000" dirty="0"/>
              <a:t> </a:t>
            </a:r>
            <a:r>
              <a:rPr lang="ru-RU" sz="2000" dirty="0" err="1"/>
              <a:t>ҳолати</a:t>
            </a:r>
            <a:r>
              <a:rPr lang="ru-RU" sz="2000" dirty="0"/>
              <a:t> </a:t>
            </a:r>
            <a:r>
              <a:rPr lang="ru-RU" sz="2000" dirty="0" err="1"/>
              <a:t>ҳам</a:t>
            </a:r>
            <a:r>
              <a:rPr lang="ru-RU" sz="2000" dirty="0"/>
              <a:t>, </a:t>
            </a:r>
            <a:r>
              <a:rPr lang="ru-RU" sz="2000" dirty="0" err="1"/>
              <a:t>равнаки</a:t>
            </a:r>
            <a:r>
              <a:rPr lang="ru-RU" sz="2000" dirty="0"/>
              <a:t> </a:t>
            </a:r>
            <a:r>
              <a:rPr lang="ru-RU" sz="2000" dirty="0" err="1"/>
              <a:t>ҳам</a:t>
            </a:r>
            <a:r>
              <a:rPr lang="ru-RU" sz="2000" dirty="0"/>
              <a:t> </a:t>
            </a:r>
            <a:r>
              <a:rPr lang="ru-RU" sz="2000" dirty="0" err="1"/>
              <a:t>асосан</a:t>
            </a:r>
            <a:r>
              <a:rPr lang="ru-RU" sz="2000" dirty="0"/>
              <a:t> </a:t>
            </a:r>
            <a:r>
              <a:rPr lang="ru-RU" sz="2000" dirty="0" err="1"/>
              <a:t>табиий</a:t>
            </a:r>
            <a:r>
              <a:rPr lang="ru-RU" sz="2000" dirty="0"/>
              <a:t> </a:t>
            </a:r>
            <a:r>
              <a:rPr lang="ru-RU" sz="2000" dirty="0" err="1"/>
              <a:t>ўтлоқларнинг</a:t>
            </a:r>
            <a:r>
              <a:rPr lang="ru-RU" sz="2000" dirty="0"/>
              <a:t> </a:t>
            </a:r>
            <a:r>
              <a:rPr lang="ru-RU" sz="2000" dirty="0" err="1"/>
              <a:t>озуқа</a:t>
            </a:r>
            <a:r>
              <a:rPr lang="ru-RU" sz="2000" dirty="0"/>
              <a:t> </a:t>
            </a:r>
            <a:r>
              <a:rPr lang="ru-RU" sz="2000" dirty="0" err="1"/>
              <a:t>заҳиралари</a:t>
            </a:r>
            <a:r>
              <a:rPr lang="ru-RU" sz="2000" dirty="0"/>
              <a:t> </a:t>
            </a:r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бевосита</a:t>
            </a:r>
            <a:r>
              <a:rPr lang="ru-RU" sz="2000" dirty="0"/>
              <a:t> </a:t>
            </a:r>
            <a:r>
              <a:rPr lang="ru-RU" sz="2000" dirty="0" err="1"/>
              <a:t>боғлиқ</a:t>
            </a:r>
            <a:r>
              <a:rPr lang="ru-RU" sz="2000" dirty="0"/>
              <a:t>. </a:t>
            </a:r>
          </a:p>
          <a:p>
            <a:r>
              <a:rPr lang="ru-RU" sz="2000" dirty="0" err="1"/>
              <a:t>Шуни</a:t>
            </a:r>
            <a:r>
              <a:rPr lang="ru-RU" sz="2000" dirty="0"/>
              <a:t> </a:t>
            </a:r>
            <a:r>
              <a:rPr lang="ru-RU" sz="2000" dirty="0" err="1"/>
              <a:t>ҳам</a:t>
            </a:r>
            <a:r>
              <a:rPr lang="ru-RU" sz="2000" dirty="0"/>
              <a:t> </a:t>
            </a:r>
            <a:r>
              <a:rPr lang="ru-RU" sz="2000" dirty="0" err="1"/>
              <a:t>таъкидламоқ</a:t>
            </a:r>
            <a:r>
              <a:rPr lang="ru-RU" sz="2000" dirty="0"/>
              <a:t> </a:t>
            </a:r>
            <a:r>
              <a:rPr lang="ru-RU" sz="2000" dirty="0" err="1"/>
              <a:t>жоизки</a:t>
            </a:r>
            <a:r>
              <a:rPr lang="ru-RU" sz="2000" dirty="0"/>
              <a:t>, </a:t>
            </a:r>
            <a:r>
              <a:rPr lang="ru-RU" sz="2000" dirty="0" err="1"/>
              <a:t>табиий</a:t>
            </a:r>
            <a:r>
              <a:rPr lang="ru-RU" sz="2000" dirty="0"/>
              <a:t> </a:t>
            </a:r>
            <a:r>
              <a:rPr lang="ru-RU" sz="2000" dirty="0" err="1"/>
              <a:t>яйловлардан</a:t>
            </a:r>
            <a:r>
              <a:rPr lang="ru-RU" sz="2000" dirty="0"/>
              <a:t> </a:t>
            </a:r>
            <a:r>
              <a:rPr lang="ru-RU" sz="2000" dirty="0" err="1"/>
              <a:t>узоқ</a:t>
            </a:r>
            <a:r>
              <a:rPr lang="ru-RU" sz="2000" dirty="0"/>
              <a:t> </a:t>
            </a:r>
            <a:r>
              <a:rPr lang="ru-RU" sz="2000" dirty="0" err="1"/>
              <a:t>муддат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самарали</a:t>
            </a:r>
            <a:r>
              <a:rPr lang="ru-RU" sz="2000" dirty="0"/>
              <a:t> </a:t>
            </a:r>
            <a:r>
              <a:rPr lang="ru-RU" sz="2000" dirty="0" err="1"/>
              <a:t>фойдаланишнинг</a:t>
            </a:r>
            <a:r>
              <a:rPr lang="ru-RU" sz="2000" dirty="0"/>
              <a:t> </a:t>
            </a:r>
            <a:r>
              <a:rPr lang="ru-RU" sz="2000" dirty="0" err="1"/>
              <a:t>муҳим</a:t>
            </a:r>
            <a:r>
              <a:rPr lang="ru-RU" sz="2000" dirty="0"/>
              <a:t> </a:t>
            </a:r>
            <a:r>
              <a:rPr lang="ru-RU" sz="2000" dirty="0" err="1"/>
              <a:t>омили</a:t>
            </a:r>
            <a:r>
              <a:rPr lang="ru-RU" sz="2000" dirty="0"/>
              <a:t> </a:t>
            </a:r>
            <a:r>
              <a:rPr lang="ru-RU" sz="2000" dirty="0" err="1"/>
              <a:t>бўлиб</a:t>
            </a:r>
            <a:r>
              <a:rPr lang="ru-RU" sz="2000" dirty="0"/>
              <a:t> </a:t>
            </a:r>
            <a:r>
              <a:rPr lang="ru-RU" sz="2000" dirty="0" err="1"/>
              <a:t>ҳар</a:t>
            </a:r>
            <a:r>
              <a:rPr lang="ru-RU" sz="2000" dirty="0"/>
              <a:t> </a:t>
            </a:r>
            <a:r>
              <a:rPr lang="ru-RU" sz="2000" dirty="0" err="1"/>
              <a:t>бир</a:t>
            </a:r>
            <a:r>
              <a:rPr lang="ru-RU" sz="2000" dirty="0"/>
              <a:t> </a:t>
            </a:r>
            <a:r>
              <a:rPr lang="ru-RU" sz="2000" dirty="0" err="1"/>
              <a:t>яйлов</a:t>
            </a:r>
            <a:r>
              <a:rPr lang="ru-RU" sz="2000" dirty="0"/>
              <a:t> </a:t>
            </a:r>
            <a:r>
              <a:rPr lang="ru-RU" sz="2000" dirty="0" err="1"/>
              <a:t>вариантини</a:t>
            </a:r>
            <a:r>
              <a:rPr lang="ru-RU" sz="2000" dirty="0"/>
              <a:t> </a:t>
            </a:r>
            <a:r>
              <a:rPr lang="ru-RU" sz="2000" dirty="0" err="1"/>
              <a:t>ташкил</a:t>
            </a:r>
            <a:r>
              <a:rPr lang="ru-RU" sz="2000" dirty="0"/>
              <a:t> </a:t>
            </a:r>
            <a:r>
              <a:rPr lang="ru-RU" sz="2000" dirty="0" err="1"/>
              <a:t>килувчи</a:t>
            </a:r>
            <a:r>
              <a:rPr lang="ru-RU" sz="2000" dirty="0"/>
              <a:t> </a:t>
            </a:r>
            <a:r>
              <a:rPr lang="ru-RU" sz="2000" dirty="0" err="1"/>
              <a:t>озуқабоп</a:t>
            </a:r>
            <a:r>
              <a:rPr lang="ru-RU" sz="2000" dirty="0"/>
              <a:t> </a:t>
            </a:r>
            <a:r>
              <a:rPr lang="ru-RU" sz="2000" dirty="0" err="1"/>
              <a:t>турларнинг</a:t>
            </a:r>
            <a:r>
              <a:rPr lang="ru-RU" sz="2000" dirty="0"/>
              <a:t> </a:t>
            </a:r>
            <a:r>
              <a:rPr lang="ru-RU" sz="2000" dirty="0" err="1"/>
              <a:t>негизида</a:t>
            </a:r>
            <a:r>
              <a:rPr lang="ru-RU" sz="2000" dirty="0"/>
              <a:t> </a:t>
            </a:r>
            <a:r>
              <a:rPr lang="ru-RU" sz="2000" dirty="0" err="1"/>
              <a:t>уларнинг</a:t>
            </a:r>
            <a:r>
              <a:rPr lang="ru-RU" sz="2000" dirty="0"/>
              <a:t> </a:t>
            </a:r>
            <a:r>
              <a:rPr lang="ru-RU" sz="2000" dirty="0" err="1"/>
              <a:t>уруғ</a:t>
            </a:r>
            <a:r>
              <a:rPr lang="ru-RU" sz="2000" dirty="0"/>
              <a:t> лари </a:t>
            </a:r>
            <a:r>
              <a:rPr lang="ru-RU" sz="2000" dirty="0" err="1"/>
              <a:t>ёки</a:t>
            </a:r>
            <a:r>
              <a:rPr lang="ru-RU" sz="2000" dirty="0"/>
              <a:t> </a:t>
            </a:r>
            <a:r>
              <a:rPr lang="ru-RU" sz="2000" dirty="0" err="1"/>
              <a:t>вегетатив</a:t>
            </a:r>
            <a:r>
              <a:rPr lang="ru-RU" sz="2000" dirty="0"/>
              <a:t> </a:t>
            </a:r>
            <a:r>
              <a:rPr lang="ru-RU" sz="2000" dirty="0" err="1"/>
              <a:t>усулда</a:t>
            </a:r>
            <a:r>
              <a:rPr lang="ru-RU" sz="2000" dirty="0"/>
              <a:t> </a:t>
            </a:r>
            <a:r>
              <a:rPr lang="ru-RU" sz="2000" dirty="0" err="1"/>
              <a:t>кайта</a:t>
            </a:r>
            <a:r>
              <a:rPr lang="ru-RU" sz="2000" dirty="0"/>
              <a:t> </a:t>
            </a:r>
            <a:r>
              <a:rPr lang="ru-RU" sz="2000" dirty="0" err="1"/>
              <a:t>тикланиш</a:t>
            </a:r>
            <a:r>
              <a:rPr lang="ru-RU" sz="2000" dirty="0"/>
              <a:t> </a:t>
            </a:r>
            <a:r>
              <a:rPr lang="ru-RU" sz="2000" dirty="0" err="1"/>
              <a:t>жараёни</a:t>
            </a:r>
            <a:r>
              <a:rPr lang="ru-RU" sz="2000" dirty="0"/>
              <a:t> </a:t>
            </a:r>
            <a:r>
              <a:rPr lang="ru-RU" sz="2000" dirty="0" err="1"/>
              <a:t>ётади</a:t>
            </a:r>
            <a:r>
              <a:rPr lang="ru-RU" sz="2000" dirty="0"/>
              <a:t>. </a:t>
            </a:r>
          </a:p>
          <a:p>
            <a:r>
              <a:rPr lang="ru-RU" sz="2000" dirty="0" err="1"/>
              <a:t>Ҳар</a:t>
            </a:r>
            <a:r>
              <a:rPr lang="ru-RU" sz="2000" dirty="0"/>
              <a:t> </a:t>
            </a:r>
            <a:r>
              <a:rPr lang="ru-RU" sz="2000" dirty="0" err="1"/>
              <a:t>йилги</a:t>
            </a:r>
            <a:r>
              <a:rPr lang="ru-RU" sz="2000" dirty="0"/>
              <a:t> </a:t>
            </a:r>
            <a:r>
              <a:rPr lang="ru-RU" sz="2000" dirty="0" err="1"/>
              <a:t>оптимал</a:t>
            </a:r>
            <a:r>
              <a:rPr lang="ru-RU" sz="2000" dirty="0"/>
              <a:t> </a:t>
            </a:r>
            <a:r>
              <a:rPr lang="ru-RU" sz="2000" dirty="0" err="1"/>
              <a:t>кайта</a:t>
            </a:r>
            <a:r>
              <a:rPr lang="ru-RU" sz="2000" dirty="0"/>
              <a:t> </a:t>
            </a:r>
            <a:r>
              <a:rPr lang="ru-RU" sz="2000" dirty="0" err="1"/>
              <a:t>тикланиш</a:t>
            </a:r>
            <a:r>
              <a:rPr lang="ru-RU" sz="2000" dirty="0"/>
              <a:t> </a:t>
            </a:r>
            <a:r>
              <a:rPr lang="ru-RU" sz="2000" dirty="0" err="1"/>
              <a:t>жараёни</a:t>
            </a:r>
            <a:r>
              <a:rPr lang="ru-RU" sz="2000" dirty="0"/>
              <a:t> </a:t>
            </a:r>
            <a:r>
              <a:rPr lang="ru-RU" sz="2000" dirty="0" err="1"/>
              <a:t>аксарият</a:t>
            </a:r>
            <a:r>
              <a:rPr lang="ru-RU" sz="2000" dirty="0"/>
              <a:t> </a:t>
            </a:r>
            <a:r>
              <a:rPr lang="ru-RU" sz="2000" dirty="0" err="1"/>
              <a:t>чўл</a:t>
            </a:r>
            <a:r>
              <a:rPr lang="ru-RU" sz="2000" dirty="0"/>
              <a:t> </a:t>
            </a:r>
            <a:r>
              <a:rPr lang="ru-RU" sz="2000" dirty="0" err="1"/>
              <a:t>озуқабоп</a:t>
            </a:r>
            <a:r>
              <a:rPr lang="ru-RU" sz="2000" dirty="0"/>
              <a:t> </a:t>
            </a:r>
            <a:r>
              <a:rPr lang="ru-RU" sz="2000" dirty="0" err="1"/>
              <a:t>турларда</a:t>
            </a:r>
            <a:r>
              <a:rPr lang="ru-RU" sz="2000" dirty="0"/>
              <a:t> </a:t>
            </a:r>
            <a:r>
              <a:rPr lang="ru-RU" sz="2000" dirty="0" err="1"/>
              <a:t>бир</a:t>
            </a:r>
            <a:r>
              <a:rPr lang="ru-RU" sz="2000" dirty="0"/>
              <a:t> </a:t>
            </a:r>
            <a:r>
              <a:rPr lang="ru-RU" sz="2000" dirty="0" err="1"/>
              <a:t>йилда</a:t>
            </a:r>
            <a:r>
              <a:rPr lang="ru-RU" sz="2000" dirty="0"/>
              <a:t> </a:t>
            </a:r>
            <a:r>
              <a:rPr lang="ru-RU" sz="2000" dirty="0" err="1"/>
              <a:t>тўпланадиган</a:t>
            </a:r>
            <a:r>
              <a:rPr lang="ru-RU" sz="2000" dirty="0"/>
              <a:t> </a:t>
            </a:r>
            <a:r>
              <a:rPr lang="ru-RU" sz="2000" dirty="0" err="1"/>
              <a:t>озуқа</a:t>
            </a:r>
            <a:r>
              <a:rPr lang="ru-RU" sz="2000" dirty="0"/>
              <a:t> </a:t>
            </a:r>
            <a:r>
              <a:rPr lang="ru-RU" sz="2000" dirty="0" err="1"/>
              <a:t>заҳираларининг</a:t>
            </a:r>
            <a:r>
              <a:rPr lang="ru-RU" sz="2000" dirty="0"/>
              <a:t> 65-75% дан </a:t>
            </a:r>
            <a:r>
              <a:rPr lang="ru-RU" sz="2000" dirty="0" err="1"/>
              <a:t>ошмаган</a:t>
            </a:r>
            <a:r>
              <a:rPr lang="ru-RU" sz="2000" dirty="0"/>
              <a:t> </a:t>
            </a:r>
            <a:r>
              <a:rPr lang="ru-RU" sz="2000" dirty="0" err="1"/>
              <a:t>қисмидан</a:t>
            </a:r>
            <a:r>
              <a:rPr lang="ru-RU" sz="2000" dirty="0"/>
              <a:t> </a:t>
            </a:r>
            <a:r>
              <a:rPr lang="ru-RU" sz="2000" dirty="0" err="1"/>
              <a:t>фойдаланилган</a:t>
            </a:r>
            <a:r>
              <a:rPr lang="ru-RU" sz="2000" dirty="0"/>
              <a:t> </a:t>
            </a:r>
            <a:r>
              <a:rPr lang="ru-RU" sz="2000" dirty="0" err="1"/>
              <a:t>тақдирдагина</a:t>
            </a:r>
            <a:r>
              <a:rPr lang="ru-RU" sz="2000" dirty="0"/>
              <a:t> </a:t>
            </a:r>
            <a:r>
              <a:rPr lang="ru-RU" sz="2000" dirty="0" err="1"/>
              <a:t>содир</a:t>
            </a:r>
            <a:r>
              <a:rPr lang="ru-RU" sz="2000" dirty="0"/>
              <a:t> </a:t>
            </a:r>
            <a:r>
              <a:rPr lang="ru-RU" sz="2000" dirty="0" err="1"/>
              <a:t>бўлиши</a:t>
            </a:r>
            <a:r>
              <a:rPr lang="ru-RU" sz="2000" dirty="0"/>
              <a:t> </a:t>
            </a:r>
            <a:r>
              <a:rPr lang="ru-RU" sz="2000" dirty="0" err="1"/>
              <a:t>аниқланган</a:t>
            </a:r>
            <a:r>
              <a:rPr lang="ru-RU" sz="2000" dirty="0"/>
              <a:t>. </a:t>
            </a:r>
          </a:p>
        </p:txBody>
      </p:sp>
      <p:pic>
        <p:nvPicPr>
          <p:cNvPr id="13313" name="Picture 1" descr="C:\ЮНЕСКО\Слайдлар\Ем хашак етиштириш\рАСМЛАР\скачанные файлы (18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786190"/>
            <a:ext cx="3813117" cy="2376485"/>
          </a:xfrm>
          <a:prstGeom prst="rect">
            <a:avLst/>
          </a:prstGeom>
          <a:noFill/>
        </p:spPr>
      </p:pic>
      <p:pic>
        <p:nvPicPr>
          <p:cNvPr id="13314" name="Picture 2" descr="C:\ЮНЕСКО\Слайдлар\Ем хашак етиштириш\рАСМЛАР\images (37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571480"/>
            <a:ext cx="3808554" cy="28527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2050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76960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eaLnBrk="1" hangingPunct="1"/>
            <a:r>
              <a:rPr lang="ru-RU" sz="2800" b="1" i="1" dirty="0" err="1">
                <a:solidFill>
                  <a:srgbClr val="0000FF"/>
                </a:solidFill>
              </a:rPr>
              <a:t>Чўл</a:t>
            </a:r>
            <a:r>
              <a:rPr lang="ru-RU" sz="2800" b="1" i="1" dirty="0">
                <a:solidFill>
                  <a:srgbClr val="0000FF"/>
                </a:solidFill>
              </a:rPr>
              <a:t> </a:t>
            </a:r>
            <a:r>
              <a:rPr lang="ru-RU" sz="2800" b="1" i="1" dirty="0" err="1">
                <a:solidFill>
                  <a:srgbClr val="0000FF"/>
                </a:solidFill>
              </a:rPr>
              <a:t>яйловлари</a:t>
            </a:r>
            <a:r>
              <a:rPr lang="ru-RU" sz="2800" b="1" i="1" dirty="0">
                <a:solidFill>
                  <a:srgbClr val="0000FF"/>
                </a:solidFill>
              </a:rPr>
              <a:t> </a:t>
            </a:r>
            <a:r>
              <a:rPr lang="ru-RU" sz="2800" b="1" i="1" dirty="0" err="1">
                <a:solidFill>
                  <a:srgbClr val="0000FF"/>
                </a:solidFill>
              </a:rPr>
              <a:t>холатини</a:t>
            </a:r>
            <a:r>
              <a:rPr lang="ru-RU" sz="2800" b="1" i="1" dirty="0">
                <a:solidFill>
                  <a:srgbClr val="0000FF"/>
                </a:solidFill>
              </a:rPr>
              <a:t> </a:t>
            </a:r>
            <a:r>
              <a:rPr lang="ru-RU" sz="2800" b="1" i="1" dirty="0" err="1">
                <a:solidFill>
                  <a:srgbClr val="0000FF"/>
                </a:solidFill>
              </a:rPr>
              <a:t>яхшилашнинг</a:t>
            </a:r>
            <a:r>
              <a:rPr lang="ru-RU" sz="2800" b="1" i="1" dirty="0">
                <a:solidFill>
                  <a:srgbClr val="0000FF"/>
                </a:solidFill>
              </a:rPr>
              <a:t> </a:t>
            </a:r>
            <a:r>
              <a:rPr lang="ru-RU" sz="2800" b="1" i="1" dirty="0" err="1">
                <a:solidFill>
                  <a:srgbClr val="0000FF"/>
                </a:solidFill>
              </a:rPr>
              <a:t>илмий</a:t>
            </a:r>
            <a:r>
              <a:rPr lang="ru-RU" sz="2800" b="1" i="1" dirty="0">
                <a:solidFill>
                  <a:srgbClr val="0000FF"/>
                </a:solidFill>
              </a:rPr>
              <a:t> </a:t>
            </a:r>
            <a:r>
              <a:rPr lang="ru-RU" sz="2800" b="1" i="1" dirty="0" err="1">
                <a:solidFill>
                  <a:srgbClr val="0000FF"/>
                </a:solidFill>
              </a:rPr>
              <a:t>асослари</a:t>
            </a:r>
            <a:r>
              <a:rPr lang="ru-RU" sz="2800" b="1" i="1" dirty="0">
                <a:solidFill>
                  <a:srgbClr val="0000FF"/>
                </a:solidFill>
              </a:rPr>
              <a:t> </a:t>
            </a:r>
            <a:r>
              <a:rPr lang="ru-RU" sz="2800" b="1" i="1" dirty="0" err="1">
                <a:solidFill>
                  <a:srgbClr val="0000FF"/>
                </a:solidFill>
              </a:rPr>
              <a:t>ва</a:t>
            </a:r>
            <a:r>
              <a:rPr lang="ru-RU" sz="2800" b="1" i="1" dirty="0">
                <a:solidFill>
                  <a:srgbClr val="0000FF"/>
                </a:solidFill>
              </a:rPr>
              <a:t> </a:t>
            </a:r>
            <a:r>
              <a:rPr lang="ru-RU" sz="2800" b="1" i="1" dirty="0" err="1">
                <a:solidFill>
                  <a:srgbClr val="0000FF"/>
                </a:solidFill>
              </a:rPr>
              <a:t>технологияларини</a:t>
            </a:r>
            <a:r>
              <a:rPr lang="ru-RU" sz="2800" b="1" i="1" dirty="0">
                <a:solidFill>
                  <a:srgbClr val="0000FF"/>
                </a:solidFill>
              </a:rPr>
              <a:t> </a:t>
            </a:r>
            <a:r>
              <a:rPr lang="ru-RU" sz="2800" b="1" i="1" dirty="0" err="1">
                <a:solidFill>
                  <a:srgbClr val="0000FF"/>
                </a:solidFill>
              </a:rPr>
              <a:t>ишлаб</a:t>
            </a:r>
            <a:r>
              <a:rPr lang="ru-RU" sz="2800" b="1" i="1" dirty="0">
                <a:solidFill>
                  <a:srgbClr val="0000FF"/>
                </a:solidFill>
              </a:rPr>
              <a:t> </a:t>
            </a:r>
            <a:r>
              <a:rPr lang="ru-RU" sz="2800" b="1" i="1" dirty="0" err="1">
                <a:solidFill>
                  <a:srgbClr val="0000FF"/>
                </a:solidFill>
              </a:rPr>
              <a:t>чиқиш</a:t>
            </a:r>
            <a:r>
              <a:rPr lang="ru-RU" sz="2800" b="1" i="1" dirty="0">
                <a:solidFill>
                  <a:srgbClr val="0000FF"/>
                </a:solidFill>
              </a:rPr>
              <a:t>. </a:t>
            </a:r>
            <a:endParaRPr lang="ru-RU" altLang="ru-RU" sz="2600" b="1" dirty="0" smtClean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-31453" y="1406525"/>
            <a:ext cx="4811713" cy="5451475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 fontScale="92500" lnSpcReduction="10000"/>
          </a:bodyPr>
          <a:lstStyle/>
          <a:p>
            <a:r>
              <a:rPr lang="en-US" altLang="ru-RU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	</a:t>
            </a:r>
            <a:r>
              <a:rPr lang="ru-RU" b="1" dirty="0" smtClean="0">
                <a:solidFill>
                  <a:srgbClr val="0000FF"/>
                </a:solidFill>
              </a:rPr>
              <a:t> </a:t>
            </a:r>
            <a:r>
              <a:rPr lang="ru-RU" dirty="0" err="1"/>
              <a:t>Қизилқум</a:t>
            </a:r>
            <a:r>
              <a:rPr lang="ru-RU" dirty="0"/>
              <a:t>, </a:t>
            </a:r>
            <a:r>
              <a:rPr lang="ru-RU" dirty="0" err="1"/>
              <a:t>Қарнабчўл</a:t>
            </a:r>
            <a:r>
              <a:rPr lang="ru-RU" dirty="0"/>
              <a:t>, </a:t>
            </a:r>
            <a:r>
              <a:rPr lang="ru-RU" dirty="0" err="1"/>
              <a:t>Нурота</a:t>
            </a:r>
            <a:r>
              <a:rPr lang="ru-RU" dirty="0"/>
              <a:t>, </a:t>
            </a:r>
            <a:r>
              <a:rPr lang="ru-RU" dirty="0" err="1"/>
              <a:t>Нишон</a:t>
            </a:r>
            <a:r>
              <a:rPr lang="ru-RU" dirty="0"/>
              <a:t> </a:t>
            </a:r>
            <a:r>
              <a:rPr lang="ru-RU" dirty="0" err="1"/>
              <a:t>адирларининг</a:t>
            </a:r>
            <a:r>
              <a:rPr lang="ru-RU" dirty="0"/>
              <a:t> </a:t>
            </a:r>
            <a:r>
              <a:rPr lang="ru-RU" dirty="0" err="1"/>
              <a:t>ўзига</a:t>
            </a:r>
            <a:r>
              <a:rPr lang="ru-RU" dirty="0"/>
              <a:t> </a:t>
            </a:r>
            <a:r>
              <a:rPr lang="ru-RU" dirty="0" err="1"/>
              <a:t>хос</a:t>
            </a:r>
            <a:r>
              <a:rPr lang="ru-RU" dirty="0"/>
              <a:t> </a:t>
            </a:r>
            <a:r>
              <a:rPr lang="ru-RU" dirty="0" err="1"/>
              <a:t>табиий-иқлим</a:t>
            </a:r>
            <a:r>
              <a:rPr lang="ru-RU" dirty="0"/>
              <a:t> </a:t>
            </a:r>
            <a:r>
              <a:rPr lang="ru-RU" dirty="0" err="1"/>
              <a:t>шароитларини</a:t>
            </a:r>
            <a:r>
              <a:rPr lang="ru-RU" dirty="0"/>
              <a:t> </a:t>
            </a:r>
            <a:r>
              <a:rPr lang="ru-RU" dirty="0" err="1"/>
              <a:t>ҳисобга</a:t>
            </a:r>
            <a:r>
              <a:rPr lang="ru-RU" dirty="0"/>
              <a:t> </a:t>
            </a:r>
            <a:r>
              <a:rPr lang="ru-RU" dirty="0" err="1"/>
              <a:t>олган</a:t>
            </a:r>
            <a:r>
              <a:rPr lang="ru-RU" dirty="0"/>
              <a:t> </a:t>
            </a:r>
            <a:r>
              <a:rPr lang="ru-RU" dirty="0" err="1"/>
              <a:t>холда</a:t>
            </a:r>
            <a:r>
              <a:rPr lang="ru-RU" dirty="0"/>
              <a:t>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махсулдорлигини</a:t>
            </a:r>
            <a:r>
              <a:rPr lang="ru-RU" dirty="0"/>
              <a:t> </a:t>
            </a:r>
            <a:r>
              <a:rPr lang="ru-RU" dirty="0" err="1"/>
              <a:t>оширишнинг</a:t>
            </a:r>
            <a:r>
              <a:rPr lang="ru-RU" dirty="0"/>
              <a:t> </a:t>
            </a:r>
            <a:r>
              <a:rPr lang="ru-RU" dirty="0" err="1"/>
              <a:t>илмий</a:t>
            </a:r>
            <a:r>
              <a:rPr lang="ru-RU" dirty="0"/>
              <a:t> </a:t>
            </a:r>
            <a:r>
              <a:rPr lang="ru-RU" dirty="0" err="1"/>
              <a:t>асослари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амалий</a:t>
            </a:r>
            <a:r>
              <a:rPr lang="ru-RU" dirty="0"/>
              <a:t> </a:t>
            </a:r>
            <a:r>
              <a:rPr lang="ru-RU" dirty="0" err="1"/>
              <a:t>чора-тадбирлари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чикилмоқда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борада</a:t>
            </a:r>
            <a:r>
              <a:rPr lang="ru-RU" dirty="0"/>
              <a:t> </a:t>
            </a:r>
            <a:r>
              <a:rPr lang="ru-RU" dirty="0" err="1"/>
              <a:t>доимий</a:t>
            </a:r>
            <a:r>
              <a:rPr lang="ru-RU" dirty="0"/>
              <a:t> </a:t>
            </a:r>
            <a:r>
              <a:rPr lang="ru-RU" dirty="0" err="1"/>
              <a:t>фаолият</a:t>
            </a:r>
            <a:r>
              <a:rPr lang="ru-RU" dirty="0"/>
              <a:t> </a:t>
            </a:r>
            <a:r>
              <a:rPr lang="ru-RU" dirty="0" err="1"/>
              <a:t>кўрсатувчи</a:t>
            </a:r>
            <a:r>
              <a:rPr lang="ru-RU" dirty="0"/>
              <a:t> 6 та дала </a:t>
            </a:r>
            <a:r>
              <a:rPr lang="ru-RU" dirty="0" err="1"/>
              <a:t>тажриба</a:t>
            </a:r>
            <a:r>
              <a:rPr lang="ru-RU" dirty="0"/>
              <a:t> </a:t>
            </a:r>
            <a:r>
              <a:rPr lang="ru-RU" dirty="0" err="1"/>
              <a:t>майдонлари</a:t>
            </a:r>
            <a:r>
              <a:rPr lang="ru-RU" dirty="0"/>
              <a:t> </a:t>
            </a:r>
            <a:r>
              <a:rPr lang="ru-RU" dirty="0" err="1"/>
              <a:t>мавжуд</a:t>
            </a:r>
            <a:r>
              <a:rPr lang="ru-RU" dirty="0"/>
              <a:t>. </a:t>
            </a:r>
          </a:p>
          <a:p>
            <a:r>
              <a:rPr lang="ru-RU" dirty="0" err="1"/>
              <a:t>Тажриба</a:t>
            </a:r>
            <a:r>
              <a:rPr lang="ru-RU" dirty="0"/>
              <a:t> </a:t>
            </a:r>
            <a:r>
              <a:rPr lang="ru-RU" dirty="0" err="1"/>
              <a:t>майдонларида</a:t>
            </a:r>
            <a:r>
              <a:rPr lang="ru-RU" dirty="0"/>
              <a:t> комплекс </a:t>
            </a:r>
            <a:r>
              <a:rPr lang="ru-RU" dirty="0" err="1"/>
              <a:t>тадкиқотлар</a:t>
            </a:r>
            <a:r>
              <a:rPr lang="ru-RU" dirty="0"/>
              <a:t> </a:t>
            </a:r>
            <a:r>
              <a:rPr lang="ru-RU" dirty="0" err="1"/>
              <a:t>бажарилиб</a:t>
            </a:r>
            <a:r>
              <a:rPr lang="ru-RU" dirty="0"/>
              <a:t>, </a:t>
            </a:r>
            <a:r>
              <a:rPr lang="ru-RU" dirty="0" err="1"/>
              <a:t>жумладан</a:t>
            </a:r>
            <a:r>
              <a:rPr lang="ru-RU" dirty="0"/>
              <a:t>, </a:t>
            </a:r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/>
              <a:t>ўсимлик</a:t>
            </a:r>
            <a:r>
              <a:rPr lang="ru-RU" dirty="0"/>
              <a:t> </a:t>
            </a:r>
            <a:r>
              <a:rPr lang="ru-RU" dirty="0" err="1"/>
              <a:t>копламларининг</a:t>
            </a:r>
            <a:r>
              <a:rPr lang="ru-RU" dirty="0"/>
              <a:t> ботаник </a:t>
            </a:r>
            <a:r>
              <a:rPr lang="ru-RU" dirty="0" err="1"/>
              <a:t>таркиби</a:t>
            </a:r>
            <a:r>
              <a:rPr lang="ru-RU" dirty="0"/>
              <a:t>, </a:t>
            </a:r>
            <a:r>
              <a:rPr lang="ru-RU" dirty="0" err="1"/>
              <a:t>тузилиши</a:t>
            </a:r>
            <a:r>
              <a:rPr lang="ru-RU" dirty="0"/>
              <a:t>, </a:t>
            </a:r>
            <a:r>
              <a:rPr lang="ru-RU" dirty="0" err="1"/>
              <a:t>озуқа</a:t>
            </a:r>
            <a:r>
              <a:rPr lang="ru-RU" dirty="0"/>
              <a:t> </a:t>
            </a:r>
            <a:r>
              <a:rPr lang="ru-RU" dirty="0" err="1"/>
              <a:t>заҳираларининг</a:t>
            </a:r>
            <a:r>
              <a:rPr lang="ru-RU" dirty="0"/>
              <a:t> </a:t>
            </a:r>
            <a:r>
              <a:rPr lang="ru-RU" dirty="0" err="1"/>
              <a:t>тупланиш</a:t>
            </a:r>
            <a:r>
              <a:rPr lang="ru-RU" dirty="0"/>
              <a:t> </a:t>
            </a:r>
            <a:r>
              <a:rPr lang="ru-RU" dirty="0" err="1"/>
              <a:t>динамикаси</a:t>
            </a:r>
            <a:r>
              <a:rPr lang="ru-RU" dirty="0"/>
              <a:t> </a:t>
            </a:r>
            <a:r>
              <a:rPr lang="ru-RU" dirty="0" err="1"/>
              <a:t>урганилмоқда</a:t>
            </a:r>
            <a:r>
              <a:rPr lang="ru-RU" dirty="0"/>
              <a:t>. </a:t>
            </a:r>
          </a:p>
          <a:p>
            <a:r>
              <a:rPr lang="ru-RU" dirty="0" err="1"/>
              <a:t>Шунингдеқ</a:t>
            </a:r>
            <a:r>
              <a:rPr lang="ru-RU" dirty="0"/>
              <a:t> </a:t>
            </a:r>
            <a:r>
              <a:rPr lang="ru-RU" dirty="0" err="1"/>
              <a:t>чўл</a:t>
            </a:r>
            <a:r>
              <a:rPr lang="ru-RU" dirty="0"/>
              <a:t> </a:t>
            </a:r>
            <a:r>
              <a:rPr lang="ru-RU" dirty="0" err="1"/>
              <a:t>шароитида</a:t>
            </a:r>
            <a:r>
              <a:rPr lang="ru-RU" dirty="0"/>
              <a:t> </a:t>
            </a:r>
            <a:r>
              <a:rPr lang="ru-RU" dirty="0" err="1"/>
              <a:t>чегараланган</a:t>
            </a:r>
            <a:r>
              <a:rPr lang="ru-RU" dirty="0"/>
              <a:t> </a:t>
            </a:r>
            <a:r>
              <a:rPr lang="ru-RU" dirty="0" err="1"/>
              <a:t>суғориладиган</a:t>
            </a:r>
            <a:r>
              <a:rPr lang="ru-RU" dirty="0"/>
              <a:t> ер </a:t>
            </a:r>
            <a:r>
              <a:rPr lang="ru-RU" dirty="0" err="1"/>
              <a:t>майдонларидан</a:t>
            </a:r>
            <a:r>
              <a:rPr lang="ru-RU" dirty="0"/>
              <a:t> </a:t>
            </a:r>
            <a:r>
              <a:rPr lang="ru-RU" dirty="0" err="1"/>
              <a:t>самарали</a:t>
            </a:r>
            <a:r>
              <a:rPr lang="ru-RU" dirty="0"/>
              <a:t> </a:t>
            </a:r>
            <a:r>
              <a:rPr lang="ru-RU" dirty="0" err="1"/>
              <a:t>фойдаланишни</a:t>
            </a:r>
            <a:r>
              <a:rPr lang="ru-RU" dirty="0"/>
              <a:t> </a:t>
            </a:r>
            <a:r>
              <a:rPr lang="ru-RU" dirty="0" err="1"/>
              <a:t>кўзлаб</a:t>
            </a:r>
            <a:r>
              <a:rPr lang="ru-RU" dirty="0"/>
              <a:t> </a:t>
            </a:r>
            <a:r>
              <a:rPr lang="ru-RU" dirty="0" err="1"/>
              <a:t>озуқабоп</a:t>
            </a:r>
            <a:r>
              <a:rPr lang="ru-RU" dirty="0"/>
              <a:t> </a:t>
            </a:r>
            <a:r>
              <a:rPr lang="ru-RU" dirty="0" err="1"/>
              <a:t>экинларнинг</a:t>
            </a:r>
            <a:r>
              <a:rPr lang="ru-RU" dirty="0"/>
              <a:t> </a:t>
            </a:r>
            <a:r>
              <a:rPr lang="ru-RU" dirty="0" err="1"/>
              <a:t>оралик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турлари</a:t>
            </a:r>
            <a:r>
              <a:rPr lang="ru-RU" dirty="0"/>
              <a:t> </a:t>
            </a:r>
            <a:r>
              <a:rPr lang="ru-RU" dirty="0" err="1"/>
              <a:t>танланди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биоэкологик</a:t>
            </a:r>
            <a:r>
              <a:rPr lang="ru-RU" dirty="0"/>
              <a:t> </a:t>
            </a:r>
            <a:r>
              <a:rPr lang="ru-RU" dirty="0" err="1"/>
              <a:t>хусусиятлари</a:t>
            </a:r>
            <a:r>
              <a:rPr lang="ru-RU" dirty="0"/>
              <a:t>, </a:t>
            </a:r>
            <a:r>
              <a:rPr lang="ru-RU" dirty="0" err="1"/>
              <a:t>сув</a:t>
            </a:r>
            <a:r>
              <a:rPr lang="ru-RU" dirty="0"/>
              <a:t> </a:t>
            </a:r>
            <a:r>
              <a:rPr lang="ru-RU" dirty="0" err="1"/>
              <a:t>режими</a:t>
            </a:r>
            <a:r>
              <a:rPr lang="ru-RU" dirty="0"/>
              <a:t>, </a:t>
            </a:r>
            <a:r>
              <a:rPr lang="ru-RU" dirty="0" err="1"/>
              <a:t>сув</a:t>
            </a:r>
            <a:r>
              <a:rPr lang="ru-RU" dirty="0"/>
              <a:t> балансы </a:t>
            </a:r>
            <a:r>
              <a:rPr lang="ru-RU" dirty="0" err="1"/>
              <a:t>масалалари</a:t>
            </a:r>
            <a:r>
              <a:rPr lang="ru-RU" dirty="0"/>
              <a:t> </a:t>
            </a:r>
            <a:r>
              <a:rPr lang="ru-RU" dirty="0" err="1"/>
              <a:t>тадкик</a:t>
            </a:r>
            <a:r>
              <a:rPr lang="ru-RU" dirty="0"/>
              <a:t> </a:t>
            </a:r>
            <a:r>
              <a:rPr lang="ru-RU" dirty="0" err="1"/>
              <a:t>килинмоқда</a:t>
            </a:r>
            <a:r>
              <a:rPr lang="ru-RU" altLang="ru-RU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. </a:t>
            </a:r>
            <a:endParaRPr lang="ru-RU" altLang="ru-RU" b="1" dirty="0" smtClean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2290" name="Picture 2" descr="C:\ЮНЕСКО\Слайдлар\Ем хашак етиштириш\рАСМЛАР\скачанные файлы (19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4000504"/>
            <a:ext cx="3857652" cy="2673348"/>
          </a:xfrm>
          <a:prstGeom prst="rect">
            <a:avLst/>
          </a:prstGeom>
          <a:noFill/>
        </p:spPr>
      </p:pic>
      <p:pic>
        <p:nvPicPr>
          <p:cNvPr id="12291" name="Picture 3" descr="C:\ЮНЕСКО\Слайдлар\Ем хашак етиштириш\рАСМЛАР\be3cdeec45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214422"/>
            <a:ext cx="3902075" cy="26019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31349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5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714356"/>
            <a:ext cx="8501122" cy="3349700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Autofit/>
          </a:bodyPr>
          <a:lstStyle/>
          <a:p>
            <a:r>
              <a:rPr lang="en-US" alt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	</a:t>
            </a:r>
            <a:r>
              <a:rPr lang="ru-RU" sz="1600" dirty="0" smtClean="0"/>
              <a:t> </a:t>
            </a:r>
            <a:r>
              <a:rPr lang="ru-RU" sz="1600" dirty="0" err="1"/>
              <a:t>Фитомелиорациянинг</a:t>
            </a:r>
            <a:r>
              <a:rPr lang="ru-RU" sz="1600" dirty="0"/>
              <a:t> </a:t>
            </a:r>
            <a:r>
              <a:rPr lang="ru-RU" sz="1600" dirty="0" err="1"/>
              <a:t>сўнги</a:t>
            </a:r>
            <a:r>
              <a:rPr lang="ru-RU" sz="1600" dirty="0"/>
              <a:t> 15-20 </a:t>
            </a:r>
            <a:r>
              <a:rPr lang="ru-RU" sz="1600" dirty="0" err="1"/>
              <a:t>йил</a:t>
            </a:r>
            <a:r>
              <a:rPr lang="ru-RU" sz="1600" dirty="0"/>
              <a:t> </a:t>
            </a:r>
            <a:r>
              <a:rPr lang="ru-RU" sz="1600" dirty="0" err="1"/>
              <a:t>мобайнида</a:t>
            </a:r>
            <a:r>
              <a:rPr lang="ru-RU" sz="1600" dirty="0"/>
              <a:t> </a:t>
            </a:r>
            <a:r>
              <a:rPr lang="ru-RU" sz="1600" dirty="0" err="1"/>
              <a:t>эришган</a:t>
            </a:r>
            <a:r>
              <a:rPr lang="ru-RU" sz="1600" dirty="0"/>
              <a:t> </a:t>
            </a:r>
            <a:r>
              <a:rPr lang="ru-RU" sz="1600" dirty="0" err="1"/>
              <a:t>ютўқлари</a:t>
            </a:r>
            <a:r>
              <a:rPr lang="ru-RU" sz="1600" dirty="0"/>
              <a:t> </a:t>
            </a:r>
            <a:r>
              <a:rPr lang="ru-RU" sz="1600" dirty="0" err="1"/>
              <a:t>жумласига</a:t>
            </a:r>
            <a:r>
              <a:rPr lang="ru-RU" sz="1600" dirty="0"/>
              <a:t> </a:t>
            </a:r>
            <a:r>
              <a:rPr lang="ru-RU" sz="1600" dirty="0" err="1"/>
              <a:t>қуйидагилар</a:t>
            </a:r>
            <a:r>
              <a:rPr lang="ru-RU" sz="1600" dirty="0"/>
              <a:t> </a:t>
            </a:r>
            <a:r>
              <a:rPr lang="ru-RU" sz="1600" dirty="0" err="1"/>
              <a:t>киради</a:t>
            </a:r>
            <a:r>
              <a:rPr lang="ru-RU" sz="1600" dirty="0"/>
              <a:t>:</a:t>
            </a:r>
            <a:r>
              <a:rPr lang="ru-RU" sz="1600" b="1" dirty="0"/>
              <a:t> </a:t>
            </a:r>
            <a:endParaRPr lang="ru-RU" sz="1600" dirty="0"/>
          </a:p>
          <a:p>
            <a:pPr lvl="0"/>
            <a:r>
              <a:rPr lang="ru-RU" sz="1600" dirty="0" err="1"/>
              <a:t>Адирларда</a:t>
            </a:r>
            <a:r>
              <a:rPr lang="ru-RU" sz="1600" dirty="0"/>
              <a:t> </a:t>
            </a:r>
            <a:r>
              <a:rPr lang="ru-RU" sz="1600" dirty="0" err="1"/>
              <a:t>кўзги-қишги</a:t>
            </a:r>
            <a:r>
              <a:rPr lang="ru-RU" sz="1600" dirty="0"/>
              <a:t> </a:t>
            </a:r>
            <a:r>
              <a:rPr lang="ru-RU" sz="1600" dirty="0" err="1"/>
              <a:t>яйловлар</a:t>
            </a:r>
            <a:r>
              <a:rPr lang="ru-RU" sz="1600" dirty="0"/>
              <a:t> </a:t>
            </a:r>
            <a:r>
              <a:rPr lang="ru-RU" sz="1600" dirty="0" err="1"/>
              <a:t>барпо</a:t>
            </a:r>
            <a:r>
              <a:rPr lang="ru-RU" sz="1600" dirty="0"/>
              <a:t> </a:t>
            </a:r>
            <a:r>
              <a:rPr lang="ru-RU" sz="1600" dirty="0" err="1"/>
              <a:t>этиш</a:t>
            </a:r>
            <a:r>
              <a:rPr lang="ru-RU" sz="1600" dirty="0"/>
              <a:t>. </a:t>
            </a:r>
          </a:p>
          <a:p>
            <a:pPr lvl="0"/>
            <a:r>
              <a:rPr lang="ru-RU" sz="1600" dirty="0" err="1"/>
              <a:t>Ихотазорлар</a:t>
            </a:r>
            <a:r>
              <a:rPr lang="ru-RU" sz="1600" dirty="0"/>
              <a:t> </a:t>
            </a:r>
            <a:r>
              <a:rPr lang="ru-RU" sz="1600" dirty="0" err="1"/>
              <a:t>барпо</a:t>
            </a:r>
            <a:r>
              <a:rPr lang="ru-RU" sz="1600" dirty="0"/>
              <a:t> </a:t>
            </a:r>
            <a:r>
              <a:rPr lang="ru-RU" sz="1600" dirty="0" err="1"/>
              <a:t>этиш</a:t>
            </a:r>
            <a:r>
              <a:rPr lang="ru-RU" sz="1600" dirty="0"/>
              <a:t> </a:t>
            </a:r>
          </a:p>
          <a:p>
            <a:pPr lvl="0"/>
            <a:r>
              <a:rPr lang="ru-RU" sz="1600" dirty="0" err="1"/>
              <a:t>Турли</a:t>
            </a:r>
            <a:r>
              <a:rPr lang="ru-RU" sz="1600" dirty="0"/>
              <a:t> </a:t>
            </a:r>
            <a:r>
              <a:rPr lang="ru-RU" sz="1600" dirty="0" err="1"/>
              <a:t>мавсумларда</a:t>
            </a:r>
            <a:r>
              <a:rPr lang="ru-RU" sz="1600" dirty="0"/>
              <a:t> </a:t>
            </a:r>
            <a:r>
              <a:rPr lang="ru-RU" sz="1600" dirty="0" err="1"/>
              <a:t>фойдаланишга</a:t>
            </a:r>
            <a:r>
              <a:rPr lang="ru-RU" sz="1600" dirty="0"/>
              <a:t> </a:t>
            </a:r>
            <a:r>
              <a:rPr lang="ru-RU" sz="1600" dirty="0" err="1"/>
              <a:t>мўлжалланган</a:t>
            </a:r>
            <a:r>
              <a:rPr lang="ru-RU" sz="1600" dirty="0"/>
              <a:t> </a:t>
            </a:r>
            <a:r>
              <a:rPr lang="ru-RU" sz="1600" dirty="0" err="1"/>
              <a:t>яйлов</a:t>
            </a:r>
            <a:r>
              <a:rPr lang="ru-RU" sz="1600" dirty="0"/>
              <a:t> </a:t>
            </a:r>
            <a:r>
              <a:rPr lang="ru-RU" sz="1600" dirty="0" err="1"/>
              <a:t>агрофитоценозлари</a:t>
            </a:r>
            <a:r>
              <a:rPr lang="ru-RU" sz="1600" dirty="0"/>
              <a:t> </a:t>
            </a:r>
            <a:r>
              <a:rPr lang="ru-RU" sz="1600" dirty="0" err="1"/>
              <a:t>барпо</a:t>
            </a:r>
            <a:r>
              <a:rPr lang="ru-RU" sz="1600" dirty="0"/>
              <a:t> </a:t>
            </a:r>
            <a:r>
              <a:rPr lang="ru-RU" sz="1600" dirty="0" err="1"/>
              <a:t>этиш</a:t>
            </a:r>
            <a:r>
              <a:rPr lang="ru-RU" sz="1600" dirty="0"/>
              <a:t>. </a:t>
            </a:r>
          </a:p>
          <a:p>
            <a:pPr lvl="0"/>
            <a:r>
              <a:rPr lang="ru-RU" sz="1600" dirty="0" err="1"/>
              <a:t>Ихотазор</a:t>
            </a:r>
            <a:r>
              <a:rPr lang="ru-RU" sz="1600" dirty="0"/>
              <a:t> + </a:t>
            </a:r>
            <a:r>
              <a:rPr lang="ru-RU" sz="1600" dirty="0" err="1"/>
              <a:t>мелиоратив</a:t>
            </a:r>
            <a:r>
              <a:rPr lang="ru-RU" sz="1600" dirty="0"/>
              <a:t> </a:t>
            </a:r>
            <a:r>
              <a:rPr lang="ru-RU" sz="1600" dirty="0" err="1"/>
              <a:t>экинлар</a:t>
            </a:r>
            <a:r>
              <a:rPr lang="ru-RU" sz="1600" dirty="0"/>
              <a:t> </a:t>
            </a:r>
            <a:r>
              <a:rPr lang="ru-RU" sz="1600" dirty="0" err="1"/>
              <a:t>барпоэтиш</a:t>
            </a:r>
            <a:r>
              <a:rPr lang="ru-RU" sz="1600" dirty="0"/>
              <a:t>. </a:t>
            </a:r>
          </a:p>
          <a:p>
            <a:pPr lvl="0"/>
            <a:r>
              <a:rPr lang="ru-RU" sz="1600" dirty="0" err="1"/>
              <a:t>Табиатни</a:t>
            </a:r>
            <a:r>
              <a:rPr lang="ru-RU" sz="1600" dirty="0"/>
              <a:t> </a:t>
            </a:r>
            <a:r>
              <a:rPr lang="ru-RU" sz="1600" dirty="0" err="1"/>
              <a:t>муҳофаза</a:t>
            </a:r>
            <a:r>
              <a:rPr lang="ru-RU" sz="1600" dirty="0"/>
              <a:t> </a:t>
            </a:r>
            <a:r>
              <a:rPr lang="ru-RU" sz="1600" dirty="0" err="1"/>
              <a:t>қилиш</a:t>
            </a:r>
            <a:r>
              <a:rPr lang="ru-RU" sz="1600" dirty="0"/>
              <a:t> </a:t>
            </a:r>
            <a:r>
              <a:rPr lang="ru-RU" sz="1600" dirty="0" err="1"/>
              <a:t>асосида</a:t>
            </a:r>
            <a:r>
              <a:rPr lang="ru-RU" sz="1600" dirty="0"/>
              <a:t> </a:t>
            </a:r>
            <a:r>
              <a:rPr lang="ru-RU" sz="1600" dirty="0" err="1"/>
              <a:t>яйловлар</a:t>
            </a:r>
            <a:r>
              <a:rPr lang="ru-RU" sz="1600" dirty="0"/>
              <a:t> </a:t>
            </a:r>
            <a:r>
              <a:rPr lang="ru-RU" sz="1600" dirty="0" err="1"/>
              <a:t>махсулдорлигини</a:t>
            </a:r>
            <a:r>
              <a:rPr lang="ru-RU" sz="1600" dirty="0"/>
              <a:t> </a:t>
            </a:r>
            <a:r>
              <a:rPr lang="ru-RU" sz="1600" dirty="0" err="1"/>
              <a:t>ошириш</a:t>
            </a:r>
            <a:r>
              <a:rPr lang="ru-RU" sz="1600" dirty="0"/>
              <a:t>. </a:t>
            </a:r>
            <a:endParaRPr lang="ru-RU" sz="1600" dirty="0"/>
          </a:p>
        </p:txBody>
      </p:sp>
      <p:sp>
        <p:nvSpPr>
          <p:cNvPr id="15364" name="Прямоугольник 2"/>
          <p:cNvSpPr>
            <a:spLocks noChangeArrowheads="1"/>
          </p:cNvSpPr>
          <p:nvPr/>
        </p:nvSpPr>
        <p:spPr bwMode="auto">
          <a:xfrm>
            <a:off x="714348" y="69155"/>
            <a:ext cx="7429552" cy="430887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uz-Cyrl-UZ" altLang="ru-RU" sz="2200" b="1" dirty="0">
                <a:solidFill>
                  <a:srgbClr val="0000FF"/>
                </a:solidFill>
              </a:rPr>
              <a:t>Қоракўлчилик яйловларини тубдан яхшилаш усуллари</a:t>
            </a:r>
            <a:endParaRPr lang="ru-RU" altLang="ru-RU" sz="2200" dirty="0">
              <a:solidFill>
                <a:srgbClr val="0000FF"/>
              </a:solidFill>
            </a:endParaRPr>
          </a:p>
        </p:txBody>
      </p:sp>
      <p:pic>
        <p:nvPicPr>
          <p:cNvPr id="9217" name="Picture 1" descr="C:\ЮНЕСКО\Слайдлар\Ем хашак етиштириш\рАСМЛАР\3481743382_d1b1bc875f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9446" y="4214818"/>
            <a:ext cx="3535364" cy="2404048"/>
          </a:xfrm>
          <a:prstGeom prst="rect">
            <a:avLst/>
          </a:prstGeom>
          <a:noFill/>
        </p:spPr>
      </p:pic>
      <p:pic>
        <p:nvPicPr>
          <p:cNvPr id="9218" name="Picture 2" descr="C:\ЮНЕСКО\Слайдлар\Ем хашак етиштириш\рАСМЛАР\images (39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4222401"/>
            <a:ext cx="3638579" cy="24213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8924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0052" y="928670"/>
            <a:ext cx="5292080" cy="5632311"/>
          </a:xfrm>
          <a:prstGeom prst="rect">
            <a:avLst/>
          </a:prstGeom>
          <a:pattFill prst="pct25">
            <a:fgClr>
              <a:schemeClr val="accent3">
                <a:lumMod val="75000"/>
              </a:schemeClr>
            </a:fgClr>
            <a:bgClr>
              <a:schemeClr val="bg1"/>
            </a:bgClr>
          </a:pattFill>
          <a:ln>
            <a:solidFill>
              <a:schemeClr val="accent2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b="1" i="1" dirty="0" err="1"/>
              <a:t>Адирларда</a:t>
            </a:r>
            <a:r>
              <a:rPr lang="ru-RU" sz="2000" b="1" i="1" dirty="0"/>
              <a:t> </a:t>
            </a:r>
            <a:r>
              <a:rPr lang="ru-RU" sz="2000" b="1" i="1" dirty="0" err="1"/>
              <a:t>кўзги-қишги</a:t>
            </a:r>
            <a:r>
              <a:rPr lang="ru-RU" sz="2000" b="1" i="1" dirty="0"/>
              <a:t> </a:t>
            </a:r>
            <a:r>
              <a:rPr lang="ru-RU" sz="2000" b="1" i="1" dirty="0" err="1"/>
              <a:t>яйлов</a:t>
            </a:r>
            <a:r>
              <a:rPr lang="ru-RU" sz="2000" b="1" i="1" dirty="0"/>
              <a:t> </a:t>
            </a:r>
            <a:r>
              <a:rPr lang="ru-RU" sz="2000" b="1" i="1" dirty="0" err="1"/>
              <a:t>барпо</a:t>
            </a:r>
            <a:r>
              <a:rPr lang="ru-RU" sz="2000" b="1" i="1" dirty="0"/>
              <a:t> </a:t>
            </a:r>
            <a:r>
              <a:rPr lang="ru-RU" sz="2000" b="1" i="1" dirty="0" err="1"/>
              <a:t>этишнинг</a:t>
            </a:r>
            <a:r>
              <a:rPr lang="ru-RU" sz="2000" i="1" dirty="0"/>
              <a:t> </a:t>
            </a:r>
            <a:r>
              <a:rPr lang="ru-RU" sz="2000" dirty="0" err="1"/>
              <a:t>мохияти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зарурлиги</a:t>
            </a:r>
            <a:r>
              <a:rPr lang="ru-RU" sz="2000" dirty="0"/>
              <a:t> </a:t>
            </a:r>
            <a:r>
              <a:rPr lang="ru-RU" sz="2000" dirty="0" err="1"/>
              <a:t>шундаки</a:t>
            </a:r>
            <a:r>
              <a:rPr lang="ru-RU" sz="2000" dirty="0"/>
              <a:t>, </a:t>
            </a:r>
            <a:r>
              <a:rPr lang="ru-RU" sz="2000" dirty="0" err="1"/>
              <a:t>адир</a:t>
            </a:r>
            <a:r>
              <a:rPr lang="ru-RU" sz="2000" dirty="0"/>
              <a:t> </a:t>
            </a:r>
            <a:r>
              <a:rPr lang="ru-RU" sz="2000" dirty="0" err="1"/>
              <a:t>яйловлари</a:t>
            </a:r>
            <a:r>
              <a:rPr lang="ru-RU" sz="2000" dirty="0"/>
              <a:t> </a:t>
            </a:r>
            <a:r>
              <a:rPr lang="ru-RU" sz="2000" dirty="0" err="1"/>
              <a:t>нисбатан</a:t>
            </a:r>
            <a:r>
              <a:rPr lang="ru-RU" sz="2000" dirty="0"/>
              <a:t> </a:t>
            </a:r>
            <a:r>
              <a:rPr lang="ru-RU" sz="2000" dirty="0" err="1"/>
              <a:t>юқори</a:t>
            </a:r>
            <a:r>
              <a:rPr lang="ru-RU" sz="2000" dirty="0"/>
              <a:t> </a:t>
            </a:r>
            <a:r>
              <a:rPr lang="ru-RU" sz="2000" dirty="0" err="1"/>
              <a:t>маҳсулли</a:t>
            </a:r>
            <a:r>
              <a:rPr lang="ru-RU" sz="2000" dirty="0"/>
              <a:t>, </a:t>
            </a:r>
            <a:r>
              <a:rPr lang="ru-RU" sz="2000" dirty="0" err="1"/>
              <a:t>аксарият</a:t>
            </a:r>
            <a:r>
              <a:rPr lang="ru-RU" sz="2000" dirty="0"/>
              <a:t> </a:t>
            </a:r>
            <a:r>
              <a:rPr lang="ru-RU" sz="2000" dirty="0" err="1"/>
              <a:t>холларда</a:t>
            </a:r>
            <a:r>
              <a:rPr lang="ru-RU" sz="2000" dirty="0"/>
              <a:t>, </a:t>
            </a:r>
            <a:r>
              <a:rPr lang="ru-RU" sz="2000" dirty="0" err="1"/>
              <a:t>анчагина</a:t>
            </a:r>
            <a:r>
              <a:rPr lang="ru-RU" sz="2000" dirty="0"/>
              <a:t> </a:t>
            </a:r>
            <a:r>
              <a:rPr lang="ru-RU" sz="2000" dirty="0" err="1"/>
              <a:t>тўйимли</a:t>
            </a:r>
            <a:r>
              <a:rPr lang="ru-RU" sz="2000" dirty="0"/>
              <a:t> </a:t>
            </a:r>
            <a:r>
              <a:rPr lang="ru-RU" sz="2000" dirty="0" err="1"/>
              <a:t>турлардан</a:t>
            </a:r>
            <a:r>
              <a:rPr lang="ru-RU" sz="2000" dirty="0"/>
              <a:t> </a:t>
            </a:r>
            <a:r>
              <a:rPr lang="ru-RU" sz="2000" dirty="0" err="1"/>
              <a:t>ташкил</a:t>
            </a:r>
            <a:r>
              <a:rPr lang="ru-RU" sz="2000" dirty="0"/>
              <a:t> </a:t>
            </a:r>
            <a:r>
              <a:rPr lang="ru-RU" sz="2000" dirty="0" err="1"/>
              <a:t>топган</a:t>
            </a:r>
            <a:r>
              <a:rPr lang="ru-RU" sz="2000" dirty="0"/>
              <a:t> </a:t>
            </a:r>
            <a:r>
              <a:rPr lang="ru-RU" sz="2000" dirty="0" err="1"/>
              <a:t>бўлса</a:t>
            </a:r>
            <a:r>
              <a:rPr lang="ru-RU" sz="2000" dirty="0"/>
              <a:t> </a:t>
            </a:r>
            <a:r>
              <a:rPr lang="ru-RU" sz="2000" dirty="0" err="1"/>
              <a:t>ҳам</a:t>
            </a:r>
            <a:r>
              <a:rPr lang="ru-RU" sz="2000" dirty="0"/>
              <a:t>, </a:t>
            </a:r>
            <a:r>
              <a:rPr lang="ru-RU" sz="2000" dirty="0" err="1"/>
              <a:t>таркибида</a:t>
            </a:r>
            <a:r>
              <a:rPr lang="ru-RU" sz="2000" dirty="0"/>
              <a:t> бута </a:t>
            </a:r>
            <a:r>
              <a:rPr lang="ru-RU" sz="2000" dirty="0" err="1"/>
              <a:t>ва</a:t>
            </a:r>
            <a:r>
              <a:rPr lang="ru-RU" sz="2000" dirty="0"/>
              <a:t> ярим </a:t>
            </a:r>
            <a:r>
              <a:rPr lang="ru-RU" sz="2000" dirty="0" err="1"/>
              <a:t>буталарнинг</a:t>
            </a:r>
            <a:r>
              <a:rPr lang="ru-RU" sz="2000" dirty="0"/>
              <a:t> </a:t>
            </a:r>
            <a:r>
              <a:rPr lang="ru-RU" sz="2000" dirty="0" err="1"/>
              <a:t>булмаслиги</a:t>
            </a:r>
            <a:r>
              <a:rPr lang="ru-RU" sz="2000" dirty="0"/>
              <a:t> </a:t>
            </a:r>
            <a:r>
              <a:rPr lang="ru-RU" sz="2000" dirty="0" err="1"/>
              <a:t>ёки</a:t>
            </a:r>
            <a:r>
              <a:rPr lang="ru-RU" sz="2000" dirty="0"/>
              <a:t> </a:t>
            </a:r>
            <a:r>
              <a:rPr lang="ru-RU" sz="2000" dirty="0" err="1"/>
              <a:t>камчиллиги</a:t>
            </a:r>
            <a:r>
              <a:rPr lang="ru-RU" sz="2000" dirty="0"/>
              <a:t> </a:t>
            </a:r>
            <a:r>
              <a:rPr lang="ru-RU" sz="2000" dirty="0" err="1"/>
              <a:t>сабабли</a:t>
            </a:r>
            <a:r>
              <a:rPr lang="ru-RU" sz="2000" dirty="0"/>
              <a:t> </a:t>
            </a:r>
            <a:r>
              <a:rPr lang="ru-RU" sz="2000" dirty="0" err="1"/>
              <a:t>кўз-қиш</a:t>
            </a:r>
            <a:r>
              <a:rPr lang="ru-RU" sz="2000" dirty="0"/>
              <a:t> </a:t>
            </a:r>
            <a:r>
              <a:rPr lang="ru-RU" sz="2000" dirty="0" err="1"/>
              <a:t>ойлари</a:t>
            </a:r>
            <a:r>
              <a:rPr lang="ru-RU" sz="2000" dirty="0"/>
              <a:t> </a:t>
            </a:r>
            <a:r>
              <a:rPr lang="ru-RU" sz="2000" dirty="0" err="1"/>
              <a:t>молларни</a:t>
            </a:r>
            <a:r>
              <a:rPr lang="ru-RU" sz="2000" dirty="0"/>
              <a:t> </a:t>
            </a:r>
            <a:r>
              <a:rPr lang="ru-RU" sz="2000" dirty="0" err="1"/>
              <a:t>яйловда</a:t>
            </a:r>
            <a:r>
              <a:rPr lang="ru-RU" sz="2000" dirty="0"/>
              <a:t> </a:t>
            </a:r>
            <a:r>
              <a:rPr lang="ru-RU" sz="2000" dirty="0" err="1"/>
              <a:t>боқиш</a:t>
            </a:r>
            <a:r>
              <a:rPr lang="ru-RU" sz="2000" dirty="0"/>
              <a:t> </a:t>
            </a:r>
            <a:r>
              <a:rPr lang="ru-RU" sz="2000" dirty="0" err="1"/>
              <a:t>борасида</a:t>
            </a:r>
            <a:r>
              <a:rPr lang="ru-RU" sz="2000" dirty="0"/>
              <a:t> </a:t>
            </a:r>
            <a:r>
              <a:rPr lang="ru-RU" sz="2000" dirty="0" err="1"/>
              <a:t>талайгина</a:t>
            </a:r>
            <a:r>
              <a:rPr lang="ru-RU" sz="2000" dirty="0"/>
              <a:t> </a:t>
            </a:r>
            <a:r>
              <a:rPr lang="ru-RU" sz="2000" dirty="0" err="1"/>
              <a:t>кийинчиликларни</a:t>
            </a:r>
            <a:r>
              <a:rPr lang="ru-RU" sz="2000" dirty="0"/>
              <a:t> </a:t>
            </a:r>
            <a:r>
              <a:rPr lang="ru-RU" sz="2000" dirty="0" err="1"/>
              <a:t>юзага</a:t>
            </a:r>
            <a:r>
              <a:rPr lang="ru-RU" sz="2000" dirty="0"/>
              <a:t> </a:t>
            </a:r>
            <a:r>
              <a:rPr lang="ru-RU" sz="2000" dirty="0" err="1"/>
              <a:t>келтиради</a:t>
            </a:r>
            <a:r>
              <a:rPr lang="ru-RU" sz="2000" dirty="0"/>
              <a:t>. </a:t>
            </a:r>
          </a:p>
          <a:p>
            <a:r>
              <a:rPr lang="ru-RU" sz="2000" dirty="0" err="1"/>
              <a:t>Адир</a:t>
            </a:r>
            <a:r>
              <a:rPr lang="ru-RU" sz="2000" dirty="0"/>
              <a:t> </a:t>
            </a:r>
            <a:r>
              <a:rPr lang="ru-RU" sz="2000" dirty="0" err="1"/>
              <a:t>яйловларига</a:t>
            </a:r>
            <a:r>
              <a:rPr lang="ru-RU" sz="2000" dirty="0"/>
              <a:t> </a:t>
            </a:r>
            <a:r>
              <a:rPr lang="ru-RU" sz="2000" dirty="0" err="1"/>
              <a:t>хос</a:t>
            </a:r>
            <a:r>
              <a:rPr lang="ru-RU" sz="2000" dirty="0"/>
              <a:t> </a:t>
            </a:r>
            <a:r>
              <a:rPr lang="ru-RU" sz="2000" dirty="0" err="1"/>
              <a:t>ушбу</a:t>
            </a:r>
            <a:r>
              <a:rPr lang="ru-RU" sz="2000" dirty="0"/>
              <a:t> </a:t>
            </a:r>
            <a:r>
              <a:rPr lang="ru-RU" sz="2000" dirty="0" err="1"/>
              <a:t>нуксонни</a:t>
            </a:r>
            <a:r>
              <a:rPr lang="ru-RU" sz="2000" dirty="0"/>
              <a:t> </a:t>
            </a:r>
            <a:r>
              <a:rPr lang="ru-RU" sz="2000" dirty="0" err="1"/>
              <a:t>бартараф</a:t>
            </a:r>
            <a:r>
              <a:rPr lang="ru-RU" sz="2000" dirty="0"/>
              <a:t> </a:t>
            </a:r>
            <a:r>
              <a:rPr lang="ru-RU" sz="2000" dirty="0" err="1"/>
              <a:t>этиш</a:t>
            </a:r>
            <a:r>
              <a:rPr lang="ru-RU" sz="2000" dirty="0"/>
              <a:t> </a:t>
            </a:r>
            <a:r>
              <a:rPr lang="ru-RU" sz="2000" dirty="0" err="1"/>
              <a:t>мацсадида</a:t>
            </a:r>
            <a:r>
              <a:rPr lang="ru-RU" sz="2000" dirty="0"/>
              <a:t>, </a:t>
            </a:r>
            <a:r>
              <a:rPr lang="ru-RU" sz="2000" dirty="0" err="1"/>
              <a:t>биринчи</a:t>
            </a:r>
            <a:r>
              <a:rPr lang="ru-RU" sz="2000" dirty="0"/>
              <a:t> </a:t>
            </a:r>
            <a:r>
              <a:rPr lang="ru-RU" sz="2000" dirty="0" err="1"/>
              <a:t>навбатда</a:t>
            </a:r>
            <a:r>
              <a:rPr lang="ru-RU" sz="2000" dirty="0"/>
              <a:t>, </a:t>
            </a:r>
            <a:r>
              <a:rPr lang="ru-RU" sz="2000" dirty="0" err="1"/>
              <a:t>инқирозга</a:t>
            </a:r>
            <a:r>
              <a:rPr lang="ru-RU" sz="2000" dirty="0"/>
              <a:t> </a:t>
            </a:r>
            <a:r>
              <a:rPr lang="ru-RU" sz="2000" dirty="0" err="1"/>
              <a:t>учраган</a:t>
            </a:r>
            <a:r>
              <a:rPr lang="ru-RU" sz="2000" dirty="0"/>
              <a:t>, </a:t>
            </a:r>
            <a:r>
              <a:rPr lang="ru-RU" sz="2000" dirty="0" err="1"/>
              <a:t>яъни</a:t>
            </a:r>
            <a:r>
              <a:rPr lang="ru-RU" sz="2000" dirty="0"/>
              <a:t>, </a:t>
            </a:r>
            <a:r>
              <a:rPr lang="ru-RU" sz="2000" dirty="0" err="1"/>
              <a:t>ўсимлик</a:t>
            </a:r>
            <a:r>
              <a:rPr lang="ru-RU" sz="2000" dirty="0"/>
              <a:t> </a:t>
            </a:r>
            <a:r>
              <a:rPr lang="ru-RU" sz="2000" dirty="0" err="1"/>
              <a:t>Қопламида</a:t>
            </a:r>
            <a:r>
              <a:rPr lang="ru-RU" sz="2000" dirty="0"/>
              <a:t> </a:t>
            </a:r>
            <a:r>
              <a:rPr lang="ru-RU" sz="2000" dirty="0" err="1"/>
              <a:t>кўзикулоқ</a:t>
            </a:r>
            <a:r>
              <a:rPr lang="ru-RU" sz="2000" dirty="0"/>
              <a:t>, </a:t>
            </a:r>
            <a:r>
              <a:rPr lang="ru-RU" sz="2000" dirty="0" err="1"/>
              <a:t>оқ</a:t>
            </a:r>
            <a:r>
              <a:rPr lang="ru-RU" sz="2000" dirty="0"/>
              <a:t>, </a:t>
            </a:r>
            <a:r>
              <a:rPr lang="ru-RU" sz="2000" dirty="0" err="1"/>
              <a:t>кўрай</a:t>
            </a:r>
            <a:r>
              <a:rPr lang="ru-RU" sz="2000" dirty="0"/>
              <a:t>, </a:t>
            </a:r>
            <a:r>
              <a:rPr lang="ru-RU" sz="2000" dirty="0" err="1"/>
              <a:t>исфент</a:t>
            </a:r>
            <a:r>
              <a:rPr lang="ru-RU" sz="2000" dirty="0"/>
              <a:t> </a:t>
            </a:r>
            <a:r>
              <a:rPr lang="ru-RU" sz="2000" dirty="0" err="1"/>
              <a:t>каби</a:t>
            </a:r>
            <a:r>
              <a:rPr lang="ru-RU" sz="2000" dirty="0"/>
              <a:t> </a:t>
            </a:r>
            <a:r>
              <a:rPr lang="ru-RU" sz="2000" dirty="0" err="1"/>
              <a:t>бегона</a:t>
            </a:r>
            <a:r>
              <a:rPr lang="ru-RU" sz="2000" dirty="0"/>
              <a:t> </a:t>
            </a:r>
            <a:r>
              <a:rPr lang="ru-RU" sz="2000" dirty="0" err="1"/>
              <a:t>ўтшр</a:t>
            </a:r>
            <a:r>
              <a:rPr lang="ru-RU" sz="2000" dirty="0"/>
              <a:t> </a:t>
            </a:r>
            <a:r>
              <a:rPr lang="ru-RU" sz="2000" dirty="0" err="1"/>
              <a:t>устиворлик</a:t>
            </a:r>
            <a:r>
              <a:rPr lang="ru-RU" sz="2000" dirty="0"/>
              <a:t> </a:t>
            </a:r>
            <a:r>
              <a:rPr lang="ru-RU" sz="2000" dirty="0" err="1"/>
              <a:t>қилган</a:t>
            </a:r>
            <a:r>
              <a:rPr lang="ru-RU" sz="2000" dirty="0"/>
              <a:t> </a:t>
            </a:r>
            <a:r>
              <a:rPr lang="ru-RU" sz="2000" dirty="0" err="1"/>
              <a:t>қудуқлар</a:t>
            </a:r>
            <a:r>
              <a:rPr lang="ru-RU" sz="2000" dirty="0"/>
              <a:t>, </a:t>
            </a:r>
            <a:r>
              <a:rPr lang="ru-RU" sz="2000" dirty="0" err="1"/>
              <a:t>ахоли</a:t>
            </a:r>
            <a:r>
              <a:rPr lang="ru-RU" sz="2000" dirty="0"/>
              <a:t> </a:t>
            </a:r>
            <a:r>
              <a:rPr lang="ru-RU" sz="2000" dirty="0" err="1"/>
              <a:t>пунктларига</a:t>
            </a:r>
            <a:r>
              <a:rPr lang="ru-RU" sz="2000" dirty="0"/>
              <a:t> </a:t>
            </a:r>
            <a:r>
              <a:rPr lang="ru-RU" sz="2000" dirty="0" err="1"/>
              <a:t>якин</a:t>
            </a:r>
            <a:r>
              <a:rPr lang="ru-RU" sz="2000" dirty="0"/>
              <a:t> </a:t>
            </a:r>
            <a:r>
              <a:rPr lang="ru-RU" sz="2000" dirty="0" err="1"/>
              <a:t>майдонлар</a:t>
            </a:r>
            <a:r>
              <a:rPr lang="ru-RU" sz="2000" dirty="0"/>
              <a:t> </a:t>
            </a:r>
            <a:r>
              <a:rPr lang="ru-RU" sz="2000" dirty="0" err="1"/>
              <a:t>ажратилади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уларда</a:t>
            </a:r>
            <a:r>
              <a:rPr lang="ru-RU" sz="2000" dirty="0"/>
              <a:t> </a:t>
            </a:r>
            <a:r>
              <a:rPr lang="ru-RU" sz="2000" dirty="0" err="1"/>
              <a:t>аксарият</a:t>
            </a:r>
            <a:r>
              <a:rPr lang="ru-RU" sz="2000" dirty="0"/>
              <a:t> ярим бута </a:t>
            </a:r>
            <a:r>
              <a:rPr lang="ru-RU" sz="2000" dirty="0" err="1"/>
              <a:t>турлар</a:t>
            </a:r>
            <a:r>
              <a:rPr lang="ru-RU" sz="2000" dirty="0"/>
              <a:t> (</a:t>
            </a:r>
            <a:r>
              <a:rPr lang="ru-RU" sz="2000" dirty="0" err="1"/>
              <a:t>чогон</a:t>
            </a:r>
            <a:r>
              <a:rPr lang="ru-RU" sz="2000" dirty="0"/>
              <a:t>, </a:t>
            </a:r>
            <a:r>
              <a:rPr lang="ru-RU" sz="2000" dirty="0" err="1"/>
              <a:t>изен</a:t>
            </a:r>
            <a:r>
              <a:rPr lang="ru-RU" sz="2000" dirty="0"/>
              <a:t>, </a:t>
            </a:r>
            <a:r>
              <a:rPr lang="ru-RU" sz="2000" dirty="0" err="1"/>
              <a:t>кейреуқ</a:t>
            </a:r>
            <a:r>
              <a:rPr lang="ru-RU" sz="2000" dirty="0"/>
              <a:t> </a:t>
            </a:r>
            <a:r>
              <a:rPr lang="ru-RU" sz="2000" dirty="0" err="1"/>
              <a:t>шувоқ</a:t>
            </a:r>
            <a:r>
              <a:rPr lang="ru-RU" sz="2000" dirty="0"/>
              <a:t>, </a:t>
            </a:r>
            <a:r>
              <a:rPr lang="ru-RU" sz="2000" dirty="0" err="1"/>
              <a:t>терескен</a:t>
            </a:r>
            <a:r>
              <a:rPr lang="ru-RU" sz="2000" dirty="0"/>
              <a:t>)дан </a:t>
            </a:r>
            <a:r>
              <a:rPr lang="ru-RU" sz="2000" dirty="0" err="1"/>
              <a:t>иборат</a:t>
            </a:r>
            <a:r>
              <a:rPr lang="ru-RU" sz="2000" dirty="0"/>
              <a:t> </a:t>
            </a:r>
            <a:r>
              <a:rPr lang="ru-RU" sz="2000" dirty="0" err="1"/>
              <a:t>янги</a:t>
            </a:r>
            <a:r>
              <a:rPr lang="ru-RU" sz="2000" dirty="0"/>
              <a:t> </a:t>
            </a:r>
            <a:r>
              <a:rPr lang="ru-RU" sz="2000" dirty="0" err="1"/>
              <a:t>яйлов</a:t>
            </a:r>
            <a:r>
              <a:rPr lang="ru-RU" sz="2000" dirty="0"/>
              <a:t> </a:t>
            </a:r>
            <a:r>
              <a:rPr lang="ru-RU" sz="2000" dirty="0" err="1"/>
              <a:t>майдонлари</a:t>
            </a:r>
            <a:r>
              <a:rPr lang="ru-RU" sz="2000" dirty="0"/>
              <a:t> </a:t>
            </a:r>
            <a:r>
              <a:rPr lang="ru-RU" sz="2000" dirty="0" err="1"/>
              <a:t>барпо</a:t>
            </a:r>
            <a:r>
              <a:rPr lang="ru-RU" sz="2000" dirty="0"/>
              <a:t> </a:t>
            </a:r>
            <a:r>
              <a:rPr lang="ru-RU" sz="2000" dirty="0" err="1"/>
              <a:t>этилади</a:t>
            </a:r>
            <a:r>
              <a:rPr lang="ru-RU" sz="2000" dirty="0"/>
              <a:t>. </a:t>
            </a:r>
          </a:p>
        </p:txBody>
      </p:sp>
      <p:pic>
        <p:nvPicPr>
          <p:cNvPr id="12290" name="Picture 2" descr="C:\ЮНЕСКО\Слайдлар\Ем хашак етиштириш\рАСМЛАР\скачанные файлы (1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857232"/>
            <a:ext cx="3214710" cy="2428892"/>
          </a:xfrm>
          <a:prstGeom prst="rect">
            <a:avLst/>
          </a:prstGeom>
          <a:noFill/>
        </p:spPr>
      </p:pic>
      <p:pic>
        <p:nvPicPr>
          <p:cNvPr id="12291" name="Picture 3" descr="C:\ЮНЕСКО\Слайдлар\Ем хашак етиштириш\рАСМЛАР\1(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3571876"/>
            <a:ext cx="3216188" cy="26432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2526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48072"/>
            <a:ext cx="5832648" cy="2980928"/>
          </a:xfrm>
        </p:spPr>
        <p:txBody>
          <a:bodyPr>
            <a:noAutofit/>
          </a:bodyPr>
          <a:lstStyle/>
          <a:p>
            <a:pPr algn="just"/>
            <a:r>
              <a:rPr lang="ru-RU" sz="2000" b="1" i="1" dirty="0" err="1">
                <a:effectLst/>
              </a:rPr>
              <a:t>Чўл</a:t>
            </a:r>
            <a:r>
              <a:rPr lang="ru-RU" sz="2000" b="1" i="1" dirty="0">
                <a:effectLst/>
              </a:rPr>
              <a:t> </a:t>
            </a:r>
            <a:r>
              <a:rPr lang="ru-RU" sz="2000" b="1" i="1" dirty="0" err="1">
                <a:effectLst/>
              </a:rPr>
              <a:t>худудларида</a:t>
            </a:r>
            <a:r>
              <a:rPr lang="ru-RU" sz="2000" b="1" i="1" dirty="0">
                <a:effectLst/>
              </a:rPr>
              <a:t> </a:t>
            </a:r>
            <a:r>
              <a:rPr lang="ru-RU" sz="2000" b="1" i="1" dirty="0" err="1">
                <a:effectLst/>
              </a:rPr>
              <a:t>ихотазорлар</a:t>
            </a:r>
            <a:r>
              <a:rPr lang="ru-RU" sz="2000" b="1" i="1" dirty="0">
                <a:effectLst/>
              </a:rPr>
              <a:t> </a:t>
            </a:r>
            <a:r>
              <a:rPr lang="ru-RU" sz="2000" b="1" i="1" dirty="0" err="1">
                <a:effectLst/>
              </a:rPr>
              <a:t>барпо</a:t>
            </a:r>
            <a:r>
              <a:rPr lang="ru-RU" sz="2000" b="1" i="1" dirty="0">
                <a:effectLst/>
              </a:rPr>
              <a:t> </a:t>
            </a:r>
            <a:r>
              <a:rPr lang="ru-RU" sz="2000" b="1" i="1" dirty="0" err="1">
                <a:effectLst/>
              </a:rPr>
              <a:t>этишнинг</a:t>
            </a:r>
            <a:r>
              <a:rPr lang="ru-RU" sz="2000" i="1" dirty="0">
                <a:effectLst/>
              </a:rPr>
              <a:t> </a:t>
            </a:r>
            <a:r>
              <a:rPr lang="ru-RU" sz="2000" dirty="0" err="1">
                <a:effectLst/>
              </a:rPr>
              <a:t>мохияти</a:t>
            </a:r>
            <a:r>
              <a:rPr lang="ru-RU" sz="2000" dirty="0">
                <a:effectLst/>
              </a:rPr>
              <a:t> улар </a:t>
            </a:r>
            <a:r>
              <a:rPr lang="ru-RU" sz="2000" dirty="0" err="1">
                <a:effectLst/>
              </a:rPr>
              <a:t>чўлларга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хос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кучли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шамолларнинг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эсиш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тезлигини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пасайтиради</a:t>
            </a:r>
            <a:r>
              <a:rPr lang="ru-RU" sz="2000" dirty="0">
                <a:effectLst/>
              </a:rPr>
              <a:t>, </a:t>
            </a:r>
            <a:r>
              <a:rPr lang="ru-RU" sz="2000" dirty="0" err="1">
                <a:effectLst/>
              </a:rPr>
              <a:t>қишда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қор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тупланишини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таъминлаб</a:t>
            </a:r>
            <a:r>
              <a:rPr lang="ru-RU" sz="2000" dirty="0">
                <a:effectLst/>
              </a:rPr>
              <a:t>, </a:t>
            </a:r>
            <a:r>
              <a:rPr lang="ru-RU" sz="2000" dirty="0" err="1">
                <a:effectLst/>
              </a:rPr>
              <a:t>тупроқда</a:t>
            </a:r>
            <a:r>
              <a:rPr lang="ru-RU" sz="2000" dirty="0">
                <a:effectLst/>
              </a:rPr>
              <a:t> нам </a:t>
            </a:r>
            <a:r>
              <a:rPr lang="ru-RU" sz="2000" dirty="0" err="1">
                <a:effectLst/>
              </a:rPr>
              <a:t>захираларининг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узоқроқ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сакланишига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имконият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яратилади</a:t>
            </a:r>
            <a:r>
              <a:rPr lang="ru-RU" sz="2000" dirty="0">
                <a:effectLst/>
              </a:rPr>
              <a:t>. </a:t>
            </a:r>
          </a:p>
          <a:p>
            <a:pPr algn="just"/>
            <a:r>
              <a:rPr lang="ru-RU" sz="2000" dirty="0" err="1">
                <a:effectLst/>
              </a:rPr>
              <a:t>Яйлов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ўсимликларининг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усиш</a:t>
            </a:r>
            <a:r>
              <a:rPr lang="ru-RU" sz="2000" dirty="0">
                <a:effectLst/>
              </a:rPr>
              <a:t>, </a:t>
            </a:r>
            <a:r>
              <a:rPr lang="ru-RU" sz="2000" dirty="0" err="1">
                <a:effectLst/>
              </a:rPr>
              <a:t>ривожланиш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шароитлари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яхши-ланганлиги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оқибатида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уларнинг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ҳосилдорлиги</a:t>
            </a:r>
            <a:r>
              <a:rPr lang="ru-RU" sz="2000" dirty="0">
                <a:effectLst/>
              </a:rPr>
              <a:t> 1.5-2 </a:t>
            </a:r>
            <a:r>
              <a:rPr lang="ru-RU" sz="2000" dirty="0" err="1">
                <a:effectLst/>
              </a:rPr>
              <a:t>баровар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ошади</a:t>
            </a:r>
            <a:r>
              <a:rPr lang="ru-RU" sz="2000" dirty="0">
                <a:effectLst/>
              </a:rPr>
              <a:t>. </a:t>
            </a:r>
          </a:p>
          <a:p>
            <a:pPr algn="just"/>
            <a:r>
              <a:rPr lang="ru-RU" sz="2000" dirty="0" err="1">
                <a:effectLst/>
              </a:rPr>
              <a:t>Қора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саксовулнинг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ўзи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ҳам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куз-қиш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ойлари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давомида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қўй</a:t>
            </a:r>
            <a:r>
              <a:rPr lang="ru-RU" sz="2000" i="1" dirty="0" err="1">
                <a:effectLst/>
              </a:rPr>
              <a:t>-</a:t>
            </a:r>
            <a:r>
              <a:rPr lang="ru-RU" sz="2000" dirty="0" err="1">
                <a:effectLst/>
              </a:rPr>
              <a:t>қўзилар</a:t>
            </a:r>
            <a:r>
              <a:rPr lang="ru-RU" sz="2000" dirty="0">
                <a:effectLst/>
              </a:rPr>
              <a:t>, </a:t>
            </a:r>
            <a:r>
              <a:rPr lang="ru-RU" sz="2000" dirty="0" err="1">
                <a:effectLst/>
              </a:rPr>
              <a:t>туялар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учун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тўйимли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озуқа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ҳисобланади</a:t>
            </a:r>
            <a:r>
              <a:rPr lang="ru-RU" sz="2000" dirty="0">
                <a:effectLst/>
              </a:rPr>
              <a:t>. </a:t>
            </a:r>
          </a:p>
          <a:p>
            <a:pPr algn="just"/>
            <a:r>
              <a:rPr lang="ru-RU" sz="2000" dirty="0" err="1">
                <a:effectLst/>
              </a:rPr>
              <a:t>Ихотазорлар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қулай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тупроқ-иқлим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шароитларида</a:t>
            </a:r>
            <a:r>
              <a:rPr lang="ru-RU" sz="2000" dirty="0">
                <a:effectLst/>
              </a:rPr>
              <a:t>, </a:t>
            </a:r>
            <a:r>
              <a:rPr lang="ru-RU" sz="2000" dirty="0" err="1">
                <a:effectLst/>
              </a:rPr>
              <a:t>йирик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буталар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усмаган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яйлов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майдонларида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барпо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этилиши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мақсадга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мувофик</a:t>
            </a:r>
            <a:r>
              <a:rPr lang="ru-RU" sz="2000" dirty="0">
                <a:effectLst/>
              </a:rPr>
              <a:t>. </a:t>
            </a:r>
            <a:r>
              <a:rPr lang="ru-RU" sz="2000" dirty="0" err="1">
                <a:effectLst/>
              </a:rPr>
              <a:t>Бундай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мақсадлар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учун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енгил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механиқ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таркибли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бўз</a:t>
            </a:r>
            <a:r>
              <a:rPr lang="ru-RU" sz="2000" dirty="0">
                <a:effectLst/>
              </a:rPr>
              <a:t>, </a:t>
            </a:r>
            <a:r>
              <a:rPr lang="ru-RU" sz="2000" dirty="0" err="1">
                <a:effectLst/>
              </a:rPr>
              <a:t>кўнгир-бўз</a:t>
            </a:r>
            <a:r>
              <a:rPr lang="ru-RU" sz="2000" dirty="0">
                <a:effectLst/>
              </a:rPr>
              <a:t>, </a:t>
            </a:r>
            <a:r>
              <a:rPr lang="ru-RU" sz="2000" dirty="0" err="1">
                <a:effectLst/>
              </a:rPr>
              <a:t>қумоқ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тупроқли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бироз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шўрланган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яйлов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майдонлари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танланади</a:t>
            </a:r>
            <a:r>
              <a:rPr lang="ru-RU" sz="2000" dirty="0">
                <a:effectLst/>
              </a:rPr>
              <a:t>. </a:t>
            </a:r>
          </a:p>
        </p:txBody>
      </p:sp>
      <p:pic>
        <p:nvPicPr>
          <p:cNvPr id="16386" name="Picture 2" descr="C:\ЮНЕСКО\Слайдлар\Ем хашак етиштириш\рАСМЛАР\67dd402b4f2e65e98ba8d0093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714356"/>
            <a:ext cx="2428891" cy="2428892"/>
          </a:xfrm>
          <a:prstGeom prst="rect">
            <a:avLst/>
          </a:prstGeom>
          <a:noFill/>
        </p:spPr>
      </p:pic>
      <p:pic>
        <p:nvPicPr>
          <p:cNvPr id="16387" name="Picture 3" descr="C:\ЮНЕСКО\Слайдлар\Ем хашак етиштириш\рАСМЛАР\1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3643314"/>
            <a:ext cx="2256395" cy="25003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1079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428609"/>
            <a:ext cx="8229600" cy="714375"/>
          </a:xfrm>
        </p:spPr>
        <p:txBody>
          <a:bodyPr/>
          <a:lstStyle/>
          <a:p>
            <a:pPr algn="ctr">
              <a:defRPr/>
            </a:pPr>
            <a:r>
              <a:rPr lang="ru-RU" sz="2000" b="1" smtClean="0"/>
              <a:t>Турли режимда фойдаланиш шароитида эфемерли яйловлар ўсимлик қопламининг алмашинуви</a:t>
            </a:r>
            <a:endParaRPr lang="ru-RU" sz="2000" dirty="0"/>
          </a:p>
        </p:txBody>
      </p:sp>
      <p:pic>
        <p:nvPicPr>
          <p:cNvPr id="14338" name="Picture 2" descr="C:\ЮНЕСКО\Слайдлар\Ем хашак етиштириш\рАСМЛАР\alpine-pasture-383187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4714884"/>
            <a:ext cx="3171788" cy="2114525"/>
          </a:xfrm>
          <a:prstGeom prst="rect">
            <a:avLst/>
          </a:prstGeom>
          <a:noFill/>
        </p:spPr>
      </p:pic>
      <p:pic>
        <p:nvPicPr>
          <p:cNvPr id="14339" name="Picture 3" descr="C:\ЮНЕСКО\Слайдлар\Ем хашак етиштириш\рАСМЛАР\1171981170a94ada1cb420428f7708b93ce1abd957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17380" y="4714908"/>
            <a:ext cx="3183710" cy="207167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39552" y="1172725"/>
            <a:ext cx="7980625" cy="3533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985" indent="450850" algn="just">
              <a:lnSpc>
                <a:spcPct val="102000"/>
              </a:lnSpc>
              <a:spcAft>
                <a:spcPts val="25"/>
              </a:spcAft>
            </a:pPr>
            <a:r>
              <a:rPr lang="ru-RU" sz="2000" b="1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sz="2000" b="1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мавсумларда</a:t>
            </a:r>
            <a:r>
              <a:rPr lang="ru-RU" sz="2000" b="1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яйловлардан</a:t>
            </a:r>
            <a:r>
              <a:rPr lang="ru-RU" sz="2000" b="1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000" b="1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имконини</a:t>
            </a:r>
            <a:r>
              <a:rPr lang="ru-RU" sz="2000" b="1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берувчи</a:t>
            </a:r>
            <a:r>
              <a:rPr lang="ru-RU" sz="2000" b="1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яйлов</a:t>
            </a:r>
            <a:r>
              <a:rPr lang="ru-RU" sz="2000" b="1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агрофитоценозлари</a:t>
            </a:r>
            <a:r>
              <a:rPr lang="ru-RU" sz="2000" b="1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барпо</a:t>
            </a:r>
            <a:r>
              <a:rPr lang="ru-RU" sz="2000" b="1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этишнинг</a:t>
            </a:r>
            <a:r>
              <a:rPr lang="ru-RU" sz="2000" b="1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аҳамияти</a:t>
            </a:r>
            <a:r>
              <a:rPr lang="ru-RU" sz="2000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шундаки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чўл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экологик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типларининг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ўзига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хос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тупроқ-иқлим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ўсимлик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копламлари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хусусиятларини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ҳаётиий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шакллар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буталар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ярим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буталар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угчил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турлар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аралашмасидан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яйлов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агрофитоценозлари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барпо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Янги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экин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майдонларининг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дастлабки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афзаллиги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шундаки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улар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ярусли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каватли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йилнинг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деярли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мавсумларида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кўкат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ҳолида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сакданувчи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турлардан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топганлиги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сабабли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йилнинг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мавсумида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имконини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; об-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ҳаво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ноқулай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келган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йиллар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шароитида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хашак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ҳосилдорлиги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баркарор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сақланиб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туради</a:t>
            </a:r>
            <a:r>
              <a:rPr lang="ru-R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235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8178112" cy="922114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3600" b="1" i="1" dirty="0" err="1">
                <a:effectLst/>
              </a:rPr>
              <a:t>Ихотазорлар+мелиоратив</a:t>
            </a:r>
            <a:r>
              <a:rPr lang="ru-RU" sz="3600" b="1" i="1" dirty="0">
                <a:effectLst/>
              </a:rPr>
              <a:t> </a:t>
            </a:r>
            <a:r>
              <a:rPr lang="ru-RU" sz="3600" b="1" i="1" dirty="0" err="1">
                <a:effectLst/>
              </a:rPr>
              <a:t>экинлар</a:t>
            </a:r>
            <a:r>
              <a:rPr lang="ru-RU" sz="3600" b="1" i="1" dirty="0">
                <a:effectLst/>
              </a:rPr>
              <a:t> </a:t>
            </a:r>
            <a:r>
              <a:rPr lang="ru-RU" sz="3600" b="1" i="1" dirty="0" err="1">
                <a:effectLst/>
              </a:rPr>
              <a:t>барпо</a:t>
            </a:r>
            <a:r>
              <a:rPr lang="ru-RU" sz="3600" b="1" i="1" dirty="0">
                <a:effectLst/>
              </a:rPr>
              <a:t> </a:t>
            </a:r>
            <a:r>
              <a:rPr lang="ru-RU" sz="3600" b="1" i="1" dirty="0" err="1">
                <a:effectLst/>
              </a:rPr>
              <a:t>этиш</a:t>
            </a:r>
            <a:r>
              <a:rPr lang="ru-RU" sz="3600" b="1" i="1" dirty="0">
                <a:effectLst/>
              </a:rPr>
              <a:t> технология</a:t>
            </a:r>
            <a:r>
              <a:rPr lang="uz-Cyrl-UZ" sz="3600" b="1" i="1" dirty="0">
                <a:effectLst/>
              </a:rPr>
              <a:t>си</a:t>
            </a:r>
            <a:r>
              <a:rPr lang="ru-RU" sz="3600" b="1" i="1" dirty="0">
                <a:effectLst/>
              </a:rPr>
              <a:t>.</a:t>
            </a:r>
            <a:r>
              <a:rPr lang="ru-RU" sz="3600" i="1" dirty="0">
                <a:effectLst/>
              </a:rPr>
              <a:t> </a:t>
            </a:r>
            <a:endParaRPr lang="ru-RU" sz="3600" dirty="0"/>
          </a:p>
        </p:txBody>
      </p:sp>
      <p:sp>
        <p:nvSpPr>
          <p:cNvPr id="50177" name="Rectangle 1"/>
          <p:cNvSpPr>
            <a:spLocks noChangeArrowheads="1"/>
          </p:cNvSpPr>
          <p:nvPr/>
        </p:nvSpPr>
        <p:spPr bwMode="auto">
          <a:xfrm rot="10800000" flipV="1">
            <a:off x="142844" y="1467873"/>
            <a:ext cx="8929718" cy="3325058"/>
          </a:xfrm>
          <a:prstGeom prst="foldedCorner">
            <a:avLst>
              <a:gd name="adj" fmla="val 20013"/>
            </a:avLst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dirty="0" err="1"/>
              <a:t>Қизилқумнинг</a:t>
            </a:r>
            <a:r>
              <a:rPr lang="ru-RU" sz="2400" dirty="0"/>
              <a:t> </a:t>
            </a:r>
            <a:r>
              <a:rPr lang="ru-RU" sz="2400" dirty="0" err="1"/>
              <a:t>ноқулай</a:t>
            </a:r>
            <a:r>
              <a:rPr lang="ru-RU" sz="2400" dirty="0"/>
              <a:t> </a:t>
            </a:r>
            <a:r>
              <a:rPr lang="ru-RU" sz="2400" dirty="0" err="1"/>
              <a:t>иқлим-тупроқ</a:t>
            </a:r>
            <a:r>
              <a:rPr lang="ru-RU" sz="2400" dirty="0"/>
              <a:t>, </a:t>
            </a:r>
            <a:r>
              <a:rPr lang="ru-RU" sz="2400" dirty="0" err="1"/>
              <a:t>шароитларида</a:t>
            </a:r>
            <a:r>
              <a:rPr lang="ru-RU" sz="2400" dirty="0"/>
              <a:t> </a:t>
            </a:r>
            <a:r>
              <a:rPr lang="ru-RU" sz="2400" dirty="0" err="1"/>
              <a:t>қўллаш</a:t>
            </a:r>
            <a:r>
              <a:rPr lang="ru-RU" sz="2400" dirty="0"/>
              <a:t> </a:t>
            </a:r>
            <a:r>
              <a:rPr lang="ru-RU" sz="2400" dirty="0" err="1"/>
              <a:t>учун</a:t>
            </a:r>
            <a:r>
              <a:rPr lang="ru-RU" sz="2400" dirty="0"/>
              <a:t> мое </a:t>
            </a:r>
            <a:r>
              <a:rPr lang="ru-RU" sz="2400" dirty="0" err="1"/>
              <a:t>келади</a:t>
            </a:r>
            <a:r>
              <a:rPr lang="ru-RU" sz="2400" dirty="0"/>
              <a:t>. </a:t>
            </a:r>
          </a:p>
          <a:p>
            <a:r>
              <a:rPr lang="ru-RU" sz="2400" dirty="0" err="1"/>
              <a:t>Мазкур</a:t>
            </a:r>
            <a:r>
              <a:rPr lang="ru-RU" sz="2400" dirty="0"/>
              <a:t> </a:t>
            </a:r>
            <a:r>
              <a:rPr lang="ru-RU" sz="2400" dirty="0" err="1"/>
              <a:t>технологиянинг</a:t>
            </a:r>
            <a:r>
              <a:rPr lang="ru-RU" sz="2400" dirty="0"/>
              <a:t> </a:t>
            </a:r>
            <a:r>
              <a:rPr lang="ru-RU" sz="2400" dirty="0" err="1"/>
              <a:t>мохияти</a:t>
            </a:r>
            <a:r>
              <a:rPr lang="ru-RU" sz="2400" dirty="0"/>
              <a:t> </a:t>
            </a:r>
            <a:r>
              <a:rPr lang="ru-RU" sz="2400" dirty="0" err="1"/>
              <a:t>шундаки</a:t>
            </a:r>
            <a:r>
              <a:rPr lang="ru-RU" sz="2400" dirty="0"/>
              <a:t>, </a:t>
            </a:r>
            <a:r>
              <a:rPr lang="ru-RU" sz="2400" dirty="0" err="1"/>
              <a:t>якка</a:t>
            </a:r>
            <a:r>
              <a:rPr lang="ru-RU" sz="2400" dirty="0"/>
              <a:t> </a:t>
            </a:r>
            <a:r>
              <a:rPr lang="ru-RU" sz="2400" dirty="0" err="1"/>
              <a:t>холда</a:t>
            </a:r>
            <a:r>
              <a:rPr lang="ru-RU" sz="2400" dirty="0"/>
              <a:t> </a:t>
            </a:r>
            <a:r>
              <a:rPr lang="ru-RU" sz="2400" dirty="0" err="1"/>
              <a:t>ихотазорлар</a:t>
            </a:r>
            <a:r>
              <a:rPr lang="ru-RU" sz="2400" dirty="0"/>
              <a:t> </a:t>
            </a:r>
            <a:r>
              <a:rPr lang="ru-RU" sz="2400" dirty="0" err="1"/>
              <a:t>ташкил</a:t>
            </a:r>
            <a:r>
              <a:rPr lang="ru-RU" sz="2400" dirty="0"/>
              <a:t> </a:t>
            </a:r>
            <a:r>
              <a:rPr lang="ru-RU" sz="2400" dirty="0" err="1"/>
              <a:t>этиш</a:t>
            </a:r>
            <a:r>
              <a:rPr lang="ru-RU" sz="2400" dirty="0"/>
              <a:t> </a:t>
            </a:r>
            <a:r>
              <a:rPr lang="ru-RU" sz="2400" dirty="0" err="1"/>
              <a:t>ўрнига</a:t>
            </a:r>
            <a:r>
              <a:rPr lang="ru-RU" sz="2400" dirty="0"/>
              <a:t> </a:t>
            </a:r>
            <a:r>
              <a:rPr lang="ru-RU" sz="2400" dirty="0" err="1"/>
              <a:t>буталар</a:t>
            </a:r>
            <a:r>
              <a:rPr lang="ru-RU" sz="2400" dirty="0"/>
              <a:t>, </a:t>
            </a:r>
            <a:r>
              <a:rPr lang="ru-RU" sz="2400" dirty="0" err="1"/>
              <a:t>чунончи</a:t>
            </a:r>
            <a:r>
              <a:rPr lang="ru-RU" sz="2400" dirty="0"/>
              <a:t>, </a:t>
            </a:r>
            <a:r>
              <a:rPr lang="ru-RU" sz="2400" dirty="0" err="1"/>
              <a:t>саксовуллар</a:t>
            </a:r>
            <a:r>
              <a:rPr lang="ru-RU" sz="2400" dirty="0"/>
              <a:t>, </a:t>
            </a:r>
            <a:r>
              <a:rPr lang="ru-RU" sz="2400" dirty="0" err="1"/>
              <a:t>черкезлар</a:t>
            </a:r>
            <a:r>
              <a:rPr lang="ru-RU" sz="2400" dirty="0"/>
              <a:t>, </a:t>
            </a:r>
            <a:r>
              <a:rPr lang="ru-RU" sz="2400" dirty="0" err="1"/>
              <a:t>кдндимлар</a:t>
            </a:r>
            <a:r>
              <a:rPr lang="ru-RU" sz="2400" dirty="0"/>
              <a:t> </a:t>
            </a:r>
            <a:r>
              <a:rPr lang="ru-RU" sz="2400" dirty="0" err="1"/>
              <a:t>билан</a:t>
            </a:r>
            <a:r>
              <a:rPr lang="ru-RU" sz="2400" dirty="0"/>
              <a:t> </a:t>
            </a:r>
            <a:r>
              <a:rPr lang="ru-RU" sz="2400" dirty="0" err="1"/>
              <a:t>биргаликда</a:t>
            </a:r>
            <a:r>
              <a:rPr lang="ru-RU" sz="2400" dirty="0"/>
              <a:t> ярим </a:t>
            </a:r>
            <a:r>
              <a:rPr lang="ru-RU" sz="2400" dirty="0" err="1"/>
              <a:t>буталар</a:t>
            </a:r>
            <a:r>
              <a:rPr lang="ru-RU" sz="2400" dirty="0"/>
              <a:t> (</a:t>
            </a:r>
            <a:r>
              <a:rPr lang="ru-RU" sz="2400" dirty="0" err="1"/>
              <a:t>чугон</a:t>
            </a:r>
            <a:r>
              <a:rPr lang="ru-RU" sz="2400" dirty="0"/>
              <a:t>, </a:t>
            </a:r>
            <a:r>
              <a:rPr lang="ru-RU" sz="2400" dirty="0" err="1"/>
              <a:t>кейреуқ</a:t>
            </a:r>
            <a:r>
              <a:rPr lang="ru-RU" sz="2400" dirty="0"/>
              <a:t> </a:t>
            </a:r>
            <a:r>
              <a:rPr lang="ru-RU" sz="2400" dirty="0" err="1"/>
              <a:t>терескен</a:t>
            </a:r>
            <a:r>
              <a:rPr lang="ru-RU" sz="2400" dirty="0"/>
              <a:t>) </a:t>
            </a:r>
            <a:r>
              <a:rPr lang="ru-RU" sz="2400" dirty="0" err="1"/>
              <a:t>аралашмасидан</a:t>
            </a:r>
            <a:r>
              <a:rPr lang="ru-RU" sz="2400" dirty="0"/>
              <a:t> </a:t>
            </a:r>
            <a:r>
              <a:rPr lang="ru-RU" sz="2400" dirty="0" err="1"/>
              <a:t>иборат</a:t>
            </a:r>
            <a:r>
              <a:rPr lang="ru-RU" sz="2400" dirty="0"/>
              <a:t> </a:t>
            </a:r>
            <a:r>
              <a:rPr lang="ru-RU" sz="2400" dirty="0" err="1"/>
              <a:t>экин</a:t>
            </a:r>
            <a:r>
              <a:rPr lang="ru-RU" sz="2400" dirty="0"/>
              <a:t> </a:t>
            </a:r>
            <a:r>
              <a:rPr lang="ru-RU" sz="2400" dirty="0" err="1"/>
              <a:t>минтақачалари</a:t>
            </a:r>
            <a:r>
              <a:rPr lang="ru-RU" sz="2400" dirty="0"/>
              <a:t> </a:t>
            </a:r>
            <a:r>
              <a:rPr lang="ru-RU" sz="2400" dirty="0" err="1"/>
              <a:t>ташкил</a:t>
            </a:r>
            <a:r>
              <a:rPr lang="ru-RU" sz="2400" dirty="0"/>
              <a:t> </a:t>
            </a:r>
            <a:r>
              <a:rPr lang="ru-RU" sz="2400" dirty="0" err="1"/>
              <a:t>этилади</a:t>
            </a:r>
            <a:r>
              <a:rPr lang="ru-RU" sz="2400" dirty="0"/>
              <a:t>. </a:t>
            </a:r>
          </a:p>
        </p:txBody>
      </p:sp>
      <p:pic>
        <p:nvPicPr>
          <p:cNvPr id="50178" name="Picture 2" descr="C:\ЮНЕСКО\Слайдлар\Ем хашак етиштириш\рАСМЛАР\image-by-item-and-al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5136231"/>
            <a:ext cx="2370118" cy="157891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0179" name="Picture 3" descr="C:\ЮНЕСКО\Слайдлар\Ем хашак етиштириш\рАСМЛАР\images (18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5072074"/>
            <a:ext cx="2547937" cy="169553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0180" name="Picture 4" descr="C:\ЮНЕСКО\Слайдлар\Ем хашак етиштириш\рАСМЛАР\1171981170a94ada1cb420428f7708b93ce1abd957_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5119700"/>
            <a:ext cx="2500294" cy="166686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9178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214290"/>
            <a:ext cx="8229600" cy="70326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000" b="1" dirty="0" err="1">
                <a:effectLst/>
              </a:rPr>
              <a:t>Чўл</a:t>
            </a:r>
            <a:r>
              <a:rPr lang="ru-RU" sz="2000" b="1" dirty="0">
                <a:effectLst/>
              </a:rPr>
              <a:t> </a:t>
            </a:r>
            <a:r>
              <a:rPr lang="ru-RU" sz="2000" b="1" dirty="0" err="1">
                <a:effectLst/>
              </a:rPr>
              <a:t>худудлари</a:t>
            </a:r>
            <a:r>
              <a:rPr lang="ru-RU" sz="2000" b="1" dirty="0">
                <a:effectLst/>
              </a:rPr>
              <a:t> </a:t>
            </a:r>
            <a:r>
              <a:rPr lang="ru-RU" sz="2000" b="1" dirty="0" err="1">
                <a:effectLst/>
              </a:rPr>
              <a:t>яйловларининг</a:t>
            </a:r>
            <a:r>
              <a:rPr lang="ru-RU" sz="2000" b="1" dirty="0">
                <a:effectLst/>
              </a:rPr>
              <a:t> </a:t>
            </a:r>
            <a:r>
              <a:rPr lang="ru-RU" sz="2000" b="1" dirty="0" err="1">
                <a:effectLst/>
              </a:rPr>
              <a:t>маҳсулдорлигини</a:t>
            </a:r>
            <a:r>
              <a:rPr lang="ru-RU" sz="2000" b="1" dirty="0">
                <a:effectLst/>
              </a:rPr>
              <a:t> </a:t>
            </a:r>
            <a:r>
              <a:rPr lang="ru-RU" sz="2000" b="1" dirty="0" err="1">
                <a:effectLst/>
              </a:rPr>
              <a:t>оширишнинг</a:t>
            </a:r>
            <a:r>
              <a:rPr lang="ru-RU" sz="2000" b="1" dirty="0">
                <a:effectLst/>
              </a:rPr>
              <a:t> </a:t>
            </a:r>
            <a:r>
              <a:rPr lang="ru-RU" sz="2000" b="1" dirty="0" err="1">
                <a:effectLst/>
              </a:rPr>
              <a:t>зонал</a:t>
            </a:r>
            <a:r>
              <a:rPr lang="ru-RU" sz="2000" b="1" dirty="0">
                <a:effectLst/>
              </a:rPr>
              <a:t> </a:t>
            </a:r>
            <a:r>
              <a:rPr lang="ru-RU" sz="2000" b="1" dirty="0" err="1">
                <a:effectLst/>
              </a:rPr>
              <a:t>технологиялари</a:t>
            </a:r>
            <a:endParaRPr lang="ru-RU" altLang="ru-RU" sz="2000" b="1" dirty="0" smtClean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>
          <a:xfrm>
            <a:off x="341755" y="892129"/>
            <a:ext cx="8715404" cy="3643338"/>
          </a:xfrm>
          <a:blipFill>
            <a:blip r:embed="rId2"/>
            <a:tile tx="0" ty="0" sx="100000" sy="100000" flip="none" algn="tl"/>
          </a:blipFill>
        </p:spPr>
        <p:txBody>
          <a:bodyPr rtlCol="0">
            <a:noAutofit/>
          </a:bodyPr>
          <a:lstStyle/>
          <a:p>
            <a:r>
              <a:rPr lang="ru-RU" sz="2000" dirty="0" err="1"/>
              <a:t>Маълумки</a:t>
            </a:r>
            <a:r>
              <a:rPr lang="ru-RU" sz="2000" dirty="0"/>
              <a:t>, </a:t>
            </a:r>
            <a:r>
              <a:rPr lang="ru-RU" sz="2000" dirty="0" err="1"/>
              <a:t>республикамизнинг</a:t>
            </a:r>
            <a:r>
              <a:rPr lang="ru-RU" sz="2000" dirty="0"/>
              <a:t> </a:t>
            </a:r>
            <a:r>
              <a:rPr lang="ru-RU" sz="2000" dirty="0" err="1"/>
              <a:t>энг</a:t>
            </a:r>
            <a:r>
              <a:rPr lang="ru-RU" sz="2000" dirty="0"/>
              <a:t> </a:t>
            </a:r>
            <a:r>
              <a:rPr lang="ru-RU" sz="2000" dirty="0" err="1"/>
              <a:t>йирик</a:t>
            </a:r>
            <a:r>
              <a:rPr lang="ru-RU" sz="2000" dirty="0"/>
              <a:t> </a:t>
            </a:r>
            <a:r>
              <a:rPr lang="ru-RU" sz="2000" dirty="0" err="1"/>
              <a:t>қумли</a:t>
            </a:r>
            <a:r>
              <a:rPr lang="ru-RU" sz="2000" dirty="0"/>
              <a:t> </a:t>
            </a:r>
            <a:r>
              <a:rPr lang="ru-RU" sz="2000" dirty="0" err="1"/>
              <a:t>чўл</a:t>
            </a:r>
            <a:r>
              <a:rPr lang="ru-RU" sz="2000" dirty="0"/>
              <a:t> </a:t>
            </a:r>
            <a:r>
              <a:rPr lang="ru-RU" sz="2000" dirty="0" err="1"/>
              <a:t>региони</a:t>
            </a:r>
            <a:r>
              <a:rPr lang="ru-RU" sz="2000" dirty="0"/>
              <a:t> </a:t>
            </a:r>
            <a:r>
              <a:rPr lang="uz-Cyrl-UZ" sz="2000" dirty="0"/>
              <a:t>Қ</a:t>
            </a:r>
            <a:r>
              <a:rPr lang="ru-RU" sz="2000" dirty="0" err="1"/>
              <a:t>изилқум</a:t>
            </a:r>
            <a:r>
              <a:rPr lang="ru-RU" sz="2000" dirty="0"/>
              <a:t> </a:t>
            </a:r>
            <a:r>
              <a:rPr lang="ru-RU" sz="2000" dirty="0" err="1"/>
              <a:t>ҳисобланади</a:t>
            </a:r>
            <a:r>
              <a:rPr lang="ru-RU" sz="2000" dirty="0"/>
              <a:t>. </a:t>
            </a:r>
            <a:r>
              <a:rPr lang="ru-RU" sz="2000" dirty="0" err="1"/>
              <a:t>Унинг</a:t>
            </a:r>
            <a:r>
              <a:rPr lang="ru-RU" sz="2000" dirty="0"/>
              <a:t> 60% дан </a:t>
            </a:r>
            <a:r>
              <a:rPr lang="ru-RU" sz="2000" dirty="0" err="1"/>
              <a:t>ортиқроў</a:t>
            </a:r>
            <a:r>
              <a:rPr lang="ru-RU" sz="2000" dirty="0"/>
              <a:t> </a:t>
            </a:r>
            <a:r>
              <a:rPr lang="ru-RU" sz="2000" dirty="0" err="1"/>
              <a:t>қисми</a:t>
            </a:r>
            <a:r>
              <a:rPr lang="ru-RU" sz="2000" dirty="0"/>
              <a:t> </a:t>
            </a:r>
            <a:r>
              <a:rPr lang="ru-RU" sz="2000" dirty="0" err="1"/>
              <a:t>қумли</a:t>
            </a:r>
            <a:r>
              <a:rPr lang="ru-RU" sz="2000" dirty="0"/>
              <a:t> </a:t>
            </a:r>
            <a:r>
              <a:rPr lang="ru-RU" sz="2000" dirty="0" err="1"/>
              <a:t>чўллардан</a:t>
            </a:r>
            <a:r>
              <a:rPr lang="ru-RU" sz="2000" dirty="0"/>
              <a:t> </a:t>
            </a:r>
            <a:r>
              <a:rPr lang="ru-RU" sz="2000" dirty="0" err="1"/>
              <a:t>иборат</a:t>
            </a:r>
            <a:r>
              <a:rPr lang="ru-RU" sz="2000" dirty="0"/>
              <a:t>. </a:t>
            </a:r>
            <a:r>
              <a:rPr lang="ru-RU" sz="2000" dirty="0" err="1"/>
              <a:t>Қзилқумнинг</a:t>
            </a:r>
            <a:r>
              <a:rPr lang="ru-RU" sz="2000" dirty="0"/>
              <a:t> </a:t>
            </a:r>
            <a:r>
              <a:rPr lang="ru-RU" sz="2000" dirty="0" err="1"/>
              <a:t>бошқа</a:t>
            </a:r>
            <a:r>
              <a:rPr lang="ru-RU" sz="2000" dirty="0"/>
              <a:t> </a:t>
            </a:r>
            <a:r>
              <a:rPr lang="ru-RU" sz="2000" dirty="0" err="1"/>
              <a:t>чўл</a:t>
            </a:r>
            <a:r>
              <a:rPr lang="ru-RU" sz="2000" dirty="0"/>
              <a:t> </a:t>
            </a:r>
            <a:r>
              <a:rPr lang="ru-RU" sz="2000" dirty="0" err="1"/>
              <a:t>худудларидан</a:t>
            </a:r>
            <a:r>
              <a:rPr lang="ru-RU" sz="2000" dirty="0"/>
              <a:t> </a:t>
            </a:r>
            <a:r>
              <a:rPr lang="ru-RU" sz="2000" dirty="0" err="1"/>
              <a:t>фарқи</a:t>
            </a:r>
            <a:r>
              <a:rPr lang="ru-RU" sz="2000" dirty="0"/>
              <a:t> </a:t>
            </a:r>
            <a:r>
              <a:rPr lang="ru-RU" sz="2000" dirty="0" err="1"/>
              <a:t>шундаки</a:t>
            </a:r>
            <a:r>
              <a:rPr lang="ru-RU" sz="2000" dirty="0"/>
              <a:t>, </a:t>
            </a:r>
            <a:r>
              <a:rPr lang="ru-RU" sz="2000" dirty="0" err="1"/>
              <a:t>унда</a:t>
            </a:r>
            <a:r>
              <a:rPr lang="ru-RU" sz="2000" dirty="0"/>
              <a:t> </a:t>
            </a:r>
            <a:r>
              <a:rPr lang="ru-RU" sz="2000" dirty="0" err="1"/>
              <a:t>йиллик</a:t>
            </a:r>
            <a:r>
              <a:rPr lang="ru-RU" sz="2000" dirty="0"/>
              <a:t> </a:t>
            </a:r>
            <a:r>
              <a:rPr lang="ru-RU" sz="2000" dirty="0" err="1"/>
              <a:t>ёғин</a:t>
            </a:r>
            <a:r>
              <a:rPr lang="ru-RU" sz="2000" dirty="0"/>
              <a:t> </a:t>
            </a:r>
            <a:r>
              <a:rPr lang="ru-RU" sz="2000" dirty="0" err="1"/>
              <a:t>миқдори</a:t>
            </a:r>
            <a:r>
              <a:rPr lang="ru-RU" sz="2000" dirty="0"/>
              <a:t> </a:t>
            </a:r>
            <a:r>
              <a:rPr lang="ru-RU" sz="2000" dirty="0" err="1"/>
              <a:t>ута</a:t>
            </a:r>
            <a:r>
              <a:rPr lang="ru-RU" sz="2000" dirty="0"/>
              <a:t> паст (110-130 мм), </a:t>
            </a:r>
            <a:r>
              <a:rPr lang="ru-RU" sz="2000" dirty="0" err="1"/>
              <a:t>тупроқ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ўсимлик</a:t>
            </a:r>
            <a:r>
              <a:rPr lang="ru-RU" sz="2000" dirty="0"/>
              <a:t> </a:t>
            </a:r>
            <a:r>
              <a:rPr lang="ru-RU" sz="2000" dirty="0" err="1"/>
              <a:t>қоплами</a:t>
            </a:r>
            <a:r>
              <a:rPr lang="ru-RU" sz="2000" dirty="0"/>
              <a:t> </a:t>
            </a:r>
            <a:r>
              <a:rPr lang="ru-RU" sz="2000" dirty="0" err="1"/>
              <a:t>эса</a:t>
            </a:r>
            <a:r>
              <a:rPr lang="ru-RU" sz="2000" dirty="0"/>
              <a:t> </a:t>
            </a:r>
            <a:r>
              <a:rPr lang="ru-RU" sz="2000" dirty="0" err="1"/>
              <a:t>хилма</a:t>
            </a:r>
            <a:r>
              <a:rPr lang="ru-RU" sz="2000" dirty="0"/>
              <a:t>-хил. </a:t>
            </a:r>
          </a:p>
          <a:p>
            <a:r>
              <a:rPr lang="ru-RU" sz="2000" dirty="0"/>
              <a:t>Шу </a:t>
            </a:r>
            <a:r>
              <a:rPr lang="ru-RU" sz="2000" dirty="0" err="1"/>
              <a:t>боисдан</a:t>
            </a:r>
            <a:r>
              <a:rPr lang="ru-RU" sz="2000" dirty="0"/>
              <a:t>, </a:t>
            </a:r>
            <a:r>
              <a:rPr lang="ru-RU" sz="2000" dirty="0" err="1"/>
              <a:t>бу</a:t>
            </a:r>
            <a:r>
              <a:rPr lang="ru-RU" sz="2000" dirty="0"/>
              <a:t> регион </a:t>
            </a:r>
            <a:r>
              <a:rPr lang="ru-RU" sz="2000" dirty="0" err="1"/>
              <a:t>учун</a:t>
            </a:r>
            <a:r>
              <a:rPr lang="ru-RU" sz="2000" dirty="0"/>
              <a:t> </a:t>
            </a:r>
            <a:r>
              <a:rPr lang="ru-RU" sz="2000" dirty="0" err="1"/>
              <a:t>яйловлар</a:t>
            </a:r>
            <a:r>
              <a:rPr lang="ru-RU" sz="2000" dirty="0"/>
              <a:t> </a:t>
            </a:r>
            <a:r>
              <a:rPr lang="ru-RU" sz="2000" dirty="0" err="1"/>
              <a:t>махсулдорлигини</a:t>
            </a:r>
            <a:r>
              <a:rPr lang="ru-RU" sz="2000" dirty="0"/>
              <a:t> </a:t>
            </a:r>
            <a:r>
              <a:rPr lang="ru-RU" sz="2000" dirty="0" err="1"/>
              <a:t>яхшилаш</a:t>
            </a:r>
            <a:r>
              <a:rPr lang="ru-RU" sz="2000" dirty="0"/>
              <a:t> </a:t>
            </a:r>
            <a:r>
              <a:rPr lang="ru-RU" sz="2000" dirty="0" err="1"/>
              <a:t>мақсадида</a:t>
            </a:r>
            <a:r>
              <a:rPr lang="ru-RU" sz="2000" dirty="0"/>
              <a:t> ер </a:t>
            </a:r>
            <a:r>
              <a:rPr lang="ru-RU" sz="2000" dirty="0" err="1"/>
              <a:t>майдонларини</a:t>
            </a:r>
            <a:r>
              <a:rPr lang="ru-RU" sz="2000" dirty="0"/>
              <a:t> </a:t>
            </a:r>
            <a:r>
              <a:rPr lang="ru-RU" sz="2000" dirty="0" err="1"/>
              <a:t>танлаш</a:t>
            </a:r>
            <a:r>
              <a:rPr lang="ru-RU" sz="2000" dirty="0"/>
              <a:t>, </a:t>
            </a:r>
            <a:r>
              <a:rPr lang="ru-RU" sz="2000" dirty="0" err="1"/>
              <a:t>шунингдеқ</a:t>
            </a:r>
            <a:r>
              <a:rPr lang="ru-RU" sz="2000" dirty="0"/>
              <a:t> </a:t>
            </a:r>
            <a:r>
              <a:rPr lang="ru-RU" sz="2000" dirty="0" err="1"/>
              <a:t>яхшилаш</a:t>
            </a:r>
            <a:r>
              <a:rPr lang="ru-RU" sz="2000" dirty="0"/>
              <a:t> </a:t>
            </a:r>
            <a:r>
              <a:rPr lang="ru-RU" sz="2000" dirty="0" err="1"/>
              <a:t>усули-тубдан</a:t>
            </a:r>
            <a:r>
              <a:rPr lang="ru-RU" sz="2000" dirty="0"/>
              <a:t> </a:t>
            </a:r>
            <a:r>
              <a:rPr lang="ru-RU" sz="2000" dirty="0" err="1"/>
              <a:t>ёки</a:t>
            </a:r>
            <a:r>
              <a:rPr lang="ru-RU" sz="2000" dirty="0"/>
              <a:t> </a:t>
            </a:r>
            <a:r>
              <a:rPr lang="ru-RU" sz="2000" dirty="0" err="1"/>
              <a:t>юзаки</a:t>
            </a:r>
            <a:r>
              <a:rPr lang="ru-RU" sz="2000" dirty="0"/>
              <a:t> </a:t>
            </a:r>
            <a:r>
              <a:rPr lang="ru-RU" sz="2000" dirty="0" err="1"/>
              <a:t>яхшилаш</a:t>
            </a:r>
            <a:r>
              <a:rPr lang="ru-RU" sz="2000" dirty="0"/>
              <a:t> </a:t>
            </a:r>
            <a:r>
              <a:rPr lang="ru-RU" sz="2000" dirty="0" err="1"/>
              <a:t>чора</a:t>
            </a:r>
            <a:r>
              <a:rPr lang="ru-RU" sz="2000" dirty="0"/>
              <a:t> </a:t>
            </a:r>
            <a:r>
              <a:rPr lang="ru-RU" sz="2000" dirty="0" err="1"/>
              <a:t>тадбирларииқ</a:t>
            </a:r>
            <a:r>
              <a:rPr lang="ru-RU" sz="2000" dirty="0"/>
              <a:t> </a:t>
            </a:r>
            <a:r>
              <a:rPr lang="ru-RU" sz="2000" dirty="0" err="1"/>
              <a:t>қўллаш</a:t>
            </a:r>
            <a:r>
              <a:rPr lang="ru-RU" sz="2000" dirty="0"/>
              <a:t> </a:t>
            </a:r>
            <a:r>
              <a:rPr lang="ru-RU" sz="2000" dirty="0" err="1"/>
              <a:t>ҳам</a:t>
            </a:r>
            <a:r>
              <a:rPr lang="ru-RU" sz="2000" dirty="0"/>
              <a:t> </a:t>
            </a:r>
            <a:r>
              <a:rPr lang="ru-RU" sz="2000" dirty="0" err="1"/>
              <a:t>уга</a:t>
            </a:r>
            <a:r>
              <a:rPr lang="ru-RU" sz="2000" dirty="0"/>
              <a:t> </a:t>
            </a:r>
            <a:r>
              <a:rPr lang="ru-RU" sz="2000" dirty="0" err="1"/>
              <a:t>муҳим</a:t>
            </a:r>
            <a:r>
              <a:rPr lang="ru-RU" sz="2000" dirty="0"/>
              <a:t> </a:t>
            </a:r>
            <a:r>
              <a:rPr lang="ru-RU" sz="2000" dirty="0" err="1"/>
              <a:t>ҳисобланади</a:t>
            </a:r>
            <a:r>
              <a:rPr lang="ru-RU" sz="2000" dirty="0"/>
              <a:t>. </a:t>
            </a:r>
          </a:p>
          <a:p>
            <a:r>
              <a:rPr lang="ru-RU" sz="2000" dirty="0"/>
              <a:t>Ушбу </a:t>
            </a:r>
            <a:r>
              <a:rPr lang="ru-RU" sz="2000" dirty="0" err="1"/>
              <a:t>яхшилаш</a:t>
            </a:r>
            <a:r>
              <a:rPr lang="ru-RU" sz="2000" dirty="0"/>
              <a:t> </a:t>
            </a:r>
            <a:r>
              <a:rPr lang="ru-RU" sz="2000" dirty="0" err="1"/>
              <a:t>усулини</a:t>
            </a:r>
            <a:r>
              <a:rPr lang="ru-RU" sz="2000" dirty="0"/>
              <a:t> </a:t>
            </a:r>
            <a:r>
              <a:rPr lang="ru-RU" sz="2000" dirty="0" err="1"/>
              <a:t>танлашда</a:t>
            </a:r>
            <a:r>
              <a:rPr lang="ru-RU" sz="2000" dirty="0"/>
              <a:t> </a:t>
            </a:r>
            <a:r>
              <a:rPr lang="ru-RU" sz="2000" dirty="0" err="1"/>
              <a:t>худуднинг</a:t>
            </a:r>
            <a:r>
              <a:rPr lang="ru-RU" sz="2000" dirty="0"/>
              <a:t> </a:t>
            </a:r>
            <a:r>
              <a:rPr lang="ru-RU" sz="2000" dirty="0" err="1"/>
              <a:t>геоморфологик</a:t>
            </a:r>
            <a:r>
              <a:rPr lang="ru-RU" sz="2000" dirty="0"/>
              <a:t> </a:t>
            </a:r>
            <a:r>
              <a:rPr lang="ru-RU" sz="2000" dirty="0" err="1"/>
              <a:t>шароитлари</a:t>
            </a:r>
            <a:r>
              <a:rPr lang="ru-RU" sz="2000" dirty="0"/>
              <a:t>, </a:t>
            </a:r>
            <a:r>
              <a:rPr lang="ru-RU" sz="2000" dirty="0" err="1"/>
              <a:t>қумларнинг</a:t>
            </a:r>
            <a:r>
              <a:rPr lang="ru-RU" sz="2000" dirty="0"/>
              <a:t> </a:t>
            </a:r>
            <a:r>
              <a:rPr lang="ru-RU" sz="2000" dirty="0" err="1"/>
              <a:t>мустахкамланганлик</a:t>
            </a:r>
            <a:r>
              <a:rPr lang="ru-RU" sz="2000" dirty="0"/>
              <a:t> </a:t>
            </a:r>
            <a:r>
              <a:rPr lang="ru-RU" sz="2000" dirty="0" err="1"/>
              <a:t>даражаси</a:t>
            </a:r>
            <a:r>
              <a:rPr lang="ru-RU" sz="2000" dirty="0"/>
              <a:t>, </a:t>
            </a:r>
            <a:r>
              <a:rPr lang="ru-RU" sz="2000" dirty="0" err="1"/>
              <a:t>инқироз</a:t>
            </a:r>
            <a:r>
              <a:rPr lang="ru-RU" sz="2000" dirty="0"/>
              <a:t> </a:t>
            </a:r>
            <a:r>
              <a:rPr lang="ru-RU" sz="2000" dirty="0" err="1"/>
              <a:t>даражаси</a:t>
            </a:r>
            <a:r>
              <a:rPr lang="ru-RU" sz="2000" dirty="0"/>
              <a:t>, </a:t>
            </a:r>
            <a:r>
              <a:rPr lang="ru-RU" sz="2000" dirty="0" err="1"/>
              <a:t>рельф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ҳ.к</a:t>
            </a:r>
            <a:r>
              <a:rPr lang="ru-RU" sz="2000" dirty="0"/>
              <a:t> </a:t>
            </a:r>
            <a:r>
              <a:rPr lang="ru-RU" sz="2000" dirty="0" err="1"/>
              <a:t>ҳисобга</a:t>
            </a:r>
            <a:r>
              <a:rPr lang="ru-RU" sz="2000" dirty="0"/>
              <a:t> </a:t>
            </a:r>
            <a:r>
              <a:rPr lang="ru-RU" sz="2000" dirty="0" err="1"/>
              <a:t>олинган</a:t>
            </a:r>
            <a:r>
              <a:rPr lang="ru-RU" sz="2000" dirty="0"/>
              <a:t> </a:t>
            </a:r>
            <a:r>
              <a:rPr lang="ru-RU" sz="2000" dirty="0" err="1"/>
              <a:t>холда</a:t>
            </a:r>
            <a:r>
              <a:rPr lang="ru-RU" sz="2000" dirty="0"/>
              <a:t> </a:t>
            </a:r>
            <a:r>
              <a:rPr lang="ru-RU" sz="2000" dirty="0" err="1"/>
              <a:t>тубдан</a:t>
            </a:r>
            <a:r>
              <a:rPr lang="ru-RU" sz="2000" dirty="0"/>
              <a:t> </a:t>
            </a:r>
            <a:r>
              <a:rPr lang="ru-RU" sz="2000" dirty="0" err="1"/>
              <a:t>ёки</a:t>
            </a:r>
            <a:r>
              <a:rPr lang="ru-RU" sz="2000" dirty="0"/>
              <a:t> </a:t>
            </a:r>
            <a:r>
              <a:rPr lang="ru-RU" sz="2000" dirty="0" err="1"/>
              <a:t>юзаки</a:t>
            </a:r>
            <a:r>
              <a:rPr lang="ru-RU" sz="2000" dirty="0"/>
              <a:t> </a:t>
            </a:r>
            <a:r>
              <a:rPr lang="ru-RU" sz="2000" dirty="0" err="1"/>
              <a:t>яхшилаш</a:t>
            </a:r>
            <a:r>
              <a:rPr lang="ru-RU" sz="2000" dirty="0"/>
              <a:t> </a:t>
            </a:r>
            <a:r>
              <a:rPr lang="ru-RU" sz="2000" dirty="0" err="1"/>
              <a:t>масаласи</a:t>
            </a:r>
            <a:r>
              <a:rPr lang="ru-RU" sz="2000" dirty="0"/>
              <a:t> </a:t>
            </a:r>
            <a:r>
              <a:rPr lang="ru-RU" sz="2000" dirty="0" err="1"/>
              <a:t>аниқланади</a:t>
            </a:r>
            <a:r>
              <a:rPr lang="ru-RU" sz="2000" dirty="0"/>
              <a:t>. </a:t>
            </a:r>
          </a:p>
        </p:txBody>
      </p:sp>
      <p:pic>
        <p:nvPicPr>
          <p:cNvPr id="2" name="Picture 2" descr="C:\ЮНЕСКО\Слайдлар\Ем хашак етиштириш\рАСМЛАР\215big_izysk_carttopo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714884"/>
            <a:ext cx="2968020" cy="2071678"/>
          </a:xfrm>
          <a:prstGeom prst="rect">
            <a:avLst/>
          </a:prstGeom>
          <a:noFill/>
        </p:spPr>
      </p:pic>
      <p:pic>
        <p:nvPicPr>
          <p:cNvPr id="3" name="Picture 3" descr="C:\ЮНЕСКО\Слайдлар\Ем хашак етиштириш\рАСМЛАР\190611-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4714884"/>
            <a:ext cx="2413457" cy="2071678"/>
          </a:xfrm>
          <a:prstGeom prst="rect">
            <a:avLst/>
          </a:prstGeom>
          <a:noFill/>
        </p:spPr>
      </p:pic>
      <p:pic>
        <p:nvPicPr>
          <p:cNvPr id="4" name="Picture 4" descr="C:\ЮНЕСКО\Слайдлар\Ем хашак етиштириш\рАСМЛАР\скачанные файлы (2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68" y="4795860"/>
            <a:ext cx="2857520" cy="19907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25997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0788" y="0"/>
            <a:ext cx="8712968" cy="1143000"/>
          </a:xfrm>
        </p:spPr>
        <p:txBody>
          <a:bodyPr>
            <a:noAutofit/>
          </a:bodyPr>
          <a:lstStyle/>
          <a:p>
            <a:r>
              <a:rPr lang="ru-RU" sz="3200" dirty="0" err="1"/>
              <a:t>Яйлов</a:t>
            </a:r>
            <a:r>
              <a:rPr lang="ru-RU" sz="3200" dirty="0"/>
              <a:t> </a:t>
            </a:r>
            <a:r>
              <a:rPr lang="ru-RU" sz="3200" dirty="0" err="1"/>
              <a:t>фитомелиорантлари</a:t>
            </a:r>
            <a:r>
              <a:rPr lang="ru-RU" sz="3200" dirty="0"/>
              <a:t> </a:t>
            </a:r>
            <a:r>
              <a:rPr lang="ru-RU" sz="3200" dirty="0" err="1"/>
              <a:t>уруғларининг</a:t>
            </a:r>
            <a:r>
              <a:rPr lang="ru-RU" sz="3200" dirty="0"/>
              <a:t> </a:t>
            </a:r>
            <a:r>
              <a:rPr lang="ru-RU" sz="3200" dirty="0" err="1" smtClean="0"/>
              <a:t>экиш</a:t>
            </a:r>
            <a:r>
              <a:rPr lang="ru-RU" sz="3200" dirty="0" smtClean="0"/>
              <a:t> </a:t>
            </a:r>
            <a:r>
              <a:rPr lang="ru-RU" sz="3200" dirty="0" err="1"/>
              <a:t>меъёри</a:t>
            </a:r>
            <a:r>
              <a:rPr lang="ru-RU" sz="3200" dirty="0"/>
              <a:t> (кг/га) </a:t>
            </a:r>
            <a:r>
              <a:rPr lang="ru-RU" sz="3200" dirty="0" err="1"/>
              <a:t>ва</a:t>
            </a:r>
            <a:r>
              <a:rPr lang="ru-RU" sz="3200" dirty="0"/>
              <a:t> </a:t>
            </a:r>
            <a:r>
              <a:rPr lang="ru-RU" sz="3200" dirty="0" err="1"/>
              <a:t>уларнинг</a:t>
            </a:r>
            <a:r>
              <a:rPr lang="ru-RU" sz="3200" dirty="0"/>
              <a:t> </a:t>
            </a:r>
            <a:r>
              <a:rPr lang="ru-RU" sz="3200" dirty="0" err="1" smtClean="0"/>
              <a:t>экиш</a:t>
            </a:r>
            <a:r>
              <a:rPr lang="ru-RU" sz="3200" dirty="0" smtClean="0"/>
              <a:t> </a:t>
            </a:r>
            <a:r>
              <a:rPr lang="ru-RU" sz="3200" dirty="0" err="1"/>
              <a:t>сифатлари</a:t>
            </a:r>
            <a:endParaRPr lang="ru-RU" sz="32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015532"/>
              </p:ext>
            </p:extLst>
          </p:nvPr>
        </p:nvGraphicFramePr>
        <p:xfrm>
          <a:off x="251520" y="1127026"/>
          <a:ext cx="8712968" cy="53876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04231"/>
                <a:gridCol w="1192557"/>
                <a:gridCol w="2146917"/>
                <a:gridCol w="1406615"/>
                <a:gridCol w="1487581"/>
                <a:gridCol w="1275067"/>
              </a:tblGrid>
              <a:tr h="697702"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Фитомел</a:t>
                      </a:r>
                      <a:endParaRPr lang="ru-RU" sz="1200" dirty="0">
                        <a:effectLst/>
                      </a:endParaRPr>
                    </a:p>
                    <a:p>
                      <a:pPr marL="31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иорант</a:t>
                      </a:r>
                      <a:r>
                        <a:rPr lang="ru-RU" sz="1600" dirty="0">
                          <a:effectLst/>
                        </a:rPr>
                        <a:t>  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Уруғ сифати класси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Лаборатория </a:t>
                      </a:r>
                      <a:endParaRPr lang="ru-RU" sz="1200">
                        <a:effectLst/>
                      </a:endParaRPr>
                    </a:p>
                    <a:p>
                      <a:pPr marL="31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унувчанлиги, %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Тозалиги, %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Хўжалик 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яроқлилиги, %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Уруғ экиш меъёри, кг/га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</a:tr>
              <a:tr h="358391"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Кора саксовул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55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38,5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33,0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9,5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15,0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</a:tr>
              <a:tr h="536646"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Оқ саксовул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70 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48,0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42,0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12,0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</a:tr>
              <a:tr h="358391"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Черкез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49,0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42,0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20,4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23,8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</a:tr>
              <a:tr h="358391"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Чогон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24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27,0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33,0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</a:tr>
              <a:tr h="358391"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Кейреук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35,0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30,0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17,0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20,0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</a:tr>
              <a:tr h="358391"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Изен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21,0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18,0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14,3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16,6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</a:tr>
              <a:tr h="358391"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Оқ шувоқ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14,0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12,0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3,6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4,2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</a:tr>
              <a:tr h="714901"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Қизил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қандим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endParaRPr lang="ru-RU" sz="12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901700" algn="r"/>
                        </a:tabLst>
                      </a:pPr>
                      <a:r>
                        <a:rPr lang="ru-RU" sz="1600" dirty="0" err="1">
                          <a:effectLst/>
                        </a:rPr>
                        <a:t>ва</a:t>
                      </a:r>
                      <a:r>
                        <a:rPr lang="ru-RU" sz="1600" dirty="0">
                          <a:effectLst/>
                        </a:rPr>
                        <a:t> 	</a:t>
                      </a:r>
                      <a:r>
                        <a:rPr lang="ru-RU" sz="1600" dirty="0" err="1">
                          <a:effectLst/>
                        </a:rPr>
                        <a:t>оқ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endParaRPr lang="ru-RU" sz="1200" dirty="0">
                        <a:effectLst/>
                      </a:endParaRPr>
                    </a:p>
                    <a:p>
                      <a:pPr marL="31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қандим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85 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70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92 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78,2 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64,4 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28,3 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34,4 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33" marR="10715" marT="2572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81342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31750"/>
            <a:ext cx="8243887" cy="396854"/>
          </a:xfrm>
          <a:solidFill>
            <a:schemeClr val="accent5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71406" y="428604"/>
            <a:ext cx="6429420" cy="6429396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/>
              <a:t>Қумли</a:t>
            </a:r>
            <a:r>
              <a:rPr lang="ru-RU" sz="2400" dirty="0"/>
              <a:t> </a:t>
            </a:r>
            <a:r>
              <a:rPr lang="ru-RU" sz="2400" dirty="0" err="1"/>
              <a:t>чўл</a:t>
            </a:r>
            <a:r>
              <a:rPr lang="ru-RU" sz="2400" dirty="0"/>
              <a:t> </a:t>
            </a:r>
            <a:r>
              <a:rPr lang="ru-RU" sz="2400" dirty="0" err="1"/>
              <a:t>яйловларини</a:t>
            </a:r>
            <a:r>
              <a:rPr lang="ru-RU" sz="2400" dirty="0"/>
              <a:t> </a:t>
            </a:r>
            <a:r>
              <a:rPr lang="ru-RU" sz="2400" b="1" i="1" dirty="0" err="1"/>
              <a:t>тубдан</a:t>
            </a:r>
            <a:r>
              <a:rPr lang="ru-RU" sz="2400" b="1" i="1" dirty="0"/>
              <a:t> </a:t>
            </a:r>
            <a:r>
              <a:rPr lang="ru-RU" sz="2400" b="1" i="1" dirty="0" err="1"/>
              <a:t>яхшилаганда</a:t>
            </a:r>
            <a:r>
              <a:rPr lang="ru-RU" sz="2400" i="1" dirty="0"/>
              <a:t> </a:t>
            </a:r>
            <a:r>
              <a:rPr lang="ru-RU" sz="2400" dirty="0" err="1"/>
              <a:t>буталар</a:t>
            </a:r>
            <a:r>
              <a:rPr lang="ru-RU" sz="2400" dirty="0"/>
              <a:t>, ярим </a:t>
            </a:r>
            <a:r>
              <a:rPr lang="ru-RU" sz="2400" dirty="0" err="1"/>
              <a:t>буталар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угчил</a:t>
            </a:r>
            <a:r>
              <a:rPr lang="ru-RU" sz="2400" dirty="0"/>
              <a:t> </a:t>
            </a:r>
            <a:r>
              <a:rPr lang="ru-RU" sz="2400" dirty="0" err="1"/>
              <a:t>турлар</a:t>
            </a:r>
            <a:r>
              <a:rPr lang="ru-RU" sz="2400" dirty="0"/>
              <a:t> </a:t>
            </a:r>
            <a:r>
              <a:rPr lang="ru-RU" sz="2400" dirty="0" err="1"/>
              <a:t>аралашмасидан</a:t>
            </a:r>
            <a:r>
              <a:rPr lang="ru-RU" sz="2400" dirty="0"/>
              <a:t> </a:t>
            </a:r>
            <a:r>
              <a:rPr lang="ru-RU" sz="2400" dirty="0" err="1"/>
              <a:t>иборат</a:t>
            </a:r>
            <a:r>
              <a:rPr lang="ru-RU" sz="2400" dirty="0"/>
              <a:t> </a:t>
            </a:r>
            <a:r>
              <a:rPr lang="ru-RU" sz="2400" dirty="0" err="1"/>
              <a:t>яйлов</a:t>
            </a:r>
            <a:r>
              <a:rPr lang="ru-RU" sz="2400" dirty="0"/>
              <a:t> </a:t>
            </a:r>
            <a:r>
              <a:rPr lang="ru-RU" sz="2400" dirty="0" err="1"/>
              <a:t>агрофитоценозлари</a:t>
            </a:r>
            <a:r>
              <a:rPr lang="ru-RU" sz="2400" dirty="0"/>
              <a:t> </a:t>
            </a:r>
            <a:r>
              <a:rPr lang="ru-RU" sz="2400" dirty="0" err="1"/>
              <a:t>барпо</a:t>
            </a:r>
            <a:r>
              <a:rPr lang="ru-RU" sz="2400" dirty="0"/>
              <a:t> </a:t>
            </a:r>
            <a:r>
              <a:rPr lang="ru-RU" sz="2400" dirty="0" err="1"/>
              <a:t>этилади</a:t>
            </a:r>
            <a:r>
              <a:rPr lang="ru-RU" sz="2400" dirty="0"/>
              <a:t>. </a:t>
            </a:r>
            <a:r>
              <a:rPr lang="ru-RU" sz="2400" dirty="0" err="1"/>
              <a:t>Бундай</a:t>
            </a:r>
            <a:r>
              <a:rPr lang="ru-RU" sz="2400" dirty="0"/>
              <a:t> </a:t>
            </a:r>
            <a:r>
              <a:rPr lang="ru-RU" sz="2400" dirty="0" err="1"/>
              <a:t>аралашмада</a:t>
            </a:r>
            <a:r>
              <a:rPr lang="ru-RU" sz="2400" dirty="0"/>
              <a:t> </a:t>
            </a:r>
            <a:r>
              <a:rPr lang="ru-RU" sz="2400" dirty="0" err="1"/>
              <a:t>буталарнинг</a:t>
            </a:r>
            <a:r>
              <a:rPr lang="ru-RU" sz="2400" dirty="0"/>
              <a:t> (</a:t>
            </a:r>
            <a:r>
              <a:rPr lang="ru-RU" sz="2400" dirty="0" err="1"/>
              <a:t>оқ</a:t>
            </a:r>
            <a:r>
              <a:rPr lang="ru-RU" sz="2400" dirty="0"/>
              <a:t> </a:t>
            </a:r>
            <a:r>
              <a:rPr lang="ru-RU" sz="2400" dirty="0" err="1"/>
              <a:t>саксовул</a:t>
            </a:r>
            <a:r>
              <a:rPr lang="ru-RU" sz="2400" dirty="0"/>
              <a:t>, </a:t>
            </a:r>
            <a:r>
              <a:rPr lang="ru-RU" sz="2400" dirty="0" err="1"/>
              <a:t>черкез</a:t>
            </a:r>
            <a:r>
              <a:rPr lang="ru-RU" sz="2400" dirty="0"/>
              <a:t>, </a:t>
            </a:r>
            <a:r>
              <a:rPr lang="ru-RU" sz="2400" dirty="0" err="1"/>
              <a:t>қандимлар</a:t>
            </a:r>
            <a:r>
              <a:rPr lang="ru-RU" sz="2400" dirty="0"/>
              <a:t>) </a:t>
            </a:r>
            <a:r>
              <a:rPr lang="ru-RU" sz="2400" dirty="0" err="1"/>
              <a:t>улуши</a:t>
            </a:r>
            <a:r>
              <a:rPr lang="ru-RU" sz="2400" dirty="0"/>
              <a:t> 20</a:t>
            </a:r>
            <a:r>
              <a:rPr lang="uz-Cyrl-UZ" sz="2400" dirty="0"/>
              <a:t>-</a:t>
            </a:r>
            <a:r>
              <a:rPr lang="ru-RU" sz="2400" dirty="0"/>
              <a:t>25%, ярим </a:t>
            </a:r>
            <a:r>
              <a:rPr lang="ru-RU" sz="2400" dirty="0" err="1"/>
              <a:t>буталар</a:t>
            </a:r>
            <a:r>
              <a:rPr lang="ru-RU" sz="2400" dirty="0"/>
              <a:t> (</a:t>
            </a:r>
            <a:r>
              <a:rPr lang="ru-RU" sz="2400" dirty="0" err="1"/>
              <a:t>изен</a:t>
            </a:r>
            <a:r>
              <a:rPr lang="ru-RU" sz="2400" dirty="0"/>
              <a:t>, </a:t>
            </a:r>
            <a:r>
              <a:rPr lang="ru-RU" sz="2400" dirty="0" err="1"/>
              <a:t>терескен</a:t>
            </a:r>
            <a:r>
              <a:rPr lang="ru-RU" sz="2400" dirty="0"/>
              <a:t>, </a:t>
            </a:r>
            <a:r>
              <a:rPr lang="ru-RU" sz="2400" dirty="0" err="1"/>
              <a:t>чогон</a:t>
            </a:r>
            <a:r>
              <a:rPr lang="ru-RU" sz="2400" dirty="0"/>
              <a:t>, мавзолея) 45-50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ўтчил</a:t>
            </a:r>
            <a:r>
              <a:rPr lang="ru-RU" sz="2400" dirty="0"/>
              <a:t> </a:t>
            </a:r>
            <a:r>
              <a:rPr lang="ru-RU" sz="2400" dirty="0" err="1"/>
              <a:t>турлар</a:t>
            </a:r>
            <a:r>
              <a:rPr lang="ru-RU" sz="2400" dirty="0"/>
              <a:t> (</a:t>
            </a:r>
            <a:r>
              <a:rPr lang="ru-RU" sz="2400" dirty="0" err="1"/>
              <a:t>пахтабош</a:t>
            </a:r>
            <a:r>
              <a:rPr lang="ru-RU" sz="2400" dirty="0"/>
              <a:t>, </a:t>
            </a:r>
            <a:r>
              <a:rPr lang="ru-RU" sz="2400" dirty="0" err="1"/>
              <a:t>балиқ</a:t>
            </a:r>
            <a:r>
              <a:rPr lang="ru-RU" sz="2400" dirty="0"/>
              <a:t> </a:t>
            </a:r>
            <a:r>
              <a:rPr lang="ru-RU" sz="2400" dirty="0" err="1"/>
              <a:t>кўз</a:t>
            </a:r>
            <a:r>
              <a:rPr lang="ru-RU" sz="2400" dirty="0"/>
              <a:t>, </a:t>
            </a:r>
            <a:r>
              <a:rPr lang="ru-RU" sz="2400" dirty="0" err="1"/>
              <a:t>усма</a:t>
            </a:r>
            <a:r>
              <a:rPr lang="ru-RU" sz="2400" dirty="0"/>
              <a:t>, </a:t>
            </a:r>
            <a:r>
              <a:rPr lang="ru-RU" sz="2400" dirty="0" err="1"/>
              <a:t>қумарчик</a:t>
            </a:r>
            <a:r>
              <a:rPr lang="ru-RU" sz="2400" dirty="0"/>
              <a:t>) 25</a:t>
            </a:r>
            <a:r>
              <a:rPr lang="uz-Cyrl-UZ" sz="2400" dirty="0"/>
              <a:t>-</a:t>
            </a:r>
            <a:r>
              <a:rPr lang="ru-RU" sz="2400" dirty="0"/>
              <a:t>35% </a:t>
            </a:r>
            <a:r>
              <a:rPr lang="ru-RU" sz="2400" dirty="0" err="1"/>
              <a:t>бўлиши</a:t>
            </a:r>
            <a:r>
              <a:rPr lang="ru-RU" sz="2400" dirty="0"/>
              <a:t> </a:t>
            </a:r>
            <a:r>
              <a:rPr lang="ru-RU" sz="2400" dirty="0" err="1"/>
              <a:t>мақсадга</a:t>
            </a:r>
            <a:r>
              <a:rPr lang="ru-RU" sz="2400" dirty="0"/>
              <a:t> </a:t>
            </a:r>
            <a:r>
              <a:rPr lang="ru-RU" sz="2400" dirty="0" err="1"/>
              <a:t>мувофик</a:t>
            </a:r>
            <a:r>
              <a:rPr lang="ru-RU" sz="2400" dirty="0"/>
              <a:t>. </a:t>
            </a:r>
          </a:p>
          <a:p>
            <a:r>
              <a:rPr lang="ru-RU" sz="2400" dirty="0" err="1"/>
              <a:t>Ихотазорлар</a:t>
            </a:r>
            <a:r>
              <a:rPr lang="ru-RU" sz="2400" dirty="0"/>
              <a:t> + </a:t>
            </a:r>
            <a:r>
              <a:rPr lang="ru-RU" sz="2400" dirty="0" err="1"/>
              <a:t>мелиоратив</a:t>
            </a:r>
            <a:r>
              <a:rPr lang="ru-RU" sz="2400" dirty="0"/>
              <a:t> </a:t>
            </a:r>
            <a:r>
              <a:rPr lang="ru-RU" sz="2400" dirty="0" err="1"/>
              <a:t>экинлар</a:t>
            </a:r>
            <a:r>
              <a:rPr lang="ru-RU" sz="2400" dirty="0"/>
              <a:t> </a:t>
            </a:r>
            <a:r>
              <a:rPr lang="ru-RU" sz="2400" dirty="0" err="1"/>
              <a:t>барпо</a:t>
            </a:r>
            <a:r>
              <a:rPr lang="ru-RU" sz="2400" dirty="0"/>
              <a:t> </a:t>
            </a:r>
            <a:r>
              <a:rPr lang="ru-RU" sz="2400" dirty="0" err="1"/>
              <a:t>этишнинг</a:t>
            </a:r>
            <a:r>
              <a:rPr lang="ru-RU" sz="2400" dirty="0"/>
              <a:t> </a:t>
            </a:r>
            <a:r>
              <a:rPr lang="ru-RU" sz="2400" dirty="0" err="1"/>
              <a:t>мохияти</a:t>
            </a:r>
            <a:r>
              <a:rPr lang="ru-RU" sz="2400" dirty="0"/>
              <a:t> </a:t>
            </a:r>
            <a:r>
              <a:rPr lang="ru-RU" sz="2400" dirty="0" err="1"/>
              <a:t>шундаки</a:t>
            </a:r>
            <a:r>
              <a:rPr lang="ru-RU" sz="2400" dirty="0"/>
              <a:t>, бунда </a:t>
            </a:r>
            <a:r>
              <a:rPr lang="ru-RU" sz="2400" dirty="0" err="1"/>
              <a:t>икки</a:t>
            </a:r>
            <a:r>
              <a:rPr lang="ru-RU" sz="2400" dirty="0"/>
              <a:t> </a:t>
            </a:r>
            <a:r>
              <a:rPr lang="ru-RU" sz="2400" dirty="0" err="1"/>
              <a:t>тадбир</a:t>
            </a:r>
            <a:r>
              <a:rPr lang="ru-RU" sz="2400" dirty="0"/>
              <a:t> - </a:t>
            </a:r>
            <a:r>
              <a:rPr lang="ru-RU" sz="2400" dirty="0" err="1"/>
              <a:t>ихотазор</a:t>
            </a:r>
            <a:r>
              <a:rPr lang="ru-RU" sz="2400" dirty="0"/>
              <a:t> </a:t>
            </a:r>
            <a:r>
              <a:rPr lang="ru-RU" sz="2400" dirty="0" err="1"/>
              <a:t>билан</a:t>
            </a:r>
            <a:r>
              <a:rPr lang="ru-RU" sz="2400" dirty="0"/>
              <a:t> </a:t>
            </a:r>
            <a:r>
              <a:rPr lang="ru-RU" sz="2400" dirty="0" err="1"/>
              <a:t>яйлов</a:t>
            </a:r>
            <a:r>
              <a:rPr lang="ru-RU" sz="2400" dirty="0"/>
              <a:t> </a:t>
            </a:r>
            <a:r>
              <a:rPr lang="ru-RU" sz="2400" dirty="0" err="1"/>
              <a:t>агрофитоценозлари</a:t>
            </a:r>
            <a:r>
              <a:rPr lang="ru-RU" sz="2400" dirty="0"/>
              <a:t> </a:t>
            </a:r>
            <a:r>
              <a:rPr lang="ru-RU" sz="2400" dirty="0" err="1"/>
              <a:t>бир</a:t>
            </a:r>
            <a:r>
              <a:rPr lang="ru-RU" sz="2400" dirty="0"/>
              <a:t> хил </a:t>
            </a:r>
            <a:r>
              <a:rPr lang="ru-RU" sz="2400" dirty="0" err="1"/>
              <a:t>яйлов</a:t>
            </a:r>
            <a:r>
              <a:rPr lang="ru-RU" sz="2400" dirty="0"/>
              <a:t> </a:t>
            </a:r>
            <a:r>
              <a:rPr lang="ru-RU" sz="2400" dirty="0" err="1"/>
              <a:t>массивида</a:t>
            </a:r>
            <a:r>
              <a:rPr lang="ru-RU" sz="2400" dirty="0"/>
              <a:t> </a:t>
            </a:r>
            <a:r>
              <a:rPr lang="ru-RU" sz="2400" dirty="0" err="1"/>
              <a:t>биргаликда</a:t>
            </a:r>
            <a:r>
              <a:rPr lang="ru-RU" sz="2400" dirty="0"/>
              <a:t> </a:t>
            </a:r>
            <a:r>
              <a:rPr lang="ru-RU" sz="2400" dirty="0" err="1"/>
              <a:t>амалга</a:t>
            </a:r>
            <a:r>
              <a:rPr lang="ru-RU" sz="2400" dirty="0"/>
              <a:t> </a:t>
            </a:r>
            <a:r>
              <a:rPr lang="ru-RU" sz="2400" dirty="0" err="1"/>
              <a:t>оширилади</a:t>
            </a:r>
            <a:r>
              <a:rPr lang="ru-RU" sz="2400" dirty="0"/>
              <a:t>. </a:t>
            </a:r>
          </a:p>
        </p:txBody>
      </p:sp>
      <p:pic>
        <p:nvPicPr>
          <p:cNvPr id="11265" name="Picture 1" descr="C:\ЮНЕСКО\Слайдлар\Ем хашак етиштириш\рАСМЛАР\67dd402b4f2e65e98ba8d0093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1142984"/>
            <a:ext cx="2286016" cy="2009777"/>
          </a:xfrm>
          <a:prstGeom prst="rect">
            <a:avLst/>
          </a:prstGeom>
          <a:noFill/>
        </p:spPr>
      </p:pic>
      <p:pic>
        <p:nvPicPr>
          <p:cNvPr id="11266" name="Picture 2" descr="C:\ЮНЕСКО\Слайдлар\Ем хашак етиштириш\рАСМЛАР\alpine-pasture-383187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3786190"/>
            <a:ext cx="2373098" cy="2000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2774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-32" y="1014592"/>
            <a:ext cx="4572032" cy="5843407"/>
          </a:xfrm>
          <a:solidFill>
            <a:srgbClr val="FFFF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algn="just"/>
            <a:r>
              <a:rPr lang="ru-RU" sz="2400" b="1" dirty="0">
                <a:solidFill>
                  <a:srgbClr val="0000FF"/>
                </a:solidFill>
              </a:rPr>
              <a:t>. </a:t>
            </a:r>
            <a:r>
              <a:rPr lang="ru-RU" sz="2400" dirty="0" err="1">
                <a:solidFill>
                  <a:srgbClr val="0000FF"/>
                </a:solidFill>
              </a:rPr>
              <a:t>Хозирги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кунда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чўл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яйловларини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яхшилашда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яйловларни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ялпи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хайдамасдан</a:t>
            </a:r>
            <a:r>
              <a:rPr lang="ru-RU" sz="2400" dirty="0">
                <a:solidFill>
                  <a:srgbClr val="0000FF"/>
                </a:solidFill>
              </a:rPr>
              <a:t> балки </a:t>
            </a:r>
            <a:r>
              <a:rPr lang="ru-RU" sz="2400" dirty="0" err="1">
                <a:solidFill>
                  <a:srgbClr val="0000FF"/>
                </a:solidFill>
              </a:rPr>
              <a:t>минтақачали</a:t>
            </a:r>
            <a:r>
              <a:rPr lang="ru-RU" sz="2400" dirty="0">
                <a:solidFill>
                  <a:srgbClr val="0000FF"/>
                </a:solidFill>
              </a:rPr>
              <a:t> (</a:t>
            </a:r>
            <a:r>
              <a:rPr lang="ru-RU" sz="2400" dirty="0" err="1">
                <a:solidFill>
                  <a:srgbClr val="0000FF"/>
                </a:solidFill>
              </a:rPr>
              <a:t>полосали</a:t>
            </a:r>
            <a:r>
              <a:rPr lang="ru-RU" sz="2400" dirty="0">
                <a:solidFill>
                  <a:srgbClr val="0000FF"/>
                </a:solidFill>
              </a:rPr>
              <a:t>) </a:t>
            </a:r>
            <a:r>
              <a:rPr lang="ru-RU" sz="2400" dirty="0" err="1">
                <a:solidFill>
                  <a:srgbClr val="0000FF"/>
                </a:solidFill>
              </a:rPr>
              <a:t>ишлов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бериш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тавсия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этилади</a:t>
            </a:r>
            <a:r>
              <a:rPr lang="ru-RU" sz="2400" dirty="0">
                <a:solidFill>
                  <a:srgbClr val="0000FF"/>
                </a:solidFill>
              </a:rPr>
              <a:t>. </a:t>
            </a:r>
          </a:p>
          <a:p>
            <a:pPr algn="just"/>
            <a:r>
              <a:rPr lang="ru-RU" sz="2400" dirty="0" err="1">
                <a:solidFill>
                  <a:srgbClr val="0000FF"/>
                </a:solidFill>
              </a:rPr>
              <a:t>Тупроқка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полосали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ишлов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берилганда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бўз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ва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кўнгирбўз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тупроқлар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шароитида</a:t>
            </a:r>
            <a:r>
              <a:rPr lang="ru-RU" sz="2400" dirty="0">
                <a:solidFill>
                  <a:srgbClr val="0000FF"/>
                </a:solidFill>
              </a:rPr>
              <a:t> улар 18-20 см, </a:t>
            </a:r>
            <a:r>
              <a:rPr lang="ru-RU" sz="2400" dirty="0" err="1">
                <a:solidFill>
                  <a:srgbClr val="0000FF"/>
                </a:solidFill>
              </a:rPr>
              <a:t>адирларда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эса</a:t>
            </a:r>
            <a:r>
              <a:rPr lang="ru-RU" sz="2400" dirty="0">
                <a:solidFill>
                  <a:srgbClr val="0000FF"/>
                </a:solidFill>
              </a:rPr>
              <a:t> 2225 </a:t>
            </a:r>
            <a:r>
              <a:rPr lang="ru-RU" sz="2400" dirty="0" err="1">
                <a:solidFill>
                  <a:srgbClr val="0000FF"/>
                </a:solidFill>
              </a:rPr>
              <a:t>смгача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шудгор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килинади</a:t>
            </a:r>
            <a:r>
              <a:rPr lang="ru-RU" sz="2400" dirty="0">
                <a:solidFill>
                  <a:srgbClr val="0000FF"/>
                </a:solidFill>
              </a:rPr>
              <a:t>. </a:t>
            </a:r>
            <a:r>
              <a:rPr lang="ru-RU" sz="2400" dirty="0" err="1">
                <a:solidFill>
                  <a:srgbClr val="0000FF"/>
                </a:solidFill>
              </a:rPr>
              <a:t>Шудгор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қилишнинг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энг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қулай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муддатлари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ноябр-декабр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ойлари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ҳисобланади</a:t>
            </a:r>
            <a:r>
              <a:rPr lang="ru-RU" sz="2400" dirty="0">
                <a:solidFill>
                  <a:srgbClr val="0000FF"/>
                </a:solidFill>
              </a:rPr>
              <a:t>. </a:t>
            </a:r>
            <a:r>
              <a:rPr lang="ru-RU" sz="2400" dirty="0" err="1">
                <a:solidFill>
                  <a:srgbClr val="0000FF"/>
                </a:solidFill>
              </a:rPr>
              <a:t>Айнан</a:t>
            </a:r>
            <a:r>
              <a:rPr lang="ru-RU" sz="2400" dirty="0">
                <a:solidFill>
                  <a:srgbClr val="0000FF"/>
                </a:solidFill>
              </a:rPr>
              <a:t> шу </a:t>
            </a:r>
            <a:r>
              <a:rPr lang="ru-RU" sz="2400" dirty="0" err="1">
                <a:solidFill>
                  <a:srgbClr val="0000FF"/>
                </a:solidFill>
              </a:rPr>
              <a:t>даврда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кўзги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ёғингарчиликлардан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кейин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тупроқнинг</a:t>
            </a:r>
            <a:r>
              <a:rPr lang="ru-RU" sz="2400" dirty="0">
                <a:solidFill>
                  <a:srgbClr val="0000FF"/>
                </a:solidFill>
              </a:rPr>
              <a:t> юза </a:t>
            </a:r>
            <a:r>
              <a:rPr lang="ru-RU" sz="2400" dirty="0" err="1">
                <a:solidFill>
                  <a:srgbClr val="0000FF"/>
                </a:solidFill>
              </a:rPr>
              <a:t>дисми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анча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юмшайди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ва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намли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бўлади</a:t>
            </a:r>
            <a:r>
              <a:rPr lang="ru-RU" sz="2400" dirty="0">
                <a:solidFill>
                  <a:srgbClr val="0000FF"/>
                </a:solidFill>
              </a:rPr>
              <a:t>. </a:t>
            </a:r>
            <a:r>
              <a:rPr lang="ru-RU" sz="2400" dirty="0" err="1">
                <a:solidFill>
                  <a:srgbClr val="0000FF"/>
                </a:solidFill>
              </a:rPr>
              <a:t>Ҳайдалган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минтақачалар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бир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вақтнинг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ўзида</a:t>
            </a:r>
            <a:r>
              <a:rPr lang="ru-RU" sz="2400" dirty="0">
                <a:solidFill>
                  <a:srgbClr val="0000FF"/>
                </a:solidFill>
              </a:rPr>
              <a:t> борона </a:t>
            </a:r>
            <a:r>
              <a:rPr lang="ru-RU" sz="2400" dirty="0" err="1">
                <a:solidFill>
                  <a:srgbClr val="0000FF"/>
                </a:solidFill>
              </a:rPr>
              <a:t>килиниши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мақсадга</a:t>
            </a:r>
            <a:r>
              <a:rPr lang="ru-RU" sz="2400" dirty="0">
                <a:solidFill>
                  <a:srgbClr val="0000FF"/>
                </a:solidFill>
              </a:rPr>
              <a:t> </a:t>
            </a:r>
            <a:r>
              <a:rPr lang="ru-RU" sz="2400" dirty="0" err="1">
                <a:solidFill>
                  <a:srgbClr val="0000FF"/>
                </a:solidFill>
              </a:rPr>
              <a:t>мувофик</a:t>
            </a:r>
            <a:r>
              <a:rPr lang="ru-RU" sz="2400" dirty="0">
                <a:solidFill>
                  <a:srgbClr val="0000FF"/>
                </a:solidFill>
              </a:rPr>
              <a:t>. 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1160484" y="6270"/>
            <a:ext cx="6723884" cy="961384"/>
            <a:chOff x="2231565" y="2212445"/>
            <a:chExt cx="5268904" cy="961384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2231565" y="2212445"/>
              <a:ext cx="5268904" cy="961384"/>
            </a:xfrm>
            <a:prstGeom prst="roundRect">
              <a:avLst>
                <a:gd name="adj" fmla="val 1667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5402520"/>
                <a:satOff val="11111"/>
                <a:lumOff val="-850"/>
                <a:alphaOff val="0"/>
              </a:schemeClr>
            </a:fillRef>
            <a:effectRef idx="3">
              <a:schemeClr val="accent2">
                <a:hueOff val="-5402520"/>
                <a:satOff val="11111"/>
                <a:lumOff val="-85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Скругленный прямоугольник 4"/>
            <p:cNvSpPr/>
            <p:nvPr/>
          </p:nvSpPr>
          <p:spPr>
            <a:xfrm>
              <a:off x="2278504" y="2259384"/>
              <a:ext cx="5175026" cy="8675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9136" tIns="199136" rIns="199136" bIns="199136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Aft>
                  <a:spcPct val="35000"/>
                </a:spcAft>
              </a:pPr>
              <a:r>
                <a:rPr lang="ru-RU" sz="2800" b="1" dirty="0" err="1"/>
                <a:t>Тупроқка</a:t>
              </a:r>
              <a:r>
                <a:rPr lang="ru-RU" sz="2800" b="1" dirty="0"/>
                <a:t> </a:t>
              </a:r>
              <a:r>
                <a:rPr lang="ru-RU" sz="2800" b="1" dirty="0" err="1"/>
                <a:t>ишлов</a:t>
              </a:r>
              <a:r>
                <a:rPr lang="ru-RU" sz="2800" b="1" dirty="0"/>
                <a:t> </a:t>
              </a:r>
              <a:r>
                <a:rPr lang="ru-RU" sz="2800" b="1" dirty="0" err="1"/>
                <a:t>бериш</a:t>
              </a:r>
              <a:endParaRPr lang="ru-RU" sz="2800" kern="1200" dirty="0"/>
            </a:p>
          </p:txBody>
        </p:sp>
      </p:grpSp>
      <p:pic>
        <p:nvPicPr>
          <p:cNvPr id="14338" name="Picture 2" descr="C:\ЮНЕСКО\Слайдлар\Ем хашак етиштириш\рАСМЛАР\mashiny-dlya-uluchsheniya-lugov-i-pastbishch-550x46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1214422"/>
            <a:ext cx="3786214" cy="2882663"/>
          </a:xfrm>
          <a:prstGeom prst="rect">
            <a:avLst/>
          </a:prstGeom>
          <a:noFill/>
        </p:spPr>
      </p:pic>
      <p:pic>
        <p:nvPicPr>
          <p:cNvPr id="14339" name="Picture 3" descr="C:\ЮНЕСКО\Слайдлар\Ем хашак етиштириш\рАСМЛАР\66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4071942"/>
            <a:ext cx="3929090" cy="24288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78601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46019"/>
            <a:ext cx="8229600" cy="811213"/>
          </a:xfr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err="1">
                <a:effectLst/>
              </a:rPr>
              <a:t>Чул</a:t>
            </a:r>
            <a:r>
              <a:rPr lang="ru-RU" sz="3200" b="1" dirty="0">
                <a:effectLst/>
              </a:rPr>
              <a:t>  </a:t>
            </a:r>
            <a:r>
              <a:rPr lang="ru-RU" sz="3200" b="1" dirty="0" err="1">
                <a:effectLst/>
              </a:rPr>
              <a:t>озикабоп</a:t>
            </a:r>
            <a:r>
              <a:rPr lang="ru-RU" sz="3200" b="1" dirty="0">
                <a:effectLst/>
              </a:rPr>
              <a:t> </a:t>
            </a:r>
            <a:r>
              <a:rPr lang="ru-RU" sz="3200" b="1" dirty="0" err="1">
                <a:effectLst/>
              </a:rPr>
              <a:t>усимликлари</a:t>
            </a:r>
            <a:r>
              <a:rPr lang="ru-RU" sz="3200" b="1" dirty="0">
                <a:effectLst/>
              </a:rPr>
              <a:t> </a:t>
            </a:r>
            <a:r>
              <a:rPr lang="ru-RU" sz="3200" b="1" dirty="0" err="1">
                <a:effectLst/>
              </a:rPr>
              <a:t>интродукцияси</a:t>
            </a:r>
            <a:r>
              <a:rPr lang="ru-RU" sz="3200" b="1" dirty="0">
                <a:effectLst/>
              </a:rPr>
              <a:t>, </a:t>
            </a:r>
            <a:r>
              <a:rPr lang="ru-RU" sz="3200" b="1" dirty="0" err="1">
                <a:effectLst/>
              </a:rPr>
              <a:t>селекцияси</a:t>
            </a:r>
            <a:r>
              <a:rPr lang="ru-RU" sz="3200" b="1" dirty="0">
                <a:effectLst/>
              </a:rPr>
              <a:t>, </a:t>
            </a:r>
            <a:r>
              <a:rPr lang="ru-RU" sz="3200" b="1" dirty="0" err="1">
                <a:effectLst/>
              </a:rPr>
              <a:t>уругчилиги</a:t>
            </a:r>
            <a:r>
              <a:rPr lang="ru-RU" sz="3200" b="1" dirty="0">
                <a:effectLst/>
              </a:rPr>
              <a:t> </a:t>
            </a:r>
            <a:r>
              <a:rPr lang="ru-RU" sz="3200" b="1" dirty="0" err="1">
                <a:effectLst/>
              </a:rPr>
              <a:t>ва</a:t>
            </a:r>
            <a:r>
              <a:rPr lang="ru-RU" sz="3200" b="1" dirty="0">
                <a:effectLst/>
              </a:rPr>
              <a:t> </a:t>
            </a:r>
            <a:r>
              <a:rPr lang="ru-RU" sz="3200" b="1" dirty="0" err="1">
                <a:effectLst/>
              </a:rPr>
              <a:t>уругшунослиги</a:t>
            </a:r>
            <a:endParaRPr lang="ru-RU" sz="3200" b="1" cap="none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285720" y="1070406"/>
            <a:ext cx="8497887" cy="2214578"/>
          </a:xfrm>
          <a:pattFill prst="pct5">
            <a:fgClr>
              <a:srgbClr val="008080"/>
            </a:fgClr>
            <a:bgClr>
              <a:schemeClr val="bg1"/>
            </a:bgClr>
          </a:pattFill>
        </p:spPr>
        <p:txBody>
          <a:bodyPr>
            <a:noAutofit/>
          </a:bodyPr>
          <a:lstStyle/>
          <a:p>
            <a:r>
              <a:rPr lang="ru-RU" sz="1600" dirty="0" err="1"/>
              <a:t>Табиий</a:t>
            </a:r>
            <a:r>
              <a:rPr lang="ru-RU" sz="1600" dirty="0"/>
              <a:t> </a:t>
            </a:r>
            <a:r>
              <a:rPr lang="ru-RU" sz="1600" dirty="0" err="1"/>
              <a:t>яйловлардан</a:t>
            </a:r>
            <a:r>
              <a:rPr lang="ru-RU" sz="1600" dirty="0"/>
              <a:t> </a:t>
            </a:r>
            <a:r>
              <a:rPr lang="ru-RU" sz="1600" dirty="0" err="1"/>
              <a:t>нотугри</a:t>
            </a:r>
            <a:r>
              <a:rPr lang="ru-RU" sz="1600" dirty="0"/>
              <a:t> </a:t>
            </a:r>
            <a:r>
              <a:rPr lang="ru-RU" sz="1600" dirty="0" err="1"/>
              <a:t>фойдаланганлик</a:t>
            </a:r>
            <a:r>
              <a:rPr lang="ru-RU" sz="1600" dirty="0"/>
              <a:t> </a:t>
            </a:r>
            <a:r>
              <a:rPr lang="ru-RU" sz="1600" dirty="0" err="1"/>
              <a:t>окибатида</a:t>
            </a:r>
            <a:r>
              <a:rPr lang="ru-RU" sz="1600" dirty="0"/>
              <a:t> </a:t>
            </a:r>
            <a:r>
              <a:rPr lang="ru-RU" sz="1600" dirty="0" err="1"/>
              <a:t>усимлик</a:t>
            </a:r>
            <a:r>
              <a:rPr lang="ru-RU" sz="1600" dirty="0"/>
              <a:t> </a:t>
            </a:r>
            <a:r>
              <a:rPr lang="ru-RU" sz="1600" dirty="0" err="1"/>
              <a:t>копламида</a:t>
            </a:r>
            <a:r>
              <a:rPr lang="ru-RU" sz="1600" dirty="0"/>
              <a:t> </a:t>
            </a:r>
            <a:r>
              <a:rPr lang="ru-RU" sz="1600" dirty="0" err="1"/>
              <a:t>ва</a:t>
            </a:r>
            <a:r>
              <a:rPr lang="ru-RU" sz="1600" dirty="0"/>
              <a:t> улар </a:t>
            </a:r>
            <a:r>
              <a:rPr lang="ru-RU" sz="1600" dirty="0" err="1"/>
              <a:t>таркалган</a:t>
            </a:r>
            <a:r>
              <a:rPr lang="ru-RU" sz="1600" dirty="0"/>
              <a:t> </a:t>
            </a:r>
            <a:r>
              <a:rPr lang="ru-RU" sz="1600" dirty="0" err="1"/>
              <a:t>тупрок</a:t>
            </a:r>
            <a:r>
              <a:rPr lang="ru-RU" sz="1600" dirty="0"/>
              <a:t> </a:t>
            </a:r>
            <a:r>
              <a:rPr lang="ru-RU" sz="1600" dirty="0" err="1"/>
              <a:t>копламида</a:t>
            </a:r>
            <a:r>
              <a:rPr lang="ru-RU" sz="1600" dirty="0"/>
              <a:t> </a:t>
            </a:r>
            <a:r>
              <a:rPr lang="ru-RU" sz="1600" dirty="0" err="1"/>
              <a:t>талайгина</a:t>
            </a:r>
            <a:r>
              <a:rPr lang="ru-RU" sz="1600" dirty="0"/>
              <a:t> </a:t>
            </a:r>
            <a:r>
              <a:rPr lang="ru-RU" sz="1600" dirty="0" err="1"/>
              <a:t>салбий</a:t>
            </a:r>
            <a:r>
              <a:rPr lang="ru-RU" sz="1600" dirty="0"/>
              <a:t> </a:t>
            </a:r>
            <a:r>
              <a:rPr lang="ru-RU" sz="1600" dirty="0" err="1"/>
              <a:t>узгаришлар</a:t>
            </a:r>
            <a:r>
              <a:rPr lang="ru-RU" sz="1600" dirty="0"/>
              <a:t> </a:t>
            </a:r>
            <a:r>
              <a:rPr lang="ru-RU" sz="1600" dirty="0" err="1"/>
              <a:t>содир</a:t>
            </a:r>
            <a:r>
              <a:rPr lang="ru-RU" sz="1600" dirty="0"/>
              <a:t> </a:t>
            </a:r>
            <a:r>
              <a:rPr lang="ru-RU" sz="1600" dirty="0" err="1"/>
              <a:t>булиши</a:t>
            </a:r>
            <a:r>
              <a:rPr lang="ru-RU" sz="1600" dirty="0"/>
              <a:t> </a:t>
            </a:r>
            <a:r>
              <a:rPr lang="ru-RU" sz="1600" dirty="0" err="1"/>
              <a:t>туфайли</a:t>
            </a:r>
            <a:r>
              <a:rPr lang="ru-RU" sz="1600" dirty="0"/>
              <a:t> </a:t>
            </a:r>
            <a:r>
              <a:rPr lang="ru-RU" sz="1600" dirty="0" err="1"/>
              <a:t>мухим</a:t>
            </a:r>
            <a:r>
              <a:rPr lang="ru-RU" sz="1600" dirty="0"/>
              <a:t> </a:t>
            </a:r>
            <a:r>
              <a:rPr lang="ru-RU" sz="1600" dirty="0" err="1"/>
              <a:t>озикабоп</a:t>
            </a:r>
            <a:r>
              <a:rPr lang="ru-RU" sz="1600" dirty="0"/>
              <a:t> </a:t>
            </a:r>
            <a:r>
              <a:rPr lang="ru-RU" sz="1600" dirty="0" err="1"/>
              <a:t>турларининг</a:t>
            </a:r>
            <a:r>
              <a:rPr lang="ru-RU" sz="1600" dirty="0"/>
              <a:t> </a:t>
            </a:r>
            <a:r>
              <a:rPr lang="ru-RU" sz="1600" dirty="0" err="1"/>
              <a:t>сийраклашиши</a:t>
            </a:r>
            <a:r>
              <a:rPr lang="ru-RU" sz="1600" dirty="0"/>
              <a:t> </a:t>
            </a:r>
            <a:r>
              <a:rPr lang="ru-RU" sz="1600" dirty="0" err="1"/>
              <a:t>еки</a:t>
            </a:r>
            <a:r>
              <a:rPr lang="ru-RU" sz="1600" dirty="0"/>
              <a:t> </a:t>
            </a:r>
            <a:r>
              <a:rPr lang="ru-RU" sz="1600" dirty="0" err="1"/>
              <a:t>мутлако</a:t>
            </a:r>
            <a:r>
              <a:rPr lang="ru-RU" sz="1600" dirty="0"/>
              <a:t> </a:t>
            </a:r>
            <a:r>
              <a:rPr lang="ru-RU" sz="1600" dirty="0" err="1"/>
              <a:t>камайиб</a:t>
            </a:r>
            <a:r>
              <a:rPr lang="ru-RU" sz="1600" dirty="0"/>
              <a:t> </a:t>
            </a:r>
            <a:r>
              <a:rPr lang="ru-RU" sz="1600" dirty="0" err="1"/>
              <a:t>кетиши</a:t>
            </a:r>
            <a:r>
              <a:rPr lang="ru-RU" sz="1600" dirty="0"/>
              <a:t>, </a:t>
            </a:r>
            <a:r>
              <a:rPr lang="ru-RU" sz="1600" dirty="0" err="1"/>
              <a:t>уларнинг</a:t>
            </a:r>
            <a:r>
              <a:rPr lang="ru-RU" sz="1600" dirty="0"/>
              <a:t> </a:t>
            </a:r>
            <a:r>
              <a:rPr lang="ru-RU" sz="1600" dirty="0" err="1"/>
              <a:t>урнини</a:t>
            </a:r>
            <a:r>
              <a:rPr lang="ru-RU" sz="1600" dirty="0"/>
              <a:t> </a:t>
            </a:r>
            <a:r>
              <a:rPr lang="ru-RU" sz="1600" dirty="0" err="1"/>
              <a:t>кам</a:t>
            </a:r>
            <a:r>
              <a:rPr lang="ru-RU" sz="1600" dirty="0"/>
              <a:t> </a:t>
            </a:r>
            <a:r>
              <a:rPr lang="ru-RU" sz="1600" dirty="0" err="1"/>
              <a:t>ёки</a:t>
            </a:r>
            <a:r>
              <a:rPr lang="ru-RU" sz="1600" dirty="0"/>
              <a:t> </a:t>
            </a:r>
            <a:r>
              <a:rPr lang="ru-RU" sz="1600" dirty="0" err="1"/>
              <a:t>ейилмайдиган</a:t>
            </a:r>
            <a:r>
              <a:rPr lang="ru-RU" sz="1600" dirty="0"/>
              <a:t>  </a:t>
            </a:r>
            <a:r>
              <a:rPr lang="ru-RU" sz="1600" dirty="0" err="1"/>
              <a:t>турлар</a:t>
            </a:r>
            <a:r>
              <a:rPr lang="ru-RU" sz="1600" dirty="0"/>
              <a:t> </a:t>
            </a:r>
            <a:r>
              <a:rPr lang="ru-RU" sz="1600" dirty="0" err="1"/>
              <a:t>эгаллаши</a:t>
            </a:r>
            <a:r>
              <a:rPr lang="ru-RU" sz="1600" dirty="0"/>
              <a:t>, </a:t>
            </a:r>
            <a:r>
              <a:rPr lang="ru-RU" sz="1600" dirty="0" err="1"/>
              <a:t>умуман</a:t>
            </a:r>
            <a:r>
              <a:rPr lang="ru-RU" sz="1600" dirty="0"/>
              <a:t>, </a:t>
            </a:r>
            <a:r>
              <a:rPr lang="ru-RU" sz="1600" dirty="0" err="1"/>
              <a:t>яйлов</a:t>
            </a:r>
            <a:r>
              <a:rPr lang="ru-RU" sz="1600" dirty="0"/>
              <a:t> </a:t>
            </a:r>
            <a:r>
              <a:rPr lang="ru-RU" sz="1600" dirty="0" err="1"/>
              <a:t>озика</a:t>
            </a:r>
            <a:r>
              <a:rPr lang="ru-RU" sz="1600" dirty="0"/>
              <a:t> </a:t>
            </a:r>
            <a:r>
              <a:rPr lang="ru-RU" sz="1600" dirty="0" err="1"/>
              <a:t>захираларининг</a:t>
            </a:r>
            <a:r>
              <a:rPr lang="ru-RU" sz="1600" dirty="0"/>
              <a:t> </a:t>
            </a:r>
            <a:r>
              <a:rPr lang="ru-RU" sz="1600" dirty="0" err="1"/>
              <a:t>пасайиши</a:t>
            </a:r>
            <a:r>
              <a:rPr lang="ru-RU" sz="1600" dirty="0"/>
              <a:t> </a:t>
            </a:r>
            <a:r>
              <a:rPr lang="ru-RU" sz="1600" dirty="0" err="1"/>
              <a:t>каби</a:t>
            </a:r>
            <a:r>
              <a:rPr lang="ru-RU" sz="1600" dirty="0"/>
              <a:t> </a:t>
            </a:r>
            <a:r>
              <a:rPr lang="ru-RU" sz="1600" dirty="0" err="1"/>
              <a:t>холатларга</a:t>
            </a:r>
            <a:r>
              <a:rPr lang="ru-RU" sz="1600" dirty="0"/>
              <a:t> </a:t>
            </a:r>
            <a:r>
              <a:rPr lang="ru-RU" sz="1600" dirty="0" err="1"/>
              <a:t>олиб</a:t>
            </a:r>
            <a:r>
              <a:rPr lang="ru-RU" sz="1600" dirty="0"/>
              <a:t> </a:t>
            </a:r>
            <a:r>
              <a:rPr lang="ru-RU" sz="1600" dirty="0" err="1"/>
              <a:t>келмокда</a:t>
            </a:r>
            <a:r>
              <a:rPr lang="ru-RU" sz="1600" dirty="0"/>
              <a:t>. </a:t>
            </a:r>
          </a:p>
          <a:p>
            <a:r>
              <a:rPr lang="ru-RU" sz="1600" dirty="0" err="1"/>
              <a:t>Республикамиз</a:t>
            </a:r>
            <a:r>
              <a:rPr lang="ru-RU" sz="1600" dirty="0"/>
              <a:t> </a:t>
            </a:r>
            <a:r>
              <a:rPr lang="ru-RU" sz="1600" dirty="0" err="1"/>
              <a:t>микесида</a:t>
            </a:r>
            <a:r>
              <a:rPr lang="ru-RU" sz="1600" dirty="0"/>
              <a:t> </a:t>
            </a:r>
            <a:r>
              <a:rPr lang="ru-RU" sz="1600" dirty="0" err="1"/>
              <a:t>факатгина</a:t>
            </a:r>
            <a:r>
              <a:rPr lang="ru-RU" sz="1600" dirty="0"/>
              <a:t> </a:t>
            </a:r>
            <a:r>
              <a:rPr lang="ru-RU" sz="1600" dirty="0" err="1"/>
              <a:t>чул</a:t>
            </a:r>
            <a:r>
              <a:rPr lang="ru-RU" sz="1600" dirty="0"/>
              <a:t> </a:t>
            </a:r>
            <a:r>
              <a:rPr lang="ru-RU" sz="1600" dirty="0" err="1"/>
              <a:t>ва</a:t>
            </a:r>
            <a:r>
              <a:rPr lang="ru-RU" sz="1600" dirty="0"/>
              <a:t> </a:t>
            </a:r>
            <a:r>
              <a:rPr lang="ru-RU" sz="1600" dirty="0" err="1"/>
              <a:t>адир</a:t>
            </a:r>
            <a:r>
              <a:rPr lang="ru-RU" sz="1600" dirty="0"/>
              <a:t> </a:t>
            </a:r>
            <a:r>
              <a:rPr lang="ru-RU" sz="1600" dirty="0" err="1"/>
              <a:t>минтакалари</a:t>
            </a:r>
            <a:r>
              <a:rPr lang="ru-RU" sz="1600" dirty="0"/>
              <a:t> </a:t>
            </a:r>
            <a:r>
              <a:rPr lang="ru-RU" sz="1600" dirty="0" err="1"/>
              <a:t>яйловлари</a:t>
            </a:r>
            <a:r>
              <a:rPr lang="ru-RU" sz="1600" dirty="0"/>
              <a:t> </a:t>
            </a:r>
            <a:r>
              <a:rPr lang="ru-RU" sz="1600" dirty="0" err="1"/>
              <a:t>мисолида</a:t>
            </a:r>
            <a:r>
              <a:rPr lang="ru-RU" sz="1600" dirty="0"/>
              <a:t> </a:t>
            </a:r>
            <a:r>
              <a:rPr lang="ru-RU" sz="1600" dirty="0" err="1"/>
              <a:t>хозирги</a:t>
            </a:r>
            <a:r>
              <a:rPr lang="ru-RU" sz="1600" dirty="0"/>
              <a:t> </a:t>
            </a:r>
            <a:r>
              <a:rPr lang="ru-RU" sz="1600" dirty="0" err="1"/>
              <a:t>кунда</a:t>
            </a:r>
            <a:r>
              <a:rPr lang="ru-RU" sz="1600" dirty="0"/>
              <a:t> </a:t>
            </a:r>
            <a:r>
              <a:rPr lang="ru-RU" sz="1600" dirty="0" err="1"/>
              <a:t>карийиб</a:t>
            </a:r>
            <a:r>
              <a:rPr lang="ru-RU" sz="1600" dirty="0"/>
              <a:t> 41% </a:t>
            </a:r>
            <a:r>
              <a:rPr lang="ru-RU" sz="1600" dirty="0" err="1"/>
              <a:t>табиий</a:t>
            </a:r>
            <a:r>
              <a:rPr lang="ru-RU" sz="1600" dirty="0"/>
              <a:t> </a:t>
            </a:r>
            <a:r>
              <a:rPr lang="ru-RU" sz="1600" dirty="0" err="1"/>
              <a:t>яйловлар</a:t>
            </a:r>
            <a:r>
              <a:rPr lang="ru-RU" sz="1600" dirty="0"/>
              <a:t> </a:t>
            </a:r>
            <a:r>
              <a:rPr lang="ru-RU" sz="1600" dirty="0" err="1"/>
              <a:t>турли</a:t>
            </a:r>
            <a:r>
              <a:rPr lang="ru-RU" sz="1600" dirty="0"/>
              <a:t> </a:t>
            </a:r>
            <a:r>
              <a:rPr lang="ru-RU" sz="1600" dirty="0" err="1"/>
              <a:t>даражада</a:t>
            </a:r>
            <a:r>
              <a:rPr lang="ru-RU" sz="1600" dirty="0"/>
              <a:t> </a:t>
            </a:r>
            <a:r>
              <a:rPr lang="ru-RU" sz="1600" dirty="0" err="1"/>
              <a:t>инкирозга</a:t>
            </a:r>
            <a:r>
              <a:rPr lang="ru-RU" sz="1600" dirty="0"/>
              <a:t> </a:t>
            </a:r>
            <a:r>
              <a:rPr lang="ru-RU" sz="1600" dirty="0" err="1"/>
              <a:t>учраб</a:t>
            </a:r>
            <a:r>
              <a:rPr lang="ru-RU" sz="1600" dirty="0"/>
              <a:t> уз </a:t>
            </a:r>
            <a:r>
              <a:rPr lang="ru-RU" sz="1600" dirty="0" err="1"/>
              <a:t>табиий</a:t>
            </a:r>
            <a:r>
              <a:rPr lang="ru-RU" sz="1600" dirty="0"/>
              <a:t> </a:t>
            </a:r>
            <a:r>
              <a:rPr lang="ru-RU" sz="1600" dirty="0" err="1"/>
              <a:t>потенциалидан</a:t>
            </a:r>
            <a:r>
              <a:rPr lang="ru-RU" sz="1600" dirty="0"/>
              <a:t> </a:t>
            </a:r>
            <a:r>
              <a:rPr lang="ru-RU" sz="1600" dirty="0" err="1"/>
              <a:t>кам</a:t>
            </a:r>
            <a:r>
              <a:rPr lang="ru-RU" sz="1600" dirty="0"/>
              <a:t> </a:t>
            </a:r>
            <a:r>
              <a:rPr lang="ru-RU" sz="1600" dirty="0" err="1"/>
              <a:t>даражада</a:t>
            </a:r>
            <a:r>
              <a:rPr lang="ru-RU" sz="1600" dirty="0"/>
              <a:t> </a:t>
            </a:r>
            <a:r>
              <a:rPr lang="ru-RU" sz="1600" dirty="0" err="1"/>
              <a:t>хосил</a:t>
            </a:r>
            <a:r>
              <a:rPr lang="ru-RU" sz="1600" dirty="0"/>
              <a:t> </a:t>
            </a:r>
            <a:r>
              <a:rPr lang="ru-RU" sz="1600" dirty="0" err="1"/>
              <a:t>бермокда</a:t>
            </a:r>
            <a:r>
              <a:rPr lang="ru-RU" sz="1600" dirty="0"/>
              <a:t> </a:t>
            </a:r>
            <a:endParaRPr lang="ru-RU" sz="1600" dirty="0">
              <a:solidFill>
                <a:srgbClr val="9933FF"/>
              </a:solidFill>
            </a:endParaRPr>
          </a:p>
        </p:txBody>
      </p:sp>
      <p:pic>
        <p:nvPicPr>
          <p:cNvPr id="15361" name="Picture 1" descr="C:\ЮНЕСКО\Слайдлар\Ем хашак етиштириш\рАСМЛАР\depositphotos_131642730-stock-video-a-flock-of-sheep-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00438"/>
            <a:ext cx="4303879" cy="2714644"/>
          </a:xfrm>
          <a:prstGeom prst="rect">
            <a:avLst/>
          </a:prstGeom>
          <a:noFill/>
        </p:spPr>
      </p:pic>
      <p:pic>
        <p:nvPicPr>
          <p:cNvPr id="15362" name="Picture 2" descr="C:\ЮНЕСКО\Слайдлар\Ем хашак етиштириш\рАСМЛАР\ac495117984299d8dbbff45d1886e5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3500438"/>
            <a:ext cx="3248025" cy="26432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5620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07949" y="477860"/>
            <a:ext cx="5106993" cy="6022974"/>
          </a:xfrm>
        </p:spPr>
        <p:txBody>
          <a:bodyPr>
            <a:normAutofit fontScale="85000" lnSpcReduction="20000"/>
          </a:bodyPr>
          <a:lstStyle/>
          <a:p>
            <a:r>
              <a:rPr lang="ru-RU" sz="2400" dirty="0" err="1"/>
              <a:t>Усимликлар</a:t>
            </a:r>
            <a:r>
              <a:rPr lang="ru-RU" sz="2400" dirty="0"/>
              <a:t> </a:t>
            </a:r>
            <a:r>
              <a:rPr lang="ru-RU" sz="2400" dirty="0" err="1"/>
              <a:t>селекцияси</a:t>
            </a:r>
            <a:r>
              <a:rPr lang="ru-RU" sz="2400" dirty="0"/>
              <a:t> </a:t>
            </a:r>
            <a:r>
              <a:rPr lang="ru-RU" sz="2400" dirty="0" err="1"/>
              <a:t>жараёнидаги</a:t>
            </a:r>
            <a:r>
              <a:rPr lang="ru-RU" sz="2400" dirty="0"/>
              <a:t> </a:t>
            </a:r>
            <a:r>
              <a:rPr lang="ru-RU" sz="2400" dirty="0" err="1"/>
              <a:t>мухим</a:t>
            </a:r>
            <a:r>
              <a:rPr lang="ru-RU" sz="2400" dirty="0"/>
              <a:t> </a:t>
            </a:r>
            <a:r>
              <a:rPr lang="ru-RU" sz="2400" dirty="0" err="1"/>
              <a:t>масалалардан</a:t>
            </a:r>
            <a:r>
              <a:rPr lang="ru-RU" sz="2400" dirty="0"/>
              <a:t> </a:t>
            </a:r>
            <a:r>
              <a:rPr lang="ru-RU" sz="2400" dirty="0" err="1"/>
              <a:t>бири-яратилган</a:t>
            </a:r>
            <a:r>
              <a:rPr lang="ru-RU" sz="2400" dirty="0"/>
              <a:t> </a:t>
            </a:r>
            <a:r>
              <a:rPr lang="ru-RU" sz="2400" dirty="0" err="1"/>
              <a:t>навларнинг</a:t>
            </a:r>
            <a:r>
              <a:rPr lang="ru-RU" sz="2400" dirty="0"/>
              <a:t> </a:t>
            </a:r>
            <a:r>
              <a:rPr lang="ru-RU" sz="2400" dirty="0" err="1"/>
              <a:t>уругчилигини</a:t>
            </a:r>
            <a:r>
              <a:rPr lang="ru-RU" sz="2400" dirty="0"/>
              <a:t> </a:t>
            </a:r>
            <a:r>
              <a:rPr lang="ru-RU" sz="2400" dirty="0" err="1"/>
              <a:t>ишлаб</a:t>
            </a:r>
            <a:r>
              <a:rPr lang="ru-RU" sz="2400" dirty="0"/>
              <a:t> </a:t>
            </a:r>
            <a:r>
              <a:rPr lang="ru-RU" sz="2400" dirty="0" err="1"/>
              <a:t>чикиб</a:t>
            </a:r>
            <a:r>
              <a:rPr lang="ru-RU" sz="2400" dirty="0"/>
              <a:t> </a:t>
            </a:r>
            <a:r>
              <a:rPr lang="ru-RU" sz="2400" dirty="0" err="1"/>
              <a:t>сифатли</a:t>
            </a:r>
            <a:r>
              <a:rPr lang="ru-RU" sz="2400" dirty="0"/>
              <a:t> </a:t>
            </a:r>
            <a:r>
              <a:rPr lang="ru-RU" sz="2400" dirty="0" err="1"/>
              <a:t>уруг</a:t>
            </a:r>
            <a:r>
              <a:rPr lang="ru-RU" sz="2400" dirty="0"/>
              <a:t> </a:t>
            </a:r>
            <a:r>
              <a:rPr lang="ru-RU" sz="2400" dirty="0" err="1"/>
              <a:t>етиштиришни</a:t>
            </a:r>
            <a:r>
              <a:rPr lang="ru-RU" sz="2400" dirty="0"/>
              <a:t> </a:t>
            </a:r>
            <a:r>
              <a:rPr lang="ru-RU" sz="2400" dirty="0" err="1"/>
              <a:t>жорий</a:t>
            </a:r>
            <a:r>
              <a:rPr lang="ru-RU" sz="2400" dirty="0"/>
              <a:t> </a:t>
            </a:r>
            <a:r>
              <a:rPr lang="ru-RU" sz="2400" dirty="0" err="1"/>
              <a:t>этишдан</a:t>
            </a:r>
            <a:r>
              <a:rPr lang="ru-RU" sz="2400" dirty="0"/>
              <a:t> </a:t>
            </a:r>
            <a:r>
              <a:rPr lang="ru-RU" sz="2400" dirty="0" err="1"/>
              <a:t>иборат</a:t>
            </a:r>
            <a:r>
              <a:rPr lang="ru-RU" sz="2400" dirty="0"/>
              <a:t> </a:t>
            </a:r>
            <a:r>
              <a:rPr lang="ru-RU" sz="2400" dirty="0" err="1"/>
              <a:t>албатта</a:t>
            </a:r>
            <a:r>
              <a:rPr lang="ru-RU" sz="2400" dirty="0"/>
              <a:t>. </a:t>
            </a:r>
          </a:p>
          <a:p>
            <a:r>
              <a:rPr lang="ru-RU" sz="2400" dirty="0"/>
              <a:t> </a:t>
            </a:r>
            <a:r>
              <a:rPr lang="ru-RU" sz="2400" dirty="0" err="1"/>
              <a:t>Бу</a:t>
            </a:r>
            <a:r>
              <a:rPr lang="ru-RU" sz="2400" dirty="0"/>
              <a:t> </a:t>
            </a:r>
            <a:r>
              <a:rPr lang="ru-RU" sz="2400" dirty="0" err="1"/>
              <a:t>борада</a:t>
            </a:r>
            <a:r>
              <a:rPr lang="ru-RU" sz="2400" dirty="0"/>
              <a:t> хам </a:t>
            </a:r>
            <a:r>
              <a:rPr lang="ru-RU" sz="2400" dirty="0" err="1"/>
              <a:t>аник</a:t>
            </a:r>
            <a:r>
              <a:rPr lang="ru-RU" sz="2400" dirty="0"/>
              <a:t> </a:t>
            </a:r>
            <a:r>
              <a:rPr lang="ru-RU" sz="2400" dirty="0" err="1"/>
              <a:t>максадларга</a:t>
            </a:r>
            <a:r>
              <a:rPr lang="ru-RU" sz="2400" dirty="0"/>
              <a:t> </a:t>
            </a:r>
            <a:r>
              <a:rPr lang="ru-RU" sz="2400" dirty="0" err="1"/>
              <a:t>йуналтирилган</a:t>
            </a:r>
            <a:r>
              <a:rPr lang="ru-RU" sz="2400" dirty="0"/>
              <a:t> </a:t>
            </a:r>
            <a:r>
              <a:rPr lang="ru-RU" sz="2400" dirty="0" err="1"/>
              <a:t>тадкикотлар</a:t>
            </a:r>
            <a:r>
              <a:rPr lang="ru-RU" sz="2400" dirty="0"/>
              <a:t> </a:t>
            </a:r>
            <a:r>
              <a:rPr lang="ru-RU" sz="2400" dirty="0" err="1"/>
              <a:t>олиб</a:t>
            </a:r>
            <a:r>
              <a:rPr lang="ru-RU" sz="2400" dirty="0"/>
              <a:t> </a:t>
            </a:r>
            <a:r>
              <a:rPr lang="ru-RU" sz="2400" dirty="0" err="1"/>
              <a:t>борилаетганлигини</a:t>
            </a:r>
            <a:r>
              <a:rPr lang="ru-RU" sz="2400" dirty="0"/>
              <a:t> </a:t>
            </a:r>
            <a:r>
              <a:rPr lang="ru-RU" sz="2400" dirty="0" err="1"/>
              <a:t>таъкидлаш</a:t>
            </a:r>
            <a:r>
              <a:rPr lang="ru-RU" sz="2400" dirty="0"/>
              <a:t> </a:t>
            </a:r>
            <a:r>
              <a:rPr lang="ru-RU" sz="2400" dirty="0" err="1"/>
              <a:t>мумкин</a:t>
            </a:r>
            <a:r>
              <a:rPr lang="ru-RU" sz="2400" dirty="0"/>
              <a:t>. </a:t>
            </a:r>
            <a:r>
              <a:rPr lang="ru-RU" sz="2400" dirty="0" err="1"/>
              <a:t>Жумладан</a:t>
            </a:r>
            <a:r>
              <a:rPr lang="ru-RU" sz="2400" dirty="0"/>
              <a:t>, </a:t>
            </a:r>
            <a:r>
              <a:rPr lang="ru-RU" sz="2400" dirty="0" err="1"/>
              <a:t>истикболли</a:t>
            </a:r>
            <a:r>
              <a:rPr lang="ru-RU" sz="2400" dirty="0"/>
              <a:t> </a:t>
            </a:r>
            <a:r>
              <a:rPr lang="ru-RU" sz="2400" dirty="0" err="1"/>
              <a:t>чул</a:t>
            </a:r>
            <a:r>
              <a:rPr lang="ru-RU" sz="2400" dirty="0"/>
              <a:t> </a:t>
            </a:r>
            <a:r>
              <a:rPr lang="ru-RU" sz="2400" dirty="0" err="1"/>
              <a:t>озикабоп</a:t>
            </a:r>
            <a:r>
              <a:rPr lang="ru-RU" sz="2400" dirty="0"/>
              <a:t> </a:t>
            </a:r>
            <a:r>
              <a:rPr lang="ru-RU" sz="2400" dirty="0" err="1"/>
              <a:t>усимликлари</a:t>
            </a:r>
            <a:r>
              <a:rPr lang="ru-RU" sz="2400" dirty="0"/>
              <a:t> </a:t>
            </a:r>
            <a:r>
              <a:rPr lang="ru-RU" sz="2400" dirty="0" err="1"/>
              <a:t>уругчилигининг</a:t>
            </a:r>
            <a:r>
              <a:rPr lang="ru-RU" sz="2400" dirty="0"/>
              <a:t> 2 </a:t>
            </a:r>
            <a:r>
              <a:rPr lang="ru-RU" sz="2400" dirty="0" err="1"/>
              <a:t>бугинли</a:t>
            </a:r>
            <a:r>
              <a:rPr lang="ru-RU" sz="2400" dirty="0"/>
              <a:t> </a:t>
            </a:r>
            <a:r>
              <a:rPr lang="ru-RU" sz="2400" dirty="0" err="1"/>
              <a:t>уругчилиги</a:t>
            </a:r>
            <a:r>
              <a:rPr lang="ru-RU" sz="2400" dirty="0"/>
              <a:t> </a:t>
            </a:r>
            <a:r>
              <a:rPr lang="ru-RU" sz="2400" dirty="0" err="1"/>
              <a:t>тизими</a:t>
            </a:r>
            <a:r>
              <a:rPr lang="ru-RU" sz="2400" dirty="0"/>
              <a:t> </a:t>
            </a:r>
            <a:r>
              <a:rPr lang="ru-RU" sz="2400" dirty="0" err="1"/>
              <a:t>ишлаб</a:t>
            </a:r>
            <a:r>
              <a:rPr lang="ru-RU" sz="2400" dirty="0"/>
              <a:t> </a:t>
            </a:r>
            <a:r>
              <a:rPr lang="ru-RU" sz="2400" dirty="0" err="1"/>
              <a:t>чикилиб</a:t>
            </a:r>
            <a:r>
              <a:rPr lang="ru-RU" sz="2400" dirty="0"/>
              <a:t> </a:t>
            </a:r>
            <a:r>
              <a:rPr lang="ru-RU" sz="2400" dirty="0" err="1"/>
              <a:t>синовдан</a:t>
            </a:r>
            <a:r>
              <a:rPr lang="ru-RU" sz="2400" dirty="0"/>
              <a:t> </a:t>
            </a:r>
            <a:r>
              <a:rPr lang="ru-RU" sz="2400" dirty="0" err="1"/>
              <a:t>утаетганлигини</a:t>
            </a:r>
            <a:r>
              <a:rPr lang="ru-RU" sz="2400" dirty="0"/>
              <a:t> </a:t>
            </a:r>
            <a:r>
              <a:rPr lang="ru-RU" sz="2400" dirty="0" err="1"/>
              <a:t>кайд</a:t>
            </a:r>
            <a:r>
              <a:rPr lang="ru-RU" sz="2400" dirty="0"/>
              <a:t> </a:t>
            </a:r>
            <a:r>
              <a:rPr lang="ru-RU" sz="2400" dirty="0" err="1"/>
              <a:t>этмокчимиз</a:t>
            </a:r>
            <a:r>
              <a:rPr lang="ru-RU" sz="2400" dirty="0"/>
              <a:t>. </a:t>
            </a:r>
            <a:r>
              <a:rPr lang="ru-RU" sz="2400" dirty="0" err="1"/>
              <a:t>Чунончи</a:t>
            </a:r>
            <a:r>
              <a:rPr lang="ru-RU" sz="2400" dirty="0"/>
              <a:t>, </a:t>
            </a:r>
            <a:r>
              <a:rPr lang="ru-RU" sz="2400" dirty="0" err="1"/>
              <a:t>биринчи</a:t>
            </a:r>
            <a:r>
              <a:rPr lang="ru-RU" sz="2400" dirty="0"/>
              <a:t> </a:t>
            </a:r>
            <a:r>
              <a:rPr lang="ru-RU" sz="2400" dirty="0" err="1"/>
              <a:t>бугинда</a:t>
            </a:r>
            <a:r>
              <a:rPr lang="ru-RU" sz="2400" dirty="0"/>
              <a:t> </a:t>
            </a:r>
            <a:r>
              <a:rPr lang="ru-RU" sz="2400" dirty="0" err="1"/>
              <a:t>илмий</a:t>
            </a:r>
            <a:r>
              <a:rPr lang="ru-RU" sz="2400" dirty="0"/>
              <a:t> </a:t>
            </a:r>
            <a:r>
              <a:rPr lang="ru-RU" sz="2400" dirty="0" err="1"/>
              <a:t>тадкикот</a:t>
            </a:r>
            <a:r>
              <a:rPr lang="ru-RU" sz="2400" dirty="0"/>
              <a:t> </a:t>
            </a:r>
            <a:r>
              <a:rPr lang="ru-RU" sz="2400" dirty="0" err="1"/>
              <a:t>еки</a:t>
            </a:r>
            <a:r>
              <a:rPr lang="ru-RU" sz="2400" dirty="0"/>
              <a:t> </a:t>
            </a:r>
            <a:r>
              <a:rPr lang="ru-RU" sz="2400" dirty="0" err="1"/>
              <a:t>тажриба</a:t>
            </a:r>
            <a:r>
              <a:rPr lang="ru-RU" sz="2400" dirty="0"/>
              <a:t> </a:t>
            </a:r>
            <a:r>
              <a:rPr lang="ru-RU" sz="2400" dirty="0" err="1"/>
              <a:t>станциялари</a:t>
            </a:r>
            <a:r>
              <a:rPr lang="ru-RU" sz="2400" dirty="0"/>
              <a:t> </a:t>
            </a:r>
            <a:r>
              <a:rPr lang="ru-RU" sz="2400" dirty="0" err="1"/>
              <a:t>томонидан</a:t>
            </a:r>
            <a:r>
              <a:rPr lang="ru-RU" sz="2400" dirty="0"/>
              <a:t> супер элита, элита </a:t>
            </a:r>
            <a:r>
              <a:rPr lang="ru-RU" sz="2400" dirty="0" err="1"/>
              <a:t>уруглари</a:t>
            </a:r>
            <a:r>
              <a:rPr lang="ru-RU" sz="2400" dirty="0"/>
              <a:t> </a:t>
            </a:r>
            <a:r>
              <a:rPr lang="ru-RU" sz="2400" dirty="0" err="1"/>
              <a:t>етиштирилаётган</a:t>
            </a:r>
            <a:r>
              <a:rPr lang="ru-RU" sz="2400" dirty="0"/>
              <a:t> </a:t>
            </a:r>
            <a:r>
              <a:rPr lang="ru-RU" sz="2400" dirty="0" err="1"/>
              <a:t>булса</a:t>
            </a:r>
            <a:r>
              <a:rPr lang="ru-RU" sz="2400" dirty="0"/>
              <a:t>, </a:t>
            </a:r>
            <a:r>
              <a:rPr lang="ru-RU" sz="2400" dirty="0" err="1"/>
              <a:t>иккинчи</a:t>
            </a:r>
            <a:r>
              <a:rPr lang="ru-RU" sz="2400" dirty="0"/>
              <a:t> </a:t>
            </a:r>
            <a:r>
              <a:rPr lang="ru-RU" sz="2400" dirty="0" err="1"/>
              <a:t>бугинда</a:t>
            </a:r>
            <a:r>
              <a:rPr lang="ru-RU" sz="2400" dirty="0"/>
              <a:t> 1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кейинги</a:t>
            </a:r>
            <a:r>
              <a:rPr lang="ru-RU" sz="2400" dirty="0"/>
              <a:t> </a:t>
            </a:r>
            <a:r>
              <a:rPr lang="ru-RU" sz="2400" dirty="0" err="1"/>
              <a:t>репродукциядаги</a:t>
            </a:r>
            <a:r>
              <a:rPr lang="ru-RU" sz="2400" dirty="0"/>
              <a:t> </a:t>
            </a:r>
            <a:r>
              <a:rPr lang="ru-RU" sz="2400" dirty="0" err="1"/>
              <a:t>уруглар</a:t>
            </a:r>
            <a:r>
              <a:rPr lang="ru-RU" sz="2400" dirty="0"/>
              <a:t> </a:t>
            </a:r>
            <a:r>
              <a:rPr lang="ru-RU" sz="2400" dirty="0" err="1"/>
              <a:t>махсус</a:t>
            </a:r>
            <a:r>
              <a:rPr lang="ru-RU" sz="2400" dirty="0"/>
              <a:t> </a:t>
            </a:r>
            <a:r>
              <a:rPr lang="ru-RU" sz="2400" dirty="0" err="1"/>
              <a:t>уруг</a:t>
            </a:r>
            <a:r>
              <a:rPr lang="ru-RU" sz="2400" dirty="0"/>
              <a:t> </a:t>
            </a:r>
            <a:r>
              <a:rPr lang="ru-RU" sz="2400" dirty="0" err="1"/>
              <a:t>етиштириш</a:t>
            </a:r>
            <a:r>
              <a:rPr lang="ru-RU" sz="2400" dirty="0"/>
              <a:t> </a:t>
            </a:r>
            <a:r>
              <a:rPr lang="ru-RU" sz="2400" dirty="0" err="1"/>
              <a:t>хужаликлари</a:t>
            </a:r>
            <a:r>
              <a:rPr lang="ru-RU" sz="2400" dirty="0"/>
              <a:t>, </a:t>
            </a:r>
            <a:r>
              <a:rPr lang="ru-RU" sz="2400" dirty="0" err="1"/>
              <a:t>майдонлари</a:t>
            </a:r>
            <a:r>
              <a:rPr lang="ru-RU" sz="2400" dirty="0"/>
              <a:t> </a:t>
            </a:r>
            <a:r>
              <a:rPr lang="ru-RU" sz="2400" dirty="0" err="1"/>
              <a:t>шароитида</a:t>
            </a:r>
            <a:r>
              <a:rPr lang="ru-RU" sz="2400" dirty="0"/>
              <a:t> </a:t>
            </a:r>
            <a:r>
              <a:rPr lang="ru-RU" sz="2400" dirty="0" err="1"/>
              <a:t>парваришланиб</a:t>
            </a:r>
            <a:r>
              <a:rPr lang="ru-RU" sz="2400" dirty="0"/>
              <a:t> </a:t>
            </a:r>
            <a:r>
              <a:rPr lang="ru-RU" sz="2400" dirty="0" err="1"/>
              <a:t>истемолчилиар</a:t>
            </a:r>
            <a:r>
              <a:rPr lang="ru-RU" sz="2400" dirty="0"/>
              <a:t> (</a:t>
            </a:r>
            <a:r>
              <a:rPr lang="ru-RU" sz="2400" dirty="0" err="1"/>
              <a:t>ширкат</a:t>
            </a:r>
            <a:r>
              <a:rPr lang="ru-RU" sz="2400" dirty="0"/>
              <a:t> </a:t>
            </a:r>
            <a:r>
              <a:rPr lang="ru-RU" sz="2400" dirty="0" err="1"/>
              <a:t>хужаликлари</a:t>
            </a:r>
            <a:r>
              <a:rPr lang="ru-RU" sz="2400" dirty="0"/>
              <a:t>, </a:t>
            </a:r>
            <a:r>
              <a:rPr lang="ru-RU" sz="2400" dirty="0" err="1"/>
              <a:t>фермерлар</a:t>
            </a:r>
            <a:r>
              <a:rPr lang="ru-RU" sz="2400" dirty="0"/>
              <a:t>) га </a:t>
            </a:r>
            <a:r>
              <a:rPr lang="ru-RU" sz="2400" dirty="0" err="1"/>
              <a:t>сотилиши</a:t>
            </a:r>
            <a:r>
              <a:rPr lang="ru-RU" sz="2400" dirty="0"/>
              <a:t> </a:t>
            </a:r>
            <a:r>
              <a:rPr lang="ru-RU" sz="2400" dirty="0" err="1"/>
              <a:t>назарда</a:t>
            </a:r>
            <a:r>
              <a:rPr lang="ru-RU" sz="2400" dirty="0"/>
              <a:t> </a:t>
            </a:r>
            <a:r>
              <a:rPr lang="ru-RU" sz="2400" dirty="0" err="1"/>
              <a:t>тутилмокда</a:t>
            </a:r>
            <a:r>
              <a:rPr lang="ru-RU" sz="2400" dirty="0"/>
              <a:t>. </a:t>
            </a:r>
            <a:endParaRPr lang="ru-RU" sz="2400" dirty="0" smtClean="0"/>
          </a:p>
        </p:txBody>
      </p:sp>
      <p:pic>
        <p:nvPicPr>
          <p:cNvPr id="47105" name="Picture 1" descr="C:\ЮНЕСКО\Слайдлар\Ем хашак етиштириш\рАСМЛАР\images (4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2120" y="980728"/>
            <a:ext cx="3264916" cy="2357454"/>
          </a:xfrm>
          <a:prstGeom prst="rect">
            <a:avLst/>
          </a:prstGeom>
          <a:noFill/>
        </p:spPr>
      </p:pic>
      <p:pic>
        <p:nvPicPr>
          <p:cNvPr id="47107" name="Picture 3" descr="C:\ЮНЕСКО\Слайдлар\Ем хашак етиштириш\рАСМЛАР\61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712980"/>
            <a:ext cx="3105672" cy="17878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9890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692150"/>
            <a:ext cx="8362950" cy="5327650"/>
          </a:xfrm>
        </p:spPr>
        <p:txBody>
          <a:bodyPr/>
          <a:lstStyle/>
          <a:p>
            <a:pPr marL="98425" indent="-6350" algn="ctr" eaLnBrk="1" hangingPunct="1">
              <a:buFontTx/>
              <a:buNone/>
            </a:pPr>
            <a:r>
              <a:rPr lang="uz-Cyrl-UZ" altLang="ru-RU" sz="8800" b="1" smtClean="0">
                <a:solidFill>
                  <a:srgbClr val="FF6699"/>
                </a:solidFill>
                <a:latin typeface="UzKudr" charset="0"/>
              </a:rPr>
              <a:t>Э</a:t>
            </a:r>
            <a:r>
              <a:rPr lang="uz-Cyrl-UZ" altLang="ru-RU" sz="6600" b="1" smtClean="0">
                <a:solidFill>
                  <a:srgbClr val="FF6699"/>
                </a:solidFill>
                <a:latin typeface="UzKudr" charset="0"/>
              </a:rPr>
              <a:t>ЪТИБОРИНГИЗ УЧУН  </a:t>
            </a:r>
          </a:p>
          <a:p>
            <a:pPr marL="98425" indent="-6350" algn="ctr" eaLnBrk="1" hangingPunct="1">
              <a:buFontTx/>
              <a:buNone/>
            </a:pPr>
            <a:r>
              <a:rPr lang="uz-Cyrl-UZ" altLang="ru-RU" sz="9600" b="1" smtClean="0">
                <a:solidFill>
                  <a:srgbClr val="FF6699"/>
                </a:solidFill>
                <a:latin typeface="UzKudr" charset="0"/>
              </a:rPr>
              <a:t>РАҲМАТ!</a:t>
            </a:r>
            <a:endParaRPr lang="ru-RU" altLang="ru-RU" sz="9600" b="1" smtClean="0">
              <a:solidFill>
                <a:srgbClr val="FF6699"/>
              </a:solidFill>
              <a:latin typeface="UzKudr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cb69cc63c86e473bb3fb172def88532a5b80285"/>
</p:tagLst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Пиксел">
  <a:themeElements>
    <a:clrScheme name="Пиксел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Пиксел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Пиксел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Круги">
  <a:themeElements>
    <a:clrScheme name="Круги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Круги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Круги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уги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2347</TotalTime>
  <Words>1253</Words>
  <Application>Microsoft Office PowerPoint</Application>
  <PresentationFormat>Экран (4:3)</PresentationFormat>
  <Paragraphs>155</Paragraphs>
  <Slides>20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17</vt:i4>
      </vt:variant>
      <vt:variant>
        <vt:lpstr>Тема</vt:lpstr>
      </vt:variant>
      <vt:variant>
        <vt:i4>7</vt:i4>
      </vt:variant>
      <vt:variant>
        <vt:lpstr>Заголовки слайдов</vt:lpstr>
      </vt:variant>
      <vt:variant>
        <vt:i4>20</vt:i4>
      </vt:variant>
    </vt:vector>
  </HeadingPairs>
  <TitlesOfParts>
    <vt:vector size="44" baseType="lpstr">
      <vt:lpstr>Arial</vt:lpstr>
      <vt:lpstr>Arial Black</vt:lpstr>
      <vt:lpstr>Calibri</vt:lpstr>
      <vt:lpstr>Calibri Light</vt:lpstr>
      <vt:lpstr>Cambria</vt:lpstr>
      <vt:lpstr>Corbel</vt:lpstr>
      <vt:lpstr>Franklin Gothic Book</vt:lpstr>
      <vt:lpstr>Georgia</vt:lpstr>
      <vt:lpstr>Gill Sans MT</vt:lpstr>
      <vt:lpstr>Perpetua</vt:lpstr>
      <vt:lpstr>Times New Roman</vt:lpstr>
      <vt:lpstr>Trebuchet MS</vt:lpstr>
      <vt:lpstr>UzKudr</vt:lpstr>
      <vt:lpstr>Verdana</vt:lpstr>
      <vt:lpstr>Wingdings</vt:lpstr>
      <vt:lpstr>Wingdings 2</vt:lpstr>
      <vt:lpstr>Wingdings 3</vt:lpstr>
      <vt:lpstr>Грань</vt:lpstr>
      <vt:lpstr>Пиксел</vt:lpstr>
      <vt:lpstr>Круги</vt:lpstr>
      <vt:lpstr>Официальная</vt:lpstr>
      <vt:lpstr>Office Theme</vt:lpstr>
      <vt:lpstr>Солнцестояние</vt:lpstr>
      <vt:lpstr>Справедливость</vt:lpstr>
      <vt:lpstr>Презентация PowerPoint</vt:lpstr>
      <vt:lpstr>Режа</vt:lpstr>
      <vt:lpstr>Яйловлар махсулдорлигини ошириш зарурлиги</vt:lpstr>
      <vt:lpstr>Презентация PowerPoint</vt:lpstr>
      <vt:lpstr>Презентация PowerPoint</vt:lpstr>
      <vt:lpstr>Презентация PowerPoint</vt:lpstr>
      <vt:lpstr>Презентация PowerPoint</vt:lpstr>
      <vt:lpstr>Чўл яйловлари холатини яхшилашнинг илмий асослари ва технологияларини ишлаб чиқиш. </vt:lpstr>
      <vt:lpstr>Презентация PowerPoint</vt:lpstr>
      <vt:lpstr>Презентация PowerPoint</vt:lpstr>
      <vt:lpstr>Презентация PowerPoint</vt:lpstr>
      <vt:lpstr>Турли режимда фойдаланиш шароитида эфемерли яйловлар ўсимлик қопламининг алмашинуви</vt:lpstr>
      <vt:lpstr>Ихотазорлар+мелиоратив экинлар барпо этиш технологияси. </vt:lpstr>
      <vt:lpstr>Чўл худудлари яйловларининг маҳсулдорлигини оширишнинг зонал технологиялари</vt:lpstr>
      <vt:lpstr>Яйлов фитомелиорантлари уруғларининг экиш меъёри (кг/га) ва уларнинг экиш сифатлари</vt:lpstr>
      <vt:lpstr>Презентация PowerPoint</vt:lpstr>
      <vt:lpstr>Презентация PowerPoint</vt:lpstr>
      <vt:lpstr>Чул  озикабоп усимликлари интродукцияси, селекцияси, уругчилиги ва уругшунослиги</vt:lpstr>
      <vt:lpstr>Презентация PowerPoint</vt:lpstr>
      <vt:lpstr>Презентация PowerPoint</vt:lpstr>
    </vt:vector>
  </TitlesOfParts>
  <Company>Work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Ashurov Xikmatillo</cp:lastModifiedBy>
  <cp:revision>243</cp:revision>
  <dcterms:created xsi:type="dcterms:W3CDTF">2006-02-18T09:24:02Z</dcterms:created>
  <dcterms:modified xsi:type="dcterms:W3CDTF">2017-11-15T23:44:02Z</dcterms:modified>
</cp:coreProperties>
</file>