
<file path=[Content_Types].xml><?xml version="1.0" encoding="utf-8"?>
<Types xmlns="http://schemas.openxmlformats.org/package/2006/content-types">
  <Override PartName="/ppt/slideMasters/slideMaster3.xml" ContentType="application/vnd.openxmlformats-officedocument.presentationml.slideMaster+xml"/>
  <Override PartName="/ppt/theme/theme5.xml" ContentType="application/vnd.openxmlformats-officedocument.theme+xml"/>
  <Override PartName="/ppt/slideLayouts/slideLayout57.xml" ContentType="application/vnd.openxmlformats-officedocument.presentationml.slideLayout+xml"/>
  <Override PartName="/ppt/slideLayouts/slideLayout46.xml" ContentType="application/vnd.openxmlformats-officedocument.presentationml.slideLayout+xml"/>
  <Override PartName="/ppt/slideLayouts/slideLayout93.xml" ContentType="application/vnd.openxmlformats-officedocument.presentationml.slideLayout+xml"/>
  <Override PartName="/ppt/theme/theme1.xml" ContentType="application/vnd.openxmlformats-officedocument.theme+xml"/>
  <Override PartName="/ppt/slideLayouts/slideLayout2.xml" ContentType="application/vnd.openxmlformats-officedocument.presentationml.slideLayout+xml"/>
  <Override PartName="/ppt/slideLayouts/slideLayout35.xml" ContentType="application/vnd.openxmlformats-officedocument.presentationml.slideLayout+xml"/>
  <Override PartName="/ppt/slideLayouts/slideLayout53.xml" ContentType="application/vnd.openxmlformats-officedocument.presentationml.slideLayout+xml"/>
  <Override PartName="/ppt/slideLayouts/slideLayout82.xml" ContentType="application/vnd.openxmlformats-officedocument.presentationml.slideLayout+xml"/>
  <Override PartName="/ppt/slideLayouts/slideLayout106.xml" ContentType="application/vnd.openxmlformats-officedocument.presentationml.slideLayout+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slideLayouts/slideLayout42.xml" ContentType="application/vnd.openxmlformats-officedocument.presentationml.slideLayout+xml"/>
  <Override PartName="/ppt/slideLayouts/slideLayout60.xml" ContentType="application/vnd.openxmlformats-officedocument.presentationml.slideLayout+xml"/>
  <Override PartName="/ppt/slideLayouts/slideLayout71.xml" ContentType="application/vnd.openxmlformats-officedocument.presentationml.slideLayout+xml"/>
  <Override PartName="/ppt/slideLayouts/slideLayout113.xml" ContentType="application/vnd.openxmlformats-officedocument.presentationml.slideLayout+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Layouts/slideLayout102.xml" ContentType="application/vnd.openxmlformats-officedocument.presentationml.slideLayout+xml"/>
  <Override PartName="/ppt/slideLayouts/slideLayout120.xml" ContentType="application/vnd.openxmlformats-officedocument.presentationml.slideLayout+xml"/>
  <Override PartName="/ppt/diagrams/layout5.xml" ContentType="application/vnd.openxmlformats-officedocument.drawingml.diagramLayout+xml"/>
  <Override PartName="/docProps/custom.xml" ContentType="application/vnd.openxmlformats-officedocument.custom-properties+xml"/>
  <Override PartName="/ppt/slideMasters/slideMaster8.xml" ContentType="application/vnd.openxmlformats-officedocument.presentationml.slideMaster+xml"/>
  <Override PartName="/ppt/slideMasters/slideMaster11.xml" ContentType="application/vnd.openxmlformats-officedocument.presentationml.slideMaster+xml"/>
  <Override PartName="/ppt/diagrams/layout1.xml" ContentType="application/vnd.openxmlformats-officedocument.drawingml.diagramLayout+xml"/>
  <Override PartName="/ppt/diagrams/data2.xml" ContentType="application/vnd.openxmlformats-officedocument.drawingml.diagramData+xml"/>
  <Override PartName="/ppt/slideMasters/slideMaster4.xml" ContentType="application/vnd.openxmlformats-officedocument.presentationml.slideMaster+xml"/>
  <Override PartName="/ppt/slides/slide9.xml" ContentType="application/vnd.openxmlformats-officedocument.presentationml.slide+xml"/>
  <Override PartName="/ppt/viewProps.xml" ContentType="application/vnd.openxmlformats-officedocument.presentationml.viewProps+xml"/>
  <Override PartName="/ppt/theme/theme6.xml" ContentType="application/vnd.openxmlformats-officedocument.theme+xml"/>
  <Override PartName="/ppt/slideLayouts/slideLayout69.xml" ContentType="application/vnd.openxmlformats-officedocument.presentationml.slideLayout+xml"/>
  <Override PartName="/ppt/slideLayouts/slideLayout87.xml" ContentType="application/vnd.openxmlformats-officedocument.presentationml.slideLayout+xml"/>
  <Override PartName="/ppt/slideLayouts/slideLayout98.xml" ContentType="application/vnd.openxmlformats-officedocument.presentationml.slideLayout+xml"/>
  <Override PartName="/ppt/theme/theme10.xml" ContentType="application/vnd.openxmlformats-officedocument.theme+xml"/>
  <Override PartName="/ppt/diagrams/colors4.xml" ContentType="application/vnd.openxmlformats-officedocument.drawingml.diagramColor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slideLayouts/slideLayout58.xml" ContentType="application/vnd.openxmlformats-officedocument.presentationml.slideLayout+xml"/>
  <Override PartName="/ppt/slideLayouts/slideLayout76.xml" ContentType="application/vnd.openxmlformats-officedocument.presentationml.slideLayout+xml"/>
  <Override PartName="/ppt/slideLayouts/slideLayout118.xml" ContentType="application/vnd.openxmlformats-officedocument.presentationml.slideLayout+xml"/>
  <Default Extension="png" ContentType="image/png"/>
  <Override PartName="/ppt/presProps.xml" ContentType="application/vnd.openxmlformats-officedocument.presentationml.presProps+xml"/>
  <Override PartName="/ppt/slideLayouts/slideLayout18.xml" ContentType="application/vnd.openxmlformats-officedocument.presentationml.slideLayout+xml"/>
  <Override PartName="/ppt/theme/theme2.xml" ContentType="application/vnd.openxmlformats-officedocument.theme+xml"/>
  <Override PartName="/ppt/slideLayouts/slideLayout36.xml" ContentType="application/vnd.openxmlformats-officedocument.presentationml.slideLayout+xml"/>
  <Override PartName="/ppt/slideLayouts/slideLayout47.xml" ContentType="application/vnd.openxmlformats-officedocument.presentationml.slideLayout+xml"/>
  <Override PartName="/ppt/slideLayouts/slideLayout65.xml" ContentType="application/vnd.openxmlformats-officedocument.presentationml.slideLayout+xml"/>
  <Override PartName="/ppt/slideLayouts/slideLayout83.xml" ContentType="application/vnd.openxmlformats-officedocument.presentationml.slideLayout+xml"/>
  <Override PartName="/ppt/slideLayouts/slideLayout94.xml" ContentType="application/vnd.openxmlformats-officedocument.presentationml.slideLayout+xml"/>
  <Override PartName="/ppt/slideLayouts/slideLayout107.xml" ContentType="application/vnd.openxmlformats-officedocument.presentationml.slideLayout+xml"/>
  <Override PartName="/ppt/diagrams/quickStyle3.xml" ContentType="application/vnd.openxmlformats-officedocument.drawingml.diagramStyl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slideLayouts/slideLayout25.xml" ContentType="application/vnd.openxmlformats-officedocument.presentationml.slideLayout+xml"/>
  <Override PartName="/ppt/slideLayouts/slideLayout43.xml" ContentType="application/vnd.openxmlformats-officedocument.presentationml.slideLayout+xml"/>
  <Override PartName="/ppt/slideLayouts/slideLayout54.xml" ContentType="application/vnd.openxmlformats-officedocument.presentationml.slideLayout+xml"/>
  <Override PartName="/ppt/slideLayouts/slideLayout72.xml" ContentType="application/vnd.openxmlformats-officedocument.presentationml.slideLayout+xml"/>
  <Override PartName="/ppt/slideLayouts/slideLayout90.xml" ContentType="application/vnd.openxmlformats-officedocument.presentationml.slideLayout+xml"/>
  <Override PartName="/ppt/slideLayouts/slideLayout114.xml" ContentType="application/vnd.openxmlformats-officedocument.presentationml.slideLayout+xml"/>
  <Override PartName="/ppt/presentation.xml" ContentType="application/vnd.openxmlformats-officedocument.presentationml.presentation.main+xml"/>
  <Override PartName="/ppt/slides/slide22.xml" ContentType="application/vnd.openxmlformats-officedocument.presentationml.slide+xml"/>
  <Override PartName="/ppt/tags/tag1.xml" ContentType="application/vnd.openxmlformats-officedocument.presentationml.tags+xml"/>
  <Override PartName="/ppt/slideLayouts/slideLayout14.xml" ContentType="application/vnd.openxmlformats-officedocument.presentationml.slideLayout+xml"/>
  <Override PartName="/ppt/slideLayouts/slideLayout32.xml" ContentType="application/vnd.openxmlformats-officedocument.presentationml.slideLayout+xml"/>
  <Override PartName="/ppt/slideLayouts/slideLayout61.xml" ContentType="application/vnd.openxmlformats-officedocument.presentationml.slideLayout+xml"/>
  <Override PartName="/ppt/slideLayouts/slideLayout103.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Layouts/slideLayout21.xml" ContentType="application/vnd.openxmlformats-officedocument.presentationml.slideLayout+xml"/>
  <Override PartName="/ppt/slideLayouts/slideLayout50.xml" ContentType="application/vnd.openxmlformats-officedocument.presentationml.slideLayout+xml"/>
  <Override PartName="/ppt/slideLayouts/slideLayout110.xml" ContentType="application/vnd.openxmlformats-officedocument.presentationml.slideLayout+xml"/>
  <Override PartName="/ppt/slideLayouts/slideLayout121.xml" ContentType="application/vnd.openxmlformats-officedocument.presentationml.slideLayout+xml"/>
  <Override PartName="/ppt/slideMasters/slideMaster9.xml" ContentType="application/vnd.openxmlformats-officedocument.presentationml.slideMaster+xml"/>
  <Override PartName="/ppt/slideLayouts/slideLayout10.xml" ContentType="application/vnd.openxmlformats-officedocument.presentationml.slideLayout+xml"/>
  <Override PartName="/ppt/diagrams/layout2.xml" ContentType="application/vnd.openxmlformats-officedocument.drawingml.diagramLayout+xml"/>
  <Override PartName="/ppt/slideLayouts/slideLayout99.xml" ContentType="application/vnd.openxmlformats-officedocument.presentationml.slideLayout+xml"/>
  <Override PartName="/ppt/diagrams/data3.xml" ContentType="application/vnd.openxmlformats-officedocument.drawingml.diagramData+xml"/>
  <Override PartName="/ppt/diagrams/colors5.xml" ContentType="application/vnd.openxmlformats-officedocument.drawingml.diagramColors+xml"/>
  <Override PartName="/ppt/slideMasters/slideMaster5.xml" ContentType="application/vnd.openxmlformats-officedocument.presentationml.slideMaster+xml"/>
  <Override PartName="/ppt/slideLayouts/slideLayout59.xml" ContentType="application/vnd.openxmlformats-officedocument.presentationml.slideLayout+xml"/>
  <Override PartName="/ppt/theme/theme7.xml" ContentType="application/vnd.openxmlformats-officedocument.theme+xml"/>
  <Override PartName="/ppt/slideLayouts/slideLayout88.xml" ContentType="application/vnd.openxmlformats-officedocument.presentationml.slideLayout+xml"/>
  <Override PartName="/ppt/theme/theme11.xml" ContentType="application/vnd.openxmlformats-officedocument.theme+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48.xml" ContentType="application/vnd.openxmlformats-officedocument.presentationml.slideLayout+xml"/>
  <Override PartName="/ppt/slideLayouts/slideLayout66.xml" ContentType="application/vnd.openxmlformats-officedocument.presentationml.slideLayout+xml"/>
  <Override PartName="/ppt/slideLayouts/slideLayout77.xml" ContentType="application/vnd.openxmlformats-officedocument.presentationml.slideLayout+xml"/>
  <Override PartName="/ppt/slideLayouts/slideLayout95.xml" ContentType="application/vnd.openxmlformats-officedocument.presentationml.slideLayout+xml"/>
  <Override PartName="/ppt/slideLayouts/slideLayout119.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55.xml" ContentType="application/vnd.openxmlformats-officedocument.presentationml.slideLayout+xml"/>
  <Override PartName="/ppt/slideLayouts/slideLayout84.xml" ContentType="application/vnd.openxmlformats-officedocument.presentationml.slideLayout+xml"/>
  <Override PartName="/ppt/slideLayouts/slideLayout108.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44.xml" ContentType="application/vnd.openxmlformats-officedocument.presentationml.slideLayout+xml"/>
  <Override PartName="/ppt/slideLayouts/slideLayout62.xml" ContentType="application/vnd.openxmlformats-officedocument.presentationml.slideLayout+xml"/>
  <Override PartName="/ppt/slideLayouts/slideLayout73.xml" ContentType="application/vnd.openxmlformats-officedocument.presentationml.slideLayout+xml"/>
  <Override PartName="/ppt/slideLayouts/slideLayout91.xml" ContentType="application/vnd.openxmlformats-officedocument.presentationml.slideLayout+xml"/>
  <Override PartName="/ppt/slideLayouts/slideLayout115.xml" ContentType="application/vnd.openxmlformats-officedocument.presentationml.slideLayout+xml"/>
  <Default Extension="rels" ContentType="application/vnd.openxmlformats-package.relationships+xml"/>
  <Override PartName="/ppt/slides/slide23.xml" ContentType="application/vnd.openxmlformats-officedocument.presentationml.slide+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slideLayouts/slideLayout51.xml" ContentType="application/vnd.openxmlformats-officedocument.presentationml.slideLayout+xml"/>
  <Override PartName="/ppt/slideLayouts/slideLayout80.xml" ContentType="application/vnd.openxmlformats-officedocument.presentationml.slideLayout+xml"/>
  <Override PartName="/ppt/slideLayouts/slideLayout104.xml" ContentType="application/vnd.openxmlformats-officedocument.presentationml.slideLayout+xml"/>
  <Override PartName="/ppt/slides/slide12.xml" ContentType="application/vnd.openxmlformats-officedocument.presentationml.slide+xml"/>
  <Override PartName="/ppt/slideLayouts/slideLayout11.xml" ContentType="application/vnd.openxmlformats-officedocument.presentationml.slideLayout+xml"/>
  <Override PartName="/ppt/slideLayouts/slideLayout40.xml" ContentType="application/vnd.openxmlformats-officedocument.presentationml.slideLayout+xml"/>
  <Override PartName="/ppt/slideLayouts/slideLayout111.xml" ContentType="application/vnd.openxmlformats-officedocument.presentationml.slideLayout+xml"/>
  <Override PartName="/ppt/slideLayouts/slideLayout100.xml" ContentType="application/vnd.openxmlformats-officedocument.presentationml.slideLayout+xml"/>
  <Override PartName="/ppt/diagrams/layout3.xml" ContentType="application/vnd.openxmlformats-officedocument.drawingml.diagramLayout+xml"/>
  <Override PartName="/ppt/diagrams/data4.xml" ContentType="application/vnd.openxmlformats-officedocument.drawingml.diagramData+xml"/>
  <Override PartName="/ppt/slideMasters/slideMaster6.xml" ContentType="application/vnd.openxmlformats-officedocument.presentationml.slideMaster+xml"/>
  <Override PartName="/ppt/theme/theme8.xml" ContentType="application/vnd.openxmlformats-officedocument.theme+xml"/>
  <Override PartName="/ppt/slideLayouts/slideLayout89.xml" ContentType="application/vnd.openxmlformats-officedocument.presentationml.slideLayout+xml"/>
  <Override PartName="/ppt/theme/theme12.xml" ContentType="application/vnd.openxmlformats-officedocument.theme+xml"/>
  <Override PartName="/ppt/slides/slide7.xml" ContentType="application/vnd.openxmlformats-officedocument.presentationml.slide+xml"/>
  <Override PartName="/ppt/slideLayouts/slideLayout9.xml" ContentType="application/vnd.openxmlformats-officedocument.presentationml.slideLayout+xml"/>
  <Override PartName="/ppt/slideLayouts/slideLayout78.xml" ContentType="application/vnd.openxmlformats-officedocument.presentationml.slideLayout+xml"/>
  <Override PartName="/ppt/slideMasters/slideMaster2.xml" ContentType="application/vnd.openxmlformats-officedocument.presentationml.slideMaster+xml"/>
  <Override PartName="/ppt/slideLayouts/slideLayout38.xml" ContentType="application/vnd.openxmlformats-officedocument.presentationml.slideLayout+xml"/>
  <Override PartName="/ppt/theme/theme4.xml" ContentType="application/vnd.openxmlformats-officedocument.theme+xml"/>
  <Override PartName="/ppt/slideLayouts/slideLayout49.xml" ContentType="application/vnd.openxmlformats-officedocument.presentationml.slideLayout+xml"/>
  <Override PartName="/ppt/slideLayouts/slideLayout67.xml" ContentType="application/vnd.openxmlformats-officedocument.presentationml.slideLayout+xml"/>
  <Override PartName="/ppt/slideLayouts/slideLayout85.xml" ContentType="application/vnd.openxmlformats-officedocument.presentationml.slideLayout+xml"/>
  <Override PartName="/ppt/slideLayouts/slideLayout96.xml" ContentType="application/vnd.openxmlformats-officedocument.presentationml.slideLayout+xml"/>
  <Override PartName="/ppt/slideLayouts/slideLayout109.xml" ContentType="application/vnd.openxmlformats-officedocument.presentationml.slideLayout+xml"/>
  <Override PartName="/ppt/diagrams/colors2.xml" ContentType="application/vnd.openxmlformats-officedocument.drawingml.diagramColors+xml"/>
  <Override PartName="/ppt/notesSlides/notesSlide1.xml" ContentType="application/vnd.openxmlformats-officedocument.presentationml.notesSlide+xml"/>
  <Override PartName="/ppt/diagrams/quickStyle5.xml" ContentType="application/vnd.openxmlformats-officedocument.drawingml.diagramStyle+xml"/>
  <Override PartName="/ppt/slides/slide3.xml" ContentType="application/vnd.openxmlformats-officedocument.presentationml.slide+xml"/>
  <Override PartName="/ppt/slides/slide17.xml" ContentType="application/vnd.openxmlformats-officedocument.presentationml.slide+xml"/>
  <Override PartName="/ppt/slideLayouts/slideLayout5.xml" ContentType="application/vnd.openxmlformats-officedocument.presentationml.slideLayout+xml"/>
  <Override PartName="/ppt/slideLayouts/slideLayout27.xml" ContentType="application/vnd.openxmlformats-officedocument.presentationml.slideLayout+xml"/>
  <Override PartName="/ppt/slideLayouts/slideLayout45.xml" ContentType="application/vnd.openxmlformats-officedocument.presentationml.slideLayout+xml"/>
  <Override PartName="/ppt/slideLayouts/slideLayout56.xml" ContentType="application/vnd.openxmlformats-officedocument.presentationml.slideLayout+xml"/>
  <Override PartName="/ppt/slideLayouts/slideLayout74.xml" ContentType="application/vnd.openxmlformats-officedocument.presentationml.slideLayout+xml"/>
  <Override PartName="/ppt/slideLayouts/slideLayout116.xml" ContentType="application/vnd.openxmlformats-officedocument.presentationml.slideLayout+xml"/>
  <Override PartName="/ppt/slides/slide24.xml" ContentType="application/vnd.openxmlformats-officedocument.presentationml.slide+xml"/>
  <Override PartName="/ppt/slideLayouts/slideLayout16.xml" ContentType="application/vnd.openxmlformats-officedocument.presentationml.slideLayout+xml"/>
  <Default Extension="jpeg" ContentType="image/jpeg"/>
  <Override PartName="/ppt/slideLayouts/slideLayout34.xml" ContentType="application/vnd.openxmlformats-officedocument.presentationml.slideLayout+xml"/>
  <Override PartName="/ppt/slideLayouts/slideLayout63.xml" ContentType="application/vnd.openxmlformats-officedocument.presentationml.slideLayout+xml"/>
  <Override PartName="/ppt/slideLayouts/slideLayout81.xml" ContentType="application/vnd.openxmlformats-officedocument.presentationml.slideLayout+xml"/>
  <Override PartName="/ppt/slideLayouts/slideLayout92.xml" ContentType="application/vnd.openxmlformats-officedocument.presentationml.slideLayout+xml"/>
  <Override PartName="/ppt/slideLayouts/slideLayout105.xml" ContentType="application/vnd.openxmlformats-officedocument.presentationml.slideLayout+xml"/>
  <Override PartName="/ppt/diagrams/quickStyle1.xml" ContentType="application/vnd.openxmlformats-officedocument.drawingml.diagramStyle+xml"/>
  <Override PartName="/ppt/slides/slide13.xml" ContentType="application/vnd.openxmlformats-officedocument.presentationml.slide+xml"/>
  <Override PartName="/ppt/slideLayouts/slideLayout1.xml" ContentType="application/vnd.openxmlformats-officedocument.presentationml.slideLayout+xml"/>
  <Override PartName="/ppt/slideLayouts/slideLayout23.xml" ContentType="application/vnd.openxmlformats-officedocument.presentationml.slideLayout+xml"/>
  <Override PartName="/ppt/slideLayouts/slideLayout41.xml" ContentType="application/vnd.openxmlformats-officedocument.presentationml.slideLayout+xml"/>
  <Override PartName="/ppt/slideLayouts/slideLayout52.xml" ContentType="application/vnd.openxmlformats-officedocument.presentationml.slideLayout+xml"/>
  <Override PartName="/ppt/slideLayouts/slideLayout70.xml" ContentType="application/vnd.openxmlformats-officedocument.presentationml.slideLayout+xml"/>
  <Override PartName="/ppt/slideLayouts/slideLayout112.xml" ContentType="application/vnd.openxmlformats-officedocument.presentationml.slideLayout+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30.xml" ContentType="application/vnd.openxmlformats-officedocument.presentationml.slideLayout+xml"/>
  <Override PartName="/ppt/slideLayouts/slideLayout101.xml" ContentType="application/vnd.openxmlformats-officedocument.presentationml.slideLayout+xml"/>
  <Override PartName="/ppt/diagrams/layout4.xml" ContentType="application/vnd.openxmlformats-officedocument.drawingml.diagramLayout+xml"/>
  <Override PartName="/ppt/diagrams/data5.xml" ContentType="application/vnd.openxmlformats-officedocument.drawingml.diagramData+xml"/>
  <Override PartName="/ppt/slideMasters/slideMaster7.xml" ContentType="application/vnd.openxmlformats-officedocument.presentationml.slideMaster+xml"/>
  <Override PartName="/ppt/slideMasters/slideMaster10.xml" ContentType="application/vnd.openxmlformats-officedocument.presentationml.slideMaster+xml"/>
  <Override PartName="/ppt/theme/theme9.xml" ContentType="application/vnd.openxmlformats-officedocument.theme+xml"/>
  <Override PartName="/ppt/slides/slide8.xml" ContentType="application/vnd.openxmlformats-officedocument.presentationml.slide+xml"/>
  <Override PartName="/ppt/slideLayouts/slideLayout68.xml" ContentType="application/vnd.openxmlformats-officedocument.presentationml.slideLayout+xml"/>
  <Override PartName="/ppt/slideLayouts/slideLayout79.xml" ContentType="application/vnd.openxmlformats-officedocument.presentationml.slideLayout+xml"/>
  <Override PartName="/ppt/slideLayouts/slideLayout97.xml" ContentType="application/vnd.openxmlformats-officedocument.presentationml.slideLayout+xml"/>
  <Override PartName="/ppt/diagrams/data1.xml" ContentType="application/vnd.openxmlformats-officedocument.drawingml.diagramData+xml"/>
  <Override PartName="/ppt/diagrams/colors3.xml" ContentType="application/vnd.openxmlformats-officedocument.drawingml.diagramColors+xml"/>
  <Override PartName="/ppt/slideLayouts/slideLayout39.xml" ContentType="application/vnd.openxmlformats-officedocument.presentationml.slideLayout+xml"/>
  <Override PartName="/ppt/slideLayouts/slideLayout86.xml" ContentType="application/vnd.openxmlformats-officedocument.presentationml.slideLayout+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Layouts/slideLayout64.xml" ContentType="application/vnd.openxmlformats-officedocument.presentationml.slideLayout+xml"/>
  <Override PartName="/ppt/slideLayouts/slideLayout75.xml" ContentType="application/vnd.openxmlformats-officedocument.presentationml.slideLayout+xml"/>
  <Override PartName="/ppt/slideLayouts/slideLayout117.xml" ContentType="application/vnd.openxmlformats-officedocument.presentationml.slideLayout+xml"/>
  <Override PartName="/ppt/diagrams/quickStyle2.xml" ContentType="application/vnd.openxmlformats-officedocument.drawingml.diagram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 id="2147483747" r:id="rId2"/>
    <p:sldMasterId id="2147483783" r:id="rId3"/>
    <p:sldMasterId id="2147483795" r:id="rId4"/>
    <p:sldMasterId id="2147483841" r:id="rId5"/>
    <p:sldMasterId id="2147483870" r:id="rId6"/>
    <p:sldMasterId id="2147483882" r:id="rId7"/>
    <p:sldMasterId id="2147483906" r:id="rId8"/>
    <p:sldMasterId id="2147483918" r:id="rId9"/>
    <p:sldMasterId id="2147483930" r:id="rId10"/>
    <p:sldMasterId id="2147483942" r:id="rId11"/>
  </p:sldMasterIdLst>
  <p:notesMasterIdLst>
    <p:notesMasterId r:id="rId36"/>
  </p:notesMasterIdLst>
  <p:sldIdLst>
    <p:sldId id="328" r:id="rId12"/>
    <p:sldId id="329" r:id="rId13"/>
    <p:sldId id="330" r:id="rId14"/>
    <p:sldId id="368" r:id="rId15"/>
    <p:sldId id="369" r:id="rId16"/>
    <p:sldId id="370" r:id="rId17"/>
    <p:sldId id="371" r:id="rId18"/>
    <p:sldId id="386" r:id="rId19"/>
    <p:sldId id="387" r:id="rId20"/>
    <p:sldId id="388" r:id="rId21"/>
    <p:sldId id="389" r:id="rId22"/>
    <p:sldId id="390" r:id="rId23"/>
    <p:sldId id="391" r:id="rId24"/>
    <p:sldId id="392" r:id="rId25"/>
    <p:sldId id="393" r:id="rId26"/>
    <p:sldId id="394" r:id="rId27"/>
    <p:sldId id="395" r:id="rId28"/>
    <p:sldId id="396" r:id="rId29"/>
    <p:sldId id="378" r:id="rId30"/>
    <p:sldId id="397" r:id="rId31"/>
    <p:sldId id="398" r:id="rId32"/>
    <p:sldId id="399" r:id="rId33"/>
    <p:sldId id="400" r:id="rId34"/>
    <p:sldId id="266" r:id="rId35"/>
  </p:sldIdLst>
  <p:sldSz cx="9144000" cy="6858000" type="screen4x3"/>
  <p:notesSz cx="6858000" cy="9144000"/>
  <p:custDataLst>
    <p:tags r:id="rId37"/>
  </p:custDataLst>
  <p:defaultTextStyle>
    <a:defPPr>
      <a:defRPr lang="ru-RU"/>
    </a:defPPr>
    <a:lvl1pPr algn="l" rtl="0" fontAlgn="base">
      <a:spcBef>
        <a:spcPct val="0"/>
      </a:spcBef>
      <a:spcAft>
        <a:spcPct val="0"/>
      </a:spcAft>
      <a:defRPr kern="1200">
        <a:solidFill>
          <a:schemeClr val="tx1"/>
        </a:solidFill>
        <a:latin typeface="Verdana" pitchFamily="34" charset="0"/>
        <a:ea typeface="+mn-ea"/>
        <a:cs typeface="+mn-cs"/>
      </a:defRPr>
    </a:lvl1pPr>
    <a:lvl2pPr marL="457200" algn="l" rtl="0" fontAlgn="base">
      <a:spcBef>
        <a:spcPct val="0"/>
      </a:spcBef>
      <a:spcAft>
        <a:spcPct val="0"/>
      </a:spcAft>
      <a:defRPr kern="1200">
        <a:solidFill>
          <a:schemeClr val="tx1"/>
        </a:solidFill>
        <a:latin typeface="Verdana" pitchFamily="34" charset="0"/>
        <a:ea typeface="+mn-ea"/>
        <a:cs typeface="+mn-cs"/>
      </a:defRPr>
    </a:lvl2pPr>
    <a:lvl3pPr marL="914400" algn="l" rtl="0" fontAlgn="base">
      <a:spcBef>
        <a:spcPct val="0"/>
      </a:spcBef>
      <a:spcAft>
        <a:spcPct val="0"/>
      </a:spcAft>
      <a:defRPr kern="1200">
        <a:solidFill>
          <a:schemeClr val="tx1"/>
        </a:solidFill>
        <a:latin typeface="Verdana" pitchFamily="34" charset="0"/>
        <a:ea typeface="+mn-ea"/>
        <a:cs typeface="+mn-cs"/>
      </a:defRPr>
    </a:lvl3pPr>
    <a:lvl4pPr marL="1371600" algn="l" rtl="0" fontAlgn="base">
      <a:spcBef>
        <a:spcPct val="0"/>
      </a:spcBef>
      <a:spcAft>
        <a:spcPct val="0"/>
      </a:spcAft>
      <a:defRPr kern="1200">
        <a:solidFill>
          <a:schemeClr val="tx1"/>
        </a:solidFill>
        <a:latin typeface="Verdana" pitchFamily="34" charset="0"/>
        <a:ea typeface="+mn-ea"/>
        <a:cs typeface="+mn-cs"/>
      </a:defRPr>
    </a:lvl4pPr>
    <a:lvl5pPr marL="1828800" algn="l" rtl="0" fontAlgn="base">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006600"/>
    <a:srgbClr val="7A0000"/>
    <a:srgbClr val="9933FF"/>
    <a:srgbClr val="00808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E269D01E-BC32-4049-B463-5C60D7B0CCD2}" styleName="Стиль из темы 2 - акцент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D083AE6-46FA-4A59-8FB0-9F97EB10719F}" styleName="Светлый стиль 3 — акцент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000" autoAdjust="0"/>
    <p:restoredTop sz="94660"/>
  </p:normalViewPr>
  <p:slideViewPr>
    <p:cSldViewPr>
      <p:cViewPr varScale="1">
        <p:scale>
          <a:sx n="65" d="100"/>
          <a:sy n="65" d="100"/>
        </p:scale>
        <p:origin x="-1458"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2.xml"/><Relationship Id="rId18" Type="http://schemas.openxmlformats.org/officeDocument/2006/relationships/slide" Target="slides/slide7.xml"/><Relationship Id="rId26" Type="http://schemas.openxmlformats.org/officeDocument/2006/relationships/slide" Target="slides/slide15.xml"/><Relationship Id="rId39" Type="http://schemas.openxmlformats.org/officeDocument/2006/relationships/viewProps" Target="viewProps.xml"/><Relationship Id="rId3" Type="http://schemas.openxmlformats.org/officeDocument/2006/relationships/slideMaster" Target="slideMasters/slideMaster3.xml"/><Relationship Id="rId21" Type="http://schemas.openxmlformats.org/officeDocument/2006/relationships/slide" Target="slides/slide10.xml"/><Relationship Id="rId34" Type="http://schemas.openxmlformats.org/officeDocument/2006/relationships/slide" Target="slides/slide23.xml"/><Relationship Id="rId7" Type="http://schemas.openxmlformats.org/officeDocument/2006/relationships/slideMaster" Target="slideMasters/slideMaster7.xml"/><Relationship Id="rId12" Type="http://schemas.openxmlformats.org/officeDocument/2006/relationships/slide" Target="slides/slide1.xml"/><Relationship Id="rId17" Type="http://schemas.openxmlformats.org/officeDocument/2006/relationships/slide" Target="slides/slide6.xml"/><Relationship Id="rId25" Type="http://schemas.openxmlformats.org/officeDocument/2006/relationships/slide" Target="slides/slide14.xml"/><Relationship Id="rId33" Type="http://schemas.openxmlformats.org/officeDocument/2006/relationships/slide" Target="slides/slide22.xml"/><Relationship Id="rId38"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5.xml"/><Relationship Id="rId20" Type="http://schemas.openxmlformats.org/officeDocument/2006/relationships/slide" Target="slides/slide9.xml"/><Relationship Id="rId29" Type="http://schemas.openxmlformats.org/officeDocument/2006/relationships/slide" Target="slides/slide1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slide" Target="slides/slide13.xml"/><Relationship Id="rId32" Type="http://schemas.openxmlformats.org/officeDocument/2006/relationships/slide" Target="slides/slide21.xml"/><Relationship Id="rId37" Type="http://schemas.openxmlformats.org/officeDocument/2006/relationships/tags" Target="tags/tag1.xml"/><Relationship Id="rId40"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4.xml"/><Relationship Id="rId23" Type="http://schemas.openxmlformats.org/officeDocument/2006/relationships/slide" Target="slides/slide12.xml"/><Relationship Id="rId28" Type="http://schemas.openxmlformats.org/officeDocument/2006/relationships/slide" Target="slides/slide17.xml"/><Relationship Id="rId36" Type="http://schemas.openxmlformats.org/officeDocument/2006/relationships/notesMaster" Target="notesMasters/notesMaster1.xml"/><Relationship Id="rId10" Type="http://schemas.openxmlformats.org/officeDocument/2006/relationships/slideMaster" Target="slideMasters/slideMaster10.xml"/><Relationship Id="rId19" Type="http://schemas.openxmlformats.org/officeDocument/2006/relationships/slide" Target="slides/slide8.xml"/><Relationship Id="rId31" Type="http://schemas.openxmlformats.org/officeDocument/2006/relationships/slide" Target="slides/slide20.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3.xml"/><Relationship Id="rId22" Type="http://schemas.openxmlformats.org/officeDocument/2006/relationships/slide" Target="slides/slide11.xml"/><Relationship Id="rId27" Type="http://schemas.openxmlformats.org/officeDocument/2006/relationships/slide" Target="slides/slide16.xml"/><Relationship Id="rId30" Type="http://schemas.openxmlformats.org/officeDocument/2006/relationships/slide" Target="slides/slide19.xml"/><Relationship Id="rId35" Type="http://schemas.openxmlformats.org/officeDocument/2006/relationships/slide" Target="slides/slide24.xml"/></Relationships>
</file>

<file path=ppt/diagrams/_rels/data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image" Target="../media/image15.png"/></Relationships>
</file>

<file path=ppt/diagrams/_rels/data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image" Target="../media/image23.png"/></Relationships>
</file>

<file path=ppt/diagrams/colors1.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33DAB54-2FCC-4BE9-9B36-673F98330EEF}" type="doc">
      <dgm:prSet loTypeId="urn:microsoft.com/office/officeart/2005/8/layout/hierarchy3" loCatId="list" qsTypeId="urn:microsoft.com/office/officeart/2005/8/quickstyle/simple1" qsCatId="simple" csTypeId="urn:microsoft.com/office/officeart/2005/8/colors/accent1_3" csCatId="accent1" phldr="1"/>
      <dgm:spPr/>
      <dgm:t>
        <a:bodyPr/>
        <a:lstStyle/>
        <a:p>
          <a:endParaRPr lang="ru-RU"/>
        </a:p>
      </dgm:t>
    </dgm:pt>
    <dgm:pt modelId="{23174A41-9168-421A-A3CD-2D069CFE781D}">
      <dgm:prSet phldrT="[Текст]"/>
      <dgm:spPr>
        <a:solidFill>
          <a:srgbClr val="0070C0"/>
        </a:solidFill>
      </dgm:spPr>
      <dgm:t>
        <a:bodyPr/>
        <a:lstStyle/>
        <a:p>
          <a:r>
            <a:rPr lang="ru-RU" b="1" i="1" dirty="0" err="1" smtClean="0"/>
            <a:t>Ташқи</a:t>
          </a:r>
          <a:r>
            <a:rPr lang="ru-RU" b="1" i="1" dirty="0" smtClean="0"/>
            <a:t> </a:t>
          </a:r>
          <a:r>
            <a:rPr lang="ru-RU" b="1" i="1" dirty="0" err="1" smtClean="0"/>
            <a:t>омиллар</a:t>
          </a:r>
          <a:endParaRPr lang="ru-RU" dirty="0"/>
        </a:p>
      </dgm:t>
    </dgm:pt>
    <dgm:pt modelId="{1BE5C4FB-0E13-4719-980F-102CA13E5206}" type="parTrans" cxnId="{193EB497-C1BA-48C4-A556-21E1324A9547}">
      <dgm:prSet/>
      <dgm:spPr/>
      <dgm:t>
        <a:bodyPr/>
        <a:lstStyle/>
        <a:p>
          <a:endParaRPr lang="ru-RU"/>
        </a:p>
      </dgm:t>
    </dgm:pt>
    <dgm:pt modelId="{D2C1986A-A34D-43D5-9A94-0D1BA3CC4F68}" type="sibTrans" cxnId="{193EB497-C1BA-48C4-A556-21E1324A9547}">
      <dgm:prSet/>
      <dgm:spPr/>
      <dgm:t>
        <a:bodyPr/>
        <a:lstStyle/>
        <a:p>
          <a:endParaRPr lang="ru-RU"/>
        </a:p>
      </dgm:t>
    </dgm:pt>
    <dgm:pt modelId="{3BE9883D-466C-4079-83A2-95F5DFE2B339}">
      <dgm:prSet phldrT="[Текст]"/>
      <dgm:spPr/>
      <dgm:t>
        <a:bodyPr/>
        <a:lstStyle/>
        <a:p>
          <a:r>
            <a:rPr lang="ru-RU" dirty="0" smtClean="0"/>
            <a:t>(</a:t>
          </a:r>
          <a:r>
            <a:rPr lang="ru-RU" dirty="0" err="1" smtClean="0"/>
            <a:t>ўзгаришлар</a:t>
          </a:r>
          <a:r>
            <a:rPr lang="ru-RU" dirty="0" smtClean="0"/>
            <a:t>) </a:t>
          </a:r>
          <a:r>
            <a:rPr lang="ru-RU" dirty="0" err="1" smtClean="0"/>
            <a:t>ташқаридан</a:t>
          </a:r>
          <a:r>
            <a:rPr lang="ru-RU" dirty="0" smtClean="0"/>
            <a:t> </a:t>
          </a:r>
          <a:r>
            <a:rPr lang="ru-RU" dirty="0" err="1" smtClean="0"/>
            <a:t>таъсир</a:t>
          </a:r>
          <a:r>
            <a:rPr lang="ru-RU" dirty="0" smtClean="0"/>
            <a:t> </a:t>
          </a:r>
          <a:r>
            <a:rPr lang="ru-RU" dirty="0" err="1" smtClean="0"/>
            <a:t>этувчи</a:t>
          </a:r>
          <a:r>
            <a:rPr lang="ru-RU" dirty="0" smtClean="0"/>
            <a:t> </a:t>
          </a:r>
          <a:r>
            <a:rPr lang="ru-RU" dirty="0" err="1" smtClean="0"/>
            <a:t>сабаблар</a:t>
          </a:r>
          <a:r>
            <a:rPr lang="ru-RU" dirty="0" smtClean="0"/>
            <a:t> </a:t>
          </a:r>
          <a:r>
            <a:rPr lang="ru-RU" dirty="0" err="1" smtClean="0"/>
            <a:t>орқали</a:t>
          </a:r>
          <a:r>
            <a:rPr lang="ru-RU" dirty="0" smtClean="0"/>
            <a:t> </a:t>
          </a:r>
          <a:r>
            <a:rPr lang="ru-RU" dirty="0" err="1" smtClean="0"/>
            <a:t>содир</a:t>
          </a:r>
          <a:r>
            <a:rPr lang="ru-RU" dirty="0" smtClean="0"/>
            <a:t> </a:t>
          </a:r>
          <a:r>
            <a:rPr lang="ru-RU" dirty="0" err="1" smtClean="0"/>
            <a:t>бўлади</a:t>
          </a:r>
          <a:r>
            <a:rPr lang="ru-RU" dirty="0" smtClean="0"/>
            <a:t>. </a:t>
          </a:r>
          <a:r>
            <a:rPr lang="ru-RU" dirty="0" err="1" smtClean="0"/>
            <a:t>Унга</a:t>
          </a:r>
          <a:r>
            <a:rPr lang="ru-RU" dirty="0" smtClean="0"/>
            <a:t> </a:t>
          </a:r>
          <a:r>
            <a:rPr lang="ru-RU" dirty="0" err="1" smtClean="0"/>
            <a:t>асосан</a:t>
          </a:r>
          <a:r>
            <a:rPr lang="ru-RU" dirty="0" smtClean="0"/>
            <a:t> </a:t>
          </a:r>
          <a:r>
            <a:rPr lang="ru-RU" dirty="0" err="1" smtClean="0"/>
            <a:t>инсон</a:t>
          </a:r>
          <a:r>
            <a:rPr lang="ru-RU" dirty="0" smtClean="0"/>
            <a:t> </a:t>
          </a:r>
          <a:r>
            <a:rPr lang="ru-RU" dirty="0" err="1" smtClean="0"/>
            <a:t>фаолияти</a:t>
          </a:r>
          <a:r>
            <a:rPr lang="ru-RU" dirty="0" smtClean="0"/>
            <a:t> </a:t>
          </a:r>
          <a:r>
            <a:rPr lang="ru-RU" dirty="0" err="1" smtClean="0"/>
            <a:t>билан</a:t>
          </a:r>
          <a:r>
            <a:rPr lang="ru-RU" dirty="0" smtClean="0"/>
            <a:t> </a:t>
          </a:r>
          <a:r>
            <a:rPr lang="ru-RU" dirty="0" err="1" smtClean="0"/>
            <a:t>боғлиқ</a:t>
          </a:r>
          <a:r>
            <a:rPr lang="ru-RU" dirty="0" smtClean="0"/>
            <a:t> </a:t>
          </a:r>
          <a:r>
            <a:rPr lang="ru-RU" dirty="0" err="1" smtClean="0"/>
            <a:t>бўлган</a:t>
          </a:r>
          <a:r>
            <a:rPr lang="ru-RU" dirty="0" smtClean="0"/>
            <a:t> </a:t>
          </a:r>
          <a:r>
            <a:rPr lang="ru-RU" dirty="0" err="1" smtClean="0"/>
            <a:t>таъсир</a:t>
          </a:r>
          <a:r>
            <a:rPr lang="ru-RU" dirty="0" smtClean="0"/>
            <a:t> </a:t>
          </a:r>
          <a:r>
            <a:rPr lang="ru-RU" dirty="0" err="1" smtClean="0"/>
            <a:t>киритилади</a:t>
          </a:r>
          <a:r>
            <a:rPr lang="ru-RU" dirty="0" smtClean="0"/>
            <a:t>; </a:t>
          </a:r>
          <a:r>
            <a:rPr lang="ru-RU" dirty="0" err="1" smtClean="0"/>
            <a:t>бундай</a:t>
          </a:r>
          <a:r>
            <a:rPr lang="ru-RU" dirty="0" smtClean="0"/>
            <a:t> </a:t>
          </a:r>
          <a:r>
            <a:rPr lang="ru-RU" dirty="0" err="1" smtClean="0"/>
            <a:t>таъсирларга</a:t>
          </a:r>
          <a:r>
            <a:rPr lang="ru-RU" dirty="0" smtClean="0"/>
            <a:t>, </a:t>
          </a:r>
          <a:r>
            <a:rPr lang="ru-RU" dirty="0" err="1" smtClean="0"/>
            <a:t>биринчи</a:t>
          </a:r>
          <a:r>
            <a:rPr lang="ru-RU" dirty="0" smtClean="0"/>
            <a:t> </a:t>
          </a:r>
          <a:r>
            <a:rPr lang="ru-RU" dirty="0" err="1" smtClean="0"/>
            <a:t>навбатда</a:t>
          </a:r>
          <a:r>
            <a:rPr lang="ru-RU" dirty="0" smtClean="0"/>
            <a:t>, мол </a:t>
          </a:r>
          <a:r>
            <a:rPr lang="ru-RU" dirty="0" err="1" smtClean="0"/>
            <a:t>боқиш</a:t>
          </a:r>
          <a:r>
            <a:rPr lang="ru-RU" dirty="0" smtClean="0"/>
            <a:t>, </a:t>
          </a:r>
          <a:r>
            <a:rPr lang="ru-RU" dirty="0" err="1" smtClean="0"/>
            <a:t>ўсимлик</a:t>
          </a:r>
          <a:r>
            <a:rPr lang="ru-RU" dirty="0" smtClean="0"/>
            <a:t> </a:t>
          </a:r>
          <a:r>
            <a:rPr lang="ru-RU" dirty="0" err="1" smtClean="0"/>
            <a:t>қопламидан</a:t>
          </a:r>
          <a:r>
            <a:rPr lang="ru-RU" dirty="0" smtClean="0"/>
            <a:t> </a:t>
          </a:r>
          <a:r>
            <a:rPr lang="ru-RU" dirty="0" err="1" smtClean="0"/>
            <a:t>турли</a:t>
          </a:r>
          <a:r>
            <a:rPr lang="ru-RU" dirty="0" smtClean="0"/>
            <a:t> </a:t>
          </a:r>
          <a:r>
            <a:rPr lang="ru-RU" dirty="0" err="1" smtClean="0"/>
            <a:t>ҳаётиий</a:t>
          </a:r>
          <a:r>
            <a:rPr lang="ru-RU" dirty="0" smtClean="0"/>
            <a:t> </a:t>
          </a:r>
          <a:r>
            <a:rPr lang="ru-RU" dirty="0" err="1" smtClean="0"/>
            <a:t>эхтиёжлар</a:t>
          </a:r>
          <a:r>
            <a:rPr lang="ru-RU" dirty="0" smtClean="0"/>
            <a:t> </a:t>
          </a:r>
          <a:r>
            <a:rPr lang="ru-RU" dirty="0" err="1" smtClean="0"/>
            <a:t>билан</a:t>
          </a:r>
          <a:r>
            <a:rPr lang="ru-RU" dirty="0" smtClean="0"/>
            <a:t> </a:t>
          </a:r>
          <a:r>
            <a:rPr lang="ru-RU" dirty="0" err="1" smtClean="0"/>
            <a:t>боғлиқ</a:t>
          </a:r>
          <a:r>
            <a:rPr lang="ru-RU" dirty="0" smtClean="0"/>
            <a:t> </a:t>
          </a:r>
          <a:r>
            <a:rPr lang="ru-RU" dirty="0" err="1" smtClean="0"/>
            <a:t>бўлган</a:t>
          </a:r>
          <a:r>
            <a:rPr lang="ru-RU" dirty="0" smtClean="0"/>
            <a:t> </a:t>
          </a:r>
          <a:r>
            <a:rPr lang="ru-RU" dirty="0" err="1" smtClean="0"/>
            <a:t>ўзгаришларни</a:t>
          </a:r>
          <a:r>
            <a:rPr lang="ru-RU" dirty="0" smtClean="0"/>
            <a:t> </a:t>
          </a:r>
          <a:r>
            <a:rPr lang="ru-RU" dirty="0" err="1" smtClean="0"/>
            <a:t>кўрсатиш</a:t>
          </a:r>
          <a:r>
            <a:rPr lang="ru-RU" dirty="0" smtClean="0"/>
            <a:t> </a:t>
          </a:r>
          <a:r>
            <a:rPr lang="ru-RU" dirty="0" err="1" smtClean="0"/>
            <a:t>мумкин</a:t>
          </a:r>
          <a:endParaRPr lang="ru-RU" dirty="0"/>
        </a:p>
      </dgm:t>
    </dgm:pt>
    <dgm:pt modelId="{C2A7863E-7320-40CE-9D2E-351305E8A0D8}" type="parTrans" cxnId="{54E8BAFF-C4FC-40B8-9705-699755F55EB7}">
      <dgm:prSet/>
      <dgm:spPr/>
      <dgm:t>
        <a:bodyPr/>
        <a:lstStyle/>
        <a:p>
          <a:endParaRPr lang="ru-RU"/>
        </a:p>
      </dgm:t>
    </dgm:pt>
    <dgm:pt modelId="{3A748662-3C2E-42C6-B821-3CD646E11611}" type="sibTrans" cxnId="{54E8BAFF-C4FC-40B8-9705-699755F55EB7}">
      <dgm:prSet/>
      <dgm:spPr/>
      <dgm:t>
        <a:bodyPr/>
        <a:lstStyle/>
        <a:p>
          <a:endParaRPr lang="ru-RU"/>
        </a:p>
      </dgm:t>
    </dgm:pt>
    <dgm:pt modelId="{B51A8D10-E459-4823-8625-6421A2140603}">
      <dgm:prSet phldrT="[Текст]"/>
      <dgm:spPr>
        <a:solidFill>
          <a:srgbClr val="00B050"/>
        </a:solidFill>
      </dgm:spPr>
      <dgm:t>
        <a:bodyPr/>
        <a:lstStyle/>
        <a:p>
          <a:r>
            <a:rPr lang="ru-RU" b="1" i="1" dirty="0" err="1" smtClean="0"/>
            <a:t>Ички</a:t>
          </a:r>
          <a:r>
            <a:rPr lang="ru-RU" b="1" i="1" dirty="0" smtClean="0"/>
            <a:t> </a:t>
          </a:r>
          <a:r>
            <a:rPr lang="ru-RU" b="1" i="1" dirty="0" err="1" smtClean="0"/>
            <a:t>омиллар</a:t>
          </a:r>
          <a:endParaRPr lang="ru-RU" dirty="0"/>
        </a:p>
      </dgm:t>
    </dgm:pt>
    <dgm:pt modelId="{E457E934-9273-42F3-A7A7-C397FD86A766}" type="parTrans" cxnId="{8AFAD4BA-2DA0-41E6-9F48-DB9011D341CF}">
      <dgm:prSet/>
      <dgm:spPr/>
      <dgm:t>
        <a:bodyPr/>
        <a:lstStyle/>
        <a:p>
          <a:endParaRPr lang="ru-RU"/>
        </a:p>
      </dgm:t>
    </dgm:pt>
    <dgm:pt modelId="{D8CAAAC9-A7BD-4DFF-9376-6CE475303940}" type="sibTrans" cxnId="{8AFAD4BA-2DA0-41E6-9F48-DB9011D341CF}">
      <dgm:prSet/>
      <dgm:spPr/>
      <dgm:t>
        <a:bodyPr/>
        <a:lstStyle/>
        <a:p>
          <a:endParaRPr lang="ru-RU"/>
        </a:p>
      </dgm:t>
    </dgm:pt>
    <dgm:pt modelId="{9B207197-7923-4BCD-9621-B865E6D784B4}">
      <dgm:prSet phldrT="[Текст]" custT="1"/>
      <dgm:spPr/>
      <dgm:t>
        <a:bodyPr/>
        <a:lstStyle/>
        <a:p>
          <a:r>
            <a:rPr lang="ru-RU" sz="1600" dirty="0" err="1" smtClean="0"/>
            <a:t>ўсимлик</a:t>
          </a:r>
          <a:r>
            <a:rPr lang="ru-RU" sz="1600" dirty="0" smtClean="0"/>
            <a:t> </a:t>
          </a:r>
          <a:r>
            <a:rPr lang="ru-RU" sz="1600" dirty="0" err="1" smtClean="0"/>
            <a:t>қопламининг</a:t>
          </a:r>
          <a:r>
            <a:rPr lang="ru-RU" sz="1600" dirty="0" smtClean="0"/>
            <a:t> </a:t>
          </a:r>
          <a:r>
            <a:rPr lang="ru-RU" sz="1600" dirty="0" err="1" smtClean="0"/>
            <a:t>бир-бирига</a:t>
          </a:r>
          <a:r>
            <a:rPr lang="ru-RU" sz="1600" dirty="0" smtClean="0"/>
            <a:t> </a:t>
          </a:r>
          <a:r>
            <a:rPr lang="ru-RU" sz="1600" dirty="0" err="1" smtClean="0"/>
            <a:t>бўлган</a:t>
          </a:r>
          <a:r>
            <a:rPr lang="ru-RU" sz="1600" dirty="0" smtClean="0"/>
            <a:t> </a:t>
          </a:r>
          <a:r>
            <a:rPr lang="ru-RU" sz="1600" dirty="0" err="1" smtClean="0"/>
            <a:t>таъсири</a:t>
          </a:r>
          <a:r>
            <a:rPr lang="ru-RU" sz="1600" dirty="0" smtClean="0"/>
            <a:t> </a:t>
          </a:r>
          <a:r>
            <a:rPr lang="ru-RU" sz="1600" dirty="0" err="1" smtClean="0"/>
            <a:t>натижасида</a:t>
          </a:r>
          <a:r>
            <a:rPr lang="ru-RU" sz="1600" dirty="0" smtClean="0"/>
            <a:t> </a:t>
          </a:r>
          <a:r>
            <a:rPr lang="ru-RU" sz="1600" dirty="0" err="1" smtClean="0"/>
            <a:t>содир</a:t>
          </a:r>
          <a:r>
            <a:rPr lang="ru-RU" sz="1600" dirty="0" smtClean="0"/>
            <a:t> </a:t>
          </a:r>
          <a:r>
            <a:rPr lang="ru-RU" sz="1600" dirty="0" err="1" smtClean="0"/>
            <a:t>бўладиган</a:t>
          </a:r>
          <a:r>
            <a:rPr lang="ru-RU" sz="1600" dirty="0" smtClean="0"/>
            <a:t> </a:t>
          </a:r>
          <a:r>
            <a:rPr lang="ru-RU" sz="1600" dirty="0" err="1" smtClean="0"/>
            <a:t>ўзгаришларни</a:t>
          </a:r>
          <a:r>
            <a:rPr lang="ru-RU" sz="1600" dirty="0" smtClean="0"/>
            <a:t> </a:t>
          </a:r>
          <a:r>
            <a:rPr lang="ru-RU" sz="1600" dirty="0" err="1" smtClean="0"/>
            <a:t>мисол</a:t>
          </a:r>
          <a:r>
            <a:rPr lang="ru-RU" sz="1600" dirty="0" smtClean="0"/>
            <a:t> </a:t>
          </a:r>
          <a:r>
            <a:rPr lang="ru-RU" sz="1600" dirty="0" err="1" smtClean="0"/>
            <a:t>келтириш</a:t>
          </a:r>
          <a:r>
            <a:rPr lang="ru-RU" sz="1600" dirty="0" smtClean="0"/>
            <a:t> </a:t>
          </a:r>
          <a:r>
            <a:rPr lang="ru-RU" sz="1600" dirty="0" err="1" smtClean="0"/>
            <a:t>мумкин</a:t>
          </a:r>
          <a:endParaRPr lang="ru-RU" sz="1600" dirty="0"/>
        </a:p>
      </dgm:t>
    </dgm:pt>
    <dgm:pt modelId="{63F069CE-66D4-4A6E-A8CD-C5D3F2ACE874}" type="parTrans" cxnId="{1B94C341-AA27-4A72-8C45-37DC4DD0B270}">
      <dgm:prSet/>
      <dgm:spPr/>
      <dgm:t>
        <a:bodyPr/>
        <a:lstStyle/>
        <a:p>
          <a:endParaRPr lang="ru-RU"/>
        </a:p>
      </dgm:t>
    </dgm:pt>
    <dgm:pt modelId="{F850DA0D-5438-412C-8FDC-4A1051810FDF}" type="sibTrans" cxnId="{1B94C341-AA27-4A72-8C45-37DC4DD0B270}">
      <dgm:prSet/>
      <dgm:spPr/>
      <dgm:t>
        <a:bodyPr/>
        <a:lstStyle/>
        <a:p>
          <a:endParaRPr lang="ru-RU"/>
        </a:p>
      </dgm:t>
    </dgm:pt>
    <dgm:pt modelId="{758CC184-F92F-4781-A8C8-8AD7C30D887A}" type="pres">
      <dgm:prSet presAssocID="{433DAB54-2FCC-4BE9-9B36-673F98330EEF}" presName="diagram" presStyleCnt="0">
        <dgm:presLayoutVars>
          <dgm:chPref val="1"/>
          <dgm:dir/>
          <dgm:animOne val="branch"/>
          <dgm:animLvl val="lvl"/>
          <dgm:resizeHandles/>
        </dgm:presLayoutVars>
      </dgm:prSet>
      <dgm:spPr/>
      <dgm:t>
        <a:bodyPr/>
        <a:lstStyle/>
        <a:p>
          <a:endParaRPr lang="ru-RU"/>
        </a:p>
      </dgm:t>
    </dgm:pt>
    <dgm:pt modelId="{2AD4BB29-B66D-4820-884D-1655BBED61A9}" type="pres">
      <dgm:prSet presAssocID="{23174A41-9168-421A-A3CD-2D069CFE781D}" presName="root" presStyleCnt="0"/>
      <dgm:spPr/>
    </dgm:pt>
    <dgm:pt modelId="{9C6A0FD1-C768-4819-8940-08A983F80CDA}" type="pres">
      <dgm:prSet presAssocID="{23174A41-9168-421A-A3CD-2D069CFE781D}" presName="rootComposite" presStyleCnt="0"/>
      <dgm:spPr/>
    </dgm:pt>
    <dgm:pt modelId="{2C289A1B-895C-4B8C-A910-3804ADEABFD2}" type="pres">
      <dgm:prSet presAssocID="{23174A41-9168-421A-A3CD-2D069CFE781D}" presName="rootText" presStyleLbl="node1" presStyleIdx="0" presStyleCnt="2"/>
      <dgm:spPr/>
      <dgm:t>
        <a:bodyPr/>
        <a:lstStyle/>
        <a:p>
          <a:endParaRPr lang="ru-RU"/>
        </a:p>
      </dgm:t>
    </dgm:pt>
    <dgm:pt modelId="{128FB82D-2437-4B3E-BB6B-70ECD038F79A}" type="pres">
      <dgm:prSet presAssocID="{23174A41-9168-421A-A3CD-2D069CFE781D}" presName="rootConnector" presStyleLbl="node1" presStyleIdx="0" presStyleCnt="2"/>
      <dgm:spPr/>
      <dgm:t>
        <a:bodyPr/>
        <a:lstStyle/>
        <a:p>
          <a:endParaRPr lang="ru-RU"/>
        </a:p>
      </dgm:t>
    </dgm:pt>
    <dgm:pt modelId="{100978FE-D61B-49C0-9BF9-74CE847CD827}" type="pres">
      <dgm:prSet presAssocID="{23174A41-9168-421A-A3CD-2D069CFE781D}" presName="childShape" presStyleCnt="0"/>
      <dgm:spPr/>
    </dgm:pt>
    <dgm:pt modelId="{379D0D0C-0942-4EF4-A011-57CD11C02E35}" type="pres">
      <dgm:prSet presAssocID="{C2A7863E-7320-40CE-9D2E-351305E8A0D8}" presName="Name13" presStyleLbl="parChTrans1D2" presStyleIdx="0" presStyleCnt="2"/>
      <dgm:spPr/>
      <dgm:t>
        <a:bodyPr/>
        <a:lstStyle/>
        <a:p>
          <a:endParaRPr lang="ru-RU"/>
        </a:p>
      </dgm:t>
    </dgm:pt>
    <dgm:pt modelId="{51C49628-B0CA-4362-A010-9447978AFF2E}" type="pres">
      <dgm:prSet presAssocID="{3BE9883D-466C-4079-83A2-95F5DFE2B339}" presName="childText" presStyleLbl="bgAcc1" presStyleIdx="0" presStyleCnt="2" custScaleX="191223" custLinFactNeighborX="-1169">
        <dgm:presLayoutVars>
          <dgm:bulletEnabled val="1"/>
        </dgm:presLayoutVars>
      </dgm:prSet>
      <dgm:spPr/>
      <dgm:t>
        <a:bodyPr/>
        <a:lstStyle/>
        <a:p>
          <a:endParaRPr lang="ru-RU"/>
        </a:p>
      </dgm:t>
    </dgm:pt>
    <dgm:pt modelId="{23ADAEEC-EA18-4DBF-A7C3-62A9463C7CD2}" type="pres">
      <dgm:prSet presAssocID="{B51A8D10-E459-4823-8625-6421A2140603}" presName="root" presStyleCnt="0"/>
      <dgm:spPr/>
    </dgm:pt>
    <dgm:pt modelId="{3B8A1A16-0E1C-4A23-A153-00C62E383750}" type="pres">
      <dgm:prSet presAssocID="{B51A8D10-E459-4823-8625-6421A2140603}" presName="rootComposite" presStyleCnt="0"/>
      <dgm:spPr/>
    </dgm:pt>
    <dgm:pt modelId="{F87A4DF4-E275-4279-9645-9F7C3A8AB943}" type="pres">
      <dgm:prSet presAssocID="{B51A8D10-E459-4823-8625-6421A2140603}" presName="rootText" presStyleLbl="node1" presStyleIdx="1" presStyleCnt="2"/>
      <dgm:spPr/>
      <dgm:t>
        <a:bodyPr/>
        <a:lstStyle/>
        <a:p>
          <a:endParaRPr lang="ru-RU"/>
        </a:p>
      </dgm:t>
    </dgm:pt>
    <dgm:pt modelId="{5C11C420-1698-4F3B-97F3-E0018A4AD81C}" type="pres">
      <dgm:prSet presAssocID="{B51A8D10-E459-4823-8625-6421A2140603}" presName="rootConnector" presStyleLbl="node1" presStyleIdx="1" presStyleCnt="2"/>
      <dgm:spPr/>
      <dgm:t>
        <a:bodyPr/>
        <a:lstStyle/>
        <a:p>
          <a:endParaRPr lang="ru-RU"/>
        </a:p>
      </dgm:t>
    </dgm:pt>
    <dgm:pt modelId="{7CD2C86B-D074-40B2-BFCB-749BF903380E}" type="pres">
      <dgm:prSet presAssocID="{B51A8D10-E459-4823-8625-6421A2140603}" presName="childShape" presStyleCnt="0"/>
      <dgm:spPr/>
    </dgm:pt>
    <dgm:pt modelId="{1EB27E48-CD7B-47A0-98D5-99FCB3394C4E}" type="pres">
      <dgm:prSet presAssocID="{63F069CE-66D4-4A6E-A8CD-C5D3F2ACE874}" presName="Name13" presStyleLbl="parChTrans1D2" presStyleIdx="1" presStyleCnt="2"/>
      <dgm:spPr/>
      <dgm:t>
        <a:bodyPr/>
        <a:lstStyle/>
        <a:p>
          <a:endParaRPr lang="ru-RU"/>
        </a:p>
      </dgm:t>
    </dgm:pt>
    <dgm:pt modelId="{5D756085-24D8-45D0-828A-CB8880B4B19D}" type="pres">
      <dgm:prSet presAssocID="{9B207197-7923-4BCD-9621-B865E6D784B4}" presName="childText" presStyleLbl="bgAcc1" presStyleIdx="1" presStyleCnt="2" custScaleX="198275" custLinFactNeighborX="11730">
        <dgm:presLayoutVars>
          <dgm:bulletEnabled val="1"/>
        </dgm:presLayoutVars>
      </dgm:prSet>
      <dgm:spPr/>
      <dgm:t>
        <a:bodyPr/>
        <a:lstStyle/>
        <a:p>
          <a:endParaRPr lang="ru-RU"/>
        </a:p>
      </dgm:t>
    </dgm:pt>
  </dgm:ptLst>
  <dgm:cxnLst>
    <dgm:cxn modelId="{8898124B-9BF1-4B88-AE8D-1D1674B692C4}" type="presOf" srcId="{63F069CE-66D4-4A6E-A8CD-C5D3F2ACE874}" destId="{1EB27E48-CD7B-47A0-98D5-99FCB3394C4E}" srcOrd="0" destOrd="0" presId="urn:microsoft.com/office/officeart/2005/8/layout/hierarchy3"/>
    <dgm:cxn modelId="{3FB7CBBE-4A39-42E9-8A7D-9200B8108B18}" type="presOf" srcId="{23174A41-9168-421A-A3CD-2D069CFE781D}" destId="{128FB82D-2437-4B3E-BB6B-70ECD038F79A}" srcOrd="1" destOrd="0" presId="urn:microsoft.com/office/officeart/2005/8/layout/hierarchy3"/>
    <dgm:cxn modelId="{54E8BAFF-C4FC-40B8-9705-699755F55EB7}" srcId="{23174A41-9168-421A-A3CD-2D069CFE781D}" destId="{3BE9883D-466C-4079-83A2-95F5DFE2B339}" srcOrd="0" destOrd="0" parTransId="{C2A7863E-7320-40CE-9D2E-351305E8A0D8}" sibTransId="{3A748662-3C2E-42C6-B821-3CD646E11611}"/>
    <dgm:cxn modelId="{2D665159-90E3-42EA-A961-3DCD8F493C40}" type="presOf" srcId="{B51A8D10-E459-4823-8625-6421A2140603}" destId="{5C11C420-1698-4F3B-97F3-E0018A4AD81C}" srcOrd="1" destOrd="0" presId="urn:microsoft.com/office/officeart/2005/8/layout/hierarchy3"/>
    <dgm:cxn modelId="{0D61F9F5-BAA4-451F-ABEA-7467FC46F690}" type="presOf" srcId="{3BE9883D-466C-4079-83A2-95F5DFE2B339}" destId="{51C49628-B0CA-4362-A010-9447978AFF2E}" srcOrd="0" destOrd="0" presId="urn:microsoft.com/office/officeart/2005/8/layout/hierarchy3"/>
    <dgm:cxn modelId="{193EB497-C1BA-48C4-A556-21E1324A9547}" srcId="{433DAB54-2FCC-4BE9-9B36-673F98330EEF}" destId="{23174A41-9168-421A-A3CD-2D069CFE781D}" srcOrd="0" destOrd="0" parTransId="{1BE5C4FB-0E13-4719-980F-102CA13E5206}" sibTransId="{D2C1986A-A34D-43D5-9A94-0D1BA3CC4F68}"/>
    <dgm:cxn modelId="{E516CDE4-A1E0-4EC2-B722-CE1A756AEA53}" type="presOf" srcId="{433DAB54-2FCC-4BE9-9B36-673F98330EEF}" destId="{758CC184-F92F-4781-A8C8-8AD7C30D887A}" srcOrd="0" destOrd="0" presId="urn:microsoft.com/office/officeart/2005/8/layout/hierarchy3"/>
    <dgm:cxn modelId="{4803ADF5-8134-4201-B48C-9727E7A0024B}" type="presOf" srcId="{C2A7863E-7320-40CE-9D2E-351305E8A0D8}" destId="{379D0D0C-0942-4EF4-A011-57CD11C02E35}" srcOrd="0" destOrd="0" presId="urn:microsoft.com/office/officeart/2005/8/layout/hierarchy3"/>
    <dgm:cxn modelId="{1B94C341-AA27-4A72-8C45-37DC4DD0B270}" srcId="{B51A8D10-E459-4823-8625-6421A2140603}" destId="{9B207197-7923-4BCD-9621-B865E6D784B4}" srcOrd="0" destOrd="0" parTransId="{63F069CE-66D4-4A6E-A8CD-C5D3F2ACE874}" sibTransId="{F850DA0D-5438-412C-8FDC-4A1051810FDF}"/>
    <dgm:cxn modelId="{341A43EA-BC00-4A7C-A336-DC3C17F03293}" type="presOf" srcId="{B51A8D10-E459-4823-8625-6421A2140603}" destId="{F87A4DF4-E275-4279-9645-9F7C3A8AB943}" srcOrd="0" destOrd="0" presId="urn:microsoft.com/office/officeart/2005/8/layout/hierarchy3"/>
    <dgm:cxn modelId="{B9A50A46-050D-42C3-BB90-343DE3FE1273}" type="presOf" srcId="{23174A41-9168-421A-A3CD-2D069CFE781D}" destId="{2C289A1B-895C-4B8C-A910-3804ADEABFD2}" srcOrd="0" destOrd="0" presId="urn:microsoft.com/office/officeart/2005/8/layout/hierarchy3"/>
    <dgm:cxn modelId="{9E79DE75-F77C-4AD7-AA59-331C351B5783}" type="presOf" srcId="{9B207197-7923-4BCD-9621-B865E6D784B4}" destId="{5D756085-24D8-45D0-828A-CB8880B4B19D}" srcOrd="0" destOrd="0" presId="urn:microsoft.com/office/officeart/2005/8/layout/hierarchy3"/>
    <dgm:cxn modelId="{8AFAD4BA-2DA0-41E6-9F48-DB9011D341CF}" srcId="{433DAB54-2FCC-4BE9-9B36-673F98330EEF}" destId="{B51A8D10-E459-4823-8625-6421A2140603}" srcOrd="1" destOrd="0" parTransId="{E457E934-9273-42F3-A7A7-C397FD86A766}" sibTransId="{D8CAAAC9-A7BD-4DFF-9376-6CE475303940}"/>
    <dgm:cxn modelId="{ABC51187-C9F0-4892-8CA5-469D8242D748}" type="presParOf" srcId="{758CC184-F92F-4781-A8C8-8AD7C30D887A}" destId="{2AD4BB29-B66D-4820-884D-1655BBED61A9}" srcOrd="0" destOrd="0" presId="urn:microsoft.com/office/officeart/2005/8/layout/hierarchy3"/>
    <dgm:cxn modelId="{263FE408-0461-438C-971A-DD689CA794EA}" type="presParOf" srcId="{2AD4BB29-B66D-4820-884D-1655BBED61A9}" destId="{9C6A0FD1-C768-4819-8940-08A983F80CDA}" srcOrd="0" destOrd="0" presId="urn:microsoft.com/office/officeart/2005/8/layout/hierarchy3"/>
    <dgm:cxn modelId="{7023BCB9-14F9-4E5E-9409-DDC948938432}" type="presParOf" srcId="{9C6A0FD1-C768-4819-8940-08A983F80CDA}" destId="{2C289A1B-895C-4B8C-A910-3804ADEABFD2}" srcOrd="0" destOrd="0" presId="urn:microsoft.com/office/officeart/2005/8/layout/hierarchy3"/>
    <dgm:cxn modelId="{35461F2F-9E3D-439F-BF44-988C8AD217D1}" type="presParOf" srcId="{9C6A0FD1-C768-4819-8940-08A983F80CDA}" destId="{128FB82D-2437-4B3E-BB6B-70ECD038F79A}" srcOrd="1" destOrd="0" presId="urn:microsoft.com/office/officeart/2005/8/layout/hierarchy3"/>
    <dgm:cxn modelId="{578B50E4-2A48-4914-AC89-2436BCD2048C}" type="presParOf" srcId="{2AD4BB29-B66D-4820-884D-1655BBED61A9}" destId="{100978FE-D61B-49C0-9BF9-74CE847CD827}" srcOrd="1" destOrd="0" presId="urn:microsoft.com/office/officeart/2005/8/layout/hierarchy3"/>
    <dgm:cxn modelId="{1DB7C2DC-E08C-45B4-877C-35B08C547847}" type="presParOf" srcId="{100978FE-D61B-49C0-9BF9-74CE847CD827}" destId="{379D0D0C-0942-4EF4-A011-57CD11C02E35}" srcOrd="0" destOrd="0" presId="urn:microsoft.com/office/officeart/2005/8/layout/hierarchy3"/>
    <dgm:cxn modelId="{966D7F44-B24C-4DFA-9E4E-33B8A1118960}" type="presParOf" srcId="{100978FE-D61B-49C0-9BF9-74CE847CD827}" destId="{51C49628-B0CA-4362-A010-9447978AFF2E}" srcOrd="1" destOrd="0" presId="urn:microsoft.com/office/officeart/2005/8/layout/hierarchy3"/>
    <dgm:cxn modelId="{CEA08CB9-EB6F-4E89-BCE6-A76E533233D0}" type="presParOf" srcId="{758CC184-F92F-4781-A8C8-8AD7C30D887A}" destId="{23ADAEEC-EA18-4DBF-A7C3-62A9463C7CD2}" srcOrd="1" destOrd="0" presId="urn:microsoft.com/office/officeart/2005/8/layout/hierarchy3"/>
    <dgm:cxn modelId="{1627413A-FD63-42BB-933A-1BBFF262D7A4}" type="presParOf" srcId="{23ADAEEC-EA18-4DBF-A7C3-62A9463C7CD2}" destId="{3B8A1A16-0E1C-4A23-A153-00C62E383750}" srcOrd="0" destOrd="0" presId="urn:microsoft.com/office/officeart/2005/8/layout/hierarchy3"/>
    <dgm:cxn modelId="{43B8F820-6D0D-4D71-9090-55A79BDC4FC6}" type="presParOf" srcId="{3B8A1A16-0E1C-4A23-A153-00C62E383750}" destId="{F87A4DF4-E275-4279-9645-9F7C3A8AB943}" srcOrd="0" destOrd="0" presId="urn:microsoft.com/office/officeart/2005/8/layout/hierarchy3"/>
    <dgm:cxn modelId="{4ACA4115-40DD-4A94-88E2-24D8ABDD4E93}" type="presParOf" srcId="{3B8A1A16-0E1C-4A23-A153-00C62E383750}" destId="{5C11C420-1698-4F3B-97F3-E0018A4AD81C}" srcOrd="1" destOrd="0" presId="urn:microsoft.com/office/officeart/2005/8/layout/hierarchy3"/>
    <dgm:cxn modelId="{E51BD48C-A9DE-40BD-B04F-BC9A12754B41}" type="presParOf" srcId="{23ADAEEC-EA18-4DBF-A7C3-62A9463C7CD2}" destId="{7CD2C86B-D074-40B2-BFCB-749BF903380E}" srcOrd="1" destOrd="0" presId="urn:microsoft.com/office/officeart/2005/8/layout/hierarchy3"/>
    <dgm:cxn modelId="{AC451B4D-BB02-4184-8CB8-789822AF8D2E}" type="presParOf" srcId="{7CD2C86B-D074-40B2-BFCB-749BF903380E}" destId="{1EB27E48-CD7B-47A0-98D5-99FCB3394C4E}" srcOrd="0" destOrd="0" presId="urn:microsoft.com/office/officeart/2005/8/layout/hierarchy3"/>
    <dgm:cxn modelId="{90AE9A7A-5333-4C22-BABF-EDCD8849F35E}" type="presParOf" srcId="{7CD2C86B-D074-40B2-BFCB-749BF903380E}" destId="{5D756085-24D8-45D0-828A-CB8880B4B19D}" srcOrd="1" destOrd="0" presId="urn:microsoft.com/office/officeart/2005/8/layout/hierarchy3"/>
  </dgm:cxnLst>
  <dgm:bg>
    <a:solidFill>
      <a:srgbClr val="FFFF00"/>
    </a:solidFill>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BFC1047-0C56-4158-AC3B-50F9C451DF3A}" type="doc">
      <dgm:prSet loTypeId="urn:microsoft.com/office/officeart/2005/8/layout/vList4#1" loCatId="list" qsTypeId="urn:microsoft.com/office/officeart/2005/8/quickstyle/simple4" qsCatId="simple" csTypeId="urn:microsoft.com/office/officeart/2005/8/colors/colorful3" csCatId="colorful" phldr="1"/>
      <dgm:spPr/>
      <dgm:t>
        <a:bodyPr/>
        <a:lstStyle/>
        <a:p>
          <a:endParaRPr lang="ru-RU"/>
        </a:p>
      </dgm:t>
    </dgm:pt>
    <dgm:pt modelId="{4410A0C3-45C0-47E1-B17C-36DEF264BC2B}">
      <dgm:prSet phldrT="[Текст]" custT="1"/>
      <dgm:spPr/>
      <dgm:t>
        <a:bodyPr/>
        <a:lstStyle/>
        <a:p>
          <a:r>
            <a:rPr lang="ru-RU" sz="4400" dirty="0" err="1" smtClean="0"/>
            <a:t>яшовчанлиги</a:t>
          </a:r>
          <a:r>
            <a:rPr lang="ru-RU" sz="4400" dirty="0" smtClean="0"/>
            <a:t> </a:t>
          </a:r>
          <a:r>
            <a:rPr lang="ru-RU" sz="4400" dirty="0" err="1" smtClean="0"/>
            <a:t>нисбатан</a:t>
          </a:r>
          <a:r>
            <a:rPr lang="ru-RU" sz="4400" dirty="0" smtClean="0"/>
            <a:t> </a:t>
          </a:r>
          <a:r>
            <a:rPr lang="ru-RU" sz="4400" dirty="0" err="1" smtClean="0"/>
            <a:t>юқори</a:t>
          </a:r>
          <a:endParaRPr lang="ru-RU" sz="4400" dirty="0"/>
        </a:p>
      </dgm:t>
    </dgm:pt>
    <dgm:pt modelId="{CAC7D788-EA50-4E0D-A234-04555B0652AF}" type="parTrans" cxnId="{1CF79E60-EAD7-4387-AF44-3C4871C7C62B}">
      <dgm:prSet/>
      <dgm:spPr/>
      <dgm:t>
        <a:bodyPr/>
        <a:lstStyle/>
        <a:p>
          <a:endParaRPr lang="ru-RU"/>
        </a:p>
      </dgm:t>
    </dgm:pt>
    <dgm:pt modelId="{9BD77BE1-3C4F-4749-88DF-D0B664044F4F}" type="sibTrans" cxnId="{1CF79E60-EAD7-4387-AF44-3C4871C7C62B}">
      <dgm:prSet/>
      <dgm:spPr/>
      <dgm:t>
        <a:bodyPr/>
        <a:lstStyle/>
        <a:p>
          <a:endParaRPr lang="ru-RU"/>
        </a:p>
      </dgm:t>
    </dgm:pt>
    <dgm:pt modelId="{5928AFEE-EC09-4DDC-AFD9-C02B0EBACC69}">
      <dgm:prSet phldrT="[Текст]"/>
      <dgm:spPr/>
      <dgm:t>
        <a:bodyPr/>
        <a:lstStyle/>
        <a:p>
          <a:r>
            <a:rPr lang="ru-RU" dirty="0" err="1" smtClean="0"/>
            <a:t>жадал</a:t>
          </a:r>
          <a:r>
            <a:rPr lang="ru-RU" dirty="0" smtClean="0"/>
            <a:t> </a:t>
          </a:r>
          <a:r>
            <a:rPr lang="ru-RU" dirty="0" err="1" smtClean="0"/>
            <a:t>усиш</a:t>
          </a:r>
          <a:r>
            <a:rPr lang="ru-RU" dirty="0" smtClean="0"/>
            <a:t> </a:t>
          </a:r>
          <a:r>
            <a:rPr lang="ru-RU" dirty="0" err="1" smtClean="0"/>
            <a:t>ва</a:t>
          </a:r>
          <a:r>
            <a:rPr lang="ru-RU" dirty="0" smtClean="0"/>
            <a:t> </a:t>
          </a:r>
          <a:r>
            <a:rPr lang="ru-RU" dirty="0" err="1" smtClean="0"/>
            <a:t>ривожланиш</a:t>
          </a:r>
          <a:r>
            <a:rPr lang="ru-RU" dirty="0" smtClean="0"/>
            <a:t> </a:t>
          </a:r>
          <a:r>
            <a:rPr lang="ru-RU" dirty="0" err="1" smtClean="0"/>
            <a:t>хусусиятига</a:t>
          </a:r>
          <a:r>
            <a:rPr lang="ru-RU" dirty="0" smtClean="0"/>
            <a:t> </a:t>
          </a:r>
          <a:r>
            <a:rPr lang="ru-RU" dirty="0" err="1" smtClean="0"/>
            <a:t>эга</a:t>
          </a:r>
          <a:endParaRPr lang="ru-RU" dirty="0"/>
        </a:p>
      </dgm:t>
    </dgm:pt>
    <dgm:pt modelId="{BE7161E2-B275-4EA4-BBE8-A72F71DF4629}" type="parTrans" cxnId="{B4FFC549-535B-456A-8C1E-141FEC836B5F}">
      <dgm:prSet/>
      <dgm:spPr/>
      <dgm:t>
        <a:bodyPr/>
        <a:lstStyle/>
        <a:p>
          <a:endParaRPr lang="ru-RU"/>
        </a:p>
      </dgm:t>
    </dgm:pt>
    <dgm:pt modelId="{9A4EACA1-D98A-4344-BF1A-065162DAA227}" type="sibTrans" cxnId="{B4FFC549-535B-456A-8C1E-141FEC836B5F}">
      <dgm:prSet/>
      <dgm:spPr/>
      <dgm:t>
        <a:bodyPr/>
        <a:lstStyle/>
        <a:p>
          <a:endParaRPr lang="ru-RU"/>
        </a:p>
      </dgm:t>
    </dgm:pt>
    <dgm:pt modelId="{7ADA4152-7EAF-4365-BC30-6C9784EE64F0}">
      <dgm:prSet phldrT="[Текст]"/>
      <dgm:spPr>
        <a:solidFill>
          <a:srgbClr val="00B050"/>
        </a:solidFill>
      </dgm:spPr>
      <dgm:t>
        <a:bodyPr/>
        <a:lstStyle/>
        <a:p>
          <a:r>
            <a:rPr lang="ru-RU" dirty="0" err="1" smtClean="0"/>
            <a:t>уруғ</a:t>
          </a:r>
          <a:r>
            <a:rPr lang="ru-RU" dirty="0" smtClean="0"/>
            <a:t> </a:t>
          </a:r>
          <a:r>
            <a:rPr lang="ru-RU" dirty="0" err="1" smtClean="0"/>
            <a:t>бериш</a:t>
          </a:r>
          <a:r>
            <a:rPr lang="ru-RU" dirty="0" smtClean="0"/>
            <a:t> </a:t>
          </a:r>
          <a:r>
            <a:rPr lang="ru-RU" dirty="0" err="1" smtClean="0"/>
            <a:t>палласига</a:t>
          </a:r>
          <a:r>
            <a:rPr lang="ru-RU" dirty="0" smtClean="0"/>
            <a:t> </a:t>
          </a:r>
          <a:r>
            <a:rPr lang="ru-RU" dirty="0" err="1" smtClean="0"/>
            <a:t>эрта</a:t>
          </a:r>
          <a:r>
            <a:rPr lang="ru-RU" dirty="0" smtClean="0"/>
            <a:t> </a:t>
          </a:r>
          <a:r>
            <a:rPr lang="ru-RU" dirty="0" err="1" smtClean="0"/>
            <a:t>ва</a:t>
          </a:r>
          <a:r>
            <a:rPr lang="ru-RU" dirty="0" smtClean="0"/>
            <a:t> </a:t>
          </a:r>
          <a:r>
            <a:rPr lang="ru-RU" dirty="0" err="1" smtClean="0"/>
            <a:t>жадал</a:t>
          </a:r>
          <a:r>
            <a:rPr lang="ru-RU" dirty="0" smtClean="0"/>
            <a:t>  </a:t>
          </a:r>
          <a:r>
            <a:rPr lang="ru-RU" dirty="0" err="1" smtClean="0"/>
            <a:t>киришиши</a:t>
          </a:r>
          <a:endParaRPr lang="ru-RU" dirty="0"/>
        </a:p>
      </dgm:t>
    </dgm:pt>
    <dgm:pt modelId="{877C2AB8-522D-486D-A80E-FDE20E1A5375}" type="parTrans" cxnId="{24B5E277-C6E9-4599-9F6D-FED7C6152E7A}">
      <dgm:prSet/>
      <dgm:spPr/>
      <dgm:t>
        <a:bodyPr/>
        <a:lstStyle/>
        <a:p>
          <a:endParaRPr lang="ru-RU"/>
        </a:p>
      </dgm:t>
    </dgm:pt>
    <dgm:pt modelId="{A795725B-620D-4D48-99F6-51AE0269C166}" type="sibTrans" cxnId="{24B5E277-C6E9-4599-9F6D-FED7C6152E7A}">
      <dgm:prSet/>
      <dgm:spPr/>
      <dgm:t>
        <a:bodyPr/>
        <a:lstStyle/>
        <a:p>
          <a:endParaRPr lang="ru-RU"/>
        </a:p>
      </dgm:t>
    </dgm:pt>
    <dgm:pt modelId="{AA08A765-8590-4085-9EFD-90D1F687389C}" type="pres">
      <dgm:prSet presAssocID="{ABFC1047-0C56-4158-AC3B-50F9C451DF3A}" presName="linear" presStyleCnt="0">
        <dgm:presLayoutVars>
          <dgm:dir/>
          <dgm:resizeHandles val="exact"/>
        </dgm:presLayoutVars>
      </dgm:prSet>
      <dgm:spPr/>
      <dgm:t>
        <a:bodyPr/>
        <a:lstStyle/>
        <a:p>
          <a:endParaRPr lang="ru-RU"/>
        </a:p>
      </dgm:t>
    </dgm:pt>
    <dgm:pt modelId="{C4AF27FA-FFE2-475A-9E7D-1617FD130D1F}" type="pres">
      <dgm:prSet presAssocID="{4410A0C3-45C0-47E1-B17C-36DEF264BC2B}" presName="comp" presStyleCnt="0"/>
      <dgm:spPr/>
      <dgm:t>
        <a:bodyPr/>
        <a:lstStyle/>
        <a:p>
          <a:endParaRPr lang="ru-RU"/>
        </a:p>
      </dgm:t>
    </dgm:pt>
    <dgm:pt modelId="{CE16DC6A-3C1F-4520-ADFC-787321D4B717}" type="pres">
      <dgm:prSet presAssocID="{4410A0C3-45C0-47E1-B17C-36DEF264BC2B}" presName="box" presStyleLbl="node1" presStyleIdx="0" presStyleCnt="3"/>
      <dgm:spPr/>
      <dgm:t>
        <a:bodyPr/>
        <a:lstStyle/>
        <a:p>
          <a:endParaRPr lang="ru-RU"/>
        </a:p>
      </dgm:t>
    </dgm:pt>
    <dgm:pt modelId="{27780918-11A8-4AA8-A43B-1B10EFBE7F07}" type="pres">
      <dgm:prSet presAssocID="{4410A0C3-45C0-47E1-B17C-36DEF264BC2B}" presName="img" presStyleLbl="fgImgPlace1" presStyleIdx="0" presStyleCnt="3"/>
      <dgm:spPr>
        <a:blipFill rotWithShape="0">
          <a:blip xmlns:r="http://schemas.openxmlformats.org/officeDocument/2006/relationships" r:embed="rId1"/>
          <a:stretch>
            <a:fillRect/>
          </a:stretch>
        </a:blipFill>
      </dgm:spPr>
      <dgm:t>
        <a:bodyPr/>
        <a:lstStyle/>
        <a:p>
          <a:endParaRPr lang="ru-RU"/>
        </a:p>
      </dgm:t>
    </dgm:pt>
    <dgm:pt modelId="{B0C9D76E-9477-4E4C-9778-1AB55FE8BA2D}" type="pres">
      <dgm:prSet presAssocID="{4410A0C3-45C0-47E1-B17C-36DEF264BC2B}" presName="text" presStyleLbl="node1" presStyleIdx="0" presStyleCnt="3">
        <dgm:presLayoutVars>
          <dgm:bulletEnabled val="1"/>
        </dgm:presLayoutVars>
      </dgm:prSet>
      <dgm:spPr/>
      <dgm:t>
        <a:bodyPr/>
        <a:lstStyle/>
        <a:p>
          <a:endParaRPr lang="ru-RU"/>
        </a:p>
      </dgm:t>
    </dgm:pt>
    <dgm:pt modelId="{69145D0A-5ED5-444C-82CA-89BBBC07CA3C}" type="pres">
      <dgm:prSet presAssocID="{9BD77BE1-3C4F-4749-88DF-D0B664044F4F}" presName="spacer" presStyleCnt="0"/>
      <dgm:spPr/>
      <dgm:t>
        <a:bodyPr/>
        <a:lstStyle/>
        <a:p>
          <a:endParaRPr lang="ru-RU"/>
        </a:p>
      </dgm:t>
    </dgm:pt>
    <dgm:pt modelId="{F46216BE-11CC-4491-B4AA-A84EB4A76B9C}" type="pres">
      <dgm:prSet presAssocID="{5928AFEE-EC09-4DDC-AFD9-C02B0EBACC69}" presName="comp" presStyleCnt="0"/>
      <dgm:spPr/>
      <dgm:t>
        <a:bodyPr/>
        <a:lstStyle/>
        <a:p>
          <a:endParaRPr lang="ru-RU"/>
        </a:p>
      </dgm:t>
    </dgm:pt>
    <dgm:pt modelId="{2D79817E-538F-420B-824A-3422C6274E92}" type="pres">
      <dgm:prSet presAssocID="{5928AFEE-EC09-4DDC-AFD9-C02B0EBACC69}" presName="box" presStyleLbl="node1" presStyleIdx="1" presStyleCnt="3"/>
      <dgm:spPr/>
      <dgm:t>
        <a:bodyPr/>
        <a:lstStyle/>
        <a:p>
          <a:endParaRPr lang="ru-RU"/>
        </a:p>
      </dgm:t>
    </dgm:pt>
    <dgm:pt modelId="{CBE40972-EC4E-4098-B51D-A8755D46B0CB}" type="pres">
      <dgm:prSet presAssocID="{5928AFEE-EC09-4DDC-AFD9-C02B0EBACC69}" presName="img" presStyleLbl="fgImgPlace1" presStyleIdx="1" presStyleCnt="3"/>
      <dgm:spPr>
        <a:blipFill rotWithShape="0">
          <a:blip xmlns:r="http://schemas.openxmlformats.org/officeDocument/2006/relationships" r:embed="rId2"/>
          <a:stretch>
            <a:fillRect/>
          </a:stretch>
        </a:blipFill>
      </dgm:spPr>
      <dgm:t>
        <a:bodyPr/>
        <a:lstStyle/>
        <a:p>
          <a:endParaRPr lang="ru-RU"/>
        </a:p>
      </dgm:t>
    </dgm:pt>
    <dgm:pt modelId="{7AAFA607-EDBB-4A30-9E99-21B58B8105F2}" type="pres">
      <dgm:prSet presAssocID="{5928AFEE-EC09-4DDC-AFD9-C02B0EBACC69}" presName="text" presStyleLbl="node1" presStyleIdx="1" presStyleCnt="3">
        <dgm:presLayoutVars>
          <dgm:bulletEnabled val="1"/>
        </dgm:presLayoutVars>
      </dgm:prSet>
      <dgm:spPr/>
      <dgm:t>
        <a:bodyPr/>
        <a:lstStyle/>
        <a:p>
          <a:endParaRPr lang="ru-RU"/>
        </a:p>
      </dgm:t>
    </dgm:pt>
    <dgm:pt modelId="{3BED9BE1-4A09-4F1C-B5C5-68FE4944B5B1}" type="pres">
      <dgm:prSet presAssocID="{9A4EACA1-D98A-4344-BF1A-065162DAA227}" presName="spacer" presStyleCnt="0"/>
      <dgm:spPr/>
    </dgm:pt>
    <dgm:pt modelId="{09E0F4D5-4CCF-42D7-BCA4-BDEECD52E55D}" type="pres">
      <dgm:prSet presAssocID="{7ADA4152-7EAF-4365-BC30-6C9784EE64F0}" presName="comp" presStyleCnt="0"/>
      <dgm:spPr/>
    </dgm:pt>
    <dgm:pt modelId="{D8884D91-8D01-42BC-8F0E-FFEC091177B7}" type="pres">
      <dgm:prSet presAssocID="{7ADA4152-7EAF-4365-BC30-6C9784EE64F0}" presName="box" presStyleLbl="node1" presStyleIdx="2" presStyleCnt="3"/>
      <dgm:spPr/>
      <dgm:t>
        <a:bodyPr/>
        <a:lstStyle/>
        <a:p>
          <a:endParaRPr lang="ru-RU"/>
        </a:p>
      </dgm:t>
    </dgm:pt>
    <dgm:pt modelId="{CC7B5C4D-EB21-45C8-9E36-444948C96D43}" type="pres">
      <dgm:prSet presAssocID="{7ADA4152-7EAF-4365-BC30-6C9784EE64F0}" presName="img" presStyleLbl="fgImgPlace1" presStyleIdx="2" presStyleCnt="3"/>
      <dgm:spPr>
        <a:blipFill rotWithShape="0">
          <a:blip xmlns:r="http://schemas.openxmlformats.org/officeDocument/2006/relationships" r:embed="rId3"/>
          <a:stretch>
            <a:fillRect/>
          </a:stretch>
        </a:blipFill>
      </dgm:spPr>
      <dgm:t>
        <a:bodyPr/>
        <a:lstStyle/>
        <a:p>
          <a:endParaRPr lang="ru-RU"/>
        </a:p>
      </dgm:t>
    </dgm:pt>
    <dgm:pt modelId="{1D3188D7-18A2-40FC-8898-2B6E26B0255E}" type="pres">
      <dgm:prSet presAssocID="{7ADA4152-7EAF-4365-BC30-6C9784EE64F0}" presName="text" presStyleLbl="node1" presStyleIdx="2" presStyleCnt="3">
        <dgm:presLayoutVars>
          <dgm:bulletEnabled val="1"/>
        </dgm:presLayoutVars>
      </dgm:prSet>
      <dgm:spPr/>
      <dgm:t>
        <a:bodyPr/>
        <a:lstStyle/>
        <a:p>
          <a:endParaRPr lang="ru-RU"/>
        </a:p>
      </dgm:t>
    </dgm:pt>
  </dgm:ptLst>
  <dgm:cxnLst>
    <dgm:cxn modelId="{F4C1A3B0-9C82-4324-88D1-BE63B9F2CE8C}" type="presOf" srcId="{ABFC1047-0C56-4158-AC3B-50F9C451DF3A}" destId="{AA08A765-8590-4085-9EFD-90D1F687389C}" srcOrd="0" destOrd="0" presId="urn:microsoft.com/office/officeart/2005/8/layout/vList4#1"/>
    <dgm:cxn modelId="{B4FFC549-535B-456A-8C1E-141FEC836B5F}" srcId="{ABFC1047-0C56-4158-AC3B-50F9C451DF3A}" destId="{5928AFEE-EC09-4DDC-AFD9-C02B0EBACC69}" srcOrd="1" destOrd="0" parTransId="{BE7161E2-B275-4EA4-BBE8-A72F71DF4629}" sibTransId="{9A4EACA1-D98A-4344-BF1A-065162DAA227}"/>
    <dgm:cxn modelId="{E4CFB553-3275-48C2-BA36-5F654C782A4A}" type="presOf" srcId="{5928AFEE-EC09-4DDC-AFD9-C02B0EBACC69}" destId="{2D79817E-538F-420B-824A-3422C6274E92}" srcOrd="0" destOrd="0" presId="urn:microsoft.com/office/officeart/2005/8/layout/vList4#1"/>
    <dgm:cxn modelId="{DBFCADF0-9B4A-40BB-97C5-09C83128C58D}" type="presOf" srcId="{4410A0C3-45C0-47E1-B17C-36DEF264BC2B}" destId="{B0C9D76E-9477-4E4C-9778-1AB55FE8BA2D}" srcOrd="1" destOrd="0" presId="urn:microsoft.com/office/officeart/2005/8/layout/vList4#1"/>
    <dgm:cxn modelId="{1CF79E60-EAD7-4387-AF44-3C4871C7C62B}" srcId="{ABFC1047-0C56-4158-AC3B-50F9C451DF3A}" destId="{4410A0C3-45C0-47E1-B17C-36DEF264BC2B}" srcOrd="0" destOrd="0" parTransId="{CAC7D788-EA50-4E0D-A234-04555B0652AF}" sibTransId="{9BD77BE1-3C4F-4749-88DF-D0B664044F4F}"/>
    <dgm:cxn modelId="{F350B910-FB59-4154-8465-F10938FA7850}" type="presOf" srcId="{7ADA4152-7EAF-4365-BC30-6C9784EE64F0}" destId="{D8884D91-8D01-42BC-8F0E-FFEC091177B7}" srcOrd="0" destOrd="0" presId="urn:microsoft.com/office/officeart/2005/8/layout/vList4#1"/>
    <dgm:cxn modelId="{24B5E277-C6E9-4599-9F6D-FED7C6152E7A}" srcId="{ABFC1047-0C56-4158-AC3B-50F9C451DF3A}" destId="{7ADA4152-7EAF-4365-BC30-6C9784EE64F0}" srcOrd="2" destOrd="0" parTransId="{877C2AB8-522D-486D-A80E-FDE20E1A5375}" sibTransId="{A795725B-620D-4D48-99F6-51AE0269C166}"/>
    <dgm:cxn modelId="{0AB2F0CE-E7E0-457F-A3E7-0BF00948DE9F}" type="presOf" srcId="{4410A0C3-45C0-47E1-B17C-36DEF264BC2B}" destId="{CE16DC6A-3C1F-4520-ADFC-787321D4B717}" srcOrd="0" destOrd="0" presId="urn:microsoft.com/office/officeart/2005/8/layout/vList4#1"/>
    <dgm:cxn modelId="{251B560F-3F74-4D18-945C-22B180AF4EF5}" type="presOf" srcId="{7ADA4152-7EAF-4365-BC30-6C9784EE64F0}" destId="{1D3188D7-18A2-40FC-8898-2B6E26B0255E}" srcOrd="1" destOrd="0" presId="urn:microsoft.com/office/officeart/2005/8/layout/vList4#1"/>
    <dgm:cxn modelId="{CC8C2C7E-7B17-4131-BFF5-9B1EA428BF3C}" type="presOf" srcId="{5928AFEE-EC09-4DDC-AFD9-C02B0EBACC69}" destId="{7AAFA607-EDBB-4A30-9E99-21B58B8105F2}" srcOrd="1" destOrd="0" presId="urn:microsoft.com/office/officeart/2005/8/layout/vList4#1"/>
    <dgm:cxn modelId="{44FAFEDE-D72F-4CC4-B7A7-9F3F33BADAC5}" type="presParOf" srcId="{AA08A765-8590-4085-9EFD-90D1F687389C}" destId="{C4AF27FA-FFE2-475A-9E7D-1617FD130D1F}" srcOrd="0" destOrd="0" presId="urn:microsoft.com/office/officeart/2005/8/layout/vList4#1"/>
    <dgm:cxn modelId="{6F9EBBFA-33C1-4669-8580-9AA1C96502CE}" type="presParOf" srcId="{C4AF27FA-FFE2-475A-9E7D-1617FD130D1F}" destId="{CE16DC6A-3C1F-4520-ADFC-787321D4B717}" srcOrd="0" destOrd="0" presId="urn:microsoft.com/office/officeart/2005/8/layout/vList4#1"/>
    <dgm:cxn modelId="{A1206EDC-F989-4EFB-B160-18B70DD13DE5}" type="presParOf" srcId="{C4AF27FA-FFE2-475A-9E7D-1617FD130D1F}" destId="{27780918-11A8-4AA8-A43B-1B10EFBE7F07}" srcOrd="1" destOrd="0" presId="urn:microsoft.com/office/officeart/2005/8/layout/vList4#1"/>
    <dgm:cxn modelId="{0D6C2AD5-A6B0-4491-B835-DBB2C0BE9C27}" type="presParOf" srcId="{C4AF27FA-FFE2-475A-9E7D-1617FD130D1F}" destId="{B0C9D76E-9477-4E4C-9778-1AB55FE8BA2D}" srcOrd="2" destOrd="0" presId="urn:microsoft.com/office/officeart/2005/8/layout/vList4#1"/>
    <dgm:cxn modelId="{5CC0931A-35BC-4191-BF5E-73C59D51ABCB}" type="presParOf" srcId="{AA08A765-8590-4085-9EFD-90D1F687389C}" destId="{69145D0A-5ED5-444C-82CA-89BBBC07CA3C}" srcOrd="1" destOrd="0" presId="urn:microsoft.com/office/officeart/2005/8/layout/vList4#1"/>
    <dgm:cxn modelId="{5A1A0B25-3775-4387-96DB-2906D6AA0FD1}" type="presParOf" srcId="{AA08A765-8590-4085-9EFD-90D1F687389C}" destId="{F46216BE-11CC-4491-B4AA-A84EB4A76B9C}" srcOrd="2" destOrd="0" presId="urn:microsoft.com/office/officeart/2005/8/layout/vList4#1"/>
    <dgm:cxn modelId="{237DA66F-7434-4A42-869C-E81E8B2AA65A}" type="presParOf" srcId="{F46216BE-11CC-4491-B4AA-A84EB4A76B9C}" destId="{2D79817E-538F-420B-824A-3422C6274E92}" srcOrd="0" destOrd="0" presId="urn:microsoft.com/office/officeart/2005/8/layout/vList4#1"/>
    <dgm:cxn modelId="{FD480641-0AF3-4E5E-8DEB-E82642D60C3F}" type="presParOf" srcId="{F46216BE-11CC-4491-B4AA-A84EB4A76B9C}" destId="{CBE40972-EC4E-4098-B51D-A8755D46B0CB}" srcOrd="1" destOrd="0" presId="urn:microsoft.com/office/officeart/2005/8/layout/vList4#1"/>
    <dgm:cxn modelId="{83EE72A3-91E7-4924-B04C-3596E581B672}" type="presParOf" srcId="{F46216BE-11CC-4491-B4AA-A84EB4A76B9C}" destId="{7AAFA607-EDBB-4A30-9E99-21B58B8105F2}" srcOrd="2" destOrd="0" presId="urn:microsoft.com/office/officeart/2005/8/layout/vList4#1"/>
    <dgm:cxn modelId="{25852424-9D96-42E0-8E72-07817F6992D6}" type="presParOf" srcId="{AA08A765-8590-4085-9EFD-90D1F687389C}" destId="{3BED9BE1-4A09-4F1C-B5C5-68FE4944B5B1}" srcOrd="3" destOrd="0" presId="urn:microsoft.com/office/officeart/2005/8/layout/vList4#1"/>
    <dgm:cxn modelId="{DFB6A404-037E-49B8-9EE3-827765BAC795}" type="presParOf" srcId="{AA08A765-8590-4085-9EFD-90D1F687389C}" destId="{09E0F4D5-4CCF-42D7-BCA4-BDEECD52E55D}" srcOrd="4" destOrd="0" presId="urn:microsoft.com/office/officeart/2005/8/layout/vList4#1"/>
    <dgm:cxn modelId="{6649167C-A3A6-4F66-A751-F96183A306E3}" type="presParOf" srcId="{09E0F4D5-4CCF-42D7-BCA4-BDEECD52E55D}" destId="{D8884D91-8D01-42BC-8F0E-FFEC091177B7}" srcOrd="0" destOrd="0" presId="urn:microsoft.com/office/officeart/2005/8/layout/vList4#1"/>
    <dgm:cxn modelId="{455274FC-D559-478B-B865-99A08B0E8BF1}" type="presParOf" srcId="{09E0F4D5-4CCF-42D7-BCA4-BDEECD52E55D}" destId="{CC7B5C4D-EB21-45C8-9E36-444948C96D43}" srcOrd="1" destOrd="0" presId="urn:microsoft.com/office/officeart/2005/8/layout/vList4#1"/>
    <dgm:cxn modelId="{21AC2D78-49DF-463C-A891-8D83D57E8762}" type="presParOf" srcId="{09E0F4D5-4CCF-42D7-BCA4-BDEECD52E55D}" destId="{1D3188D7-18A2-40FC-8898-2B6E26B0255E}" srcOrd="2" destOrd="0" presId="urn:microsoft.com/office/officeart/2005/8/layout/vList4#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7B01218-7A89-4519-99F2-14E957713FC3}" type="doc">
      <dgm:prSet loTypeId="urn:microsoft.com/office/officeart/2005/8/layout/hList3" loCatId="list" qsTypeId="urn:microsoft.com/office/officeart/2005/8/quickstyle/simple5" qsCatId="simple" csTypeId="urn:microsoft.com/office/officeart/2005/8/colors/colorful3" csCatId="colorful" phldr="1"/>
      <dgm:spPr/>
      <dgm:t>
        <a:bodyPr/>
        <a:lstStyle/>
        <a:p>
          <a:endParaRPr lang="ru-RU"/>
        </a:p>
      </dgm:t>
    </dgm:pt>
    <dgm:pt modelId="{BA86B233-C193-4CC8-BD3D-971A7F098050}">
      <dgm:prSet phldrT="[Текст]"/>
      <dgm:spPr/>
      <dgm:t>
        <a:bodyPr/>
        <a:lstStyle/>
        <a:p>
          <a:r>
            <a:rPr lang="uz-Cyrl-UZ" dirty="0" smtClean="0"/>
            <a:t>Табиий озуқа майдонларини яхшилаш усуллари</a:t>
          </a:r>
          <a:endParaRPr lang="ru-RU" dirty="0"/>
        </a:p>
      </dgm:t>
    </dgm:pt>
    <dgm:pt modelId="{04E03909-0F32-4D36-9CED-F83F7E7A8AF1}" type="parTrans" cxnId="{A40A88E4-BFFB-4C3E-941B-2EB33621E881}">
      <dgm:prSet/>
      <dgm:spPr/>
      <dgm:t>
        <a:bodyPr/>
        <a:lstStyle/>
        <a:p>
          <a:endParaRPr lang="ru-RU"/>
        </a:p>
      </dgm:t>
    </dgm:pt>
    <dgm:pt modelId="{3BDA08BE-9B5E-4963-9442-D4BB47C4BEDC}" type="sibTrans" cxnId="{A40A88E4-BFFB-4C3E-941B-2EB33621E881}">
      <dgm:prSet/>
      <dgm:spPr/>
      <dgm:t>
        <a:bodyPr/>
        <a:lstStyle/>
        <a:p>
          <a:endParaRPr lang="ru-RU"/>
        </a:p>
      </dgm:t>
    </dgm:pt>
    <dgm:pt modelId="{3B73C5D6-DCA7-42D4-A489-27ACC483E4DC}">
      <dgm:prSet phldrT="[Текст]"/>
      <dgm:spPr/>
      <dgm:t>
        <a:bodyPr/>
        <a:lstStyle/>
        <a:p>
          <a:r>
            <a:rPr lang="uz-Cyrl-UZ" dirty="0" smtClean="0"/>
            <a:t>юза яхшилаш</a:t>
          </a:r>
          <a:endParaRPr lang="ru-RU" dirty="0"/>
        </a:p>
      </dgm:t>
    </dgm:pt>
    <dgm:pt modelId="{45425906-4145-4F75-96F7-55E5453E36D9}" type="parTrans" cxnId="{6894FC15-A1E2-4C65-AB97-768599E3242A}">
      <dgm:prSet/>
      <dgm:spPr/>
      <dgm:t>
        <a:bodyPr/>
        <a:lstStyle/>
        <a:p>
          <a:endParaRPr lang="ru-RU"/>
        </a:p>
      </dgm:t>
    </dgm:pt>
    <dgm:pt modelId="{41EDA5AE-36C4-48C0-8A14-25BC8F99EA35}" type="sibTrans" cxnId="{6894FC15-A1E2-4C65-AB97-768599E3242A}">
      <dgm:prSet/>
      <dgm:spPr/>
      <dgm:t>
        <a:bodyPr/>
        <a:lstStyle/>
        <a:p>
          <a:endParaRPr lang="ru-RU"/>
        </a:p>
      </dgm:t>
    </dgm:pt>
    <dgm:pt modelId="{29860389-6DDE-4C2B-A4E3-D4FB4BB479FD}">
      <dgm:prSet/>
      <dgm:spPr/>
      <dgm:t>
        <a:bodyPr/>
        <a:lstStyle/>
        <a:p>
          <a:r>
            <a:rPr lang="uz-Cyrl-UZ" smtClean="0"/>
            <a:t>тубдан яхшилаш</a:t>
          </a:r>
          <a:endParaRPr lang="ru-RU"/>
        </a:p>
      </dgm:t>
    </dgm:pt>
    <dgm:pt modelId="{0CD9EBC8-F065-411B-BBC9-C931DF3050B4}" type="parTrans" cxnId="{3588045C-0BD3-4D06-AB1F-C8648EEA87F7}">
      <dgm:prSet/>
      <dgm:spPr/>
      <dgm:t>
        <a:bodyPr/>
        <a:lstStyle/>
        <a:p>
          <a:endParaRPr lang="ru-RU"/>
        </a:p>
      </dgm:t>
    </dgm:pt>
    <dgm:pt modelId="{2BD43B64-8DA8-4559-8547-BF6FE3579730}" type="sibTrans" cxnId="{3588045C-0BD3-4D06-AB1F-C8648EEA87F7}">
      <dgm:prSet/>
      <dgm:spPr/>
      <dgm:t>
        <a:bodyPr/>
        <a:lstStyle/>
        <a:p>
          <a:endParaRPr lang="ru-RU"/>
        </a:p>
      </dgm:t>
    </dgm:pt>
    <dgm:pt modelId="{BA3EA028-2A4E-4F97-A798-FF84E5A6989F}" type="pres">
      <dgm:prSet presAssocID="{A7B01218-7A89-4519-99F2-14E957713FC3}" presName="composite" presStyleCnt="0">
        <dgm:presLayoutVars>
          <dgm:chMax val="1"/>
          <dgm:dir/>
          <dgm:resizeHandles val="exact"/>
        </dgm:presLayoutVars>
      </dgm:prSet>
      <dgm:spPr/>
      <dgm:t>
        <a:bodyPr/>
        <a:lstStyle/>
        <a:p>
          <a:endParaRPr lang="ru-RU"/>
        </a:p>
      </dgm:t>
    </dgm:pt>
    <dgm:pt modelId="{B8DD7A2A-AF5B-4188-BA5E-9BD69FC61537}" type="pres">
      <dgm:prSet presAssocID="{BA86B233-C193-4CC8-BD3D-971A7F098050}" presName="roof" presStyleLbl="dkBgShp" presStyleIdx="0" presStyleCnt="2"/>
      <dgm:spPr/>
      <dgm:t>
        <a:bodyPr/>
        <a:lstStyle/>
        <a:p>
          <a:endParaRPr lang="ru-RU"/>
        </a:p>
      </dgm:t>
    </dgm:pt>
    <dgm:pt modelId="{2988C35C-2295-47BD-8D87-7B48A809A370}" type="pres">
      <dgm:prSet presAssocID="{BA86B233-C193-4CC8-BD3D-971A7F098050}" presName="pillars" presStyleCnt="0"/>
      <dgm:spPr/>
    </dgm:pt>
    <dgm:pt modelId="{09B80CD7-5324-492E-AF8F-50E414F4E2AB}" type="pres">
      <dgm:prSet presAssocID="{BA86B233-C193-4CC8-BD3D-971A7F098050}" presName="pillar1" presStyleLbl="node1" presStyleIdx="0" presStyleCnt="2">
        <dgm:presLayoutVars>
          <dgm:bulletEnabled val="1"/>
        </dgm:presLayoutVars>
      </dgm:prSet>
      <dgm:spPr/>
      <dgm:t>
        <a:bodyPr/>
        <a:lstStyle/>
        <a:p>
          <a:endParaRPr lang="ru-RU"/>
        </a:p>
      </dgm:t>
    </dgm:pt>
    <dgm:pt modelId="{7FE1FD81-7A38-4536-A99C-044E5E849949}" type="pres">
      <dgm:prSet presAssocID="{29860389-6DDE-4C2B-A4E3-D4FB4BB479FD}" presName="pillarX" presStyleLbl="node1" presStyleIdx="1" presStyleCnt="2">
        <dgm:presLayoutVars>
          <dgm:bulletEnabled val="1"/>
        </dgm:presLayoutVars>
      </dgm:prSet>
      <dgm:spPr/>
      <dgm:t>
        <a:bodyPr/>
        <a:lstStyle/>
        <a:p>
          <a:endParaRPr lang="ru-RU"/>
        </a:p>
      </dgm:t>
    </dgm:pt>
    <dgm:pt modelId="{F1D4AE23-85AD-47C9-B4D7-4DC23EAFE4CC}" type="pres">
      <dgm:prSet presAssocID="{BA86B233-C193-4CC8-BD3D-971A7F098050}" presName="base" presStyleLbl="dkBgShp" presStyleIdx="1" presStyleCnt="2"/>
      <dgm:spPr/>
    </dgm:pt>
  </dgm:ptLst>
  <dgm:cxnLst>
    <dgm:cxn modelId="{A40A88E4-BFFB-4C3E-941B-2EB33621E881}" srcId="{A7B01218-7A89-4519-99F2-14E957713FC3}" destId="{BA86B233-C193-4CC8-BD3D-971A7F098050}" srcOrd="0" destOrd="0" parTransId="{04E03909-0F32-4D36-9CED-F83F7E7A8AF1}" sibTransId="{3BDA08BE-9B5E-4963-9442-D4BB47C4BEDC}"/>
    <dgm:cxn modelId="{C3519EA3-A6A8-45E4-A9DC-42A1604A5E7D}" type="presOf" srcId="{BA86B233-C193-4CC8-BD3D-971A7F098050}" destId="{B8DD7A2A-AF5B-4188-BA5E-9BD69FC61537}" srcOrd="0" destOrd="0" presId="urn:microsoft.com/office/officeart/2005/8/layout/hList3"/>
    <dgm:cxn modelId="{007A6C95-93B4-4A0C-8065-FDBC9DEBEC1A}" type="presOf" srcId="{29860389-6DDE-4C2B-A4E3-D4FB4BB479FD}" destId="{7FE1FD81-7A38-4536-A99C-044E5E849949}" srcOrd="0" destOrd="0" presId="urn:microsoft.com/office/officeart/2005/8/layout/hList3"/>
    <dgm:cxn modelId="{482E1A10-7C85-4EF4-B940-80659BF31E43}" type="presOf" srcId="{A7B01218-7A89-4519-99F2-14E957713FC3}" destId="{BA3EA028-2A4E-4F97-A798-FF84E5A6989F}" srcOrd="0" destOrd="0" presId="urn:microsoft.com/office/officeart/2005/8/layout/hList3"/>
    <dgm:cxn modelId="{6894FC15-A1E2-4C65-AB97-768599E3242A}" srcId="{BA86B233-C193-4CC8-BD3D-971A7F098050}" destId="{3B73C5D6-DCA7-42D4-A489-27ACC483E4DC}" srcOrd="0" destOrd="0" parTransId="{45425906-4145-4F75-96F7-55E5453E36D9}" sibTransId="{41EDA5AE-36C4-48C0-8A14-25BC8F99EA35}"/>
    <dgm:cxn modelId="{A5EC1857-31E4-4619-AD3C-73EBA7767BD7}" type="presOf" srcId="{3B73C5D6-DCA7-42D4-A489-27ACC483E4DC}" destId="{09B80CD7-5324-492E-AF8F-50E414F4E2AB}" srcOrd="0" destOrd="0" presId="urn:microsoft.com/office/officeart/2005/8/layout/hList3"/>
    <dgm:cxn modelId="{3588045C-0BD3-4D06-AB1F-C8648EEA87F7}" srcId="{BA86B233-C193-4CC8-BD3D-971A7F098050}" destId="{29860389-6DDE-4C2B-A4E3-D4FB4BB479FD}" srcOrd="1" destOrd="0" parTransId="{0CD9EBC8-F065-411B-BBC9-C931DF3050B4}" sibTransId="{2BD43B64-8DA8-4559-8547-BF6FE3579730}"/>
    <dgm:cxn modelId="{81FF7817-CFCE-4EA7-B529-9CEE819ED632}" type="presParOf" srcId="{BA3EA028-2A4E-4F97-A798-FF84E5A6989F}" destId="{B8DD7A2A-AF5B-4188-BA5E-9BD69FC61537}" srcOrd="0" destOrd="0" presId="urn:microsoft.com/office/officeart/2005/8/layout/hList3"/>
    <dgm:cxn modelId="{8937EED5-06EB-471C-AFBD-3FC92C143C53}" type="presParOf" srcId="{BA3EA028-2A4E-4F97-A798-FF84E5A6989F}" destId="{2988C35C-2295-47BD-8D87-7B48A809A370}" srcOrd="1" destOrd="0" presId="urn:microsoft.com/office/officeart/2005/8/layout/hList3"/>
    <dgm:cxn modelId="{48F4679D-0032-49D9-BF83-DBD87FB6B6E2}" type="presParOf" srcId="{2988C35C-2295-47BD-8D87-7B48A809A370}" destId="{09B80CD7-5324-492E-AF8F-50E414F4E2AB}" srcOrd="0" destOrd="0" presId="urn:microsoft.com/office/officeart/2005/8/layout/hList3"/>
    <dgm:cxn modelId="{EF02F763-DB3D-4F54-A666-427D25D5F084}" type="presParOf" srcId="{2988C35C-2295-47BD-8D87-7B48A809A370}" destId="{7FE1FD81-7A38-4536-A99C-044E5E849949}" srcOrd="1" destOrd="0" presId="urn:microsoft.com/office/officeart/2005/8/layout/hList3"/>
    <dgm:cxn modelId="{01F478EB-D5EB-42B7-85F1-3F66E86BBE09}" type="presParOf" srcId="{BA3EA028-2A4E-4F97-A798-FF84E5A6989F}" destId="{F1D4AE23-85AD-47C9-B4D7-4DC23EAFE4CC}" srcOrd="2" destOrd="0" presId="urn:microsoft.com/office/officeart/2005/8/layout/hList3"/>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266B04F-368D-4B43-AA50-8502287E47C8}" type="doc">
      <dgm:prSet loTypeId="urn:microsoft.com/office/officeart/2008/layout/PictureStrips" loCatId="list" qsTypeId="urn:microsoft.com/office/officeart/2005/8/quickstyle/simple1" qsCatId="simple" csTypeId="urn:microsoft.com/office/officeart/2005/8/colors/colorful2" csCatId="colorful" phldr="1"/>
      <dgm:spPr/>
      <dgm:t>
        <a:bodyPr/>
        <a:lstStyle/>
        <a:p>
          <a:endParaRPr lang="ru-RU"/>
        </a:p>
      </dgm:t>
    </dgm:pt>
    <dgm:pt modelId="{BDDF4437-3A3C-4C35-A2F8-F3F56C3FC2B1}">
      <dgm:prSet phldrT="[Текст]"/>
      <dgm:spPr/>
      <dgm:t>
        <a:bodyPr/>
        <a:lstStyle/>
        <a:p>
          <a:r>
            <a:rPr lang="ru-RU" smtClean="0"/>
            <a:t>         тупроқ </a:t>
          </a:r>
          <a:r>
            <a:rPr lang="ru-RU" dirty="0" err="1" smtClean="0"/>
            <a:t>сув</a:t>
          </a:r>
          <a:r>
            <a:rPr lang="ru-RU" dirty="0" smtClean="0"/>
            <a:t> </a:t>
          </a:r>
          <a:r>
            <a:rPr lang="ru-RU" dirty="0" err="1" smtClean="0"/>
            <a:t>режимини</a:t>
          </a:r>
          <a:r>
            <a:rPr lang="ru-RU" dirty="0" smtClean="0"/>
            <a:t> </a:t>
          </a:r>
          <a:r>
            <a:rPr lang="ru-RU" dirty="0" err="1" smtClean="0"/>
            <a:t>яхшилаш</a:t>
          </a:r>
          <a:r>
            <a:rPr lang="ru-RU" dirty="0" smtClean="0"/>
            <a:t>;</a:t>
          </a:r>
          <a:endParaRPr lang="ru-RU" dirty="0"/>
        </a:p>
      </dgm:t>
    </dgm:pt>
    <dgm:pt modelId="{696C38AC-6DA4-4160-A34A-5898D8BDD4A1}" type="parTrans" cxnId="{5AA66BCE-E164-4CBB-8700-4698F46B13A3}">
      <dgm:prSet/>
      <dgm:spPr/>
      <dgm:t>
        <a:bodyPr/>
        <a:lstStyle/>
        <a:p>
          <a:endParaRPr lang="ru-RU"/>
        </a:p>
      </dgm:t>
    </dgm:pt>
    <dgm:pt modelId="{9EDB2E74-EFE0-4B84-B292-50084812D61F}" type="sibTrans" cxnId="{5AA66BCE-E164-4CBB-8700-4698F46B13A3}">
      <dgm:prSet/>
      <dgm:spPr/>
      <dgm:t>
        <a:bodyPr/>
        <a:lstStyle/>
        <a:p>
          <a:endParaRPr lang="ru-RU"/>
        </a:p>
      </dgm:t>
    </dgm:pt>
    <dgm:pt modelId="{1D39395B-5413-4FB0-8EA2-00826015A4DB}">
      <dgm:prSet phldrT="[Текст]"/>
      <dgm:spPr/>
      <dgm:t>
        <a:bodyPr/>
        <a:lstStyle/>
        <a:p>
          <a:r>
            <a:rPr lang="ru-RU" dirty="0" err="1" smtClean="0"/>
            <a:t>ўсимлик</a:t>
          </a:r>
          <a:r>
            <a:rPr lang="ru-RU" dirty="0" smtClean="0"/>
            <a:t> </a:t>
          </a:r>
          <a:r>
            <a:rPr lang="ru-RU" dirty="0" err="1" smtClean="0"/>
            <a:t>қоплами</a:t>
          </a:r>
          <a:r>
            <a:rPr lang="ru-RU" dirty="0" smtClean="0"/>
            <a:t> </a:t>
          </a:r>
          <a:r>
            <a:rPr lang="ru-RU" dirty="0" err="1" smtClean="0"/>
            <a:t>озуқа</a:t>
          </a:r>
          <a:r>
            <a:rPr lang="ru-RU" dirty="0" smtClean="0"/>
            <a:t> </a:t>
          </a:r>
          <a:r>
            <a:rPr lang="ru-RU" dirty="0" err="1" smtClean="0"/>
            <a:t>режимини</a:t>
          </a:r>
          <a:r>
            <a:rPr lang="ru-RU" dirty="0" smtClean="0"/>
            <a:t> </a:t>
          </a:r>
          <a:r>
            <a:rPr lang="ru-RU" dirty="0" err="1" smtClean="0"/>
            <a:t>яхшилаш</a:t>
          </a:r>
          <a:r>
            <a:rPr lang="ru-RU" dirty="0" smtClean="0"/>
            <a:t> (</a:t>
          </a:r>
          <a:r>
            <a:rPr lang="ru-RU" dirty="0" err="1" smtClean="0"/>
            <a:t>ўғитлаш</a:t>
          </a:r>
          <a:r>
            <a:rPr lang="ru-RU" dirty="0" smtClean="0"/>
            <a:t>);</a:t>
          </a:r>
          <a:endParaRPr lang="ru-RU" dirty="0"/>
        </a:p>
      </dgm:t>
    </dgm:pt>
    <dgm:pt modelId="{91F4EDB3-7B35-4F6D-BB63-DB407CF2B4D1}" type="parTrans" cxnId="{AAE50061-299F-4F14-B6ED-99CE02FA2A0D}">
      <dgm:prSet/>
      <dgm:spPr/>
      <dgm:t>
        <a:bodyPr/>
        <a:lstStyle/>
        <a:p>
          <a:endParaRPr lang="ru-RU"/>
        </a:p>
      </dgm:t>
    </dgm:pt>
    <dgm:pt modelId="{FD9B793B-B6F3-4AD0-9F82-4FEA074D40D5}" type="sibTrans" cxnId="{AAE50061-299F-4F14-B6ED-99CE02FA2A0D}">
      <dgm:prSet/>
      <dgm:spPr/>
      <dgm:t>
        <a:bodyPr/>
        <a:lstStyle/>
        <a:p>
          <a:endParaRPr lang="ru-RU"/>
        </a:p>
      </dgm:t>
    </dgm:pt>
    <dgm:pt modelId="{FBEB9BFF-22BE-4660-82C1-5630CA96948E}">
      <dgm:prSet phldrT="[Текст]"/>
      <dgm:spPr/>
      <dgm:t>
        <a:bodyPr/>
        <a:lstStyle/>
        <a:p>
          <a:r>
            <a:rPr lang="ru-RU" dirty="0" err="1" smtClean="0"/>
            <a:t>парваришлаш</a:t>
          </a:r>
          <a:r>
            <a:rPr lang="ru-RU" dirty="0" smtClean="0"/>
            <a:t> (</a:t>
          </a:r>
          <a:r>
            <a:rPr lang="ru-RU" dirty="0" err="1" smtClean="0"/>
            <a:t>бороналаш</a:t>
          </a:r>
          <a:r>
            <a:rPr lang="ru-RU" dirty="0" smtClean="0"/>
            <a:t>, </a:t>
          </a:r>
          <a:r>
            <a:rPr lang="ru-RU" dirty="0" err="1" smtClean="0"/>
            <a:t>дискалаш</a:t>
          </a:r>
          <a:r>
            <a:rPr lang="ru-RU" dirty="0" smtClean="0"/>
            <a:t>, </a:t>
          </a:r>
          <a:r>
            <a:rPr lang="ru-RU" dirty="0" err="1" smtClean="0"/>
            <a:t>бегона</a:t>
          </a:r>
          <a:r>
            <a:rPr lang="ru-RU" dirty="0" smtClean="0"/>
            <a:t> </a:t>
          </a:r>
          <a:r>
            <a:rPr lang="ru-RU" dirty="0" err="1" smtClean="0"/>
            <a:t>ўтларга</a:t>
          </a:r>
          <a:r>
            <a:rPr lang="ru-RU" dirty="0" smtClean="0"/>
            <a:t> </a:t>
          </a:r>
          <a:r>
            <a:rPr lang="ru-RU" dirty="0" err="1" smtClean="0"/>
            <a:t>қарши</a:t>
          </a:r>
          <a:r>
            <a:rPr lang="ru-RU" dirty="0" smtClean="0"/>
            <a:t> </a:t>
          </a:r>
          <a:r>
            <a:rPr lang="ru-RU" dirty="0" err="1" smtClean="0"/>
            <a:t>кураш</a:t>
          </a:r>
          <a:r>
            <a:rPr lang="ru-RU" dirty="0" smtClean="0"/>
            <a:t>, </a:t>
          </a:r>
          <a:r>
            <a:rPr lang="ru-RU" dirty="0" err="1" smtClean="0"/>
            <a:t>ишлов</a:t>
          </a:r>
          <a:r>
            <a:rPr lang="ru-RU" dirty="0" smtClean="0"/>
            <a:t> </a:t>
          </a:r>
          <a:r>
            <a:rPr lang="ru-RU" dirty="0" err="1" smtClean="0"/>
            <a:t>бермасдан</a:t>
          </a:r>
          <a:r>
            <a:rPr lang="ru-RU" dirty="0" smtClean="0"/>
            <a:t> </a:t>
          </a:r>
          <a:r>
            <a:rPr lang="ru-RU" dirty="0" err="1" smtClean="0"/>
            <a:t>экиш</a:t>
          </a:r>
          <a:r>
            <a:rPr lang="ru-RU" dirty="0" smtClean="0"/>
            <a:t> </a:t>
          </a:r>
          <a:r>
            <a:rPr lang="ru-RU" dirty="0" err="1" smtClean="0"/>
            <a:t>ва</a:t>
          </a:r>
          <a:r>
            <a:rPr lang="ru-RU" dirty="0" smtClean="0"/>
            <a:t> </a:t>
          </a:r>
          <a:r>
            <a:rPr lang="ru-RU" dirty="0" err="1" smtClean="0"/>
            <a:t>бошқалар</a:t>
          </a:r>
          <a:r>
            <a:rPr lang="ru-RU" dirty="0" smtClean="0"/>
            <a:t>)</a:t>
          </a:r>
          <a:endParaRPr lang="ru-RU" dirty="0"/>
        </a:p>
      </dgm:t>
    </dgm:pt>
    <dgm:pt modelId="{6287166C-C7EB-4BA1-B058-9B0C063E9055}" type="parTrans" cxnId="{42BFE71B-F02B-46B4-9A6D-78D426D5D71C}">
      <dgm:prSet/>
      <dgm:spPr/>
      <dgm:t>
        <a:bodyPr/>
        <a:lstStyle/>
        <a:p>
          <a:endParaRPr lang="ru-RU"/>
        </a:p>
      </dgm:t>
    </dgm:pt>
    <dgm:pt modelId="{7E9F2DE6-E7C5-4AD6-9787-459397644150}" type="sibTrans" cxnId="{42BFE71B-F02B-46B4-9A6D-78D426D5D71C}">
      <dgm:prSet/>
      <dgm:spPr/>
      <dgm:t>
        <a:bodyPr/>
        <a:lstStyle/>
        <a:p>
          <a:endParaRPr lang="ru-RU"/>
        </a:p>
      </dgm:t>
    </dgm:pt>
    <dgm:pt modelId="{9EA5D856-A39D-4885-BFA6-D162FE2388C4}" type="pres">
      <dgm:prSet presAssocID="{7266B04F-368D-4B43-AA50-8502287E47C8}" presName="Name0" presStyleCnt="0">
        <dgm:presLayoutVars>
          <dgm:dir/>
          <dgm:resizeHandles val="exact"/>
        </dgm:presLayoutVars>
      </dgm:prSet>
      <dgm:spPr/>
      <dgm:t>
        <a:bodyPr/>
        <a:lstStyle/>
        <a:p>
          <a:endParaRPr lang="ru-RU"/>
        </a:p>
      </dgm:t>
    </dgm:pt>
    <dgm:pt modelId="{CCFC45A3-91D8-409F-88EC-DDED125A11AA}" type="pres">
      <dgm:prSet presAssocID="{BDDF4437-3A3C-4C35-A2F8-F3F56C3FC2B1}" presName="composite" presStyleCnt="0"/>
      <dgm:spPr/>
    </dgm:pt>
    <dgm:pt modelId="{6A41FE33-EA87-4B7E-A77C-1B656BB9FDED}" type="pres">
      <dgm:prSet presAssocID="{BDDF4437-3A3C-4C35-A2F8-F3F56C3FC2B1}" presName="rect1" presStyleLbl="trAlignAcc1" presStyleIdx="0" presStyleCnt="3" custScaleX="175782">
        <dgm:presLayoutVars>
          <dgm:bulletEnabled val="1"/>
        </dgm:presLayoutVars>
      </dgm:prSet>
      <dgm:spPr/>
      <dgm:t>
        <a:bodyPr/>
        <a:lstStyle/>
        <a:p>
          <a:endParaRPr lang="ru-RU"/>
        </a:p>
      </dgm:t>
    </dgm:pt>
    <dgm:pt modelId="{DB62483E-8A9A-47CB-B8B4-CDEDFE6F3ECE}" type="pres">
      <dgm:prSet presAssocID="{BDDF4437-3A3C-4C35-A2F8-F3F56C3FC2B1}" presName="rect2" presStyleLbl="fgImgPlace1" presStyleIdx="0" presStyleCnt="3" custScaleX="168092" custLinFactX="-64603" custLinFactNeighborX="-100000" custLinFactNeighborY="15523"/>
      <dgm:spPr>
        <a:blipFill rotWithShape="0">
          <a:blip xmlns:r="http://schemas.openxmlformats.org/officeDocument/2006/relationships" r:embed="rId1"/>
          <a:stretch>
            <a:fillRect/>
          </a:stretch>
        </a:blipFill>
      </dgm:spPr>
      <dgm:t>
        <a:bodyPr/>
        <a:lstStyle/>
        <a:p>
          <a:endParaRPr lang="ru-RU"/>
        </a:p>
      </dgm:t>
    </dgm:pt>
    <dgm:pt modelId="{0B5F0DCC-396F-4060-9B9F-19F100880A5A}" type="pres">
      <dgm:prSet presAssocID="{9EDB2E74-EFE0-4B84-B292-50084812D61F}" presName="sibTrans" presStyleCnt="0"/>
      <dgm:spPr/>
    </dgm:pt>
    <dgm:pt modelId="{9DEDE5A6-3229-4042-A587-D0FFB517275F}" type="pres">
      <dgm:prSet presAssocID="{1D39395B-5413-4FB0-8EA2-00826015A4DB}" presName="composite" presStyleCnt="0"/>
      <dgm:spPr/>
    </dgm:pt>
    <dgm:pt modelId="{602073D7-6684-46C2-BDF1-0C01076003BD}" type="pres">
      <dgm:prSet presAssocID="{1D39395B-5413-4FB0-8EA2-00826015A4DB}" presName="rect1" presStyleLbl="trAlignAcc1" presStyleIdx="1" presStyleCnt="3" custScaleX="163783" custLinFactNeighborX="5593">
        <dgm:presLayoutVars>
          <dgm:bulletEnabled val="1"/>
        </dgm:presLayoutVars>
      </dgm:prSet>
      <dgm:spPr/>
      <dgm:t>
        <a:bodyPr/>
        <a:lstStyle/>
        <a:p>
          <a:endParaRPr lang="ru-RU"/>
        </a:p>
      </dgm:t>
    </dgm:pt>
    <dgm:pt modelId="{6157C0E3-DC73-4CE4-957A-3AD4EADCC5B1}" type="pres">
      <dgm:prSet presAssocID="{1D39395B-5413-4FB0-8EA2-00826015A4DB}" presName="rect2" presStyleLbl="fgImgPlace1" presStyleIdx="1" presStyleCnt="3" custScaleX="168092" custLinFactX="-61097" custLinFactNeighborX="-100000" custLinFactNeighborY="9445"/>
      <dgm:spPr>
        <a:blipFill rotWithShape="0">
          <a:blip xmlns:r="http://schemas.openxmlformats.org/officeDocument/2006/relationships" r:embed="rId2"/>
          <a:stretch>
            <a:fillRect/>
          </a:stretch>
        </a:blipFill>
      </dgm:spPr>
      <dgm:t>
        <a:bodyPr/>
        <a:lstStyle/>
        <a:p>
          <a:endParaRPr lang="ru-RU"/>
        </a:p>
      </dgm:t>
    </dgm:pt>
    <dgm:pt modelId="{B818E050-529C-4195-A36E-91D2191AC244}" type="pres">
      <dgm:prSet presAssocID="{FD9B793B-B6F3-4AD0-9F82-4FEA074D40D5}" presName="sibTrans" presStyleCnt="0"/>
      <dgm:spPr/>
    </dgm:pt>
    <dgm:pt modelId="{6B409145-032D-4A9D-A985-824771E34CB2}" type="pres">
      <dgm:prSet presAssocID="{FBEB9BFF-22BE-4660-82C1-5630CA96948E}" presName="composite" presStyleCnt="0"/>
      <dgm:spPr/>
    </dgm:pt>
    <dgm:pt modelId="{C99CDF87-38F2-4E84-B9FC-112A35351046}" type="pres">
      <dgm:prSet presAssocID="{FBEB9BFF-22BE-4660-82C1-5630CA96948E}" presName="rect1" presStyleLbl="trAlignAcc1" presStyleIdx="2" presStyleCnt="3" custScaleX="163783" custLinFactNeighborX="5593">
        <dgm:presLayoutVars>
          <dgm:bulletEnabled val="1"/>
        </dgm:presLayoutVars>
      </dgm:prSet>
      <dgm:spPr/>
      <dgm:t>
        <a:bodyPr/>
        <a:lstStyle/>
        <a:p>
          <a:endParaRPr lang="ru-RU"/>
        </a:p>
      </dgm:t>
    </dgm:pt>
    <dgm:pt modelId="{F834703E-FC85-462E-A814-F5F537C97701}" type="pres">
      <dgm:prSet presAssocID="{FBEB9BFF-22BE-4660-82C1-5630CA96948E}" presName="rect2" presStyleLbl="fgImgPlace1" presStyleIdx="2" presStyleCnt="3" custScaleX="179360" custLinFactX="-60967" custLinFactNeighborX="-100000" custLinFactNeighborY="5401"/>
      <dgm:spPr>
        <a:blipFill rotWithShape="0">
          <a:blip xmlns:r="http://schemas.openxmlformats.org/officeDocument/2006/relationships" r:embed="rId3"/>
          <a:stretch>
            <a:fillRect/>
          </a:stretch>
        </a:blipFill>
      </dgm:spPr>
      <dgm:t>
        <a:bodyPr/>
        <a:lstStyle/>
        <a:p>
          <a:endParaRPr lang="ru-RU"/>
        </a:p>
      </dgm:t>
    </dgm:pt>
  </dgm:ptLst>
  <dgm:cxnLst>
    <dgm:cxn modelId="{4DD03930-2669-4160-9DC6-D89C344B4D34}" type="presOf" srcId="{BDDF4437-3A3C-4C35-A2F8-F3F56C3FC2B1}" destId="{6A41FE33-EA87-4B7E-A77C-1B656BB9FDED}" srcOrd="0" destOrd="0" presId="urn:microsoft.com/office/officeart/2008/layout/PictureStrips"/>
    <dgm:cxn modelId="{AAE50061-299F-4F14-B6ED-99CE02FA2A0D}" srcId="{7266B04F-368D-4B43-AA50-8502287E47C8}" destId="{1D39395B-5413-4FB0-8EA2-00826015A4DB}" srcOrd="1" destOrd="0" parTransId="{91F4EDB3-7B35-4F6D-BB63-DB407CF2B4D1}" sibTransId="{FD9B793B-B6F3-4AD0-9F82-4FEA074D40D5}"/>
    <dgm:cxn modelId="{6A756083-E131-4AA4-B7AB-7255CBC6E22C}" type="presOf" srcId="{7266B04F-368D-4B43-AA50-8502287E47C8}" destId="{9EA5D856-A39D-4885-BFA6-D162FE2388C4}" srcOrd="0" destOrd="0" presId="urn:microsoft.com/office/officeart/2008/layout/PictureStrips"/>
    <dgm:cxn modelId="{42BFE71B-F02B-46B4-9A6D-78D426D5D71C}" srcId="{7266B04F-368D-4B43-AA50-8502287E47C8}" destId="{FBEB9BFF-22BE-4660-82C1-5630CA96948E}" srcOrd="2" destOrd="0" parTransId="{6287166C-C7EB-4BA1-B058-9B0C063E9055}" sibTransId="{7E9F2DE6-E7C5-4AD6-9787-459397644150}"/>
    <dgm:cxn modelId="{5AA66BCE-E164-4CBB-8700-4698F46B13A3}" srcId="{7266B04F-368D-4B43-AA50-8502287E47C8}" destId="{BDDF4437-3A3C-4C35-A2F8-F3F56C3FC2B1}" srcOrd="0" destOrd="0" parTransId="{696C38AC-6DA4-4160-A34A-5898D8BDD4A1}" sibTransId="{9EDB2E74-EFE0-4B84-B292-50084812D61F}"/>
    <dgm:cxn modelId="{1FA37619-3F5B-4229-B466-9BEE249DA535}" type="presOf" srcId="{1D39395B-5413-4FB0-8EA2-00826015A4DB}" destId="{602073D7-6684-46C2-BDF1-0C01076003BD}" srcOrd="0" destOrd="0" presId="urn:microsoft.com/office/officeart/2008/layout/PictureStrips"/>
    <dgm:cxn modelId="{D4127879-AFF4-44EE-AEFB-361ED2C33CD8}" type="presOf" srcId="{FBEB9BFF-22BE-4660-82C1-5630CA96948E}" destId="{C99CDF87-38F2-4E84-B9FC-112A35351046}" srcOrd="0" destOrd="0" presId="urn:microsoft.com/office/officeart/2008/layout/PictureStrips"/>
    <dgm:cxn modelId="{E49C0213-9F49-46E3-A3CA-4393EC92867C}" type="presParOf" srcId="{9EA5D856-A39D-4885-BFA6-D162FE2388C4}" destId="{CCFC45A3-91D8-409F-88EC-DDED125A11AA}" srcOrd="0" destOrd="0" presId="urn:microsoft.com/office/officeart/2008/layout/PictureStrips"/>
    <dgm:cxn modelId="{339930E6-B11D-4363-8608-88FF4BFF4AB4}" type="presParOf" srcId="{CCFC45A3-91D8-409F-88EC-DDED125A11AA}" destId="{6A41FE33-EA87-4B7E-A77C-1B656BB9FDED}" srcOrd="0" destOrd="0" presId="urn:microsoft.com/office/officeart/2008/layout/PictureStrips"/>
    <dgm:cxn modelId="{FABF6962-797B-4298-A212-EE24D0A0866F}" type="presParOf" srcId="{CCFC45A3-91D8-409F-88EC-DDED125A11AA}" destId="{DB62483E-8A9A-47CB-B8B4-CDEDFE6F3ECE}" srcOrd="1" destOrd="0" presId="urn:microsoft.com/office/officeart/2008/layout/PictureStrips"/>
    <dgm:cxn modelId="{D98CBF0F-5A64-48FE-AA24-43716EE71C09}" type="presParOf" srcId="{9EA5D856-A39D-4885-BFA6-D162FE2388C4}" destId="{0B5F0DCC-396F-4060-9B9F-19F100880A5A}" srcOrd="1" destOrd="0" presId="urn:microsoft.com/office/officeart/2008/layout/PictureStrips"/>
    <dgm:cxn modelId="{AAA29D6B-9F2B-4774-B24C-42328F07774F}" type="presParOf" srcId="{9EA5D856-A39D-4885-BFA6-D162FE2388C4}" destId="{9DEDE5A6-3229-4042-A587-D0FFB517275F}" srcOrd="2" destOrd="0" presId="urn:microsoft.com/office/officeart/2008/layout/PictureStrips"/>
    <dgm:cxn modelId="{DC056959-E754-4651-AC42-763439F5DD67}" type="presParOf" srcId="{9DEDE5A6-3229-4042-A587-D0FFB517275F}" destId="{602073D7-6684-46C2-BDF1-0C01076003BD}" srcOrd="0" destOrd="0" presId="urn:microsoft.com/office/officeart/2008/layout/PictureStrips"/>
    <dgm:cxn modelId="{9B2916CC-A3D0-4314-9BF1-5AADAC3DBDD7}" type="presParOf" srcId="{9DEDE5A6-3229-4042-A587-D0FFB517275F}" destId="{6157C0E3-DC73-4CE4-957A-3AD4EADCC5B1}" srcOrd="1" destOrd="0" presId="urn:microsoft.com/office/officeart/2008/layout/PictureStrips"/>
    <dgm:cxn modelId="{6A7F175D-A2BD-40C8-BEC2-773D2639D9B4}" type="presParOf" srcId="{9EA5D856-A39D-4885-BFA6-D162FE2388C4}" destId="{B818E050-529C-4195-A36E-91D2191AC244}" srcOrd="3" destOrd="0" presId="urn:microsoft.com/office/officeart/2008/layout/PictureStrips"/>
    <dgm:cxn modelId="{E5440997-F8F7-4C5C-B24B-729E6EBD9551}" type="presParOf" srcId="{9EA5D856-A39D-4885-BFA6-D162FE2388C4}" destId="{6B409145-032D-4A9D-A985-824771E34CB2}" srcOrd="4" destOrd="0" presId="urn:microsoft.com/office/officeart/2008/layout/PictureStrips"/>
    <dgm:cxn modelId="{68BF4E10-13E6-4C1F-9AA7-E3F3021C640F}" type="presParOf" srcId="{6B409145-032D-4A9D-A985-824771E34CB2}" destId="{C99CDF87-38F2-4E84-B9FC-112A35351046}" srcOrd="0" destOrd="0" presId="urn:microsoft.com/office/officeart/2008/layout/PictureStrips"/>
    <dgm:cxn modelId="{6F22AB3D-7D59-4E7D-881A-4037327953EA}" type="presParOf" srcId="{6B409145-032D-4A9D-A985-824771E34CB2}" destId="{F834703E-FC85-462E-A814-F5F537C97701}" srcOrd="1" destOrd="0" presId="urn:microsoft.com/office/officeart/2008/layout/PictureStrips"/>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920CC1E-ABF4-418D-940A-CA3981B8C41E}" type="doc">
      <dgm:prSet loTypeId="urn:microsoft.com/office/officeart/2008/layout/PictureAccentList" loCatId="list" qsTypeId="urn:microsoft.com/office/officeart/2005/8/quickstyle/simple5" qsCatId="simple" csTypeId="urn:microsoft.com/office/officeart/2005/8/colors/colorful2" csCatId="colorful" phldr="1"/>
      <dgm:spPr/>
      <dgm:t>
        <a:bodyPr/>
        <a:lstStyle/>
        <a:p>
          <a:endParaRPr lang="ru-RU"/>
        </a:p>
      </dgm:t>
    </dgm:pt>
    <dgm:pt modelId="{AE575F49-DF6A-4948-BAA3-7E91C0F71213}">
      <dgm:prSet phldrT="[Текст]"/>
      <dgm:spPr/>
      <dgm:t>
        <a:bodyPr/>
        <a:lstStyle/>
        <a:p>
          <a:r>
            <a:rPr lang="ru-RU" dirty="0" err="1" smtClean="0"/>
            <a:t>Яйлов</a:t>
          </a:r>
          <a:r>
            <a:rPr lang="ru-RU" dirty="0" smtClean="0"/>
            <a:t> </a:t>
          </a:r>
          <a:r>
            <a:rPr lang="ru-RU" dirty="0" err="1" smtClean="0"/>
            <a:t>ва</a:t>
          </a:r>
          <a:r>
            <a:rPr lang="ru-RU" dirty="0" smtClean="0"/>
            <a:t> </a:t>
          </a:r>
          <a:r>
            <a:rPr lang="ru-RU" dirty="0" err="1" smtClean="0"/>
            <a:t>пичанзорларни</a:t>
          </a:r>
          <a:r>
            <a:rPr lang="ru-RU" dirty="0" smtClean="0"/>
            <a:t> </a:t>
          </a:r>
          <a:r>
            <a:rPr lang="ru-RU" dirty="0" err="1" smtClean="0"/>
            <a:t>парваришлаш</a:t>
          </a:r>
          <a:r>
            <a:rPr lang="ru-RU" dirty="0" smtClean="0"/>
            <a:t> </a:t>
          </a:r>
          <a:r>
            <a:rPr lang="ru-RU" dirty="0" err="1" smtClean="0"/>
            <a:t>тадбирлари</a:t>
          </a:r>
          <a:endParaRPr lang="ru-RU" dirty="0"/>
        </a:p>
      </dgm:t>
    </dgm:pt>
    <dgm:pt modelId="{1D312A77-7C00-4BA8-BCE5-53DC6AB5FBC9}" type="parTrans" cxnId="{AF45288B-DB0B-4C5A-9FF7-174F608B9187}">
      <dgm:prSet/>
      <dgm:spPr/>
      <dgm:t>
        <a:bodyPr/>
        <a:lstStyle/>
        <a:p>
          <a:endParaRPr lang="ru-RU"/>
        </a:p>
      </dgm:t>
    </dgm:pt>
    <dgm:pt modelId="{3F24D2F5-64D3-435E-9185-3F0340538F3C}" type="sibTrans" cxnId="{AF45288B-DB0B-4C5A-9FF7-174F608B9187}">
      <dgm:prSet/>
      <dgm:spPr/>
      <dgm:t>
        <a:bodyPr/>
        <a:lstStyle/>
        <a:p>
          <a:endParaRPr lang="ru-RU"/>
        </a:p>
      </dgm:t>
    </dgm:pt>
    <dgm:pt modelId="{AD9F366E-D327-41BF-8496-7684455732D8}">
      <dgm:prSet phldrT="[Текст]"/>
      <dgm:spPr/>
      <dgm:t>
        <a:bodyPr/>
        <a:lstStyle/>
        <a:p>
          <a:r>
            <a:rPr lang="ru-RU" dirty="0" err="1" smtClean="0"/>
            <a:t>Бегона</a:t>
          </a:r>
          <a:r>
            <a:rPr lang="ru-RU" dirty="0" smtClean="0"/>
            <a:t> </a:t>
          </a:r>
          <a:r>
            <a:rPr lang="ru-RU" dirty="0" err="1" smtClean="0"/>
            <a:t>ўтларга</a:t>
          </a:r>
          <a:r>
            <a:rPr lang="ru-RU" dirty="0" smtClean="0"/>
            <a:t> </a:t>
          </a:r>
          <a:r>
            <a:rPr lang="ru-RU" dirty="0" err="1" smtClean="0"/>
            <a:t>қарши</a:t>
          </a:r>
          <a:r>
            <a:rPr lang="ru-RU" dirty="0" smtClean="0"/>
            <a:t> </a:t>
          </a:r>
          <a:r>
            <a:rPr lang="ru-RU" dirty="0" err="1" smtClean="0"/>
            <a:t>кураш</a:t>
          </a:r>
          <a:endParaRPr lang="ru-RU" dirty="0"/>
        </a:p>
      </dgm:t>
    </dgm:pt>
    <dgm:pt modelId="{DF560B63-2D8E-4E03-B4DF-6B709A3F2599}" type="parTrans" cxnId="{0E52F29E-928E-4F40-BA26-B3A5388D8B8A}">
      <dgm:prSet/>
      <dgm:spPr/>
      <dgm:t>
        <a:bodyPr/>
        <a:lstStyle/>
        <a:p>
          <a:endParaRPr lang="ru-RU"/>
        </a:p>
      </dgm:t>
    </dgm:pt>
    <dgm:pt modelId="{CEE6837D-907A-4D49-9FC8-564E6F6E4BD0}" type="sibTrans" cxnId="{0E52F29E-928E-4F40-BA26-B3A5388D8B8A}">
      <dgm:prSet/>
      <dgm:spPr/>
      <dgm:t>
        <a:bodyPr/>
        <a:lstStyle/>
        <a:p>
          <a:endParaRPr lang="ru-RU"/>
        </a:p>
      </dgm:t>
    </dgm:pt>
    <dgm:pt modelId="{AD957C2A-C770-47D8-8ED1-1E1AA1ABFCCD}">
      <dgm:prSet phldrT="[Текст]"/>
      <dgm:spPr/>
      <dgm:t>
        <a:bodyPr/>
        <a:lstStyle/>
        <a:p>
          <a:r>
            <a:rPr lang="ru-RU" dirty="0" err="1" smtClean="0"/>
            <a:t>Ҳаво</a:t>
          </a:r>
          <a:r>
            <a:rPr lang="ru-RU" dirty="0" smtClean="0"/>
            <a:t> </a:t>
          </a:r>
          <a:r>
            <a:rPr lang="ru-RU" dirty="0" err="1" smtClean="0"/>
            <a:t>режимини</a:t>
          </a:r>
          <a:r>
            <a:rPr lang="ru-RU" dirty="0" smtClean="0"/>
            <a:t> </a:t>
          </a:r>
          <a:r>
            <a:rPr lang="ru-RU" dirty="0" err="1" smtClean="0"/>
            <a:t>яхшилаш</a:t>
          </a:r>
          <a:endParaRPr lang="ru-RU" dirty="0"/>
        </a:p>
      </dgm:t>
    </dgm:pt>
    <dgm:pt modelId="{D44711A6-DCB2-4ABB-B46D-BA1C7664531A}" type="parTrans" cxnId="{CD1D962D-E9AF-4C28-A76C-F8588B658FD3}">
      <dgm:prSet/>
      <dgm:spPr/>
      <dgm:t>
        <a:bodyPr/>
        <a:lstStyle/>
        <a:p>
          <a:endParaRPr lang="ru-RU"/>
        </a:p>
      </dgm:t>
    </dgm:pt>
    <dgm:pt modelId="{E94D62D7-3942-42D8-8B71-9FE5B9EAC473}" type="sibTrans" cxnId="{CD1D962D-E9AF-4C28-A76C-F8588B658FD3}">
      <dgm:prSet/>
      <dgm:spPr/>
      <dgm:t>
        <a:bodyPr/>
        <a:lstStyle/>
        <a:p>
          <a:endParaRPr lang="ru-RU"/>
        </a:p>
      </dgm:t>
    </dgm:pt>
    <dgm:pt modelId="{4B3D7E6B-6C3D-4223-B249-A12B7F07E4B3}">
      <dgm:prSet/>
      <dgm:spPr/>
      <dgm:t>
        <a:bodyPr/>
        <a:lstStyle/>
        <a:p>
          <a:r>
            <a:rPr lang="ru-RU" dirty="0" err="1" smtClean="0"/>
            <a:t>Ўтзорни</a:t>
          </a:r>
          <a:r>
            <a:rPr lang="ru-RU" dirty="0" smtClean="0"/>
            <a:t> </a:t>
          </a:r>
          <a:r>
            <a:rPr lang="ru-RU" dirty="0" err="1" smtClean="0"/>
            <a:t>яшартириш</a:t>
          </a:r>
          <a:endParaRPr lang="ru-RU" dirty="0"/>
        </a:p>
      </dgm:t>
    </dgm:pt>
    <dgm:pt modelId="{3CFEEA68-D727-4209-BD17-423F1ED62C44}" type="parTrans" cxnId="{685E6799-64B1-484F-8867-6469E562497B}">
      <dgm:prSet/>
      <dgm:spPr/>
      <dgm:t>
        <a:bodyPr/>
        <a:lstStyle/>
        <a:p>
          <a:endParaRPr lang="ru-RU"/>
        </a:p>
      </dgm:t>
    </dgm:pt>
    <dgm:pt modelId="{048F90CD-811A-4838-AAAE-3B42C845B42F}" type="sibTrans" cxnId="{685E6799-64B1-484F-8867-6469E562497B}">
      <dgm:prSet/>
      <dgm:spPr/>
      <dgm:t>
        <a:bodyPr/>
        <a:lstStyle/>
        <a:p>
          <a:endParaRPr lang="ru-RU"/>
        </a:p>
      </dgm:t>
    </dgm:pt>
    <dgm:pt modelId="{15AA065D-43A9-42E2-B060-35D15FE79C84}">
      <dgm:prSet/>
      <dgm:spPr/>
      <dgm:t>
        <a:bodyPr/>
        <a:lstStyle/>
        <a:p>
          <a:r>
            <a:rPr lang="ru-RU" dirty="0" err="1" smtClean="0"/>
            <a:t>Оласига</a:t>
          </a:r>
          <a:r>
            <a:rPr lang="ru-RU" dirty="0" smtClean="0"/>
            <a:t> </a:t>
          </a:r>
          <a:r>
            <a:rPr lang="ru-RU" dirty="0" err="1" smtClean="0"/>
            <a:t>экиш</a:t>
          </a:r>
          <a:endParaRPr lang="ru-RU" dirty="0"/>
        </a:p>
      </dgm:t>
    </dgm:pt>
    <dgm:pt modelId="{DE96BB79-220D-4B74-BF0A-E8B7AAB31B20}" type="parTrans" cxnId="{541F2E2A-A25B-4540-ADB8-EC89747ACF44}">
      <dgm:prSet/>
      <dgm:spPr/>
      <dgm:t>
        <a:bodyPr/>
        <a:lstStyle/>
        <a:p>
          <a:endParaRPr lang="ru-RU"/>
        </a:p>
      </dgm:t>
    </dgm:pt>
    <dgm:pt modelId="{96A95FF8-6B15-4E5A-AAFB-EB05FE53EA4A}" type="sibTrans" cxnId="{541F2E2A-A25B-4540-ADB8-EC89747ACF44}">
      <dgm:prSet/>
      <dgm:spPr/>
      <dgm:t>
        <a:bodyPr/>
        <a:lstStyle/>
        <a:p>
          <a:endParaRPr lang="ru-RU"/>
        </a:p>
      </dgm:t>
    </dgm:pt>
    <dgm:pt modelId="{9DCAB095-118E-467A-BE2D-CDA29CFD863B}" type="pres">
      <dgm:prSet presAssocID="{9920CC1E-ABF4-418D-940A-CA3981B8C41E}" presName="layout" presStyleCnt="0">
        <dgm:presLayoutVars>
          <dgm:chMax/>
          <dgm:chPref/>
          <dgm:dir/>
          <dgm:animOne val="branch"/>
          <dgm:animLvl val="lvl"/>
          <dgm:resizeHandles/>
        </dgm:presLayoutVars>
      </dgm:prSet>
      <dgm:spPr/>
      <dgm:t>
        <a:bodyPr/>
        <a:lstStyle/>
        <a:p>
          <a:endParaRPr lang="ru-RU"/>
        </a:p>
      </dgm:t>
    </dgm:pt>
    <dgm:pt modelId="{8A23ED4D-16B7-49B8-AD68-E3A9AEFC049F}" type="pres">
      <dgm:prSet presAssocID="{AE575F49-DF6A-4948-BAA3-7E91C0F71213}" presName="root" presStyleCnt="0">
        <dgm:presLayoutVars>
          <dgm:chMax/>
          <dgm:chPref val="4"/>
        </dgm:presLayoutVars>
      </dgm:prSet>
      <dgm:spPr/>
    </dgm:pt>
    <dgm:pt modelId="{F959409D-F3B9-48B1-82FB-5FA21A11696D}" type="pres">
      <dgm:prSet presAssocID="{AE575F49-DF6A-4948-BAA3-7E91C0F71213}" presName="rootComposite" presStyleCnt="0">
        <dgm:presLayoutVars/>
      </dgm:prSet>
      <dgm:spPr/>
    </dgm:pt>
    <dgm:pt modelId="{7A54072E-FF41-41D5-8D5C-06C719E91389}" type="pres">
      <dgm:prSet presAssocID="{AE575F49-DF6A-4948-BAA3-7E91C0F71213}" presName="rootText" presStyleLbl="node0" presStyleIdx="0" presStyleCnt="1">
        <dgm:presLayoutVars>
          <dgm:chMax/>
          <dgm:chPref val="4"/>
        </dgm:presLayoutVars>
      </dgm:prSet>
      <dgm:spPr/>
      <dgm:t>
        <a:bodyPr/>
        <a:lstStyle/>
        <a:p>
          <a:endParaRPr lang="ru-RU"/>
        </a:p>
      </dgm:t>
    </dgm:pt>
    <dgm:pt modelId="{72B7349A-4F99-449F-865B-BD30D68A88E6}" type="pres">
      <dgm:prSet presAssocID="{AE575F49-DF6A-4948-BAA3-7E91C0F71213}" presName="childShape" presStyleCnt="0">
        <dgm:presLayoutVars>
          <dgm:chMax val="0"/>
          <dgm:chPref val="0"/>
        </dgm:presLayoutVars>
      </dgm:prSet>
      <dgm:spPr/>
    </dgm:pt>
    <dgm:pt modelId="{22DE501A-2D60-4735-9F65-9BF5351374F5}" type="pres">
      <dgm:prSet presAssocID="{AD9F366E-D327-41BF-8496-7684455732D8}" presName="childComposite" presStyleCnt="0">
        <dgm:presLayoutVars>
          <dgm:chMax val="0"/>
          <dgm:chPref val="0"/>
        </dgm:presLayoutVars>
      </dgm:prSet>
      <dgm:spPr/>
    </dgm:pt>
    <dgm:pt modelId="{0AB7B3F7-9400-455D-AAD9-61A8190951BE}" type="pres">
      <dgm:prSet presAssocID="{AD9F366E-D327-41BF-8496-7684455732D8}" presName="Image" presStyleLbl="node1" presStyleIdx="0" presStyleCnt="4"/>
      <dgm:spPr/>
    </dgm:pt>
    <dgm:pt modelId="{213C2586-C26E-42B2-8220-BD17B336D2DC}" type="pres">
      <dgm:prSet presAssocID="{AD9F366E-D327-41BF-8496-7684455732D8}" presName="childText" presStyleLbl="lnNode1" presStyleIdx="0" presStyleCnt="4">
        <dgm:presLayoutVars>
          <dgm:chMax val="0"/>
          <dgm:chPref val="0"/>
          <dgm:bulletEnabled val="1"/>
        </dgm:presLayoutVars>
      </dgm:prSet>
      <dgm:spPr/>
      <dgm:t>
        <a:bodyPr/>
        <a:lstStyle/>
        <a:p>
          <a:endParaRPr lang="ru-RU"/>
        </a:p>
      </dgm:t>
    </dgm:pt>
    <dgm:pt modelId="{6A5C4ECB-AC63-4BE2-BFD9-BB056EC2722B}" type="pres">
      <dgm:prSet presAssocID="{AD957C2A-C770-47D8-8ED1-1E1AA1ABFCCD}" presName="childComposite" presStyleCnt="0">
        <dgm:presLayoutVars>
          <dgm:chMax val="0"/>
          <dgm:chPref val="0"/>
        </dgm:presLayoutVars>
      </dgm:prSet>
      <dgm:spPr/>
    </dgm:pt>
    <dgm:pt modelId="{8F683721-FD37-4F5F-8432-9D81BD4911B9}" type="pres">
      <dgm:prSet presAssocID="{AD957C2A-C770-47D8-8ED1-1E1AA1ABFCCD}" presName="Image" presStyleLbl="node1" presStyleIdx="1" presStyleCnt="4"/>
      <dgm:spPr/>
    </dgm:pt>
    <dgm:pt modelId="{91EF67EB-02A7-4085-8285-1F1E80BD48E5}" type="pres">
      <dgm:prSet presAssocID="{AD957C2A-C770-47D8-8ED1-1E1AA1ABFCCD}" presName="childText" presStyleLbl="lnNode1" presStyleIdx="1" presStyleCnt="4">
        <dgm:presLayoutVars>
          <dgm:chMax val="0"/>
          <dgm:chPref val="0"/>
          <dgm:bulletEnabled val="1"/>
        </dgm:presLayoutVars>
      </dgm:prSet>
      <dgm:spPr/>
      <dgm:t>
        <a:bodyPr/>
        <a:lstStyle/>
        <a:p>
          <a:endParaRPr lang="ru-RU"/>
        </a:p>
      </dgm:t>
    </dgm:pt>
    <dgm:pt modelId="{C6709519-ECE6-423A-A7BA-4E8B20523569}" type="pres">
      <dgm:prSet presAssocID="{4B3D7E6B-6C3D-4223-B249-A12B7F07E4B3}" presName="childComposite" presStyleCnt="0">
        <dgm:presLayoutVars>
          <dgm:chMax val="0"/>
          <dgm:chPref val="0"/>
        </dgm:presLayoutVars>
      </dgm:prSet>
      <dgm:spPr/>
    </dgm:pt>
    <dgm:pt modelId="{5C629D21-43E9-46C4-8302-B2880E744D59}" type="pres">
      <dgm:prSet presAssocID="{4B3D7E6B-6C3D-4223-B249-A12B7F07E4B3}" presName="Image" presStyleLbl="node1" presStyleIdx="2" presStyleCnt="4"/>
      <dgm:spPr/>
    </dgm:pt>
    <dgm:pt modelId="{C5B41D0D-10CB-40E9-BCFF-5A2B289C3C78}" type="pres">
      <dgm:prSet presAssocID="{4B3D7E6B-6C3D-4223-B249-A12B7F07E4B3}" presName="childText" presStyleLbl="lnNode1" presStyleIdx="2" presStyleCnt="4">
        <dgm:presLayoutVars>
          <dgm:chMax val="0"/>
          <dgm:chPref val="0"/>
          <dgm:bulletEnabled val="1"/>
        </dgm:presLayoutVars>
      </dgm:prSet>
      <dgm:spPr/>
      <dgm:t>
        <a:bodyPr/>
        <a:lstStyle/>
        <a:p>
          <a:endParaRPr lang="ru-RU"/>
        </a:p>
      </dgm:t>
    </dgm:pt>
    <dgm:pt modelId="{9CD2B327-0BB9-4F8C-B818-42DD1FA7BF69}" type="pres">
      <dgm:prSet presAssocID="{15AA065D-43A9-42E2-B060-35D15FE79C84}" presName="childComposite" presStyleCnt="0">
        <dgm:presLayoutVars>
          <dgm:chMax val="0"/>
          <dgm:chPref val="0"/>
        </dgm:presLayoutVars>
      </dgm:prSet>
      <dgm:spPr/>
    </dgm:pt>
    <dgm:pt modelId="{3392A81D-7F49-4F15-A92E-CAAE589FCBFF}" type="pres">
      <dgm:prSet presAssocID="{15AA065D-43A9-42E2-B060-35D15FE79C84}" presName="Image" presStyleLbl="node1" presStyleIdx="3" presStyleCnt="4"/>
      <dgm:spPr/>
    </dgm:pt>
    <dgm:pt modelId="{3E83F37C-9C17-455C-93FE-65278BA17867}" type="pres">
      <dgm:prSet presAssocID="{15AA065D-43A9-42E2-B060-35D15FE79C84}" presName="childText" presStyleLbl="lnNode1" presStyleIdx="3" presStyleCnt="4">
        <dgm:presLayoutVars>
          <dgm:chMax val="0"/>
          <dgm:chPref val="0"/>
          <dgm:bulletEnabled val="1"/>
        </dgm:presLayoutVars>
      </dgm:prSet>
      <dgm:spPr/>
      <dgm:t>
        <a:bodyPr/>
        <a:lstStyle/>
        <a:p>
          <a:endParaRPr lang="ru-RU"/>
        </a:p>
      </dgm:t>
    </dgm:pt>
  </dgm:ptLst>
  <dgm:cxnLst>
    <dgm:cxn modelId="{6965C8F2-C805-440C-B984-08A72C78BBA4}" type="presOf" srcId="{AE575F49-DF6A-4948-BAA3-7E91C0F71213}" destId="{7A54072E-FF41-41D5-8D5C-06C719E91389}" srcOrd="0" destOrd="0" presId="urn:microsoft.com/office/officeart/2008/layout/PictureAccentList"/>
    <dgm:cxn modelId="{DF8A3334-3185-40DE-AC17-6AE2D6164AF2}" type="presOf" srcId="{9920CC1E-ABF4-418D-940A-CA3981B8C41E}" destId="{9DCAB095-118E-467A-BE2D-CDA29CFD863B}" srcOrd="0" destOrd="0" presId="urn:microsoft.com/office/officeart/2008/layout/PictureAccentList"/>
    <dgm:cxn modelId="{0E52F29E-928E-4F40-BA26-B3A5388D8B8A}" srcId="{AE575F49-DF6A-4948-BAA3-7E91C0F71213}" destId="{AD9F366E-D327-41BF-8496-7684455732D8}" srcOrd="0" destOrd="0" parTransId="{DF560B63-2D8E-4E03-B4DF-6B709A3F2599}" sibTransId="{CEE6837D-907A-4D49-9FC8-564E6F6E4BD0}"/>
    <dgm:cxn modelId="{8C233FF8-DA1F-4A2C-845D-18FD5E04E979}" type="presOf" srcId="{AD957C2A-C770-47D8-8ED1-1E1AA1ABFCCD}" destId="{91EF67EB-02A7-4085-8285-1F1E80BD48E5}" srcOrd="0" destOrd="0" presId="urn:microsoft.com/office/officeart/2008/layout/PictureAccentList"/>
    <dgm:cxn modelId="{CD1D962D-E9AF-4C28-A76C-F8588B658FD3}" srcId="{AE575F49-DF6A-4948-BAA3-7E91C0F71213}" destId="{AD957C2A-C770-47D8-8ED1-1E1AA1ABFCCD}" srcOrd="1" destOrd="0" parTransId="{D44711A6-DCB2-4ABB-B46D-BA1C7664531A}" sibTransId="{E94D62D7-3942-42D8-8B71-9FE5B9EAC473}"/>
    <dgm:cxn modelId="{FE4EE90C-0E3E-45AA-91D1-D6A58DA7C895}" type="presOf" srcId="{15AA065D-43A9-42E2-B060-35D15FE79C84}" destId="{3E83F37C-9C17-455C-93FE-65278BA17867}" srcOrd="0" destOrd="0" presId="urn:microsoft.com/office/officeart/2008/layout/PictureAccentList"/>
    <dgm:cxn modelId="{541F2E2A-A25B-4540-ADB8-EC89747ACF44}" srcId="{AE575F49-DF6A-4948-BAA3-7E91C0F71213}" destId="{15AA065D-43A9-42E2-B060-35D15FE79C84}" srcOrd="3" destOrd="0" parTransId="{DE96BB79-220D-4B74-BF0A-E8B7AAB31B20}" sibTransId="{96A95FF8-6B15-4E5A-AAFB-EB05FE53EA4A}"/>
    <dgm:cxn modelId="{685E6799-64B1-484F-8867-6469E562497B}" srcId="{AE575F49-DF6A-4948-BAA3-7E91C0F71213}" destId="{4B3D7E6B-6C3D-4223-B249-A12B7F07E4B3}" srcOrd="2" destOrd="0" parTransId="{3CFEEA68-D727-4209-BD17-423F1ED62C44}" sibTransId="{048F90CD-811A-4838-AAAE-3B42C845B42F}"/>
    <dgm:cxn modelId="{AF45288B-DB0B-4C5A-9FF7-174F608B9187}" srcId="{9920CC1E-ABF4-418D-940A-CA3981B8C41E}" destId="{AE575F49-DF6A-4948-BAA3-7E91C0F71213}" srcOrd="0" destOrd="0" parTransId="{1D312A77-7C00-4BA8-BCE5-53DC6AB5FBC9}" sibTransId="{3F24D2F5-64D3-435E-9185-3F0340538F3C}"/>
    <dgm:cxn modelId="{B82FA957-EA7A-4A16-923B-6C15F0E242BE}" type="presOf" srcId="{AD9F366E-D327-41BF-8496-7684455732D8}" destId="{213C2586-C26E-42B2-8220-BD17B336D2DC}" srcOrd="0" destOrd="0" presId="urn:microsoft.com/office/officeart/2008/layout/PictureAccentList"/>
    <dgm:cxn modelId="{07E6C29C-7B9F-4525-8EE7-5455C8F6EBF3}" type="presOf" srcId="{4B3D7E6B-6C3D-4223-B249-A12B7F07E4B3}" destId="{C5B41D0D-10CB-40E9-BCFF-5A2B289C3C78}" srcOrd="0" destOrd="0" presId="urn:microsoft.com/office/officeart/2008/layout/PictureAccentList"/>
    <dgm:cxn modelId="{5141478D-60DD-4B62-A138-72D1E692DE97}" type="presParOf" srcId="{9DCAB095-118E-467A-BE2D-CDA29CFD863B}" destId="{8A23ED4D-16B7-49B8-AD68-E3A9AEFC049F}" srcOrd="0" destOrd="0" presId="urn:microsoft.com/office/officeart/2008/layout/PictureAccentList"/>
    <dgm:cxn modelId="{4674B06B-1384-4D23-B18D-4C4D0E71B522}" type="presParOf" srcId="{8A23ED4D-16B7-49B8-AD68-E3A9AEFC049F}" destId="{F959409D-F3B9-48B1-82FB-5FA21A11696D}" srcOrd="0" destOrd="0" presId="urn:microsoft.com/office/officeart/2008/layout/PictureAccentList"/>
    <dgm:cxn modelId="{EE28E510-DFAB-48F2-BED9-692FFE70D915}" type="presParOf" srcId="{F959409D-F3B9-48B1-82FB-5FA21A11696D}" destId="{7A54072E-FF41-41D5-8D5C-06C719E91389}" srcOrd="0" destOrd="0" presId="urn:microsoft.com/office/officeart/2008/layout/PictureAccentList"/>
    <dgm:cxn modelId="{50B7E5B3-5A21-4955-B188-43425746D6BA}" type="presParOf" srcId="{8A23ED4D-16B7-49B8-AD68-E3A9AEFC049F}" destId="{72B7349A-4F99-449F-865B-BD30D68A88E6}" srcOrd="1" destOrd="0" presId="urn:microsoft.com/office/officeart/2008/layout/PictureAccentList"/>
    <dgm:cxn modelId="{EA12134E-566E-4292-99E5-B8AA985B8EA4}" type="presParOf" srcId="{72B7349A-4F99-449F-865B-BD30D68A88E6}" destId="{22DE501A-2D60-4735-9F65-9BF5351374F5}" srcOrd="0" destOrd="0" presId="urn:microsoft.com/office/officeart/2008/layout/PictureAccentList"/>
    <dgm:cxn modelId="{D684EF95-96D2-4F14-B282-EB1A6C01FADD}" type="presParOf" srcId="{22DE501A-2D60-4735-9F65-9BF5351374F5}" destId="{0AB7B3F7-9400-455D-AAD9-61A8190951BE}" srcOrd="0" destOrd="0" presId="urn:microsoft.com/office/officeart/2008/layout/PictureAccentList"/>
    <dgm:cxn modelId="{B8E6B0D4-51A4-4F54-931E-87B006A74BB0}" type="presParOf" srcId="{22DE501A-2D60-4735-9F65-9BF5351374F5}" destId="{213C2586-C26E-42B2-8220-BD17B336D2DC}" srcOrd="1" destOrd="0" presId="urn:microsoft.com/office/officeart/2008/layout/PictureAccentList"/>
    <dgm:cxn modelId="{F152E97D-FB75-41DE-8E30-043E35325350}" type="presParOf" srcId="{72B7349A-4F99-449F-865B-BD30D68A88E6}" destId="{6A5C4ECB-AC63-4BE2-BFD9-BB056EC2722B}" srcOrd="1" destOrd="0" presId="urn:microsoft.com/office/officeart/2008/layout/PictureAccentList"/>
    <dgm:cxn modelId="{84317D1B-1A21-4312-89C3-392D24DC6A20}" type="presParOf" srcId="{6A5C4ECB-AC63-4BE2-BFD9-BB056EC2722B}" destId="{8F683721-FD37-4F5F-8432-9D81BD4911B9}" srcOrd="0" destOrd="0" presId="urn:microsoft.com/office/officeart/2008/layout/PictureAccentList"/>
    <dgm:cxn modelId="{954318E3-73D5-4E47-8E67-389E4C8A91BD}" type="presParOf" srcId="{6A5C4ECB-AC63-4BE2-BFD9-BB056EC2722B}" destId="{91EF67EB-02A7-4085-8285-1F1E80BD48E5}" srcOrd="1" destOrd="0" presId="urn:microsoft.com/office/officeart/2008/layout/PictureAccentList"/>
    <dgm:cxn modelId="{62DE3147-8CE1-4D52-B529-2B3C85D33599}" type="presParOf" srcId="{72B7349A-4F99-449F-865B-BD30D68A88E6}" destId="{C6709519-ECE6-423A-A7BA-4E8B20523569}" srcOrd="2" destOrd="0" presId="urn:microsoft.com/office/officeart/2008/layout/PictureAccentList"/>
    <dgm:cxn modelId="{26CD6620-34CD-491D-A6C4-F047F2A4B00C}" type="presParOf" srcId="{C6709519-ECE6-423A-A7BA-4E8B20523569}" destId="{5C629D21-43E9-46C4-8302-B2880E744D59}" srcOrd="0" destOrd="0" presId="urn:microsoft.com/office/officeart/2008/layout/PictureAccentList"/>
    <dgm:cxn modelId="{B14FD533-9EF0-4F40-B1B3-538EE053F349}" type="presParOf" srcId="{C6709519-ECE6-423A-A7BA-4E8B20523569}" destId="{C5B41D0D-10CB-40E9-BCFF-5A2B289C3C78}" srcOrd="1" destOrd="0" presId="urn:microsoft.com/office/officeart/2008/layout/PictureAccentList"/>
    <dgm:cxn modelId="{812739D4-D210-473F-9DD1-144256AD05C7}" type="presParOf" srcId="{72B7349A-4F99-449F-865B-BD30D68A88E6}" destId="{9CD2B327-0BB9-4F8C-B818-42DD1FA7BF69}" srcOrd="3" destOrd="0" presId="urn:microsoft.com/office/officeart/2008/layout/PictureAccentList"/>
    <dgm:cxn modelId="{F0996933-5F81-43AD-8486-DA6DD98600C7}" type="presParOf" srcId="{9CD2B327-0BB9-4F8C-B818-42DD1FA7BF69}" destId="{3392A81D-7F49-4F15-A92E-CAAE589FCBFF}" srcOrd="0" destOrd="0" presId="urn:microsoft.com/office/officeart/2008/layout/PictureAccentList"/>
    <dgm:cxn modelId="{0E351B96-C063-4F4D-83ED-0D2B92ABC4B5}" type="presParOf" srcId="{9CD2B327-0BB9-4F8C-B818-42DD1FA7BF69}" destId="{3E83F37C-9C17-455C-93FE-65278BA17867}" srcOrd="1" destOrd="0" presId="urn:microsoft.com/office/officeart/2008/layout/PictureAccentList"/>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4#1">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8/layout/PictureAccentList">
  <dgm:title val=""/>
  <dgm:desc val=""/>
  <dgm:catLst>
    <dgm:cat type="picture" pri="14000"/>
    <dgm:cat type="list" pri="14500"/>
  </dgm:catLst>
  <dgm:sampData>
    <dgm:dataModel>
      <dgm:ptLst>
        <dgm:pt modelId="0" type="doc"/>
        <dgm:pt modelId="1">
          <dgm:prSet phldr="1"/>
        </dgm:pt>
        <dgm:pt modelId="11">
          <dgm:prSet phldr="1"/>
        </dgm:pt>
        <dgm:pt modelId="12">
          <dgm:prSet phldr="1"/>
        </dgm:pt>
      </dgm:ptLst>
      <dgm:cxnLst>
        <dgm:cxn modelId="4" srcId="0" destId="1" srcOrd="0" destOrd="0"/>
        <dgm:cxn modelId="5" srcId="1" destId="11" srcOrd="0" destOrd="0"/>
        <dgm:cxn modelId="6" srcId="1" destId="12" srcOrd="1" destOrd="0"/>
      </dgm:cxnLst>
      <dgm:bg/>
      <dgm:whole/>
    </dgm:dataModel>
  </dgm:sampData>
  <dgm:style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styleData>
  <dgm:clr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clrData>
  <dgm:layoutNode name="layout">
    <dgm:varLst>
      <dgm:chMax/>
      <dgm:chPref/>
      <dgm:dir/>
      <dgm:animOne val="branch"/>
      <dgm:animLvl val="lvl"/>
      <dgm:resizeHandles/>
    </dgm:varLst>
    <dgm:choose name="Name0">
      <dgm:if name="Name1" func="var" arg="dir" op="equ" val="norm">
        <dgm:alg type="hierChild">
          <dgm:param type="linDir" val="fromL"/>
        </dgm:alg>
      </dgm:if>
      <dgm:else name="Name2">
        <dgm:alg type="hierChild">
          <dgm:param type="linDir" val="fromL"/>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primFontSz" for="des" forName="childText" refType="primFontSz" refFor="des" refForName="rootText" op="lte"/>
      <dgm:constr type="w" for="des" forName="rootComposite" refType="w" fact="4"/>
      <dgm:constr type="h" for="des" forName="rootComposite" refType="h"/>
      <dgm:constr type="w" for="des" forName="childComposite" refType="w" refFor="des" refForName="rootComposite"/>
      <dgm:constr type="h" for="des" forName="childComposite" refType="h" refFor="des" refForName="rootComposite"/>
      <dgm:constr type="sibSp" refType="w" refFor="des" refForName="rootComposite" fact="0.1"/>
      <dgm:constr type="sibSp" for="des" forName="childShape" refType="h" refFor="des" refForName="rootComposite" fact="0.12"/>
      <dgm:constr type="sp" for="des" forName="root" refType="h" refFor="des" refForName="rootComposite" fact="0.18"/>
    </dgm:constrLst>
    <dgm:ruleLst/>
    <dgm:forEach name="Name3" axis="ch">
      <dgm:forEach name="Name4" axis="self" ptType="node" cnt="1">
        <dgm:layoutNode name="root">
          <dgm:varLst>
            <dgm:chMax/>
            <dgm:chPref val="4"/>
          </dgm:varLst>
          <dgm:alg type="hierRoot"/>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onstrLst>
              <dgm:constr type="l" for="ch" forName="rootText"/>
              <dgm:constr type="t" for="ch" forName="rootText"/>
              <dgm:constr type="w" for="ch" forName="rootText" refType="w"/>
              <dgm:constr type="h" for="ch" forName="rootText" refType="h"/>
            </dgm:constrLst>
            <dgm:ruleLst/>
            <dgm:layoutNode name="rootText" styleLbl="node0">
              <dgm:varLst>
                <dgm:chMax/>
                <dgm:chPref val="4"/>
              </dgm:varLst>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5" axis="ch">
              <dgm:forEach name="Name6" axis="self" ptType="node">
                <dgm:layoutNode name="childComposite">
                  <dgm:varLst>
                    <dgm:chMax val="0"/>
                    <dgm:chPref val="0"/>
                  </dgm:varLst>
                  <dgm:alg type="composite"/>
                  <dgm:shape xmlns:r="http://schemas.openxmlformats.org/officeDocument/2006/relationships" r:blip="">
                    <dgm:adjLst/>
                  </dgm:shape>
                  <dgm:presOf/>
                  <dgm:choose name="Name7">
                    <dgm:if name="Name8" func="var" arg="dir" op="equ" val="norm">
                      <dgm:constrLst>
                        <dgm:constr type="w" for="ch" forName="Image" refType="h"/>
                        <dgm:constr type="h" for="ch" forName="Image" refType="h"/>
                        <dgm:constr type="l" for="ch" forName="Image"/>
                        <dgm:constr type="t" for="ch" forName="Image"/>
                        <dgm:constr type="h" for="ch" forName="childText" refType="h"/>
                        <dgm:constr type="l" for="ch" forName="childText" refType="w" refFor="ch" refForName="Image" fact="1.06"/>
                        <dgm:constr type="t" for="ch" forName="childText"/>
                      </dgm:constrLst>
                    </dgm:if>
                    <dgm:else name="Name9">
                      <dgm:constrLst>
                        <dgm:constr type="w" for="ch" forName="Image" refType="h"/>
                        <dgm:constr type="h" for="ch" forName="Image" refType="h"/>
                        <dgm:constr type="r" for="ch" forName="Image" refType="w"/>
                        <dgm:constr type="t" for="ch" forName="Image"/>
                        <dgm:constr type="h" for="ch" forName="childText" refType="h"/>
                        <dgm:constr type="t" for="ch" forName="childText"/>
                        <dgm:constr type="wOff" for="ch" forName="childText" refType="w" refFor="ch" refForName="Image" fact="-1.06"/>
                      </dgm:constrLst>
                    </dgm:else>
                  </dgm:choose>
                  <dgm:ruleLst/>
                  <dgm:layoutNode name="Image" styleLbl="node1">
                    <dgm:alg type="sp"/>
                    <dgm:shape xmlns:r="http://schemas.openxmlformats.org/officeDocument/2006/relationships" type="roundRect" r:blip="" blipPhldr="1">
                      <dgm:adjLst>
                        <dgm:adj idx="1" val="0.1667"/>
                      </dgm:adjLst>
                    </dgm:shape>
                    <dgm:presOf/>
                  </dgm:layoutNode>
                  <dgm:layoutNode name="childText" styleLbl="lnNode1">
                    <dgm:varLst>
                      <dgm:chMax val="0"/>
                      <dgm:chPref val="0"/>
                      <dgm:bulletEnabled val="1"/>
                    </dgm:varLst>
                    <dgm:alg type="tx"/>
                    <dgm:shape xmlns:r="http://schemas.openxmlformats.org/officeDocument/2006/relationships" type="roundRect" r:blip="">
                      <dgm:adjLst>
                        <dgm:adj idx="1" val="0.1667"/>
                      </dgm:adjLst>
                    </dgm:shape>
                    <dgm:presOf axis="self desOrSelf" ptType="node node" st="1 1" cnt="1 0"/>
                    <dgm:ruleLst>
                      <dgm:rule type="primFontSz" val="5" fact="NaN" max="NaN"/>
                    </dgm:ruleLs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1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72947A4-B8CB-4EB9-A4DB-AB71C16E53A9}" type="datetimeFigureOut">
              <a:rPr lang="ru-RU" smtClean="0"/>
              <a:pPr/>
              <a:t>16.11.2017</a:t>
            </a:fld>
            <a:endParaRPr lang="ru-RU"/>
          </a:p>
        </p:txBody>
      </p:sp>
      <p:sp>
        <p:nvSpPr>
          <p:cNvPr id="4" name="Образ слайда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3F43BEE-9360-440F-AA93-6B245EB58975}" type="slidenum">
              <a:rPr lang="ru-RU" smtClean="0"/>
              <a:pPr/>
              <a:t>‹#›</a:t>
            </a:fld>
            <a:endParaRPr lang="ru-RU"/>
          </a:p>
        </p:txBody>
      </p:sp>
    </p:spTree>
    <p:extLst>
      <p:ext uri="{BB962C8B-B14F-4D97-AF65-F5344CB8AC3E}">
        <p14:creationId xmlns:p14="http://schemas.microsoft.com/office/powerpoint/2010/main" xmlns="" val="35223890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9D80B4B6-250C-4908-8DCD-ABF30AFBFC1C}" type="slidenum">
              <a:rPr lang="ru-RU" smtClean="0">
                <a:solidFill>
                  <a:prstClr val="black"/>
                </a:solidFill>
              </a:rPr>
              <a:pPr/>
              <a:t>10</a:t>
            </a:fld>
            <a:endParaRPr lang="ru-RU">
              <a:solidFill>
                <a:prstClr val="black"/>
              </a:solidFill>
            </a:endParaRPr>
          </a:p>
        </p:txBody>
      </p:sp>
    </p:spTree>
    <p:extLst>
      <p:ext uri="{BB962C8B-B14F-4D97-AF65-F5344CB8AC3E}">
        <p14:creationId xmlns:p14="http://schemas.microsoft.com/office/powerpoint/2010/main" xmlns="" val="25392320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1.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49"/>
          <p:cNvGrpSpPr>
            <a:grpSpLocks/>
          </p:cNvGrpSpPr>
          <p:nvPr/>
        </p:nvGrpSpPr>
        <p:grpSpPr bwMode="auto">
          <a:xfrm>
            <a:off x="0" y="0"/>
            <a:ext cx="8805863" cy="6858000"/>
            <a:chOff x="0" y="0"/>
            <a:chExt cx="5547" cy="4320"/>
          </a:xfrm>
        </p:grpSpPr>
        <p:grpSp>
          <p:nvGrpSpPr>
            <p:cNvPr id="5" name="Group 3"/>
            <p:cNvGrpSpPr>
              <a:grpSpLocks/>
            </p:cNvGrpSpPr>
            <p:nvPr userDrawn="1"/>
          </p:nvGrpSpPr>
          <p:grpSpPr bwMode="auto">
            <a:xfrm rot="-215207">
              <a:off x="3690" y="230"/>
              <a:ext cx="1858" cy="3629"/>
              <a:chOff x="3008" y="774"/>
              <a:chExt cx="1858" cy="3629"/>
            </a:xfrm>
          </p:grpSpPr>
          <p:sp>
            <p:nvSpPr>
              <p:cNvPr id="39" name="Freeform 4"/>
              <p:cNvSpPr>
                <a:spLocks/>
              </p:cNvSpPr>
              <p:nvPr userDrawn="1"/>
            </p:nvSpPr>
            <p:spPr bwMode="ltGray">
              <a:xfrm rot="12185230" flipV="1">
                <a:off x="3533" y="774"/>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a:defRPr/>
                </a:pPr>
                <a:endParaRPr lang="ru-RU"/>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a:defRPr/>
                </a:pPr>
                <a:endParaRPr lang="ru-RU"/>
              </a:p>
            </p:txBody>
          </p:sp>
          <p:sp>
            <p:nvSpPr>
              <p:cNvPr id="41" name="Freeform 6"/>
              <p:cNvSpPr>
                <a:spLocks/>
              </p:cNvSpPr>
              <p:nvPr userDrawn="1"/>
            </p:nvSpPr>
            <p:spPr bwMode="ltGray">
              <a:xfrm rot="12185230" flipV="1">
                <a:off x="3636" y="2163"/>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a:defRPr/>
                </a:pPr>
                <a:endParaRPr lang="ru-RU"/>
              </a:p>
            </p:txBody>
          </p:sp>
          <p:sp>
            <p:nvSpPr>
              <p:cNvPr id="42" name="Freeform 7"/>
              <p:cNvSpPr>
                <a:spLocks/>
              </p:cNvSpPr>
              <p:nvPr userDrawn="1"/>
            </p:nvSpPr>
            <p:spPr bwMode="ltGray">
              <a:xfrm rot="12185230" flipV="1">
                <a:off x="3977" y="973"/>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a:defRPr/>
                </a:pPr>
                <a:endParaRPr lang="ru-RU"/>
              </a:p>
            </p:txBody>
          </p:sp>
          <p:sp>
            <p:nvSpPr>
              <p:cNvPr id="43" name="Freeform 8"/>
              <p:cNvSpPr>
                <a:spLocks/>
              </p:cNvSpPr>
              <p:nvPr userDrawn="1"/>
            </p:nvSpPr>
            <p:spPr bwMode="ltGray">
              <a:xfrm rot="12185230" flipV="1">
                <a:off x="3841"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a:defRPr/>
                </a:pPr>
                <a:endParaRPr lang="ru-RU"/>
              </a:p>
            </p:txBody>
          </p:sp>
          <p:sp>
            <p:nvSpPr>
              <p:cNvPr id="44" name="Freeform 9"/>
              <p:cNvSpPr>
                <a:spLocks/>
              </p:cNvSpPr>
              <p:nvPr userDrawn="1"/>
            </p:nvSpPr>
            <p:spPr bwMode="ltGray">
              <a:xfrm rot="12185230" flipV="1">
                <a:off x="3891" y="1324"/>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a:defRPr/>
                </a:pPr>
                <a:endParaRPr lang="ru-RU"/>
              </a:p>
            </p:txBody>
          </p:sp>
          <p:sp>
            <p:nvSpPr>
              <p:cNvPr id="45" name="Freeform 10"/>
              <p:cNvSpPr>
                <a:spLocks/>
              </p:cNvSpPr>
              <p:nvPr userDrawn="1"/>
            </p:nvSpPr>
            <p:spPr bwMode="ltGray">
              <a:xfrm rot="12185230" flipV="1">
                <a:off x="3008"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a:defRPr/>
                </a:pPr>
                <a:endParaRPr lang="ru-RU"/>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a:defRPr/>
              </a:pPr>
              <a:endParaRPr lang="ru-RU"/>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a:defRPr/>
              </a:pPr>
              <a:endParaRPr lang="ru-RU"/>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a:defRPr/>
              </a:pPr>
              <a:endParaRPr lang="ru-RU"/>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a:defRPr/>
              </a:pPr>
              <a:endParaRPr lang="ru-RU"/>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a:defRPr/>
              </a:pPr>
              <a:endParaRPr lang="ru-RU"/>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a:defRPr/>
              </a:pPr>
              <a:endParaRPr lang="ru-RU"/>
            </a:p>
          </p:txBody>
        </p:sp>
        <p:grpSp>
          <p:nvGrpSpPr>
            <p:cNvPr id="12"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3" name="Group 21"/>
            <p:cNvGrpSpPr>
              <a:grpSpLocks/>
            </p:cNvGrpSpPr>
            <p:nvPr userDrawn="1"/>
          </p:nvGrpSpPr>
          <p:grpSpPr bwMode="auto">
            <a:xfrm rot="-6691250">
              <a:off x="3639" y="121"/>
              <a:ext cx="356" cy="608"/>
              <a:chOff x="1731" y="866"/>
              <a:chExt cx="129" cy="157"/>
            </a:xfrm>
          </p:grpSpPr>
          <p:sp>
            <p:nvSpPr>
              <p:cNvPr id="33" name="Freeform 22"/>
              <p:cNvSpPr>
                <a:spLocks/>
              </p:cNvSpPr>
              <p:nvPr userDrawn="1"/>
            </p:nvSpPr>
            <p:spPr bwMode="ltGray">
              <a:xfrm>
                <a:off x="1731"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4" name="Freeform 23"/>
              <p:cNvSpPr>
                <a:spLocks/>
              </p:cNvSpPr>
              <p:nvPr userDrawn="1"/>
            </p:nvSpPr>
            <p:spPr bwMode="ltGray">
              <a:xfrm>
                <a:off x="1790"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5" name="Freeform 24"/>
              <p:cNvSpPr>
                <a:spLocks/>
              </p:cNvSpPr>
              <p:nvPr userDrawn="1"/>
            </p:nvSpPr>
            <p:spPr bwMode="ltGray">
              <a:xfrm>
                <a:off x="1774"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4" name="Group 25"/>
            <p:cNvGrpSpPr>
              <a:grpSpLocks/>
            </p:cNvGrpSpPr>
            <p:nvPr userDrawn="1"/>
          </p:nvGrpSpPr>
          <p:grpSpPr bwMode="auto">
            <a:xfrm rot="8524840">
              <a:off x="676" y="3304"/>
              <a:ext cx="500" cy="500"/>
              <a:chOff x="1727" y="870"/>
              <a:chExt cx="129" cy="156"/>
            </a:xfrm>
          </p:grpSpPr>
          <p:sp>
            <p:nvSpPr>
              <p:cNvPr id="30" name="Freeform 26"/>
              <p:cNvSpPr>
                <a:spLocks/>
              </p:cNvSpPr>
              <p:nvPr userDrawn="1"/>
            </p:nvSpPr>
            <p:spPr bwMode="ltGray">
              <a:xfrm>
                <a:off x="1727" y="870"/>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1" name="Freeform 27"/>
              <p:cNvSpPr>
                <a:spLocks/>
              </p:cNvSpPr>
              <p:nvPr userDrawn="1"/>
            </p:nvSpPr>
            <p:spPr bwMode="ltGray">
              <a:xfrm>
                <a:off x="1786" y="898"/>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2" name="Freeform 28"/>
              <p:cNvSpPr>
                <a:spLocks/>
              </p:cNvSpPr>
              <p:nvPr userDrawn="1"/>
            </p:nvSpPr>
            <p:spPr bwMode="ltGray">
              <a:xfrm>
                <a:off x="1772" y="1001"/>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5" name="Group 29"/>
            <p:cNvGrpSpPr>
              <a:grpSpLocks/>
            </p:cNvGrpSpPr>
            <p:nvPr userDrawn="1"/>
          </p:nvGrpSpPr>
          <p:grpSpPr bwMode="auto">
            <a:xfrm rot="4106450" flipH="1">
              <a:off x="404" y="265"/>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6" name="Group 33"/>
            <p:cNvGrpSpPr>
              <a:grpSpLocks/>
            </p:cNvGrpSpPr>
            <p:nvPr userDrawn="1"/>
          </p:nvGrpSpPr>
          <p:grpSpPr bwMode="auto">
            <a:xfrm rot="10015322" flipH="1">
              <a:off x="4621"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a:defRPr/>
              </a:pPr>
              <a:endParaRPr lang="ru-RU"/>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a:defRPr/>
              </a:pPr>
              <a:endParaRPr lang="ru-RU"/>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a:defRPr/>
              </a:pPr>
              <a:endParaRPr lang="ru-RU"/>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a:defRPr/>
              </a:pPr>
              <a:endParaRPr lang="ru-RU"/>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p>
        </p:txBody>
      </p:sp>
      <p:sp>
        <p:nvSpPr>
          <p:cNvPr id="47" name="Rectangle 45"/>
          <p:cNvSpPr>
            <a:spLocks noGrp="1" noChangeArrowheads="1"/>
          </p:cNvSpPr>
          <p:nvPr>
            <p:ph type="ftr" sz="quarter" idx="11"/>
          </p:nvPr>
        </p:nvSpPr>
        <p:spPr/>
        <p:txBody>
          <a:bodyPr/>
          <a:lstStyle>
            <a:lvl1pPr>
              <a:defRPr/>
            </a:lvl1pPr>
          </a:lstStyle>
          <a:p>
            <a:pPr>
              <a:defRPr/>
            </a:pPr>
            <a:endParaRPr lang="ru-RU"/>
          </a:p>
        </p:txBody>
      </p:sp>
      <p:sp>
        <p:nvSpPr>
          <p:cNvPr id="48" name="Rectangle 46"/>
          <p:cNvSpPr>
            <a:spLocks noGrp="1" noChangeArrowheads="1"/>
          </p:cNvSpPr>
          <p:nvPr>
            <p:ph type="sldNum" sz="quarter" idx="12"/>
          </p:nvPr>
        </p:nvSpPr>
        <p:spPr/>
        <p:txBody>
          <a:bodyPr/>
          <a:lstStyle>
            <a:lvl1pPr>
              <a:defRPr/>
            </a:lvl1pPr>
          </a:lstStyle>
          <a:p>
            <a:pPr>
              <a:defRPr/>
            </a:pPr>
            <a:fld id="{2796574C-D63C-4BDA-89D8-F57022BA0715}"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4E16B586-EA7D-4621-8B75-67A494AD697C}"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B7BD45B-8AA2-4A94-BBB4-D50D8185444D}"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299015A-1F74-4B3B-9999-77010A0C031A}"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p>
        </p:txBody>
      </p:sp>
      <p:sp>
        <p:nvSpPr>
          <p:cNvPr id="8" name="Rectangle 48"/>
          <p:cNvSpPr>
            <a:spLocks noGrp="1" noChangeArrowheads="1"/>
          </p:cNvSpPr>
          <p:nvPr>
            <p:ph type="ftr" sz="quarter" idx="11"/>
          </p:nvPr>
        </p:nvSpPr>
        <p:spPr>
          <a:ln/>
        </p:spPr>
        <p:txBody>
          <a:bodyPr/>
          <a:lstStyle>
            <a:lvl1pPr>
              <a:defRPr/>
            </a:lvl1pPr>
          </a:lstStyle>
          <a:p>
            <a:pPr>
              <a:defRPr/>
            </a:pPr>
            <a:endParaRPr lang="ru-RU"/>
          </a:p>
        </p:txBody>
      </p:sp>
      <p:sp>
        <p:nvSpPr>
          <p:cNvPr id="9" name="Rectangle 49"/>
          <p:cNvSpPr>
            <a:spLocks noGrp="1" noChangeArrowheads="1"/>
          </p:cNvSpPr>
          <p:nvPr>
            <p:ph type="sldNum" sz="quarter" idx="12"/>
          </p:nvPr>
        </p:nvSpPr>
        <p:spPr>
          <a:ln/>
        </p:spPr>
        <p:txBody>
          <a:bodyPr/>
          <a:lstStyle>
            <a:lvl1pPr>
              <a:defRPr/>
            </a:lvl1pPr>
          </a:lstStyle>
          <a:p>
            <a:pPr>
              <a:defRPr/>
            </a:pPr>
            <a:fld id="{DAE17B94-FB63-44A6-9A9F-09B0174965C1}"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p>
        </p:txBody>
      </p:sp>
      <p:sp>
        <p:nvSpPr>
          <p:cNvPr id="4" name="Rectangle 48"/>
          <p:cNvSpPr>
            <a:spLocks noGrp="1" noChangeArrowheads="1"/>
          </p:cNvSpPr>
          <p:nvPr>
            <p:ph type="ftr" sz="quarter" idx="11"/>
          </p:nvPr>
        </p:nvSpPr>
        <p:spPr>
          <a:ln/>
        </p:spPr>
        <p:txBody>
          <a:bodyPr/>
          <a:lstStyle>
            <a:lvl1pPr>
              <a:defRPr/>
            </a:lvl1pPr>
          </a:lstStyle>
          <a:p>
            <a:pPr>
              <a:defRPr/>
            </a:pPr>
            <a:endParaRPr lang="ru-RU"/>
          </a:p>
        </p:txBody>
      </p:sp>
      <p:sp>
        <p:nvSpPr>
          <p:cNvPr id="5" name="Rectangle 49"/>
          <p:cNvSpPr>
            <a:spLocks noGrp="1" noChangeArrowheads="1"/>
          </p:cNvSpPr>
          <p:nvPr>
            <p:ph type="sldNum" sz="quarter" idx="12"/>
          </p:nvPr>
        </p:nvSpPr>
        <p:spPr>
          <a:ln/>
        </p:spPr>
        <p:txBody>
          <a:bodyPr/>
          <a:lstStyle>
            <a:lvl1pPr>
              <a:defRPr/>
            </a:lvl1pPr>
          </a:lstStyle>
          <a:p>
            <a:pPr>
              <a:defRPr/>
            </a:pPr>
            <a:fld id="{CBD39918-D49A-4994-8C60-19E4CA33CA99}"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p>
        </p:txBody>
      </p:sp>
      <p:sp>
        <p:nvSpPr>
          <p:cNvPr id="3" name="Rectangle 48"/>
          <p:cNvSpPr>
            <a:spLocks noGrp="1" noChangeArrowheads="1"/>
          </p:cNvSpPr>
          <p:nvPr>
            <p:ph type="ftr" sz="quarter" idx="11"/>
          </p:nvPr>
        </p:nvSpPr>
        <p:spPr>
          <a:ln/>
        </p:spPr>
        <p:txBody>
          <a:bodyPr/>
          <a:lstStyle>
            <a:lvl1pPr>
              <a:defRPr/>
            </a:lvl1pPr>
          </a:lstStyle>
          <a:p>
            <a:pPr>
              <a:defRPr/>
            </a:pPr>
            <a:endParaRPr lang="ru-RU"/>
          </a:p>
        </p:txBody>
      </p:sp>
      <p:sp>
        <p:nvSpPr>
          <p:cNvPr id="4" name="Rectangle 49"/>
          <p:cNvSpPr>
            <a:spLocks noGrp="1" noChangeArrowheads="1"/>
          </p:cNvSpPr>
          <p:nvPr>
            <p:ph type="sldNum" sz="quarter" idx="12"/>
          </p:nvPr>
        </p:nvSpPr>
        <p:spPr>
          <a:ln/>
        </p:spPr>
        <p:txBody>
          <a:bodyPr/>
          <a:lstStyle>
            <a:lvl1pPr>
              <a:defRPr/>
            </a:lvl1pPr>
          </a:lstStyle>
          <a:p>
            <a:pPr>
              <a:defRPr/>
            </a:pPr>
            <a:fld id="{6F391B09-D3F6-4E16-9526-A720F6B08C5B}"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478529D1-F3A3-4930-B7FA-8B7314A9E19C}"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D04E318-4586-431A-BBE8-279FC23AAE1E}"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70214E0-681B-45E5-9724-BDE1F17FFE32}"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DBB9F6E1-E5D0-4844-B084-B0840F4EA222}" type="slidenum">
              <a:rPr lang="ru-RU"/>
              <a:pPr>
                <a:defRPr/>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2">
        <a:schemeClr val="bg1"/>
      </p:bgRef>
    </p:bg>
    <p:spTree>
      <p:nvGrpSpPr>
        <p:cNvPr id="1" name=""/>
        <p:cNvGrpSpPr/>
        <p:nvPr/>
      </p:nvGrpSpPr>
      <p:grpSpPr>
        <a:xfrm>
          <a:off x="0" y="0"/>
          <a:ext cx="0" cy="0"/>
          <a:chOff x="0" y="0"/>
          <a:chExt cx="0" cy="0"/>
        </a:xfrm>
      </p:grpSpPr>
      <p:sp>
        <p:nvSpPr>
          <p:cNvPr id="8" name="Прямоугольник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Прямая соединительная линия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Заголовок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ru-RU" smtClean="0"/>
              <a:t>Образец заголовка</a:t>
            </a:r>
            <a:endParaRPr kumimoji="0" lang="en-US"/>
          </a:p>
        </p:txBody>
      </p:sp>
      <p:sp>
        <p:nvSpPr>
          <p:cNvPr id="25" name="Подзаголовок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31" name="Дата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pPr>
              <a:defRPr/>
            </a:pPr>
            <a:endParaRPr lang="ru-RU"/>
          </a:p>
        </p:txBody>
      </p:sp>
      <p:sp>
        <p:nvSpPr>
          <p:cNvPr id="18" name="Нижний колонтитул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pPr>
              <a:defRPr/>
            </a:pPr>
            <a:endParaRPr lang="ru-RU"/>
          </a:p>
        </p:txBody>
      </p:sp>
      <p:sp>
        <p:nvSpPr>
          <p:cNvPr id="29" name="Номер слайда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pPr>
              <a:defRPr/>
            </a:pPr>
            <a:fld id="{2796574C-D63C-4BDA-89D8-F57022BA0715}"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pPr>
              <a:defRPr/>
            </a:pPr>
            <a:endParaRPr lang="ru-RU"/>
          </a:p>
        </p:txBody>
      </p:sp>
      <p:sp>
        <p:nvSpPr>
          <p:cNvPr id="5" name="Нижний колонтитул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pPr>
              <a:defRPr/>
            </a:pPr>
            <a:endParaRPr lang="ru-RU"/>
          </a:p>
        </p:txBody>
      </p:sp>
      <p:sp>
        <p:nvSpPr>
          <p:cNvPr id="6" name="Номер слайда 5"/>
          <p:cNvSpPr>
            <a:spLocks noGrp="1"/>
          </p:cNvSpPr>
          <p:nvPr>
            <p:ph type="sldNum" sz="quarter" idx="12"/>
          </p:nvPr>
        </p:nvSpPr>
        <p:spPr>
          <a:xfrm>
            <a:off x="6733952" y="6555112"/>
            <a:ext cx="588336" cy="228600"/>
          </a:xfrm>
        </p:spPr>
        <p:txBody>
          <a:bodyPr/>
          <a:lstStyle>
            <a:extLst/>
          </a:lstStyle>
          <a:p>
            <a:pPr>
              <a:defRPr/>
            </a:pPr>
            <a:fld id="{AB7BD45B-8AA2-4A94-BBB4-D50D8185444D}"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5299015A-1F74-4B3B-9999-77010A0C031A}" type="slidenum">
              <a:rPr lang="ru-RU" smtClean="0"/>
              <a:pPr>
                <a:defRPr/>
              </a:pPr>
              <a:t>‹#›</a:t>
            </a:fld>
            <a:endParaRPr lang="ru-RU"/>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nchor="b"/>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pPr>
              <a:defRPr/>
            </a:pPr>
            <a:endParaRPr lang="ru-RU"/>
          </a:p>
        </p:txBody>
      </p:sp>
      <p:sp>
        <p:nvSpPr>
          <p:cNvPr id="8" name="Нижний колонтитул 7"/>
          <p:cNvSpPr>
            <a:spLocks noGrp="1"/>
          </p:cNvSpPr>
          <p:nvPr>
            <p:ph type="ftr" sz="quarter" idx="11"/>
          </p:nvPr>
        </p:nvSpPr>
        <p:spPr/>
        <p:txBody>
          <a:bodyPr/>
          <a:lstStyle>
            <a:extLst/>
          </a:lstStyle>
          <a:p>
            <a:pPr>
              <a:defRPr/>
            </a:pPr>
            <a:endParaRPr lang="ru-RU"/>
          </a:p>
        </p:txBody>
      </p:sp>
      <p:sp>
        <p:nvSpPr>
          <p:cNvPr id="9" name="Номер слайда 8"/>
          <p:cNvSpPr>
            <a:spLocks noGrp="1"/>
          </p:cNvSpPr>
          <p:nvPr>
            <p:ph type="sldNum" sz="quarter" idx="12"/>
          </p:nvPr>
        </p:nvSpPr>
        <p:spPr/>
        <p:txBody>
          <a:bodyPr/>
          <a:lstStyle>
            <a:extLst/>
          </a:lstStyle>
          <a:p>
            <a:pPr>
              <a:defRPr/>
            </a:pPr>
            <a:fld id="{DAE17B94-FB63-44A6-9A9F-09B0174965C1}" type="slidenum">
              <a:rPr lang="ru-RU" smtClean="0"/>
              <a:pPr>
                <a:defRPr/>
              </a:pPr>
              <a:t>‹#›</a:t>
            </a:fld>
            <a:endParaRPr lang="ru-RU"/>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pPr>
              <a:defRPr/>
            </a:pPr>
            <a:endParaRPr lang="ru-RU"/>
          </a:p>
        </p:txBody>
      </p:sp>
      <p:sp>
        <p:nvSpPr>
          <p:cNvPr id="4" name="Нижний колонтитул 3"/>
          <p:cNvSpPr>
            <a:spLocks noGrp="1"/>
          </p:cNvSpPr>
          <p:nvPr>
            <p:ph type="ftr" sz="quarter" idx="11"/>
          </p:nvPr>
        </p:nvSpPr>
        <p:spPr/>
        <p:txBody>
          <a:bodyPr/>
          <a:lstStyle>
            <a:extLst/>
          </a:lstStyle>
          <a:p>
            <a:pPr>
              <a:defRPr/>
            </a:pPr>
            <a:endParaRPr lang="ru-RU"/>
          </a:p>
        </p:txBody>
      </p:sp>
      <p:sp>
        <p:nvSpPr>
          <p:cNvPr id="5" name="Номер слайда 4"/>
          <p:cNvSpPr>
            <a:spLocks noGrp="1"/>
          </p:cNvSpPr>
          <p:nvPr>
            <p:ph type="sldNum" sz="quarter" idx="12"/>
          </p:nvPr>
        </p:nvSpPr>
        <p:spPr/>
        <p:txBody>
          <a:bodyPr/>
          <a:lstStyle>
            <a:extLst/>
          </a:lstStyle>
          <a:p>
            <a:pPr>
              <a:defRPr/>
            </a:pPr>
            <a:fld id="{CBD39918-D49A-4994-8C60-19E4CA33CA99}" type="slidenum">
              <a:rPr lang="ru-RU" smtClean="0"/>
              <a:pPr>
                <a:defRPr/>
              </a:pPr>
              <a:t>‹#›</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solidFill>
                  <a:schemeClr val="tx2"/>
                </a:solidFill>
              </a:defRPr>
            </a:lvl1pPr>
            <a:extLst/>
          </a:lstStyle>
          <a:p>
            <a:pPr>
              <a:defRPr/>
            </a:pPr>
            <a:endParaRPr lang="ru-RU"/>
          </a:p>
        </p:txBody>
      </p:sp>
      <p:sp>
        <p:nvSpPr>
          <p:cNvPr id="3" name="Нижний колонтитул 2"/>
          <p:cNvSpPr>
            <a:spLocks noGrp="1"/>
          </p:cNvSpPr>
          <p:nvPr>
            <p:ph type="ftr" sz="quarter" idx="11"/>
          </p:nvPr>
        </p:nvSpPr>
        <p:spPr/>
        <p:txBody>
          <a:bodyPr/>
          <a:lstStyle>
            <a:lvl1pPr>
              <a:defRPr>
                <a:solidFill>
                  <a:schemeClr val="tx2"/>
                </a:solidFill>
              </a:defRPr>
            </a:lvl1pPr>
            <a:extLst/>
          </a:lstStyle>
          <a:p>
            <a:pPr>
              <a:defRPr/>
            </a:pPr>
            <a:endParaRPr lang="ru-RU"/>
          </a:p>
        </p:txBody>
      </p:sp>
      <p:sp>
        <p:nvSpPr>
          <p:cNvPr id="4" name="Номер слайда 3"/>
          <p:cNvSpPr>
            <a:spLocks noGrp="1"/>
          </p:cNvSpPr>
          <p:nvPr>
            <p:ph type="sldNum" sz="quarter" idx="12"/>
          </p:nvPr>
        </p:nvSpPr>
        <p:spPr/>
        <p:txBody>
          <a:bodyPr/>
          <a:lstStyle>
            <a:extLst/>
          </a:lstStyle>
          <a:p>
            <a:pPr>
              <a:defRPr/>
            </a:pPr>
            <a:fld id="{6F391B09-D3F6-4E16-9526-A720F6B08C5B}" type="slidenum">
              <a:rPr lang="ru-RU" smtClean="0"/>
              <a:pPr>
                <a:defRPr/>
              </a:pPr>
              <a:t>‹#›</a:t>
            </a:fld>
            <a:endParaRPr lang="ru-RU"/>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478529D1-F3A3-4930-B7FA-8B7314A9E19C}" type="slidenum">
              <a:rPr lang="ru-RU" smtClean="0"/>
              <a:pPr>
                <a:defRPr/>
              </a:pPr>
              <a:t>‹#›</a:t>
            </a:fld>
            <a:endParaRPr lang="ru-RU"/>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2"/>
      </p:bgRef>
    </p:bg>
    <p:spTree>
      <p:nvGrpSpPr>
        <p:cNvPr id="1" name=""/>
        <p:cNvGrpSpPr/>
        <p:nvPr/>
      </p:nvGrpSpPr>
      <p:grpSpPr>
        <a:xfrm>
          <a:off x="0" y="0"/>
          <a:ext cx="0" cy="0"/>
          <a:chOff x="0" y="0"/>
          <a:chExt cx="0" cy="0"/>
        </a:xfrm>
      </p:grpSpPr>
      <p:sp>
        <p:nvSpPr>
          <p:cNvPr id="8" name="Прямоугольник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Прямоугольник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Заголовок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ru-RU" smtClean="0"/>
              <a:t>Образец заголовка</a:t>
            </a:r>
            <a:endParaRPr kumimoji="0" lang="en-US" dirty="0"/>
          </a:p>
        </p:txBody>
      </p:sp>
      <p:sp>
        <p:nvSpPr>
          <p:cNvPr id="4" name="Текст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ru-RU" smtClean="0"/>
              <a:t>Образец текста</a:t>
            </a:r>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5D04E318-4586-431A-BBE8-279FC23AAE1E}" type="slidenum">
              <a:rPr lang="ru-RU" smtClean="0"/>
              <a:pPr>
                <a:defRPr/>
              </a:pPr>
              <a:t>‹#›</a:t>
            </a:fld>
            <a:endParaRPr lang="ru-RU"/>
          </a:p>
        </p:txBody>
      </p:sp>
      <p:sp>
        <p:nvSpPr>
          <p:cNvPr id="10" name="Рисунок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ru-RU" smtClean="0"/>
              <a:t>Вставка рисунка</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A70214E0-681B-45E5-9724-BDE1F17FFE32}" type="slidenum">
              <a:rPr lang="ru-RU" smtClean="0"/>
              <a:pPr>
                <a:defRPr/>
              </a:pPr>
              <a:t>‹#›</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53200" y="274955"/>
            <a:ext cx="1524000" cy="5851525"/>
          </a:xfrm>
        </p:spPr>
        <p:txBody>
          <a:bodyPr vert="eaVert" ancho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2"/>
            <a:ext cx="60198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a:xfrm>
            <a:off x="4242816" y="6557946"/>
            <a:ext cx="2002464" cy="226902"/>
          </a:xfrm>
        </p:spPr>
        <p:txBody>
          <a:bodyPr/>
          <a:lstStyle>
            <a:extLst/>
          </a:lstStyle>
          <a:p>
            <a:pPr>
              <a:defRPr/>
            </a:pPr>
            <a:endParaRPr lang="ru-RU"/>
          </a:p>
        </p:txBody>
      </p:sp>
      <p:sp>
        <p:nvSpPr>
          <p:cNvPr id="5" name="Нижний колонтитул 4"/>
          <p:cNvSpPr>
            <a:spLocks noGrp="1"/>
          </p:cNvSpPr>
          <p:nvPr>
            <p:ph type="ftr" sz="quarter" idx="11"/>
          </p:nvPr>
        </p:nvSpPr>
        <p:spPr>
          <a:xfrm>
            <a:off x="457200" y="6556248"/>
            <a:ext cx="3657600" cy="228600"/>
          </a:xfrm>
        </p:spPr>
        <p:txBody>
          <a:bodyPr/>
          <a:lstStyle>
            <a:extLst/>
          </a:lstStyle>
          <a:p>
            <a:pPr>
              <a:defRPr/>
            </a:pPr>
            <a:endParaRPr lang="ru-RU"/>
          </a:p>
        </p:txBody>
      </p:sp>
      <p:sp>
        <p:nvSpPr>
          <p:cNvPr id="6" name="Номер слайда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pPr>
              <a:defRPr/>
            </a:pPr>
            <a:fld id="{DBB9F6E1-E5D0-4844-B084-B0840F4EA222}" type="slidenum">
              <a:rPr lang="ru-RU" smtClean="0"/>
              <a:pPr>
                <a:defRPr/>
              </a:pPr>
              <a:t>‹#›</a:t>
            </a:fld>
            <a:endParaRPr lang="ru-RU"/>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11/16/2017</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xmlns="" val="3200818981"/>
      </p:ext>
    </p:extLst>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11/16/2017</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xmlns="" val="1600552737"/>
      </p:ext>
    </p:extLst>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41"/>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6"/>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11/16/2017</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xmlns="" val="185206887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DBD9794-A4CC-42D0-9A65-24C6B9EF4076}" type="datetimeFigureOut">
              <a:rPr lang="en-US" smtClean="0">
                <a:solidFill>
                  <a:prstClr val="black">
                    <a:tint val="75000"/>
                  </a:prstClr>
                </a:solidFill>
              </a:rPr>
              <a:pPr/>
              <a:t>11/16/2017</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xmlns="" val="116188236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8"/>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1"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1"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DBD9794-A4CC-42D0-9A65-24C6B9EF4076}" type="datetimeFigureOut">
              <a:rPr lang="en-US" smtClean="0">
                <a:solidFill>
                  <a:prstClr val="black">
                    <a:tint val="75000"/>
                  </a:prstClr>
                </a:solidFill>
              </a:rPr>
              <a:pPr/>
              <a:t>11/16/2017</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xmlns="" val="47281180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DBD9794-A4CC-42D0-9A65-24C6B9EF4076}" type="datetimeFigureOut">
              <a:rPr lang="en-US" smtClean="0">
                <a:solidFill>
                  <a:prstClr val="black">
                    <a:tint val="75000"/>
                  </a:prstClr>
                </a:solidFill>
              </a:rPr>
              <a:pPr/>
              <a:t>11/16/2017</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xmlns="" val="312519444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BD9794-A4CC-42D0-9A65-24C6B9EF4076}" type="datetimeFigureOut">
              <a:rPr lang="en-US" smtClean="0">
                <a:solidFill>
                  <a:prstClr val="black">
                    <a:tint val="75000"/>
                  </a:prstClr>
                </a:solidFill>
              </a:rPr>
              <a:pPr/>
              <a:t>11/16/2017</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xmlns="" val="359023584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8"/>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BD9794-A4CC-42D0-9A65-24C6B9EF4076}" type="datetimeFigureOut">
              <a:rPr lang="en-US" smtClean="0">
                <a:solidFill>
                  <a:prstClr val="black">
                    <a:tint val="75000"/>
                  </a:prstClr>
                </a:solidFill>
              </a:rPr>
              <a:pPr/>
              <a:t>11/16/2017</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xmlns="" val="115369605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8"/>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BD9794-A4CC-42D0-9A65-24C6B9EF4076}" type="datetimeFigureOut">
              <a:rPr lang="en-US" smtClean="0">
                <a:solidFill>
                  <a:prstClr val="black">
                    <a:tint val="75000"/>
                  </a:prstClr>
                </a:solidFill>
              </a:rPr>
              <a:pPr/>
              <a:t>11/16/2017</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xmlns="" val="98193974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11/16/2017</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xmlns="" val="295825271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1"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11/16/2017</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xmlns="" val="328633829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pPr>
              <a:defRPr/>
            </a:pPr>
            <a:endParaRPr lang="ru-RU"/>
          </a:p>
        </p:txBody>
      </p:sp>
      <p:sp>
        <p:nvSpPr>
          <p:cNvPr id="2" name="Нижний колонтитул 1"/>
          <p:cNvSpPr>
            <a:spLocks noGrp="1"/>
          </p:cNvSpPr>
          <p:nvPr>
            <p:ph type="ftr" sz="quarter" idx="11"/>
          </p:nvPr>
        </p:nvSpPr>
        <p:spPr/>
        <p:txBody>
          <a:bodyPr/>
          <a:lstStyle/>
          <a:p>
            <a:pPr>
              <a:defRPr/>
            </a:pPr>
            <a:endParaRPr lang="ru-RU"/>
          </a:p>
        </p:txBody>
      </p:sp>
      <p:sp>
        <p:nvSpPr>
          <p:cNvPr id="15" name="Номер слайда 14"/>
          <p:cNvSpPr>
            <a:spLocks noGrp="1"/>
          </p:cNvSpPr>
          <p:nvPr>
            <p:ph type="sldNum" sz="quarter" idx="12"/>
          </p:nvPr>
        </p:nvSpPr>
        <p:spPr>
          <a:xfrm>
            <a:off x="8229600" y="6473952"/>
            <a:ext cx="758952" cy="246888"/>
          </a:xfrm>
        </p:spPr>
        <p:txBody>
          <a:bodyPr/>
          <a:lstStyle/>
          <a:p>
            <a:pPr>
              <a:defRPr/>
            </a:pPr>
            <a:fld id="{2796574C-D63C-4BDA-89D8-F57022BA0715}" type="slidenum">
              <a:rPr lang="ru-RU" smtClean="0"/>
              <a:pPr>
                <a:defRPr/>
              </a:pPr>
              <a:t>‹#›</a:t>
            </a:fld>
            <a:endParaRPr lang="ru-RU"/>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p>
        </p:txBody>
      </p:sp>
      <p:sp>
        <p:nvSpPr>
          <p:cNvPr id="19" name="Нижний колонтитул 18"/>
          <p:cNvSpPr>
            <a:spLocks noGrp="1"/>
          </p:cNvSpPr>
          <p:nvPr>
            <p:ph type="ftr" sz="quarter" idx="11"/>
          </p:nvPr>
        </p:nvSpPr>
        <p:spPr>
          <a:xfrm>
            <a:off x="3581400" y="76200"/>
            <a:ext cx="2895600" cy="288925"/>
          </a:xfrm>
        </p:spPr>
        <p:txBody>
          <a:bodyPr/>
          <a:lstStyle/>
          <a:p>
            <a:pPr>
              <a:defRPr/>
            </a:pPr>
            <a:endParaRPr lang="ru-RU"/>
          </a:p>
        </p:txBody>
      </p:sp>
      <p:sp>
        <p:nvSpPr>
          <p:cNvPr id="16" name="Номер слайда 15"/>
          <p:cNvSpPr>
            <a:spLocks noGrp="1"/>
          </p:cNvSpPr>
          <p:nvPr>
            <p:ph type="sldNum" sz="quarter" idx="12"/>
          </p:nvPr>
        </p:nvSpPr>
        <p:spPr>
          <a:xfrm>
            <a:off x="8229600" y="6473952"/>
            <a:ext cx="758952" cy="246888"/>
          </a:xfrm>
        </p:spPr>
        <p:txBody>
          <a:bodyPr/>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pPr>
              <a:defRPr/>
            </a:pPr>
            <a:endParaRPr lang="ru-RU"/>
          </a:p>
        </p:txBody>
      </p:sp>
      <p:sp>
        <p:nvSpPr>
          <p:cNvPr id="11" name="Нижний колонтитул 10"/>
          <p:cNvSpPr>
            <a:spLocks noGrp="1"/>
          </p:cNvSpPr>
          <p:nvPr>
            <p:ph type="ftr" sz="quarter" idx="11"/>
          </p:nvPr>
        </p:nvSpPr>
        <p:spPr/>
        <p:txBody>
          <a:bodyPr/>
          <a:lstStyle/>
          <a:p>
            <a:pPr>
              <a:defRPr/>
            </a:pPr>
            <a:endParaRPr lang="ru-RU"/>
          </a:p>
        </p:txBody>
      </p:sp>
      <p:sp>
        <p:nvSpPr>
          <p:cNvPr id="16" name="Номер слайда 15"/>
          <p:cNvSpPr>
            <a:spLocks noGrp="1"/>
          </p:cNvSpPr>
          <p:nvPr>
            <p:ph type="sldNum" sz="quarter" idx="12"/>
          </p:nvPr>
        </p:nvSpPr>
        <p:spPr/>
        <p:txBody>
          <a:bodyPr/>
          <a:lstStyle/>
          <a:p>
            <a:pPr>
              <a:defRPr/>
            </a:pPr>
            <a:fld id="{AB7BD45B-8AA2-4A94-BBB4-D50D8185444D}" type="slidenum">
              <a:rPr lang="ru-RU" smtClean="0"/>
              <a:pPr>
                <a:defRPr/>
              </a:pPr>
              <a:t>‹#›</a:t>
            </a:fld>
            <a:endParaRPr lang="ru-RU"/>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pPr>
              <a:defRPr/>
            </a:pPr>
            <a:endParaRPr lang="ru-RU"/>
          </a:p>
        </p:txBody>
      </p:sp>
      <p:sp>
        <p:nvSpPr>
          <p:cNvPr id="10" name="Нижний колонтитул 9"/>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a:xfrm>
            <a:off x="8229600" y="6477000"/>
            <a:ext cx="762000" cy="246888"/>
          </a:xfrm>
        </p:spPr>
        <p:txBody>
          <a:bodyPr/>
          <a:lstStyle/>
          <a:p>
            <a:pPr>
              <a:defRPr/>
            </a:pPr>
            <a:fld id="{DAE17B94-FB63-44A6-9A9F-09B0174965C1}" type="slidenum">
              <a:rPr lang="ru-RU" smtClean="0"/>
              <a:pPr>
                <a:defRPr/>
              </a:pPr>
              <a:t>‹#›</a:t>
            </a:fld>
            <a:endParaRPr lang="ru-RU"/>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pPr>
              <a:defRPr/>
            </a:pPr>
            <a:endParaRPr lang="ru-RU"/>
          </a:p>
        </p:txBody>
      </p:sp>
      <p:sp>
        <p:nvSpPr>
          <p:cNvPr id="21" name="Нижний колонтитул 20"/>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pPr>
              <a:defRPr/>
            </a:pPr>
            <a:endParaRPr lang="ru-RU"/>
          </a:p>
        </p:txBody>
      </p:sp>
      <p:sp>
        <p:nvSpPr>
          <p:cNvPr id="24" name="Нижний колонтитул 23"/>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p>
        </p:txBody>
      </p:sp>
      <p:sp>
        <p:nvSpPr>
          <p:cNvPr id="29" name="Нижний колонтитул 28"/>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5D04E318-4586-431A-BBE8-279FC23AAE1E}" type="slidenum">
              <a:rPr lang="ru-RU" smtClean="0"/>
              <a:pPr>
                <a:defRPr/>
              </a:pPr>
              <a:t>‹#›</a:t>
            </a:fld>
            <a:endParaRPr lang="ru-RU"/>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1"/>
      </p:bgRef>
    </p:bg>
    <p:spTree>
      <p:nvGrpSpPr>
        <p:cNvPr id="1" name=""/>
        <p:cNvGrpSpPr/>
        <p:nvPr/>
      </p:nvGrpSpPr>
      <p:grpSpPr>
        <a:xfrm>
          <a:off x="0" y="0"/>
          <a:ext cx="0" cy="0"/>
          <a:chOff x="0" y="0"/>
          <a:chExt cx="0" cy="0"/>
        </a:xfrm>
      </p:grpSpPr>
      <p:sp>
        <p:nvSpPr>
          <p:cNvPr id="12" name="Прямоугольник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useBgFill="1">
        <p:nvSpPr>
          <p:cNvPr id="13" name="Скругленный прямоугольник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endParaRPr lang="en-US">
              <a:solidFill>
                <a:prstClr val="white"/>
              </a:solidFill>
            </a:endParaRPr>
          </a:p>
        </p:txBody>
      </p:sp>
      <p:sp>
        <p:nvSpPr>
          <p:cNvPr id="9" name="Подзаголовок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p:txBody>
          <a:bodyPr/>
          <a:lstStyle/>
          <a:p>
            <a:pPr>
              <a:defRPr/>
            </a:pPr>
            <a:endParaRPr lang="ru-RU">
              <a:solidFill>
                <a:srgbClr val="696464"/>
              </a:solidFill>
            </a:endParaRPr>
          </a:p>
        </p:txBody>
      </p:sp>
      <p:sp>
        <p:nvSpPr>
          <p:cNvPr id="17" name="Нижний колонтитул 16"/>
          <p:cNvSpPr>
            <a:spLocks noGrp="1"/>
          </p:cNvSpPr>
          <p:nvPr>
            <p:ph type="ftr" sz="quarter" idx="11"/>
          </p:nvPr>
        </p:nvSpPr>
        <p:spPr/>
        <p:txBody>
          <a:bodyPr/>
          <a:lstStyle/>
          <a:p>
            <a:pPr>
              <a:defRPr/>
            </a:pPr>
            <a:endParaRPr lang="ru-RU">
              <a:solidFill>
                <a:srgbClr val="696464"/>
              </a:solidFill>
            </a:endParaRPr>
          </a:p>
        </p:txBody>
      </p:sp>
      <p:sp>
        <p:nvSpPr>
          <p:cNvPr id="29" name="Номер слайда 28"/>
          <p:cNvSpPr>
            <a:spLocks noGrp="1"/>
          </p:cNvSpPr>
          <p:nvPr>
            <p:ph type="sldNum" sz="quarter" idx="12"/>
          </p:nvPr>
        </p:nvSpPr>
        <p:spPr/>
        <p:txBody>
          <a:bodyPr lIns="0" tIns="0" rIns="0" bIns="0">
            <a:noAutofit/>
          </a:bodyPr>
          <a:lstStyle>
            <a:lvl1pPr>
              <a:defRPr sz="1400">
                <a:solidFill>
                  <a:srgbClr val="FFFFFF"/>
                </a:solidFill>
              </a:defRPr>
            </a:lvl1pPr>
          </a:lstStyle>
          <a:p>
            <a:pPr>
              <a:defRPr/>
            </a:pPr>
            <a:fld id="{2796574C-D63C-4BDA-89D8-F57022BA0715}" type="slidenum">
              <a:rPr lang="ru-RU" smtClean="0"/>
              <a:pPr>
                <a:defRPr/>
              </a:pPr>
              <a:t>‹#›</a:t>
            </a:fld>
            <a:endParaRPr lang="ru-RU"/>
          </a:p>
        </p:txBody>
      </p:sp>
      <p:sp>
        <p:nvSpPr>
          <p:cNvPr id="7" name="Прямоугольник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0" name="Прямоугольник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Прямоугольник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8" name="Заголовок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ru-RU" smtClean="0"/>
              <a:t>Образец заголовка</a:t>
            </a:r>
            <a:endParaRPr kumimoji="0" lang="en-US"/>
          </a:p>
        </p:txBody>
      </p:sp>
    </p:spTree>
    <p:extLst>
      <p:ext uri="{BB962C8B-B14F-4D97-AF65-F5344CB8AC3E}">
        <p14:creationId xmlns:p14="http://schemas.microsoft.com/office/powerpoint/2010/main" xmlns="" val="1143527869"/>
      </p:ext>
    </p:extLst>
  </p:cSld>
  <p:clrMapOvr>
    <a:overrideClrMapping bg1="lt1" tx1="dk1" bg2="lt2" tx2="dk2" accent1="accent1" accent2="accent2" accent3="accent3" accent4="accent4" accent5="accent5" accent6="accent6" hlink="hlink" folHlink="folHlink"/>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4" name="Дата 3"/>
          <p:cNvSpPr>
            <a:spLocks noGrp="1"/>
          </p:cNvSpPr>
          <p:nvPr>
            <p:ph type="dt" sz="half" idx="10"/>
          </p:nvPr>
        </p:nvSpPr>
        <p:spPr/>
        <p:txBody>
          <a:bodyPr/>
          <a:lstStyle/>
          <a:p>
            <a:pPr>
              <a:defRPr/>
            </a:pPr>
            <a:endParaRPr lang="ru-RU">
              <a:solidFill>
                <a:srgbClr val="696464"/>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696464"/>
              </a:solidFill>
            </a:endParaRPr>
          </a:p>
        </p:txBody>
      </p:sp>
      <p:sp>
        <p:nvSpPr>
          <p:cNvPr id="6" name="Номер слайда 5"/>
          <p:cNvSpPr>
            <a:spLocks noGrp="1"/>
          </p:cNvSpPr>
          <p:nvPr>
            <p:ph type="sldNum" sz="quarter" idx="12"/>
          </p:nvPr>
        </p:nvSpPr>
        <p:spPr/>
        <p:txBody>
          <a:bodyPr/>
          <a:lstStyle/>
          <a:p>
            <a:pPr>
              <a:defRPr/>
            </a:pPr>
            <a:fld id="{4E16B586-EA7D-4621-8B75-67A494AD697C}" type="slidenum">
              <a:rPr lang="ru-RU" smtClean="0"/>
              <a:pPr>
                <a:defRPr/>
              </a:pPr>
              <a:t>‹#›</a:t>
            </a:fld>
            <a:endParaRPr lang="ru-RU"/>
          </a:p>
        </p:txBody>
      </p:sp>
      <p:sp>
        <p:nvSpPr>
          <p:cNvPr id="8" name="Содержимое 7"/>
          <p:cNvSpPr>
            <a:spLocks noGrp="1"/>
          </p:cNvSpPr>
          <p:nvPr>
            <p:ph sz="quarter" idx="1"/>
          </p:nvPr>
        </p:nvSpPr>
        <p:spPr>
          <a:xfrm>
            <a:off x="914400" y="1447800"/>
            <a:ext cx="777240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extLst>
      <p:ext uri="{BB962C8B-B14F-4D97-AF65-F5344CB8AC3E}">
        <p14:creationId xmlns:p14="http://schemas.microsoft.com/office/powerpoint/2010/main" xmlns="" val="3450701980"/>
      </p:ext>
    </p:extLst>
  </p:cSld>
  <p:clrMapOvr>
    <a:masterClrMapping/>
  </p:clrMapOvr>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1"/>
      </p:bgRef>
    </p:bg>
    <p:spTree>
      <p:nvGrpSpPr>
        <p:cNvPr id="1" name=""/>
        <p:cNvGrpSpPr/>
        <p:nvPr/>
      </p:nvGrpSpPr>
      <p:grpSpPr>
        <a:xfrm>
          <a:off x="0" y="0"/>
          <a:ext cx="0" cy="0"/>
          <a:chOff x="0" y="0"/>
          <a:chExt cx="0" cy="0"/>
        </a:xfrm>
      </p:grpSpPr>
      <p:sp>
        <p:nvSpPr>
          <p:cNvPr id="11" name="Прямоугольник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useBgFill="1">
        <p:nvSpPr>
          <p:cNvPr id="10" name="Скругленный прямоугольник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a:endParaRPr lang="en-US">
              <a:solidFill>
                <a:prstClr val="white"/>
              </a:solidFill>
            </a:endParaRPr>
          </a:p>
        </p:txBody>
      </p:sp>
      <p:sp>
        <p:nvSpPr>
          <p:cNvPr id="2" name="Заголовок 1"/>
          <p:cNvSpPr>
            <a:spLocks noGrp="1"/>
          </p:cNvSpPr>
          <p:nvPr>
            <p:ph type="title"/>
          </p:nvPr>
        </p:nvSpPr>
        <p:spPr>
          <a:xfrm>
            <a:off x="722313" y="952500"/>
            <a:ext cx="7772400" cy="1362075"/>
          </a:xfrm>
        </p:spPr>
        <p:txBody>
          <a:bodyPr anchor="b" anchorCtr="0"/>
          <a:lstStyle>
            <a:lvl1pPr algn="l">
              <a:buNone/>
              <a:defRPr sz="4000" b="0" cap="none"/>
            </a:lvl1pPr>
          </a:lstStyle>
          <a:p>
            <a:r>
              <a:rPr kumimoji="0" lang="ru-RU" smtClean="0"/>
              <a:t>Образец заголовка</a:t>
            </a:r>
            <a:endParaRPr kumimoji="0" lang="en-US"/>
          </a:p>
        </p:txBody>
      </p:sp>
      <p:sp>
        <p:nvSpPr>
          <p:cNvPr id="3" name="Текст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pPr>
              <a:defRPr/>
            </a:pPr>
            <a:endParaRPr lang="ru-RU">
              <a:solidFill>
                <a:srgbClr val="696464"/>
              </a:solidFill>
            </a:endParaRPr>
          </a:p>
        </p:txBody>
      </p:sp>
      <p:sp>
        <p:nvSpPr>
          <p:cNvPr id="5" name="Нижний колонтитул 4"/>
          <p:cNvSpPr>
            <a:spLocks noGrp="1"/>
          </p:cNvSpPr>
          <p:nvPr>
            <p:ph type="ftr" sz="quarter" idx="11"/>
          </p:nvPr>
        </p:nvSpPr>
        <p:spPr>
          <a:xfrm>
            <a:off x="800100" y="6172200"/>
            <a:ext cx="4000500" cy="457200"/>
          </a:xfrm>
        </p:spPr>
        <p:txBody>
          <a:bodyPr/>
          <a:lstStyle/>
          <a:p>
            <a:pPr>
              <a:defRPr/>
            </a:pPr>
            <a:endParaRPr lang="ru-RU">
              <a:solidFill>
                <a:srgbClr val="696464"/>
              </a:solidFill>
            </a:endParaRPr>
          </a:p>
        </p:txBody>
      </p:sp>
      <p:sp>
        <p:nvSpPr>
          <p:cNvPr id="7" name="Прямоугольник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8" name="Прямоугольник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9" name="Прямоугольник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6" name="Номер слайда 5"/>
          <p:cNvSpPr>
            <a:spLocks noGrp="1"/>
          </p:cNvSpPr>
          <p:nvPr>
            <p:ph type="sldNum" sz="quarter" idx="12"/>
          </p:nvPr>
        </p:nvSpPr>
        <p:spPr>
          <a:xfrm>
            <a:off x="146304" y="6208776"/>
            <a:ext cx="457200" cy="457200"/>
          </a:xfrm>
        </p:spPr>
        <p:txBody>
          <a:bodyPr/>
          <a:lstStyle/>
          <a:p>
            <a:pPr>
              <a:defRPr/>
            </a:pPr>
            <a:fld id="{AB7BD45B-8AA2-4A94-BBB4-D50D8185444D}" type="slidenum">
              <a:rPr lang="ru-RU" smtClean="0"/>
              <a:pPr>
                <a:defRPr/>
              </a:pPr>
              <a:t>‹#›</a:t>
            </a:fld>
            <a:endParaRPr lang="ru-RU"/>
          </a:p>
        </p:txBody>
      </p:sp>
    </p:spTree>
    <p:extLst>
      <p:ext uri="{BB962C8B-B14F-4D97-AF65-F5344CB8AC3E}">
        <p14:creationId xmlns:p14="http://schemas.microsoft.com/office/powerpoint/2010/main" xmlns="" val="522190005"/>
      </p:ext>
    </p:extLst>
  </p:cSld>
  <p:clrMapOvr>
    <a:overrideClrMapping bg1="lt1" tx1="dk1" bg2="lt2" tx2="dk2" accent1="accent1" accent2="accent2" accent3="accent3" accent4="accent4" accent5="accent5" accent6="accent6" hlink="hlink" folHlink="folHlink"/>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p>
            <a:pPr>
              <a:defRPr/>
            </a:pPr>
            <a:endParaRPr lang="ru-RU">
              <a:solidFill>
                <a:srgbClr val="696464"/>
              </a:solidFill>
            </a:endParaRPr>
          </a:p>
        </p:txBody>
      </p:sp>
      <p:sp>
        <p:nvSpPr>
          <p:cNvPr id="6" name="Нижний колонтитул 5"/>
          <p:cNvSpPr>
            <a:spLocks noGrp="1"/>
          </p:cNvSpPr>
          <p:nvPr>
            <p:ph type="ftr" sz="quarter" idx="11"/>
          </p:nvPr>
        </p:nvSpPr>
        <p:spPr/>
        <p:txBody>
          <a:bodyPr/>
          <a:lstStyle/>
          <a:p>
            <a:pPr>
              <a:defRPr/>
            </a:pPr>
            <a:endParaRPr lang="ru-RU">
              <a:solidFill>
                <a:srgbClr val="696464"/>
              </a:solidFill>
            </a:endParaRPr>
          </a:p>
        </p:txBody>
      </p:sp>
      <p:sp>
        <p:nvSpPr>
          <p:cNvPr id="7" name="Номер слайда 6"/>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
        <p:nvSpPr>
          <p:cNvPr id="9" name="Содержимое 8"/>
          <p:cNvSpPr>
            <a:spLocks noGrp="1"/>
          </p:cNvSpPr>
          <p:nvPr>
            <p:ph sz="quarter" idx="1"/>
          </p:nvPr>
        </p:nvSpPr>
        <p:spPr>
          <a:xfrm>
            <a:off x="914400" y="1447800"/>
            <a:ext cx="374904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1" name="Содержимое 10"/>
          <p:cNvSpPr>
            <a:spLocks noGrp="1"/>
          </p:cNvSpPr>
          <p:nvPr>
            <p:ph sz="quarter" idx="2"/>
          </p:nvPr>
        </p:nvSpPr>
        <p:spPr>
          <a:xfrm>
            <a:off x="4933950" y="1447800"/>
            <a:ext cx="374904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extLst>
      <p:ext uri="{BB962C8B-B14F-4D97-AF65-F5344CB8AC3E}">
        <p14:creationId xmlns:p14="http://schemas.microsoft.com/office/powerpoint/2010/main" xmlns="" val="187156060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3050"/>
            <a:ext cx="7772400" cy="1143000"/>
          </a:xfrm>
        </p:spPr>
        <p:txBody>
          <a:bodyPr anchor="b" anchorCtr="0"/>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7" name="Дата 6"/>
          <p:cNvSpPr>
            <a:spLocks noGrp="1"/>
          </p:cNvSpPr>
          <p:nvPr>
            <p:ph type="dt" sz="half" idx="10"/>
          </p:nvPr>
        </p:nvSpPr>
        <p:spPr/>
        <p:txBody>
          <a:bodyPr/>
          <a:lstStyle/>
          <a:p>
            <a:pPr>
              <a:defRPr/>
            </a:pPr>
            <a:endParaRPr lang="ru-RU">
              <a:solidFill>
                <a:srgbClr val="696464"/>
              </a:solidFill>
            </a:endParaRPr>
          </a:p>
        </p:txBody>
      </p:sp>
      <p:sp>
        <p:nvSpPr>
          <p:cNvPr id="8" name="Нижний колонтитул 7"/>
          <p:cNvSpPr>
            <a:spLocks noGrp="1"/>
          </p:cNvSpPr>
          <p:nvPr>
            <p:ph type="ftr" sz="quarter" idx="11"/>
          </p:nvPr>
        </p:nvSpPr>
        <p:spPr/>
        <p:txBody>
          <a:bodyPr/>
          <a:lstStyle/>
          <a:p>
            <a:pPr>
              <a:defRPr/>
            </a:pPr>
            <a:endParaRPr lang="ru-RU">
              <a:solidFill>
                <a:srgbClr val="696464"/>
              </a:solidFill>
            </a:endParaRPr>
          </a:p>
        </p:txBody>
      </p:sp>
      <p:sp>
        <p:nvSpPr>
          <p:cNvPr id="9" name="Номер слайда 8"/>
          <p:cNvSpPr>
            <a:spLocks noGrp="1"/>
          </p:cNvSpPr>
          <p:nvPr>
            <p:ph type="sldNum" sz="quarter" idx="12"/>
          </p:nvPr>
        </p:nvSpPr>
        <p:spPr/>
        <p:txBody>
          <a:bodyPr/>
          <a:lstStyle/>
          <a:p>
            <a:pPr>
              <a:defRPr/>
            </a:pPr>
            <a:fld id="{DAE17B94-FB63-44A6-9A9F-09B0174965C1}" type="slidenum">
              <a:rPr lang="ru-RU" smtClean="0"/>
              <a:pPr>
                <a:defRPr/>
              </a:pPr>
              <a:t>‹#›</a:t>
            </a:fld>
            <a:endParaRPr lang="ru-RU"/>
          </a:p>
        </p:txBody>
      </p:sp>
      <p:sp>
        <p:nvSpPr>
          <p:cNvPr id="11" name="Содержимое 10"/>
          <p:cNvSpPr>
            <a:spLocks noGrp="1"/>
          </p:cNvSpPr>
          <p:nvPr>
            <p:ph sz="half" idx="2"/>
          </p:nvPr>
        </p:nvSpPr>
        <p:spPr>
          <a:xfrm>
            <a:off x="9144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4"/>
          </p:nvPr>
        </p:nvSpPr>
        <p:spPr>
          <a:xfrm>
            <a:off x="49530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extLst>
      <p:ext uri="{BB962C8B-B14F-4D97-AF65-F5344CB8AC3E}">
        <p14:creationId xmlns:p14="http://schemas.microsoft.com/office/powerpoint/2010/main" xmlns="" val="625644478"/>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a:defRPr/>
            </a:pPr>
            <a:endParaRPr lang="ru-RU">
              <a:solidFill>
                <a:srgbClr val="696464"/>
              </a:solidFill>
            </a:endParaRPr>
          </a:p>
        </p:txBody>
      </p:sp>
      <p:sp>
        <p:nvSpPr>
          <p:cNvPr id="4" name="Нижний колонтитул 3"/>
          <p:cNvSpPr>
            <a:spLocks noGrp="1"/>
          </p:cNvSpPr>
          <p:nvPr>
            <p:ph type="ftr" sz="quarter" idx="11"/>
          </p:nvPr>
        </p:nvSpPr>
        <p:spPr/>
        <p:txBody>
          <a:bodyPr/>
          <a:lstStyle/>
          <a:p>
            <a:pPr>
              <a:defRPr/>
            </a:pPr>
            <a:endParaRPr lang="ru-RU">
              <a:solidFill>
                <a:srgbClr val="696464"/>
              </a:solidFill>
            </a:endParaRPr>
          </a:p>
        </p:txBody>
      </p:sp>
      <p:sp>
        <p:nvSpPr>
          <p:cNvPr id="5" name="Номер слайда 4"/>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extLst>
      <p:ext uri="{BB962C8B-B14F-4D97-AF65-F5344CB8AC3E}">
        <p14:creationId xmlns:p14="http://schemas.microsoft.com/office/powerpoint/2010/main" xmlns="" val="963641948"/>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a:defRPr/>
            </a:pPr>
            <a:endParaRPr lang="ru-RU">
              <a:solidFill>
                <a:srgbClr val="696464"/>
              </a:solidFill>
            </a:endParaRPr>
          </a:p>
        </p:txBody>
      </p:sp>
      <p:sp>
        <p:nvSpPr>
          <p:cNvPr id="3" name="Нижний колонтитул 2"/>
          <p:cNvSpPr>
            <a:spLocks noGrp="1"/>
          </p:cNvSpPr>
          <p:nvPr>
            <p:ph type="ftr" sz="quarter" idx="11"/>
          </p:nvPr>
        </p:nvSpPr>
        <p:spPr/>
        <p:txBody>
          <a:bodyPr/>
          <a:lstStyle/>
          <a:p>
            <a:pPr>
              <a:defRPr/>
            </a:pPr>
            <a:endParaRPr lang="ru-RU">
              <a:solidFill>
                <a:srgbClr val="696464"/>
              </a:solidFill>
            </a:endParaRPr>
          </a:p>
        </p:txBody>
      </p:sp>
      <p:sp>
        <p:nvSpPr>
          <p:cNvPr id="4" name="Номер слайда 3"/>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extLst>
      <p:ext uri="{BB962C8B-B14F-4D97-AF65-F5344CB8AC3E}">
        <p14:creationId xmlns:p14="http://schemas.microsoft.com/office/powerpoint/2010/main" xmlns="" val="303976148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8" name="Прямоугольник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useBgFill="1">
        <p:nvSpPr>
          <p:cNvPr id="9" name="Скругленный прямоугольник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endParaRPr lang="en-US">
              <a:solidFill>
                <a:prstClr val="white"/>
              </a:solidFill>
            </a:endParaRPr>
          </a:p>
        </p:txBody>
      </p:sp>
      <p:sp>
        <p:nvSpPr>
          <p:cNvPr id="2" name="Заголовок 1"/>
          <p:cNvSpPr>
            <a:spLocks noGrp="1"/>
          </p:cNvSpPr>
          <p:nvPr>
            <p:ph type="title"/>
          </p:nvPr>
        </p:nvSpPr>
        <p:spPr>
          <a:xfrm>
            <a:off x="914400" y="273050"/>
            <a:ext cx="7772400" cy="1143000"/>
          </a:xfrm>
        </p:spPr>
        <p:txBody>
          <a:bodyPr anchor="b" anchorCtr="0"/>
          <a:lstStyle>
            <a:lvl1pPr algn="l">
              <a:buNone/>
              <a:defRPr sz="4000" b="0"/>
            </a:lvl1pPr>
          </a:lstStyle>
          <a:p>
            <a:r>
              <a:rPr kumimoji="0" lang="ru-RU" smtClean="0"/>
              <a:t>Образец заголовка</a:t>
            </a:r>
            <a:endParaRPr kumimoji="0" lang="en-US"/>
          </a:p>
        </p:txBody>
      </p:sp>
      <p:sp>
        <p:nvSpPr>
          <p:cNvPr id="3" name="Текст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solidFill>
                <a:srgbClr val="696464"/>
              </a:solidFill>
            </a:endParaRPr>
          </a:p>
        </p:txBody>
      </p:sp>
      <p:sp>
        <p:nvSpPr>
          <p:cNvPr id="6" name="Нижний колонтитул 5"/>
          <p:cNvSpPr>
            <a:spLocks noGrp="1"/>
          </p:cNvSpPr>
          <p:nvPr>
            <p:ph type="ftr" sz="quarter" idx="11"/>
          </p:nvPr>
        </p:nvSpPr>
        <p:spPr/>
        <p:txBody>
          <a:bodyPr/>
          <a:lstStyle/>
          <a:p>
            <a:pPr>
              <a:defRPr/>
            </a:pPr>
            <a:endParaRPr lang="ru-RU">
              <a:solidFill>
                <a:srgbClr val="696464"/>
              </a:solidFill>
            </a:endParaRPr>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
        <p:nvSpPr>
          <p:cNvPr id="11" name="Содержимое 10"/>
          <p:cNvSpPr>
            <a:spLocks noGrp="1"/>
          </p:cNvSpPr>
          <p:nvPr>
            <p:ph sz="quarter" idx="1"/>
          </p:nvPr>
        </p:nvSpPr>
        <p:spPr>
          <a:xfrm>
            <a:off x="2971800" y="1600200"/>
            <a:ext cx="5715000" cy="44958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extLst>
      <p:ext uri="{BB962C8B-B14F-4D97-AF65-F5344CB8AC3E}">
        <p14:creationId xmlns:p14="http://schemas.microsoft.com/office/powerpoint/2010/main" xmlns="" val="4014272945"/>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solidFill>
                <a:srgbClr val="696464"/>
              </a:solidFill>
            </a:endParaRPr>
          </a:p>
        </p:txBody>
      </p:sp>
      <p:sp>
        <p:nvSpPr>
          <p:cNvPr id="6" name="Нижний колонтитул 5"/>
          <p:cNvSpPr>
            <a:spLocks noGrp="1"/>
          </p:cNvSpPr>
          <p:nvPr>
            <p:ph type="ftr" sz="quarter" idx="11"/>
          </p:nvPr>
        </p:nvSpPr>
        <p:spPr>
          <a:xfrm>
            <a:off x="914400" y="6172200"/>
            <a:ext cx="3886200" cy="457200"/>
          </a:xfrm>
        </p:spPr>
        <p:txBody>
          <a:bodyPr/>
          <a:lstStyle/>
          <a:p>
            <a:pPr>
              <a:defRPr/>
            </a:pPr>
            <a:endParaRPr lang="ru-RU">
              <a:solidFill>
                <a:srgbClr val="696464"/>
              </a:solidFill>
            </a:endParaRPr>
          </a:p>
        </p:txBody>
      </p:sp>
      <p:sp>
        <p:nvSpPr>
          <p:cNvPr id="7" name="Номер слайда 6"/>
          <p:cNvSpPr>
            <a:spLocks noGrp="1"/>
          </p:cNvSpPr>
          <p:nvPr>
            <p:ph type="sldNum" sz="quarter" idx="12"/>
          </p:nvPr>
        </p:nvSpPr>
        <p:spPr>
          <a:xfrm>
            <a:off x="146304" y="6208776"/>
            <a:ext cx="457200" cy="457200"/>
          </a:xfrm>
        </p:spPr>
        <p:txBody>
          <a:bodyPr/>
          <a:lstStyle/>
          <a:p>
            <a:pPr>
              <a:defRPr/>
            </a:pPr>
            <a:fld id="{5D04E318-4586-431A-BBE8-279FC23AAE1E}" type="slidenum">
              <a:rPr lang="ru-RU" smtClean="0"/>
              <a:pPr>
                <a:defRPr/>
              </a:pPr>
              <a:t>‹#›</a:t>
            </a:fld>
            <a:endParaRPr lang="ru-RU"/>
          </a:p>
        </p:txBody>
      </p:sp>
      <p:sp>
        <p:nvSpPr>
          <p:cNvPr id="11" name="Прямоугольник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2" name="Прямоугольник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3" name="Прямоугольник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3" name="Рисунок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ru-RU" smtClean="0"/>
              <a:t>Вставка рисунка</a:t>
            </a:r>
            <a:endParaRPr kumimoji="0" lang="en-US" dirty="0"/>
          </a:p>
        </p:txBody>
      </p:sp>
    </p:spTree>
    <p:extLst>
      <p:ext uri="{BB962C8B-B14F-4D97-AF65-F5344CB8AC3E}">
        <p14:creationId xmlns:p14="http://schemas.microsoft.com/office/powerpoint/2010/main" xmlns="" val="179451520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solidFill>
                <a:srgbClr val="696464"/>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696464"/>
              </a:solidFill>
            </a:endParaRPr>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extLst>
      <p:ext uri="{BB962C8B-B14F-4D97-AF65-F5344CB8AC3E}">
        <p14:creationId xmlns:p14="http://schemas.microsoft.com/office/powerpoint/2010/main" xmlns="" val="212637477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41"/>
            <a:ext cx="201168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914400" y="274640"/>
            <a:ext cx="55626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solidFill>
                <a:srgbClr val="696464"/>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696464"/>
              </a:solidFill>
            </a:endParaRPr>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extLst>
      <p:ext uri="{BB962C8B-B14F-4D97-AF65-F5344CB8AC3E}">
        <p14:creationId xmlns:p14="http://schemas.microsoft.com/office/powerpoint/2010/main" xmlns="" val="1125596730"/>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pPr>
              <a:defRPr/>
            </a:pPr>
            <a:endParaRPr lang="ru-RU">
              <a:solidFill>
                <a:srgbClr val="3891A7">
                  <a:shade val="75000"/>
                </a:srgbClr>
              </a:solidFill>
            </a:endParaRPr>
          </a:p>
        </p:txBody>
      </p:sp>
      <p:sp>
        <p:nvSpPr>
          <p:cNvPr id="2" name="Нижний колонтитул 1"/>
          <p:cNvSpPr>
            <a:spLocks noGrp="1"/>
          </p:cNvSpPr>
          <p:nvPr>
            <p:ph type="ftr" sz="quarter" idx="11"/>
          </p:nvPr>
        </p:nvSpPr>
        <p:spPr/>
        <p:txBody>
          <a:bodyPr/>
          <a:lstStyle/>
          <a:p>
            <a:pPr>
              <a:defRPr/>
            </a:pPr>
            <a:endParaRPr lang="ru-RU">
              <a:solidFill>
                <a:srgbClr val="3891A7">
                  <a:shade val="75000"/>
                </a:srgbClr>
              </a:solidFill>
            </a:endParaRPr>
          </a:p>
        </p:txBody>
      </p:sp>
      <p:sp>
        <p:nvSpPr>
          <p:cNvPr id="15" name="Номер слайда 14"/>
          <p:cNvSpPr>
            <a:spLocks noGrp="1"/>
          </p:cNvSpPr>
          <p:nvPr>
            <p:ph type="sldNum" sz="quarter" idx="12"/>
          </p:nvPr>
        </p:nvSpPr>
        <p:spPr>
          <a:xfrm>
            <a:off x="8229600" y="6473952"/>
            <a:ext cx="758952" cy="246888"/>
          </a:xfrm>
        </p:spPr>
        <p:txBody>
          <a:bodyPr/>
          <a:lstStyle/>
          <a:p>
            <a:pPr>
              <a:defRPr/>
            </a:pPr>
            <a:fld id="{2796574C-D63C-4BDA-89D8-F57022BA0715}" type="slidenum">
              <a:rPr lang="ru-RU" smtClean="0">
                <a:solidFill>
                  <a:srgbClr val="3891A7">
                    <a:shade val="75000"/>
                  </a:srgbClr>
                </a:solidFill>
              </a:rPr>
              <a:pPr>
                <a:defRPr/>
              </a:pPr>
              <a:t>‹#›</a:t>
            </a:fld>
            <a:endParaRPr lang="ru-RU">
              <a:solidFill>
                <a:srgbClr val="3891A7">
                  <a:shade val="75000"/>
                </a:srgbClr>
              </a:solidFill>
            </a:endParaRPr>
          </a:p>
        </p:txBody>
      </p:sp>
    </p:spTree>
    <p:extLst>
      <p:ext uri="{BB962C8B-B14F-4D97-AF65-F5344CB8AC3E}">
        <p14:creationId xmlns:p14="http://schemas.microsoft.com/office/powerpoint/2010/main" xmlns="" val="1588129341"/>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solidFill>
                <a:srgbClr val="3891A7">
                  <a:shade val="75000"/>
                </a:srgbClr>
              </a:solidFill>
            </a:endParaRPr>
          </a:p>
        </p:txBody>
      </p:sp>
      <p:sp>
        <p:nvSpPr>
          <p:cNvPr id="19" name="Нижний колонтитул 18"/>
          <p:cNvSpPr>
            <a:spLocks noGrp="1"/>
          </p:cNvSpPr>
          <p:nvPr>
            <p:ph type="ftr" sz="quarter" idx="11"/>
          </p:nvPr>
        </p:nvSpPr>
        <p:spPr>
          <a:xfrm>
            <a:off x="3581400" y="76200"/>
            <a:ext cx="2895600" cy="288925"/>
          </a:xfrm>
        </p:spPr>
        <p:txBody>
          <a:bodyPr/>
          <a:lstStyle/>
          <a:p>
            <a:pPr>
              <a:defRPr/>
            </a:pPr>
            <a:endParaRPr lang="ru-RU">
              <a:solidFill>
                <a:srgbClr val="3891A7">
                  <a:shade val="75000"/>
                </a:srgbClr>
              </a:solidFill>
            </a:endParaRPr>
          </a:p>
        </p:txBody>
      </p:sp>
      <p:sp>
        <p:nvSpPr>
          <p:cNvPr id="16" name="Номер слайда 15"/>
          <p:cNvSpPr>
            <a:spLocks noGrp="1"/>
          </p:cNvSpPr>
          <p:nvPr>
            <p:ph type="sldNum" sz="quarter" idx="12"/>
          </p:nvPr>
        </p:nvSpPr>
        <p:spPr>
          <a:xfrm>
            <a:off x="8229600" y="6473952"/>
            <a:ext cx="758952" cy="246888"/>
          </a:xfrm>
        </p:spPr>
        <p:txBody>
          <a:bodyPr/>
          <a:lstStyle/>
          <a:p>
            <a:pPr>
              <a:defRPr/>
            </a:pPr>
            <a:fld id="{4E16B586-EA7D-4621-8B75-67A494AD697C}" type="slidenum">
              <a:rPr lang="ru-RU" smtClean="0">
                <a:solidFill>
                  <a:srgbClr val="3891A7">
                    <a:shade val="75000"/>
                  </a:srgbClr>
                </a:solidFill>
              </a:rPr>
              <a:pPr>
                <a:defRPr/>
              </a:pPr>
              <a:t>‹#›</a:t>
            </a:fld>
            <a:endParaRPr lang="ru-RU">
              <a:solidFill>
                <a:srgbClr val="3891A7">
                  <a:shade val="75000"/>
                </a:srgbClr>
              </a:solidFill>
            </a:endParaRPr>
          </a:p>
        </p:txBody>
      </p:sp>
    </p:spTree>
    <p:extLst>
      <p:ext uri="{BB962C8B-B14F-4D97-AF65-F5344CB8AC3E}">
        <p14:creationId xmlns:p14="http://schemas.microsoft.com/office/powerpoint/2010/main" xmlns="" val="3714949977"/>
      </p:ext>
    </p:extLst>
  </p:cSld>
  <p:clrMapOvr>
    <a:masterClrMapping/>
  </p:clrMapOvr>
  <p:timing>
    <p:tnLst>
      <p:par>
        <p:cTn id="1" dur="indefinite" restart="never" nodeType="tmRoot"/>
      </p:par>
    </p:tnLst>
  </p:timing>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white"/>
              </a:solidFill>
            </a:endParaRPr>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pPr>
              <a:defRPr/>
            </a:pPr>
            <a:endParaRPr lang="ru-RU">
              <a:solidFill>
                <a:srgbClr val="3891A7">
                  <a:shade val="75000"/>
                </a:srgbClr>
              </a:solidFill>
            </a:endParaRPr>
          </a:p>
        </p:txBody>
      </p:sp>
      <p:sp>
        <p:nvSpPr>
          <p:cNvPr id="11" name="Нижний колонтитул 10"/>
          <p:cNvSpPr>
            <a:spLocks noGrp="1"/>
          </p:cNvSpPr>
          <p:nvPr>
            <p:ph type="ftr" sz="quarter" idx="11"/>
          </p:nvPr>
        </p:nvSpPr>
        <p:spPr/>
        <p:txBody>
          <a:bodyPr/>
          <a:lstStyle/>
          <a:p>
            <a:pPr>
              <a:defRPr/>
            </a:pPr>
            <a:endParaRPr lang="ru-RU">
              <a:solidFill>
                <a:srgbClr val="3891A7">
                  <a:shade val="75000"/>
                </a:srgbClr>
              </a:solidFill>
            </a:endParaRPr>
          </a:p>
        </p:txBody>
      </p:sp>
      <p:sp>
        <p:nvSpPr>
          <p:cNvPr id="16" name="Номер слайда 15"/>
          <p:cNvSpPr>
            <a:spLocks noGrp="1"/>
          </p:cNvSpPr>
          <p:nvPr>
            <p:ph type="sldNum" sz="quarter" idx="12"/>
          </p:nvPr>
        </p:nvSpPr>
        <p:spPr/>
        <p:txBody>
          <a:bodyPr/>
          <a:lstStyle/>
          <a:p>
            <a:pPr>
              <a:defRPr/>
            </a:pPr>
            <a:fld id="{AB7BD45B-8AA2-4A94-BBB4-D50D8185444D}" type="slidenum">
              <a:rPr lang="ru-RU" smtClean="0">
                <a:solidFill>
                  <a:srgbClr val="3891A7">
                    <a:shade val="75000"/>
                  </a:srgbClr>
                </a:solidFill>
              </a:rPr>
              <a:pPr>
                <a:defRPr/>
              </a:pPr>
              <a:t>‹#›</a:t>
            </a:fld>
            <a:endParaRPr lang="ru-RU">
              <a:solidFill>
                <a:srgbClr val="3891A7">
                  <a:shade val="75000"/>
                </a:srgbClr>
              </a:solidFill>
            </a:endParaRPr>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extLst>
      <p:ext uri="{BB962C8B-B14F-4D97-AF65-F5344CB8AC3E}">
        <p14:creationId xmlns:p14="http://schemas.microsoft.com/office/powerpoint/2010/main" xmlns="" val="3016474566"/>
      </p:ext>
    </p:extLst>
  </p:cSld>
  <p:clrMapOvr>
    <a:overrideClrMapping bg1="dk1" tx1="lt1" bg2="dk2" tx2="lt2" accent1="accent1" accent2="accent2" accent3="accent3" accent4="accent4" accent5="accent5" accent6="accent6" hlink="hlink" folHlink="folHlink"/>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pPr>
              <a:defRPr/>
            </a:pPr>
            <a:endParaRPr lang="ru-RU">
              <a:solidFill>
                <a:srgbClr val="3891A7">
                  <a:shade val="75000"/>
                </a:srgbClr>
              </a:solidFill>
            </a:endParaRPr>
          </a:p>
        </p:txBody>
      </p:sp>
      <p:sp>
        <p:nvSpPr>
          <p:cNvPr id="10" name="Нижний колонтитул 9"/>
          <p:cNvSpPr>
            <a:spLocks noGrp="1"/>
          </p:cNvSpPr>
          <p:nvPr>
            <p:ph type="ftr" sz="quarter" idx="11"/>
          </p:nvPr>
        </p:nvSpPr>
        <p:spPr/>
        <p:txBody>
          <a:bodyPr/>
          <a:lstStyle/>
          <a:p>
            <a:pPr>
              <a:defRPr/>
            </a:pPr>
            <a:endParaRPr lang="ru-RU">
              <a:solidFill>
                <a:srgbClr val="3891A7">
                  <a:shade val="75000"/>
                </a:srgbClr>
              </a:solidFill>
            </a:endParaRPr>
          </a:p>
        </p:txBody>
      </p:sp>
      <p:sp>
        <p:nvSpPr>
          <p:cNvPr id="31" name="Номер слайда 30"/>
          <p:cNvSpPr>
            <a:spLocks noGrp="1"/>
          </p:cNvSpPr>
          <p:nvPr>
            <p:ph type="sldNum" sz="quarter" idx="12"/>
          </p:nvPr>
        </p:nvSpPr>
        <p:spPr/>
        <p:txBody>
          <a:bodyPr/>
          <a:lstStyle/>
          <a:p>
            <a:pPr>
              <a:defRPr/>
            </a:pPr>
            <a:fld id="{5299015A-1F74-4B3B-9999-77010A0C031A}" type="slidenum">
              <a:rPr lang="ru-RU" smtClean="0">
                <a:solidFill>
                  <a:srgbClr val="3891A7">
                    <a:shade val="75000"/>
                  </a:srgbClr>
                </a:solidFill>
              </a:rPr>
              <a:pPr>
                <a:defRPr/>
              </a:pPr>
              <a:t>‹#›</a:t>
            </a:fld>
            <a:endParaRPr lang="ru-RU">
              <a:solidFill>
                <a:srgbClr val="3891A7">
                  <a:shade val="75000"/>
                </a:srgbClr>
              </a:solidFill>
            </a:endParaRPr>
          </a:p>
        </p:txBody>
      </p:sp>
    </p:spTree>
    <p:extLst>
      <p:ext uri="{BB962C8B-B14F-4D97-AF65-F5344CB8AC3E}">
        <p14:creationId xmlns:p14="http://schemas.microsoft.com/office/powerpoint/2010/main" xmlns="" val="527548923"/>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pPr>
              <a:defRPr/>
            </a:pPr>
            <a:endParaRPr lang="ru-RU">
              <a:solidFill>
                <a:srgbClr val="3891A7">
                  <a:shade val="75000"/>
                </a:srgbClr>
              </a:solidFill>
            </a:endParaRPr>
          </a:p>
        </p:txBody>
      </p:sp>
      <p:sp>
        <p:nvSpPr>
          <p:cNvPr id="6" name="Нижний колонтитул 5"/>
          <p:cNvSpPr>
            <a:spLocks noGrp="1"/>
          </p:cNvSpPr>
          <p:nvPr>
            <p:ph type="ftr" sz="quarter" idx="11"/>
          </p:nvPr>
        </p:nvSpPr>
        <p:spPr/>
        <p:txBody>
          <a:bodyPr/>
          <a:lstStyle/>
          <a:p>
            <a:pPr>
              <a:defRPr/>
            </a:pPr>
            <a:endParaRPr lang="ru-RU">
              <a:solidFill>
                <a:srgbClr val="3891A7">
                  <a:shade val="75000"/>
                </a:srgbClr>
              </a:solidFill>
            </a:endParaRPr>
          </a:p>
        </p:txBody>
      </p:sp>
      <p:sp>
        <p:nvSpPr>
          <p:cNvPr id="7" name="Номер слайда 6"/>
          <p:cNvSpPr>
            <a:spLocks noGrp="1"/>
          </p:cNvSpPr>
          <p:nvPr>
            <p:ph type="sldNum" sz="quarter" idx="12"/>
          </p:nvPr>
        </p:nvSpPr>
        <p:spPr>
          <a:xfrm>
            <a:off x="8229600" y="6477000"/>
            <a:ext cx="762000" cy="246888"/>
          </a:xfrm>
        </p:spPr>
        <p:txBody>
          <a:bodyPr/>
          <a:lstStyle/>
          <a:p>
            <a:pPr>
              <a:defRPr/>
            </a:pPr>
            <a:fld id="{DAE17B94-FB63-44A6-9A9F-09B0174965C1}" type="slidenum">
              <a:rPr lang="ru-RU" smtClean="0">
                <a:solidFill>
                  <a:srgbClr val="3891A7">
                    <a:shade val="75000"/>
                  </a:srgbClr>
                </a:solidFill>
              </a:rPr>
              <a:pPr>
                <a:defRPr/>
              </a:pPr>
              <a:t>‹#›</a:t>
            </a:fld>
            <a:endParaRPr lang="ru-RU">
              <a:solidFill>
                <a:srgbClr val="3891A7">
                  <a:shade val="75000"/>
                </a:srgbClr>
              </a:solidFill>
            </a:endParaRPr>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xmlns="" val="3710401840"/>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pPr>
              <a:defRPr/>
            </a:pPr>
            <a:endParaRPr lang="ru-RU">
              <a:solidFill>
                <a:srgbClr val="3891A7">
                  <a:shade val="75000"/>
                </a:srgbClr>
              </a:solidFill>
            </a:endParaRPr>
          </a:p>
        </p:txBody>
      </p:sp>
      <p:sp>
        <p:nvSpPr>
          <p:cNvPr id="21" name="Нижний колонтитул 20"/>
          <p:cNvSpPr>
            <a:spLocks noGrp="1"/>
          </p:cNvSpPr>
          <p:nvPr>
            <p:ph type="ftr" sz="quarter" idx="11"/>
          </p:nvPr>
        </p:nvSpPr>
        <p:spPr/>
        <p:txBody>
          <a:bodyPr/>
          <a:lstStyle/>
          <a:p>
            <a:pPr>
              <a:defRPr/>
            </a:pPr>
            <a:endParaRPr lang="ru-RU">
              <a:solidFill>
                <a:srgbClr val="3891A7">
                  <a:shade val="75000"/>
                </a:srgbClr>
              </a:solidFill>
            </a:endParaRPr>
          </a:p>
        </p:txBody>
      </p:sp>
      <p:sp>
        <p:nvSpPr>
          <p:cNvPr id="6" name="Номер слайда 5"/>
          <p:cNvSpPr>
            <a:spLocks noGrp="1"/>
          </p:cNvSpPr>
          <p:nvPr>
            <p:ph type="sldNum" sz="quarter" idx="12"/>
          </p:nvPr>
        </p:nvSpPr>
        <p:spPr/>
        <p:txBody>
          <a:bodyPr/>
          <a:lstStyle/>
          <a:p>
            <a:pPr>
              <a:defRPr/>
            </a:pPr>
            <a:fld id="{CBD39918-D49A-4994-8C60-19E4CA33CA99}" type="slidenum">
              <a:rPr lang="ru-RU" smtClean="0">
                <a:solidFill>
                  <a:srgbClr val="3891A7">
                    <a:shade val="75000"/>
                  </a:srgbClr>
                </a:solidFill>
              </a:rPr>
              <a:pPr>
                <a:defRPr/>
              </a:pPr>
              <a:t>‹#›</a:t>
            </a:fld>
            <a:endParaRPr lang="ru-RU">
              <a:solidFill>
                <a:srgbClr val="3891A7">
                  <a:shade val="75000"/>
                </a:srgbClr>
              </a:solidFill>
            </a:endParaRPr>
          </a:p>
        </p:txBody>
      </p:sp>
    </p:spTree>
    <p:extLst>
      <p:ext uri="{BB962C8B-B14F-4D97-AF65-F5344CB8AC3E}">
        <p14:creationId xmlns:p14="http://schemas.microsoft.com/office/powerpoint/2010/main" xmlns="" val="3473199860"/>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pPr>
              <a:defRPr/>
            </a:pPr>
            <a:endParaRPr lang="ru-RU">
              <a:solidFill>
                <a:srgbClr val="3891A7">
                  <a:shade val="75000"/>
                </a:srgbClr>
              </a:solidFill>
            </a:endParaRPr>
          </a:p>
        </p:txBody>
      </p:sp>
      <p:sp>
        <p:nvSpPr>
          <p:cNvPr id="24" name="Нижний колонтитул 23"/>
          <p:cNvSpPr>
            <a:spLocks noGrp="1"/>
          </p:cNvSpPr>
          <p:nvPr>
            <p:ph type="ftr" sz="quarter" idx="11"/>
          </p:nvPr>
        </p:nvSpPr>
        <p:spPr/>
        <p:txBody>
          <a:bodyPr/>
          <a:lstStyle/>
          <a:p>
            <a:pPr>
              <a:defRPr/>
            </a:pPr>
            <a:endParaRPr lang="ru-RU">
              <a:solidFill>
                <a:srgbClr val="3891A7">
                  <a:shade val="75000"/>
                </a:srgbClr>
              </a:solidFill>
            </a:endParaRPr>
          </a:p>
        </p:txBody>
      </p:sp>
      <p:sp>
        <p:nvSpPr>
          <p:cNvPr id="7" name="Номер слайда 6"/>
          <p:cNvSpPr>
            <a:spLocks noGrp="1"/>
          </p:cNvSpPr>
          <p:nvPr>
            <p:ph type="sldNum" sz="quarter" idx="12"/>
          </p:nvPr>
        </p:nvSpPr>
        <p:spPr/>
        <p:txBody>
          <a:bodyPr/>
          <a:lstStyle/>
          <a:p>
            <a:pPr>
              <a:defRPr/>
            </a:pPr>
            <a:fld id="{6F391B09-D3F6-4E16-9526-A720F6B08C5B}" type="slidenum">
              <a:rPr lang="ru-RU" smtClean="0">
                <a:solidFill>
                  <a:srgbClr val="3891A7">
                    <a:shade val="75000"/>
                  </a:srgbClr>
                </a:solidFill>
              </a:rPr>
              <a:pPr>
                <a:defRPr/>
              </a:pPr>
              <a:t>‹#›</a:t>
            </a:fld>
            <a:endParaRPr lang="ru-RU">
              <a:solidFill>
                <a:srgbClr val="3891A7">
                  <a:shade val="75000"/>
                </a:srgbClr>
              </a:solidFill>
            </a:endParaRPr>
          </a:p>
        </p:txBody>
      </p:sp>
    </p:spTree>
    <p:extLst>
      <p:ext uri="{BB962C8B-B14F-4D97-AF65-F5344CB8AC3E}">
        <p14:creationId xmlns:p14="http://schemas.microsoft.com/office/powerpoint/2010/main" xmlns="" val="3932069517"/>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solidFill>
                <a:srgbClr val="3891A7">
                  <a:shade val="75000"/>
                </a:srgbClr>
              </a:solidFill>
            </a:endParaRPr>
          </a:p>
        </p:txBody>
      </p:sp>
      <p:sp>
        <p:nvSpPr>
          <p:cNvPr id="29" name="Нижний колонтитул 28"/>
          <p:cNvSpPr>
            <a:spLocks noGrp="1"/>
          </p:cNvSpPr>
          <p:nvPr>
            <p:ph type="ftr" sz="quarter" idx="11"/>
          </p:nvPr>
        </p:nvSpPr>
        <p:spPr/>
        <p:txBody>
          <a:bodyPr/>
          <a:lstStyle/>
          <a:p>
            <a:pPr>
              <a:defRPr/>
            </a:pPr>
            <a:endParaRPr lang="ru-RU">
              <a:solidFill>
                <a:srgbClr val="3891A7">
                  <a:shade val="75000"/>
                </a:srgbClr>
              </a:solidFill>
            </a:endParaRPr>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solidFill>
                  <a:srgbClr val="3891A7">
                    <a:shade val="75000"/>
                  </a:srgbClr>
                </a:solidFill>
              </a:rPr>
              <a:pPr>
                <a:defRPr/>
              </a:pPr>
              <a:t>‹#›</a:t>
            </a:fld>
            <a:endParaRPr lang="ru-RU">
              <a:solidFill>
                <a:srgbClr val="3891A7">
                  <a:shade val="75000"/>
                </a:srgbClr>
              </a:solidFill>
            </a:endParaRPr>
          </a:p>
        </p:txBody>
      </p:sp>
    </p:spTree>
    <p:extLst>
      <p:ext uri="{BB962C8B-B14F-4D97-AF65-F5344CB8AC3E}">
        <p14:creationId xmlns:p14="http://schemas.microsoft.com/office/powerpoint/2010/main" xmlns="" val="426794640"/>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pPr>
              <a:defRPr/>
            </a:pPr>
            <a:endParaRPr lang="ru-RU">
              <a:solidFill>
                <a:srgbClr val="3891A7">
                  <a:shade val="75000"/>
                </a:srgbClr>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3891A7">
                  <a:shade val="75000"/>
                </a:srgbClr>
              </a:solidFill>
            </a:endParaRPr>
          </a:p>
        </p:txBody>
      </p:sp>
      <p:sp>
        <p:nvSpPr>
          <p:cNvPr id="31" name="Номер слайда 30"/>
          <p:cNvSpPr>
            <a:spLocks noGrp="1"/>
          </p:cNvSpPr>
          <p:nvPr>
            <p:ph type="sldNum" sz="quarter" idx="12"/>
          </p:nvPr>
        </p:nvSpPr>
        <p:spPr/>
        <p:txBody>
          <a:bodyPr/>
          <a:lstStyle/>
          <a:p>
            <a:pPr>
              <a:defRPr/>
            </a:pPr>
            <a:fld id="{5D04E318-4586-431A-BBE8-279FC23AAE1E}" type="slidenum">
              <a:rPr lang="ru-RU" smtClean="0">
                <a:solidFill>
                  <a:srgbClr val="3891A7">
                    <a:shade val="75000"/>
                  </a:srgbClr>
                </a:solidFill>
              </a:rPr>
              <a:pPr>
                <a:defRPr/>
              </a:pPr>
              <a:t>‹#›</a:t>
            </a:fld>
            <a:endParaRPr lang="ru-RU">
              <a:solidFill>
                <a:srgbClr val="3891A7">
                  <a:shade val="75000"/>
                </a:srgbClr>
              </a:solidFill>
            </a:endParaRPr>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extLst>
      <p:ext uri="{BB962C8B-B14F-4D97-AF65-F5344CB8AC3E}">
        <p14:creationId xmlns:p14="http://schemas.microsoft.com/office/powerpoint/2010/main" xmlns="" val="3858008082"/>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solidFill>
                <a:srgbClr val="3891A7">
                  <a:shade val="75000"/>
                </a:srgbClr>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3891A7">
                  <a:shade val="75000"/>
                </a:srgbClr>
              </a:solidFill>
            </a:endParaRPr>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solidFill>
                  <a:srgbClr val="3891A7">
                    <a:shade val="75000"/>
                  </a:srgbClr>
                </a:solidFill>
              </a:rPr>
              <a:pPr>
                <a:defRPr/>
              </a:pPr>
              <a:t>‹#›</a:t>
            </a:fld>
            <a:endParaRPr lang="ru-RU">
              <a:solidFill>
                <a:srgbClr val="3891A7">
                  <a:shade val="75000"/>
                </a:srgbClr>
              </a:solidFill>
            </a:endParaRPr>
          </a:p>
        </p:txBody>
      </p:sp>
    </p:spTree>
    <p:extLst>
      <p:ext uri="{BB962C8B-B14F-4D97-AF65-F5344CB8AC3E}">
        <p14:creationId xmlns:p14="http://schemas.microsoft.com/office/powerpoint/2010/main" xmlns="" val="3083465755"/>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solidFill>
                <a:srgbClr val="3891A7">
                  <a:shade val="75000"/>
                </a:srgbClr>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3891A7">
                  <a:shade val="75000"/>
                </a:srgbClr>
              </a:solidFill>
            </a:endParaRPr>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solidFill>
                  <a:srgbClr val="3891A7">
                    <a:shade val="75000"/>
                  </a:srgbClr>
                </a:solidFill>
              </a:rPr>
              <a:pPr>
                <a:defRPr/>
              </a:pPr>
              <a:t>‹#›</a:t>
            </a:fld>
            <a:endParaRPr lang="ru-RU">
              <a:solidFill>
                <a:srgbClr val="3891A7">
                  <a:shade val="75000"/>
                </a:srgbClr>
              </a:solidFill>
            </a:endParaRPr>
          </a:p>
        </p:txBody>
      </p:sp>
    </p:spTree>
    <p:extLst>
      <p:ext uri="{BB962C8B-B14F-4D97-AF65-F5344CB8AC3E}">
        <p14:creationId xmlns:p14="http://schemas.microsoft.com/office/powerpoint/2010/main" xmlns="" val="2459506765"/>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pPr>
              <a:defRPr/>
            </a:pPr>
            <a:endParaRPr lang="ru-RU">
              <a:solidFill>
                <a:srgbClr val="EEECE1">
                  <a:shade val="90000"/>
                </a:srgbClr>
              </a:solidFill>
            </a:endParaRPr>
          </a:p>
        </p:txBody>
      </p:sp>
      <p:sp>
        <p:nvSpPr>
          <p:cNvPr id="19" name="Нижний колонтитул 18"/>
          <p:cNvSpPr>
            <a:spLocks noGrp="1"/>
          </p:cNvSpPr>
          <p:nvPr>
            <p:ph type="ftr" sz="quarter" idx="11"/>
          </p:nvPr>
        </p:nvSpPr>
        <p:spPr/>
        <p:txBody>
          <a:bodyPr/>
          <a:lstStyle/>
          <a:p>
            <a:pPr>
              <a:defRPr/>
            </a:pPr>
            <a:endParaRPr lang="ru-RU">
              <a:solidFill>
                <a:srgbClr val="EEECE1">
                  <a:shade val="90000"/>
                </a:srgbClr>
              </a:solidFill>
            </a:endParaRPr>
          </a:p>
        </p:txBody>
      </p:sp>
      <p:sp>
        <p:nvSpPr>
          <p:cNvPr id="27" name="Номер слайда 26"/>
          <p:cNvSpPr>
            <a:spLocks noGrp="1"/>
          </p:cNvSpPr>
          <p:nvPr>
            <p:ph type="sldNum" sz="quarter" idx="12"/>
          </p:nvPr>
        </p:nvSpPr>
        <p:spPr/>
        <p:txBody>
          <a:bodyPr/>
          <a:lstStyle/>
          <a:p>
            <a:pPr>
              <a:defRPr/>
            </a:pPr>
            <a:fld id="{2796574C-D63C-4BDA-89D8-F57022BA0715}" type="slidenum">
              <a:rPr lang="ru-RU" smtClean="0">
                <a:solidFill>
                  <a:srgbClr val="EEECE1">
                    <a:shade val="90000"/>
                  </a:srgbClr>
                </a:solidFill>
              </a:rPr>
              <a:pPr>
                <a:defRPr/>
              </a:pPr>
              <a:t>‹#›</a:t>
            </a:fld>
            <a:endParaRPr lang="ru-RU">
              <a:solidFill>
                <a:srgbClr val="EEECE1">
                  <a:shade val="90000"/>
                </a:srgbClr>
              </a:solidFill>
            </a:endParaRPr>
          </a:p>
        </p:txBody>
      </p:sp>
    </p:spTree>
    <p:extLst>
      <p:ext uri="{BB962C8B-B14F-4D97-AF65-F5344CB8AC3E}">
        <p14:creationId xmlns:p14="http://schemas.microsoft.com/office/powerpoint/2010/main" xmlns="" val="3261068620"/>
      </p:ext>
    </p:extLst>
  </p:cSld>
  <p:clrMapOvr>
    <a:overrideClrMapping bg1="dk1" tx1="lt1" bg2="dk2" tx2="lt2" accent1="accent1" accent2="accent2" accent3="accent3" accent4="accent4" accent5="accent5" accent6="accent6" hlink="hlink" folHlink="folHlink"/>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solidFill>
                <a:srgbClr val="1F497D">
                  <a:shade val="90000"/>
                </a:srgbClr>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1F497D">
                  <a:shade val="90000"/>
                </a:srgbClr>
              </a:solidFill>
            </a:endParaRPr>
          </a:p>
        </p:txBody>
      </p:sp>
      <p:sp>
        <p:nvSpPr>
          <p:cNvPr id="6" name="Номер слайда 5"/>
          <p:cNvSpPr>
            <a:spLocks noGrp="1"/>
          </p:cNvSpPr>
          <p:nvPr>
            <p:ph type="sldNum" sz="quarter" idx="12"/>
          </p:nvPr>
        </p:nvSpPr>
        <p:spPr/>
        <p:txBody>
          <a:bodyPr/>
          <a:lstStyle/>
          <a:p>
            <a:pPr>
              <a:defRPr/>
            </a:pPr>
            <a:fld id="{4E16B586-EA7D-4621-8B75-67A494AD697C}" type="slidenum">
              <a:rPr lang="ru-RU" smtClean="0">
                <a:solidFill>
                  <a:srgbClr val="1F497D">
                    <a:shade val="90000"/>
                  </a:srgbClr>
                </a:solidFill>
              </a:rPr>
              <a:pPr>
                <a:defRPr/>
              </a:pPr>
              <a:t>‹#›</a:t>
            </a:fld>
            <a:endParaRPr lang="ru-RU">
              <a:solidFill>
                <a:srgbClr val="1F497D">
                  <a:shade val="90000"/>
                </a:srgbClr>
              </a:solidFill>
            </a:endParaRPr>
          </a:p>
        </p:txBody>
      </p:sp>
    </p:spTree>
    <p:extLst>
      <p:ext uri="{BB962C8B-B14F-4D97-AF65-F5344CB8AC3E}">
        <p14:creationId xmlns:p14="http://schemas.microsoft.com/office/powerpoint/2010/main" xmlns="" val="1469904791"/>
      </p:ext>
    </p:extLst>
  </p:cSld>
  <p:clrMapOvr>
    <a:masterClrMapping/>
  </p:clrMapOvr>
  <p:timing>
    <p:tnLst>
      <p:par>
        <p:cTn id="1" dur="indefinite" restart="never" nodeType="tmRoot"/>
      </p:par>
    </p:tnLst>
  </p:timing>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pPr>
              <a:defRPr/>
            </a:pPr>
            <a:endParaRPr lang="ru-RU">
              <a:solidFill>
                <a:srgbClr val="EEECE1">
                  <a:shade val="90000"/>
                </a:srgbClr>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EEECE1">
                  <a:shade val="90000"/>
                </a:srgbClr>
              </a:solidFill>
            </a:endParaRPr>
          </a:p>
        </p:txBody>
      </p:sp>
      <p:sp>
        <p:nvSpPr>
          <p:cNvPr id="6" name="Номер слайда 5"/>
          <p:cNvSpPr>
            <a:spLocks noGrp="1"/>
          </p:cNvSpPr>
          <p:nvPr>
            <p:ph type="sldNum" sz="quarter" idx="12"/>
          </p:nvPr>
        </p:nvSpPr>
        <p:spPr/>
        <p:txBody>
          <a:bodyPr/>
          <a:lstStyle/>
          <a:p>
            <a:pPr>
              <a:defRPr/>
            </a:pPr>
            <a:fld id="{AB7BD45B-8AA2-4A94-BBB4-D50D8185444D}" type="slidenum">
              <a:rPr lang="ru-RU" smtClean="0">
                <a:solidFill>
                  <a:srgbClr val="EEECE1">
                    <a:shade val="90000"/>
                  </a:srgbClr>
                </a:solidFill>
              </a:rPr>
              <a:pPr>
                <a:defRPr/>
              </a:pPr>
              <a:t>‹#›</a:t>
            </a:fld>
            <a:endParaRPr lang="ru-RU">
              <a:solidFill>
                <a:srgbClr val="EEECE1">
                  <a:shade val="90000"/>
                </a:srgbClr>
              </a:solidFill>
            </a:endParaRPr>
          </a:p>
        </p:txBody>
      </p:sp>
    </p:spTree>
    <p:extLst>
      <p:ext uri="{BB962C8B-B14F-4D97-AF65-F5344CB8AC3E}">
        <p14:creationId xmlns:p14="http://schemas.microsoft.com/office/powerpoint/2010/main" xmlns="" val="3340663718"/>
      </p:ext>
    </p:extLst>
  </p:cSld>
  <p:clrMapOvr>
    <a:overrideClrMapping bg1="dk1" tx1="lt1" bg2="dk2" tx2="lt2" accent1="accent1" accent2="accent2" accent3="accent3" accent4="accent4" accent5="accent5" accent6="accent6" hlink="hlink" folHlink="folHlink"/>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solidFill>
                <a:srgbClr val="1F497D">
                  <a:shade val="90000"/>
                </a:srgbClr>
              </a:solidFill>
            </a:endParaRPr>
          </a:p>
        </p:txBody>
      </p:sp>
      <p:sp>
        <p:nvSpPr>
          <p:cNvPr id="6" name="Нижний колонтитул 5"/>
          <p:cNvSpPr>
            <a:spLocks noGrp="1"/>
          </p:cNvSpPr>
          <p:nvPr>
            <p:ph type="ftr" sz="quarter" idx="11"/>
          </p:nvPr>
        </p:nvSpPr>
        <p:spPr/>
        <p:txBody>
          <a:bodyPr/>
          <a:lstStyle/>
          <a:p>
            <a:pPr>
              <a:defRPr/>
            </a:pPr>
            <a:endParaRPr lang="ru-RU">
              <a:solidFill>
                <a:srgbClr val="1F497D">
                  <a:shade val="90000"/>
                </a:srgbClr>
              </a:solidFill>
            </a:endParaRPr>
          </a:p>
        </p:txBody>
      </p:sp>
      <p:sp>
        <p:nvSpPr>
          <p:cNvPr id="7" name="Номер слайда 6"/>
          <p:cNvSpPr>
            <a:spLocks noGrp="1"/>
          </p:cNvSpPr>
          <p:nvPr>
            <p:ph type="sldNum" sz="quarter" idx="12"/>
          </p:nvPr>
        </p:nvSpPr>
        <p:spPr/>
        <p:txBody>
          <a:bodyPr/>
          <a:lstStyle/>
          <a:p>
            <a:pPr>
              <a:defRPr/>
            </a:pPr>
            <a:fld id="{5299015A-1F74-4B3B-9999-77010A0C031A}" type="slidenum">
              <a:rPr lang="ru-RU" smtClean="0">
                <a:solidFill>
                  <a:srgbClr val="1F497D">
                    <a:shade val="90000"/>
                  </a:srgbClr>
                </a:solidFill>
              </a:rPr>
              <a:pPr>
                <a:defRPr/>
              </a:pPr>
              <a:t>‹#›</a:t>
            </a:fld>
            <a:endParaRPr lang="ru-RU">
              <a:solidFill>
                <a:srgbClr val="1F497D">
                  <a:shade val="90000"/>
                </a:srgbClr>
              </a:solidFill>
            </a:endParaRPr>
          </a:p>
        </p:txBody>
      </p:sp>
    </p:spTree>
    <p:extLst>
      <p:ext uri="{BB962C8B-B14F-4D97-AF65-F5344CB8AC3E}">
        <p14:creationId xmlns:p14="http://schemas.microsoft.com/office/powerpoint/2010/main" xmlns="" val="2044780852"/>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pPr>
              <a:defRPr/>
            </a:pPr>
            <a:endParaRPr lang="ru-RU">
              <a:solidFill>
                <a:srgbClr val="1F497D">
                  <a:shade val="90000"/>
                </a:srgbClr>
              </a:solidFill>
            </a:endParaRPr>
          </a:p>
        </p:txBody>
      </p:sp>
      <p:sp>
        <p:nvSpPr>
          <p:cNvPr id="8" name="Нижний колонтитул 7"/>
          <p:cNvSpPr>
            <a:spLocks noGrp="1"/>
          </p:cNvSpPr>
          <p:nvPr>
            <p:ph type="ftr" sz="quarter" idx="11"/>
          </p:nvPr>
        </p:nvSpPr>
        <p:spPr/>
        <p:txBody>
          <a:bodyPr/>
          <a:lstStyle/>
          <a:p>
            <a:pPr>
              <a:defRPr/>
            </a:pPr>
            <a:endParaRPr lang="ru-RU">
              <a:solidFill>
                <a:srgbClr val="1F497D">
                  <a:shade val="90000"/>
                </a:srgbClr>
              </a:solidFill>
            </a:endParaRPr>
          </a:p>
        </p:txBody>
      </p:sp>
      <p:sp>
        <p:nvSpPr>
          <p:cNvPr id="9" name="Номер слайда 8"/>
          <p:cNvSpPr>
            <a:spLocks noGrp="1"/>
          </p:cNvSpPr>
          <p:nvPr>
            <p:ph type="sldNum" sz="quarter" idx="12"/>
          </p:nvPr>
        </p:nvSpPr>
        <p:spPr/>
        <p:txBody>
          <a:bodyPr/>
          <a:lstStyle/>
          <a:p>
            <a:pPr>
              <a:defRPr/>
            </a:pPr>
            <a:fld id="{DAE17B94-FB63-44A6-9A9F-09B0174965C1}" type="slidenum">
              <a:rPr lang="ru-RU" smtClean="0">
                <a:solidFill>
                  <a:srgbClr val="1F497D">
                    <a:shade val="90000"/>
                  </a:srgbClr>
                </a:solidFill>
              </a:rPr>
              <a:pPr>
                <a:defRPr/>
              </a:pPr>
              <a:t>‹#›</a:t>
            </a:fld>
            <a:endParaRPr lang="ru-RU">
              <a:solidFill>
                <a:srgbClr val="1F497D">
                  <a:shade val="90000"/>
                </a:srgbClr>
              </a:solidFill>
            </a:endParaRPr>
          </a:p>
        </p:txBody>
      </p:sp>
    </p:spTree>
    <p:extLst>
      <p:ext uri="{BB962C8B-B14F-4D97-AF65-F5344CB8AC3E}">
        <p14:creationId xmlns:p14="http://schemas.microsoft.com/office/powerpoint/2010/main" xmlns="" val="1302014923"/>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a:defRPr/>
            </a:pPr>
            <a:endParaRPr lang="ru-RU">
              <a:solidFill>
                <a:srgbClr val="1F497D">
                  <a:shade val="90000"/>
                </a:srgbClr>
              </a:solidFill>
            </a:endParaRPr>
          </a:p>
        </p:txBody>
      </p:sp>
      <p:sp>
        <p:nvSpPr>
          <p:cNvPr id="4" name="Нижний колонтитул 3"/>
          <p:cNvSpPr>
            <a:spLocks noGrp="1"/>
          </p:cNvSpPr>
          <p:nvPr>
            <p:ph type="ftr" sz="quarter" idx="11"/>
          </p:nvPr>
        </p:nvSpPr>
        <p:spPr/>
        <p:txBody>
          <a:bodyPr/>
          <a:lstStyle/>
          <a:p>
            <a:pPr>
              <a:defRPr/>
            </a:pPr>
            <a:endParaRPr lang="ru-RU">
              <a:solidFill>
                <a:srgbClr val="1F497D">
                  <a:shade val="90000"/>
                </a:srgbClr>
              </a:solidFill>
            </a:endParaRPr>
          </a:p>
        </p:txBody>
      </p:sp>
      <p:sp>
        <p:nvSpPr>
          <p:cNvPr id="5" name="Номер слайда 4"/>
          <p:cNvSpPr>
            <a:spLocks noGrp="1"/>
          </p:cNvSpPr>
          <p:nvPr>
            <p:ph type="sldNum" sz="quarter" idx="12"/>
          </p:nvPr>
        </p:nvSpPr>
        <p:spPr/>
        <p:txBody>
          <a:bodyPr/>
          <a:lstStyle/>
          <a:p>
            <a:pPr>
              <a:defRPr/>
            </a:pPr>
            <a:fld id="{CBD39918-D49A-4994-8C60-19E4CA33CA99}" type="slidenum">
              <a:rPr lang="ru-RU" smtClean="0">
                <a:solidFill>
                  <a:srgbClr val="1F497D">
                    <a:shade val="90000"/>
                  </a:srgbClr>
                </a:solidFill>
              </a:rPr>
              <a:pPr>
                <a:defRPr/>
              </a:pPr>
              <a:t>‹#›</a:t>
            </a:fld>
            <a:endParaRPr lang="ru-RU">
              <a:solidFill>
                <a:srgbClr val="1F497D">
                  <a:shade val="90000"/>
                </a:srgbClr>
              </a:solidFill>
            </a:endParaRPr>
          </a:p>
        </p:txBody>
      </p:sp>
    </p:spTree>
    <p:extLst>
      <p:ext uri="{BB962C8B-B14F-4D97-AF65-F5344CB8AC3E}">
        <p14:creationId xmlns:p14="http://schemas.microsoft.com/office/powerpoint/2010/main" xmlns="" val="577606896"/>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a:defRPr/>
            </a:pPr>
            <a:endParaRPr lang="ru-RU">
              <a:solidFill>
                <a:srgbClr val="1F497D">
                  <a:shade val="90000"/>
                </a:srgbClr>
              </a:solidFill>
            </a:endParaRPr>
          </a:p>
        </p:txBody>
      </p:sp>
      <p:sp>
        <p:nvSpPr>
          <p:cNvPr id="3" name="Нижний колонтитул 2"/>
          <p:cNvSpPr>
            <a:spLocks noGrp="1"/>
          </p:cNvSpPr>
          <p:nvPr>
            <p:ph type="ftr" sz="quarter" idx="11"/>
          </p:nvPr>
        </p:nvSpPr>
        <p:spPr/>
        <p:txBody>
          <a:bodyPr/>
          <a:lstStyle/>
          <a:p>
            <a:pPr>
              <a:defRPr/>
            </a:pPr>
            <a:endParaRPr lang="ru-RU">
              <a:solidFill>
                <a:srgbClr val="1F497D">
                  <a:shade val="90000"/>
                </a:srgbClr>
              </a:solidFill>
            </a:endParaRPr>
          </a:p>
        </p:txBody>
      </p:sp>
      <p:sp>
        <p:nvSpPr>
          <p:cNvPr id="4" name="Номер слайда 3"/>
          <p:cNvSpPr>
            <a:spLocks noGrp="1"/>
          </p:cNvSpPr>
          <p:nvPr>
            <p:ph type="sldNum" sz="quarter" idx="12"/>
          </p:nvPr>
        </p:nvSpPr>
        <p:spPr/>
        <p:txBody>
          <a:bodyPr/>
          <a:lstStyle/>
          <a:p>
            <a:pPr>
              <a:defRPr/>
            </a:pPr>
            <a:fld id="{6F391B09-D3F6-4E16-9526-A720F6B08C5B}" type="slidenum">
              <a:rPr lang="ru-RU" smtClean="0">
                <a:solidFill>
                  <a:srgbClr val="1F497D">
                    <a:shade val="90000"/>
                  </a:srgbClr>
                </a:solidFill>
              </a:rPr>
              <a:pPr>
                <a:defRPr/>
              </a:pPr>
              <a:t>‹#›</a:t>
            </a:fld>
            <a:endParaRPr lang="ru-RU">
              <a:solidFill>
                <a:srgbClr val="1F497D">
                  <a:shade val="90000"/>
                </a:srgbClr>
              </a:solidFill>
            </a:endParaRPr>
          </a:p>
        </p:txBody>
      </p:sp>
    </p:spTree>
    <p:extLst>
      <p:ext uri="{BB962C8B-B14F-4D97-AF65-F5344CB8AC3E}">
        <p14:creationId xmlns:p14="http://schemas.microsoft.com/office/powerpoint/2010/main" xmlns="" val="2824661056"/>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solidFill>
                <a:srgbClr val="1F497D">
                  <a:shade val="90000"/>
                </a:srgbClr>
              </a:solidFill>
            </a:endParaRPr>
          </a:p>
        </p:txBody>
      </p:sp>
      <p:sp>
        <p:nvSpPr>
          <p:cNvPr id="6" name="Нижний колонтитул 5"/>
          <p:cNvSpPr>
            <a:spLocks noGrp="1"/>
          </p:cNvSpPr>
          <p:nvPr>
            <p:ph type="ftr" sz="quarter" idx="11"/>
          </p:nvPr>
        </p:nvSpPr>
        <p:spPr/>
        <p:txBody>
          <a:bodyPr/>
          <a:lstStyle/>
          <a:p>
            <a:pPr>
              <a:defRPr/>
            </a:pPr>
            <a:endParaRPr lang="ru-RU">
              <a:solidFill>
                <a:srgbClr val="1F497D">
                  <a:shade val="90000"/>
                </a:srgbClr>
              </a:solidFill>
            </a:endParaRPr>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solidFill>
                  <a:srgbClr val="1F497D">
                    <a:shade val="90000"/>
                  </a:srgbClr>
                </a:solidFill>
              </a:rPr>
              <a:pPr>
                <a:defRPr/>
              </a:pPr>
              <a:t>‹#›</a:t>
            </a:fld>
            <a:endParaRPr lang="ru-RU">
              <a:solidFill>
                <a:srgbClr val="1F497D">
                  <a:shade val="90000"/>
                </a:srgbClr>
              </a:solidFill>
            </a:endParaRPr>
          </a:p>
        </p:txBody>
      </p:sp>
    </p:spTree>
    <p:extLst>
      <p:ext uri="{BB962C8B-B14F-4D97-AF65-F5344CB8AC3E}">
        <p14:creationId xmlns:p14="http://schemas.microsoft.com/office/powerpoint/2010/main" xmlns="" val="404025740"/>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solidFill>
                <a:srgbClr val="1F497D">
                  <a:shade val="90000"/>
                </a:srgbClr>
              </a:solidFill>
            </a:endParaRPr>
          </a:p>
        </p:txBody>
      </p:sp>
      <p:sp>
        <p:nvSpPr>
          <p:cNvPr id="6" name="Нижний колонтитул 5"/>
          <p:cNvSpPr>
            <a:spLocks noGrp="1"/>
          </p:cNvSpPr>
          <p:nvPr>
            <p:ph type="ftr" sz="quarter" idx="11"/>
          </p:nvPr>
        </p:nvSpPr>
        <p:spPr/>
        <p:txBody>
          <a:bodyPr/>
          <a:lstStyle/>
          <a:p>
            <a:pPr>
              <a:defRPr/>
            </a:pPr>
            <a:endParaRPr lang="ru-RU">
              <a:solidFill>
                <a:srgbClr val="1F497D">
                  <a:shade val="90000"/>
                </a:srgbClr>
              </a:solidFill>
            </a:endParaRPr>
          </a:p>
        </p:txBody>
      </p:sp>
      <p:sp>
        <p:nvSpPr>
          <p:cNvPr id="7" name="Номер слайда 6"/>
          <p:cNvSpPr>
            <a:spLocks noGrp="1"/>
          </p:cNvSpPr>
          <p:nvPr>
            <p:ph type="sldNum" sz="quarter" idx="12"/>
          </p:nvPr>
        </p:nvSpPr>
        <p:spPr>
          <a:xfrm>
            <a:off x="8077200" y="6356350"/>
            <a:ext cx="609600" cy="365125"/>
          </a:xfrm>
        </p:spPr>
        <p:txBody>
          <a:bodyPr/>
          <a:lstStyle/>
          <a:p>
            <a:pPr>
              <a:defRPr/>
            </a:pPr>
            <a:fld id="{5D04E318-4586-431A-BBE8-279FC23AAE1E}" type="slidenum">
              <a:rPr lang="ru-RU" smtClean="0">
                <a:solidFill>
                  <a:srgbClr val="1F497D">
                    <a:shade val="90000"/>
                  </a:srgbClr>
                </a:solidFill>
              </a:rPr>
              <a:pPr>
                <a:defRPr/>
              </a:pPr>
              <a:t>‹#›</a:t>
            </a:fld>
            <a:endParaRPr lang="ru-RU">
              <a:solidFill>
                <a:srgbClr val="1F497D">
                  <a:shade val="90000"/>
                </a:srgbClr>
              </a:solidFill>
            </a:endParaRPr>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latin typeface="Constantia"/>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latin typeface="Constantia"/>
            </a:endParaRPr>
          </a:p>
        </p:txBody>
      </p:sp>
    </p:spTree>
    <p:extLst>
      <p:ext uri="{BB962C8B-B14F-4D97-AF65-F5344CB8AC3E}">
        <p14:creationId xmlns:p14="http://schemas.microsoft.com/office/powerpoint/2010/main" xmlns="" val="799363201"/>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solidFill>
                <a:srgbClr val="1F497D">
                  <a:shade val="90000"/>
                </a:srgbClr>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1F497D">
                  <a:shade val="90000"/>
                </a:srgbClr>
              </a:solidFill>
            </a:endParaRPr>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solidFill>
                  <a:srgbClr val="1F497D">
                    <a:shade val="90000"/>
                  </a:srgbClr>
                </a:solidFill>
              </a:rPr>
              <a:pPr>
                <a:defRPr/>
              </a:pPr>
              <a:t>‹#›</a:t>
            </a:fld>
            <a:endParaRPr lang="ru-RU">
              <a:solidFill>
                <a:srgbClr val="1F497D">
                  <a:shade val="90000"/>
                </a:srgbClr>
              </a:solidFill>
            </a:endParaRPr>
          </a:p>
        </p:txBody>
      </p:sp>
    </p:spTree>
    <p:extLst>
      <p:ext uri="{BB962C8B-B14F-4D97-AF65-F5344CB8AC3E}">
        <p14:creationId xmlns:p14="http://schemas.microsoft.com/office/powerpoint/2010/main" xmlns="" val="3517164566"/>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solidFill>
                <a:srgbClr val="1F497D">
                  <a:shade val="90000"/>
                </a:srgbClr>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1F497D">
                  <a:shade val="90000"/>
                </a:srgbClr>
              </a:solidFill>
            </a:endParaRPr>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solidFill>
                  <a:srgbClr val="1F497D">
                    <a:shade val="90000"/>
                  </a:srgbClr>
                </a:solidFill>
              </a:rPr>
              <a:pPr>
                <a:defRPr/>
              </a:pPr>
              <a:t>‹#›</a:t>
            </a:fld>
            <a:endParaRPr lang="ru-RU">
              <a:solidFill>
                <a:srgbClr val="1F497D">
                  <a:shade val="90000"/>
                </a:srgbClr>
              </a:solidFill>
            </a:endParaRPr>
          </a:p>
        </p:txBody>
      </p:sp>
    </p:spTree>
    <p:extLst>
      <p:ext uri="{BB962C8B-B14F-4D97-AF65-F5344CB8AC3E}">
        <p14:creationId xmlns:p14="http://schemas.microsoft.com/office/powerpoint/2010/main" xmlns="" val="1750418532"/>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kumimoji="0" lang="ru-RU" smtClean="0"/>
              <a:t>Образец заголовка</a:t>
            </a:r>
            <a:endParaRPr kumimoji="0"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7" name="Дата 6"/>
          <p:cNvSpPr>
            <a:spLocks noGrp="1"/>
          </p:cNvSpPr>
          <p:nvPr>
            <p:ph type="dt" sz="half" idx="10"/>
          </p:nvPr>
        </p:nvSpPr>
        <p:spPr/>
        <p:txBody>
          <a:bodyPr/>
          <a:lstStyle>
            <a:extLst/>
          </a:lstStyle>
          <a:p>
            <a:pPr>
              <a:defRPr/>
            </a:pPr>
            <a:endParaRPr lang="ru-RU">
              <a:solidFill>
                <a:srgbClr val="E7DEC9">
                  <a:shade val="50000"/>
                  <a:satMod val="200000"/>
                </a:srgbClr>
              </a:solidFill>
            </a:endParaRPr>
          </a:p>
        </p:txBody>
      </p:sp>
      <p:sp>
        <p:nvSpPr>
          <p:cNvPr id="20" name="Нижний колонтитул 19"/>
          <p:cNvSpPr>
            <a:spLocks noGrp="1"/>
          </p:cNvSpPr>
          <p:nvPr>
            <p:ph type="ftr" sz="quarter" idx="11"/>
          </p:nvPr>
        </p:nvSpPr>
        <p:spPr/>
        <p:txBody>
          <a:bodyPr/>
          <a:lstStyle>
            <a:extLst/>
          </a:lstStyle>
          <a:p>
            <a:pPr>
              <a:defRPr/>
            </a:pPr>
            <a:endParaRPr lang="ru-RU">
              <a:solidFill>
                <a:srgbClr val="E7DEC9">
                  <a:shade val="50000"/>
                  <a:satMod val="200000"/>
                </a:srgbClr>
              </a:solidFill>
            </a:endParaRPr>
          </a:p>
        </p:txBody>
      </p:sp>
      <p:sp>
        <p:nvSpPr>
          <p:cNvPr id="10" name="Номер слайда 9"/>
          <p:cNvSpPr>
            <a:spLocks noGrp="1"/>
          </p:cNvSpPr>
          <p:nvPr>
            <p:ph type="sldNum" sz="quarter" idx="12"/>
          </p:nvPr>
        </p:nvSpPr>
        <p:spPr/>
        <p:txBody>
          <a:bodyPr/>
          <a:lstStyle>
            <a:extLst/>
          </a:lstStyle>
          <a:p>
            <a:pPr>
              <a:defRPr/>
            </a:pPr>
            <a:fld id="{2796574C-D63C-4BDA-89D8-F57022BA0715}"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
        <p:nvSpPr>
          <p:cNvPr id="8" name="Овал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endParaRPr lang="en-US">
              <a:solidFill>
                <a:prstClr val="black"/>
              </a:solidFill>
            </a:endParaRPr>
          </a:p>
        </p:txBody>
      </p:sp>
      <p:sp>
        <p:nvSpPr>
          <p:cNvPr id="9" name="Овал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endParaRPr lang="en-US">
              <a:solidFill>
                <a:prstClr val="black"/>
              </a:solidFill>
            </a:endParaRPr>
          </a:p>
        </p:txBody>
      </p:sp>
    </p:spTree>
    <p:extLst>
      <p:ext uri="{BB962C8B-B14F-4D97-AF65-F5344CB8AC3E}">
        <p14:creationId xmlns:p14="http://schemas.microsoft.com/office/powerpoint/2010/main" xmlns="" val="4145810028"/>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solidFill>
                <a:srgbClr val="E7DEC9">
                  <a:shade val="50000"/>
                  <a:satMod val="200000"/>
                </a:srgbClr>
              </a:solidFill>
            </a:endParaRPr>
          </a:p>
        </p:txBody>
      </p:sp>
      <p:sp>
        <p:nvSpPr>
          <p:cNvPr id="5" name="Нижний колонтитул 4"/>
          <p:cNvSpPr>
            <a:spLocks noGrp="1"/>
          </p:cNvSpPr>
          <p:nvPr>
            <p:ph type="ftr" sz="quarter" idx="11"/>
          </p:nvPr>
        </p:nvSpPr>
        <p:spPr/>
        <p:txBody>
          <a:bodyPr/>
          <a:lstStyle>
            <a:extLst/>
          </a:lstStyle>
          <a:p>
            <a:pPr>
              <a:defRPr/>
            </a:pPr>
            <a:endParaRPr lang="ru-RU">
              <a:solidFill>
                <a:srgbClr val="E7DEC9">
                  <a:shade val="50000"/>
                  <a:satMod val="200000"/>
                </a:srgbClr>
              </a:solidFill>
            </a:endParaRPr>
          </a:p>
        </p:txBody>
      </p:sp>
      <p:sp>
        <p:nvSpPr>
          <p:cNvPr id="6" name="Номер слайда 5"/>
          <p:cNvSpPr>
            <a:spLocks noGrp="1"/>
          </p:cNvSpPr>
          <p:nvPr>
            <p:ph type="sldNum" sz="quarter" idx="12"/>
          </p:nvPr>
        </p:nvSpPr>
        <p:spPr/>
        <p:txBody>
          <a:bodyPr/>
          <a:lstStyle>
            <a:extLst/>
          </a:lstStyle>
          <a:p>
            <a:pPr>
              <a:defRPr/>
            </a:pPr>
            <a:fld id="{4E16B586-EA7D-4621-8B75-67A494AD697C}"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Tree>
    <p:extLst>
      <p:ext uri="{BB962C8B-B14F-4D97-AF65-F5344CB8AC3E}">
        <p14:creationId xmlns:p14="http://schemas.microsoft.com/office/powerpoint/2010/main" xmlns="" val="2364627012"/>
      </p:ext>
    </p:extLst>
  </p:cSld>
  <p:clrMapOvr>
    <a:masterClrMapping/>
  </p:clrMapOvr>
  <p:timing>
    <p:tnLst>
      <p:par>
        <p:cTn id="1" dur="indefinite" restart="never" nodeType="tmRoot"/>
      </p:par>
    </p:tnLst>
  </p:timing>
</p:sldLayout>
</file>

<file path=ppt/slideLayouts/slideLayout80.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Прямоугольник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pPr>
              <a:defRPr/>
            </a:pPr>
            <a:endParaRPr lang="ru-RU">
              <a:solidFill>
                <a:srgbClr val="E7DEC9">
                  <a:shade val="50000"/>
                  <a:satMod val="200000"/>
                </a:srgbClr>
              </a:solidFill>
            </a:endParaRPr>
          </a:p>
        </p:txBody>
      </p:sp>
      <p:sp>
        <p:nvSpPr>
          <p:cNvPr id="5" name="Нижний колонтитул 4"/>
          <p:cNvSpPr>
            <a:spLocks noGrp="1"/>
          </p:cNvSpPr>
          <p:nvPr>
            <p:ph type="ftr" sz="quarter" idx="11"/>
          </p:nvPr>
        </p:nvSpPr>
        <p:spPr/>
        <p:txBody>
          <a:bodyPr/>
          <a:lstStyle>
            <a:extLst/>
          </a:lstStyle>
          <a:p>
            <a:pPr>
              <a:defRPr/>
            </a:pPr>
            <a:endParaRPr lang="ru-RU">
              <a:solidFill>
                <a:srgbClr val="E7DEC9">
                  <a:shade val="50000"/>
                  <a:satMod val="200000"/>
                </a:srgbClr>
              </a:solidFill>
            </a:endParaRPr>
          </a:p>
        </p:txBody>
      </p:sp>
      <p:sp>
        <p:nvSpPr>
          <p:cNvPr id="6" name="Номер слайда 5"/>
          <p:cNvSpPr>
            <a:spLocks noGrp="1"/>
          </p:cNvSpPr>
          <p:nvPr>
            <p:ph type="sldNum" sz="quarter" idx="12"/>
          </p:nvPr>
        </p:nvSpPr>
        <p:spPr/>
        <p:txBody>
          <a:bodyPr/>
          <a:lstStyle>
            <a:extLst/>
          </a:lstStyle>
          <a:p>
            <a:pPr>
              <a:defRPr/>
            </a:pPr>
            <a:fld id="{AB7BD45B-8AA2-4A94-BBB4-D50D8185444D}"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
        <p:nvSpPr>
          <p:cNvPr id="10" name="Прямоугольник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8" name="Овал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endParaRPr lang="en-US">
              <a:solidFill>
                <a:prstClr val="black"/>
              </a:solidFill>
            </a:endParaRPr>
          </a:p>
        </p:txBody>
      </p:sp>
      <p:sp>
        <p:nvSpPr>
          <p:cNvPr id="9" name="Овал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endParaRPr lang="en-US">
              <a:solidFill>
                <a:prstClr val="black"/>
              </a:solidFill>
            </a:endParaRPr>
          </a:p>
        </p:txBody>
      </p:sp>
    </p:spTree>
    <p:extLst>
      <p:ext uri="{BB962C8B-B14F-4D97-AF65-F5344CB8AC3E}">
        <p14:creationId xmlns:p14="http://schemas.microsoft.com/office/powerpoint/2010/main" xmlns="" val="2627322883"/>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solidFill>
                <a:srgbClr val="E7DEC9">
                  <a:shade val="50000"/>
                  <a:satMod val="200000"/>
                </a:srgbClr>
              </a:solidFill>
            </a:endParaRPr>
          </a:p>
        </p:txBody>
      </p:sp>
      <p:sp>
        <p:nvSpPr>
          <p:cNvPr id="6" name="Нижний колонтитул 5"/>
          <p:cNvSpPr>
            <a:spLocks noGrp="1"/>
          </p:cNvSpPr>
          <p:nvPr>
            <p:ph type="ftr" sz="quarter" idx="11"/>
          </p:nvPr>
        </p:nvSpPr>
        <p:spPr/>
        <p:txBody>
          <a:bodyPr/>
          <a:lstStyle>
            <a:extLst/>
          </a:lstStyle>
          <a:p>
            <a:pPr>
              <a:defRPr/>
            </a:pPr>
            <a:endParaRPr lang="ru-RU">
              <a:solidFill>
                <a:srgbClr val="E7DEC9">
                  <a:shade val="50000"/>
                  <a:satMod val="200000"/>
                </a:srgbClr>
              </a:solidFill>
            </a:endParaRPr>
          </a:p>
        </p:txBody>
      </p:sp>
      <p:sp>
        <p:nvSpPr>
          <p:cNvPr id="7" name="Номер слайда 6"/>
          <p:cNvSpPr>
            <a:spLocks noGrp="1"/>
          </p:cNvSpPr>
          <p:nvPr>
            <p:ph type="sldNum" sz="quarter" idx="12"/>
          </p:nvPr>
        </p:nvSpPr>
        <p:spPr/>
        <p:txBody>
          <a:bodyPr/>
          <a:lstStyle>
            <a:extLst/>
          </a:lstStyle>
          <a:p>
            <a:pPr>
              <a:defRPr/>
            </a:pPr>
            <a:fld id="{5299015A-1F74-4B3B-9999-77010A0C031A}"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Tree>
    <p:extLst>
      <p:ext uri="{BB962C8B-B14F-4D97-AF65-F5344CB8AC3E}">
        <p14:creationId xmlns:p14="http://schemas.microsoft.com/office/powerpoint/2010/main" xmlns="" val="3957846086"/>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pPr>
              <a:defRPr/>
            </a:pPr>
            <a:endParaRPr lang="ru-RU">
              <a:solidFill>
                <a:srgbClr val="E7DEC9">
                  <a:shade val="50000"/>
                  <a:satMod val="200000"/>
                </a:srgbClr>
              </a:solidFill>
            </a:endParaRPr>
          </a:p>
        </p:txBody>
      </p:sp>
      <p:sp>
        <p:nvSpPr>
          <p:cNvPr id="8" name="Нижний колонтитул 7"/>
          <p:cNvSpPr>
            <a:spLocks noGrp="1"/>
          </p:cNvSpPr>
          <p:nvPr>
            <p:ph type="ftr" sz="quarter" idx="11"/>
          </p:nvPr>
        </p:nvSpPr>
        <p:spPr/>
        <p:txBody>
          <a:bodyPr/>
          <a:lstStyle>
            <a:extLst/>
          </a:lstStyle>
          <a:p>
            <a:pPr>
              <a:defRPr/>
            </a:pPr>
            <a:endParaRPr lang="ru-RU">
              <a:solidFill>
                <a:srgbClr val="E7DEC9">
                  <a:shade val="50000"/>
                  <a:satMod val="200000"/>
                </a:srgbClr>
              </a:solidFill>
            </a:endParaRPr>
          </a:p>
        </p:txBody>
      </p:sp>
      <p:sp>
        <p:nvSpPr>
          <p:cNvPr id="9" name="Номер слайда 8"/>
          <p:cNvSpPr>
            <a:spLocks noGrp="1"/>
          </p:cNvSpPr>
          <p:nvPr>
            <p:ph type="sldNum" sz="quarter" idx="12"/>
          </p:nvPr>
        </p:nvSpPr>
        <p:spPr/>
        <p:txBody>
          <a:bodyPr/>
          <a:lstStyle>
            <a:extLst/>
          </a:lstStyle>
          <a:p>
            <a:pPr>
              <a:defRPr/>
            </a:pPr>
            <a:fld id="{DAE17B94-FB63-44A6-9A9F-09B0174965C1}"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Tree>
    <p:extLst>
      <p:ext uri="{BB962C8B-B14F-4D97-AF65-F5344CB8AC3E}">
        <p14:creationId xmlns:p14="http://schemas.microsoft.com/office/powerpoint/2010/main" xmlns="" val="1923852195"/>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nchor="ct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pPr>
              <a:defRPr/>
            </a:pPr>
            <a:endParaRPr lang="ru-RU">
              <a:solidFill>
                <a:srgbClr val="E7DEC9">
                  <a:shade val="50000"/>
                  <a:satMod val="200000"/>
                </a:srgbClr>
              </a:solidFill>
            </a:endParaRPr>
          </a:p>
        </p:txBody>
      </p:sp>
      <p:sp>
        <p:nvSpPr>
          <p:cNvPr id="4" name="Нижний колонтитул 3"/>
          <p:cNvSpPr>
            <a:spLocks noGrp="1"/>
          </p:cNvSpPr>
          <p:nvPr>
            <p:ph type="ftr" sz="quarter" idx="11"/>
          </p:nvPr>
        </p:nvSpPr>
        <p:spPr/>
        <p:txBody>
          <a:bodyPr/>
          <a:lstStyle>
            <a:extLst/>
          </a:lstStyle>
          <a:p>
            <a:pPr>
              <a:defRPr/>
            </a:pPr>
            <a:endParaRPr lang="ru-RU">
              <a:solidFill>
                <a:srgbClr val="E7DEC9">
                  <a:shade val="50000"/>
                  <a:satMod val="200000"/>
                </a:srgbClr>
              </a:solidFill>
            </a:endParaRPr>
          </a:p>
        </p:txBody>
      </p:sp>
      <p:sp>
        <p:nvSpPr>
          <p:cNvPr id="5" name="Номер слайда 4"/>
          <p:cNvSpPr>
            <a:spLocks noGrp="1"/>
          </p:cNvSpPr>
          <p:nvPr>
            <p:ph type="sldNum" sz="quarter" idx="12"/>
          </p:nvPr>
        </p:nvSpPr>
        <p:spPr/>
        <p:txBody>
          <a:bodyPr/>
          <a:lstStyle>
            <a:extLst/>
          </a:lstStyle>
          <a:p>
            <a:pPr>
              <a:defRPr/>
            </a:pPr>
            <a:fld id="{CBD39918-D49A-4994-8C60-19E4CA33CA99}"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Tree>
    <p:extLst>
      <p:ext uri="{BB962C8B-B14F-4D97-AF65-F5344CB8AC3E}">
        <p14:creationId xmlns:p14="http://schemas.microsoft.com/office/powerpoint/2010/main" xmlns="" val="3674101292"/>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Прямоугольник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2" name="Дата 1"/>
          <p:cNvSpPr>
            <a:spLocks noGrp="1"/>
          </p:cNvSpPr>
          <p:nvPr>
            <p:ph type="dt" sz="half" idx="10"/>
          </p:nvPr>
        </p:nvSpPr>
        <p:spPr/>
        <p:txBody>
          <a:bodyPr/>
          <a:lstStyle>
            <a:extLst/>
          </a:lstStyle>
          <a:p>
            <a:pPr>
              <a:defRPr/>
            </a:pPr>
            <a:endParaRPr lang="ru-RU">
              <a:solidFill>
                <a:srgbClr val="E7DEC9">
                  <a:shade val="50000"/>
                  <a:satMod val="200000"/>
                </a:srgbClr>
              </a:solidFill>
            </a:endParaRPr>
          </a:p>
        </p:txBody>
      </p:sp>
      <p:sp>
        <p:nvSpPr>
          <p:cNvPr id="3" name="Нижний колонтитул 2"/>
          <p:cNvSpPr>
            <a:spLocks noGrp="1"/>
          </p:cNvSpPr>
          <p:nvPr>
            <p:ph type="ftr" sz="quarter" idx="11"/>
          </p:nvPr>
        </p:nvSpPr>
        <p:spPr/>
        <p:txBody>
          <a:bodyPr/>
          <a:lstStyle>
            <a:extLst/>
          </a:lstStyle>
          <a:p>
            <a:pPr>
              <a:defRPr/>
            </a:pPr>
            <a:endParaRPr lang="ru-RU">
              <a:solidFill>
                <a:srgbClr val="E7DEC9">
                  <a:shade val="50000"/>
                  <a:satMod val="200000"/>
                </a:srgbClr>
              </a:solidFill>
            </a:endParaRPr>
          </a:p>
        </p:txBody>
      </p:sp>
      <p:sp>
        <p:nvSpPr>
          <p:cNvPr id="4" name="Номер слайда 3"/>
          <p:cNvSpPr>
            <a:spLocks noGrp="1"/>
          </p:cNvSpPr>
          <p:nvPr>
            <p:ph type="sldNum" sz="quarter" idx="12"/>
          </p:nvPr>
        </p:nvSpPr>
        <p:spPr/>
        <p:txBody>
          <a:bodyPr/>
          <a:lstStyle>
            <a:extLst/>
          </a:lstStyle>
          <a:p>
            <a:pPr>
              <a:defRPr/>
            </a:pPr>
            <a:fld id="{6F391B09-D3F6-4E16-9526-A720F6B08C5B}"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
        <p:nvSpPr>
          <p:cNvPr id="6" name="Прямоугольник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Tree>
    <p:extLst>
      <p:ext uri="{BB962C8B-B14F-4D97-AF65-F5344CB8AC3E}">
        <p14:creationId xmlns:p14="http://schemas.microsoft.com/office/powerpoint/2010/main" xmlns="" val="1639722662"/>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solidFill>
                <a:srgbClr val="E7DEC9">
                  <a:shade val="50000"/>
                  <a:satMod val="200000"/>
                </a:srgbClr>
              </a:solidFill>
            </a:endParaRPr>
          </a:p>
        </p:txBody>
      </p:sp>
      <p:sp>
        <p:nvSpPr>
          <p:cNvPr id="6" name="Нижний колонтитул 5"/>
          <p:cNvSpPr>
            <a:spLocks noGrp="1"/>
          </p:cNvSpPr>
          <p:nvPr>
            <p:ph type="ftr" sz="quarter" idx="11"/>
          </p:nvPr>
        </p:nvSpPr>
        <p:spPr/>
        <p:txBody>
          <a:bodyPr/>
          <a:lstStyle>
            <a:extLst/>
          </a:lstStyle>
          <a:p>
            <a:pPr>
              <a:defRPr/>
            </a:pPr>
            <a:endParaRPr lang="ru-RU">
              <a:solidFill>
                <a:srgbClr val="E7DEC9">
                  <a:shade val="50000"/>
                  <a:satMod val="200000"/>
                </a:srgbClr>
              </a:solidFill>
            </a:endParaRPr>
          </a:p>
        </p:txBody>
      </p:sp>
      <p:sp>
        <p:nvSpPr>
          <p:cNvPr id="7" name="Номер слайда 6"/>
          <p:cNvSpPr>
            <a:spLocks noGrp="1"/>
          </p:cNvSpPr>
          <p:nvPr>
            <p:ph type="sldNum" sz="quarter" idx="12"/>
          </p:nvPr>
        </p:nvSpPr>
        <p:spPr/>
        <p:txBody>
          <a:bodyPr/>
          <a:lstStyle>
            <a:extLst/>
          </a:lstStyle>
          <a:p>
            <a:pPr>
              <a:defRPr/>
            </a:pPr>
            <a:fld id="{478529D1-F3A3-4930-B7FA-8B7314A9E19C}"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Tree>
    <p:extLst>
      <p:ext uri="{BB962C8B-B14F-4D97-AF65-F5344CB8AC3E}">
        <p14:creationId xmlns:p14="http://schemas.microsoft.com/office/powerpoint/2010/main" xmlns="" val="1353106898"/>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extLst/>
          </a:lstStyle>
          <a:p>
            <a:pPr>
              <a:defRPr/>
            </a:pPr>
            <a:endParaRPr lang="ru-RU">
              <a:solidFill>
                <a:srgbClr val="E7DEC9">
                  <a:shade val="50000"/>
                  <a:satMod val="200000"/>
                </a:srgbClr>
              </a:solidFill>
            </a:endParaRPr>
          </a:p>
        </p:txBody>
      </p:sp>
      <p:sp>
        <p:nvSpPr>
          <p:cNvPr id="6" name="Нижний колонтитул 5"/>
          <p:cNvSpPr>
            <a:spLocks noGrp="1"/>
          </p:cNvSpPr>
          <p:nvPr>
            <p:ph type="ftr" sz="quarter" idx="11"/>
          </p:nvPr>
        </p:nvSpPr>
        <p:spPr/>
        <p:txBody>
          <a:bodyPr/>
          <a:lstStyle>
            <a:extLst/>
          </a:lstStyle>
          <a:p>
            <a:pPr>
              <a:defRPr/>
            </a:pPr>
            <a:endParaRPr lang="ru-RU">
              <a:solidFill>
                <a:srgbClr val="E7DEC9">
                  <a:shade val="50000"/>
                  <a:satMod val="200000"/>
                </a:srgbClr>
              </a:solidFill>
            </a:endParaRPr>
          </a:p>
        </p:txBody>
      </p:sp>
      <p:sp>
        <p:nvSpPr>
          <p:cNvPr id="7" name="Номер слайда 6"/>
          <p:cNvSpPr>
            <a:spLocks noGrp="1"/>
          </p:cNvSpPr>
          <p:nvPr>
            <p:ph type="sldNum" sz="quarter" idx="12"/>
          </p:nvPr>
        </p:nvSpPr>
        <p:spPr/>
        <p:txBody>
          <a:bodyPr/>
          <a:lstStyle>
            <a:extLst/>
          </a:lstStyle>
          <a:p>
            <a:pPr>
              <a:defRPr/>
            </a:pPr>
            <a:fld id="{5D04E318-4586-431A-BBE8-279FC23AAE1E}"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
        <p:nvSpPr>
          <p:cNvPr id="8" name="Прямоугольник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indent="-283464">
              <a:lnSpc>
                <a:spcPts val="3000"/>
              </a:lnSpc>
              <a:spcBef>
                <a:spcPts val="600"/>
              </a:spcBef>
              <a:buClr>
                <a:srgbClr val="3891A7"/>
              </a:buClr>
              <a:buSzPct val="80000"/>
              <a:buFont typeface="Wingdings 2"/>
              <a:buNone/>
            </a:pPr>
            <a:endParaRPr lang="en-US" sz="3200">
              <a:solidFill>
                <a:prstClr val="black"/>
              </a:solidFill>
              <a:latin typeface="Gill Sans MT"/>
            </a:endParaRPr>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ru-RU" smtClean="0"/>
              <a:t>Вставка рисунка</a:t>
            </a:r>
            <a:endParaRPr kumimoji="0" lang="en-US" dirty="0"/>
          </a:p>
        </p:txBody>
      </p:sp>
      <p:sp>
        <p:nvSpPr>
          <p:cNvPr id="9" name="Блок-схема: процесс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10" name="Блок-схема: процесс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dirty="0">
              <a:solidFill>
                <a:prstClr val="white"/>
              </a:solidFill>
            </a:endParaRPr>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Tree>
    <p:extLst>
      <p:ext uri="{BB962C8B-B14F-4D97-AF65-F5344CB8AC3E}">
        <p14:creationId xmlns:p14="http://schemas.microsoft.com/office/powerpoint/2010/main" xmlns="" val="1103574858"/>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solidFill>
                <a:srgbClr val="E7DEC9">
                  <a:shade val="50000"/>
                  <a:satMod val="200000"/>
                </a:srgbClr>
              </a:solidFill>
            </a:endParaRPr>
          </a:p>
        </p:txBody>
      </p:sp>
      <p:sp>
        <p:nvSpPr>
          <p:cNvPr id="5" name="Нижний колонтитул 4"/>
          <p:cNvSpPr>
            <a:spLocks noGrp="1"/>
          </p:cNvSpPr>
          <p:nvPr>
            <p:ph type="ftr" sz="quarter" idx="11"/>
          </p:nvPr>
        </p:nvSpPr>
        <p:spPr/>
        <p:txBody>
          <a:bodyPr/>
          <a:lstStyle>
            <a:extLst/>
          </a:lstStyle>
          <a:p>
            <a:pPr>
              <a:defRPr/>
            </a:pPr>
            <a:endParaRPr lang="ru-RU">
              <a:solidFill>
                <a:srgbClr val="E7DEC9">
                  <a:shade val="50000"/>
                  <a:satMod val="200000"/>
                </a:srgbClr>
              </a:solidFill>
            </a:endParaRPr>
          </a:p>
        </p:txBody>
      </p:sp>
      <p:sp>
        <p:nvSpPr>
          <p:cNvPr id="6" name="Номер слайда 5"/>
          <p:cNvSpPr>
            <a:spLocks noGrp="1"/>
          </p:cNvSpPr>
          <p:nvPr>
            <p:ph type="sldNum" sz="quarter" idx="12"/>
          </p:nvPr>
        </p:nvSpPr>
        <p:spPr/>
        <p:txBody>
          <a:bodyPr/>
          <a:lstStyle>
            <a:extLst/>
          </a:lstStyle>
          <a:p>
            <a:pPr>
              <a:defRPr/>
            </a:pPr>
            <a:fld id="{A70214E0-681B-45E5-9724-BDE1F17FFE32}"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Tree>
    <p:extLst>
      <p:ext uri="{BB962C8B-B14F-4D97-AF65-F5344CB8AC3E}">
        <p14:creationId xmlns:p14="http://schemas.microsoft.com/office/powerpoint/2010/main" xmlns="" val="3173731293"/>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solidFill>
                <a:srgbClr val="E7DEC9">
                  <a:shade val="50000"/>
                  <a:satMod val="200000"/>
                </a:srgbClr>
              </a:solidFill>
            </a:endParaRPr>
          </a:p>
        </p:txBody>
      </p:sp>
      <p:sp>
        <p:nvSpPr>
          <p:cNvPr id="5" name="Нижний колонтитул 4"/>
          <p:cNvSpPr>
            <a:spLocks noGrp="1"/>
          </p:cNvSpPr>
          <p:nvPr>
            <p:ph type="ftr" sz="quarter" idx="11"/>
          </p:nvPr>
        </p:nvSpPr>
        <p:spPr/>
        <p:txBody>
          <a:bodyPr/>
          <a:lstStyle>
            <a:extLst/>
          </a:lstStyle>
          <a:p>
            <a:pPr>
              <a:defRPr/>
            </a:pPr>
            <a:endParaRPr lang="ru-RU">
              <a:solidFill>
                <a:srgbClr val="E7DEC9">
                  <a:shade val="50000"/>
                  <a:satMod val="200000"/>
                </a:srgbClr>
              </a:solidFill>
            </a:endParaRPr>
          </a:p>
        </p:txBody>
      </p:sp>
      <p:sp>
        <p:nvSpPr>
          <p:cNvPr id="6" name="Номер слайда 5"/>
          <p:cNvSpPr>
            <a:spLocks noGrp="1"/>
          </p:cNvSpPr>
          <p:nvPr>
            <p:ph type="sldNum" sz="quarter" idx="12"/>
          </p:nvPr>
        </p:nvSpPr>
        <p:spPr/>
        <p:txBody>
          <a:bodyPr/>
          <a:lstStyle>
            <a:extLst/>
          </a:lstStyle>
          <a:p>
            <a:pPr>
              <a:defRPr/>
            </a:pPr>
            <a:fld id="{DBB9F6E1-E5D0-4844-B084-B0840F4EA222}"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Tree>
    <p:extLst>
      <p:ext uri="{BB962C8B-B14F-4D97-AF65-F5344CB8AC3E}">
        <p14:creationId xmlns:p14="http://schemas.microsoft.com/office/powerpoint/2010/main" xmlns="" val="1521312098"/>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pPr>
              <a:defRPr/>
            </a:pPr>
            <a:endParaRPr lang="ru-RU">
              <a:solidFill>
                <a:srgbClr val="3891A7">
                  <a:shade val="75000"/>
                </a:srgbClr>
              </a:solidFill>
            </a:endParaRPr>
          </a:p>
        </p:txBody>
      </p:sp>
      <p:sp>
        <p:nvSpPr>
          <p:cNvPr id="2" name="Нижний колонтитул 1"/>
          <p:cNvSpPr>
            <a:spLocks noGrp="1"/>
          </p:cNvSpPr>
          <p:nvPr>
            <p:ph type="ftr" sz="quarter" idx="11"/>
          </p:nvPr>
        </p:nvSpPr>
        <p:spPr/>
        <p:txBody>
          <a:bodyPr/>
          <a:lstStyle/>
          <a:p>
            <a:pPr>
              <a:defRPr/>
            </a:pPr>
            <a:endParaRPr lang="ru-RU">
              <a:solidFill>
                <a:srgbClr val="3891A7">
                  <a:shade val="75000"/>
                </a:srgbClr>
              </a:solidFill>
            </a:endParaRPr>
          </a:p>
        </p:txBody>
      </p:sp>
      <p:sp>
        <p:nvSpPr>
          <p:cNvPr id="15" name="Номер слайда 14"/>
          <p:cNvSpPr>
            <a:spLocks noGrp="1"/>
          </p:cNvSpPr>
          <p:nvPr>
            <p:ph type="sldNum" sz="quarter" idx="12"/>
          </p:nvPr>
        </p:nvSpPr>
        <p:spPr>
          <a:xfrm>
            <a:off x="8229600" y="6473952"/>
            <a:ext cx="758952" cy="246888"/>
          </a:xfrm>
        </p:spPr>
        <p:txBody>
          <a:bodyPr/>
          <a:lstStyle/>
          <a:p>
            <a:pPr>
              <a:defRPr/>
            </a:pPr>
            <a:fld id="{2796574C-D63C-4BDA-89D8-F57022BA0715}" type="slidenum">
              <a:rPr lang="ru-RU" smtClean="0">
                <a:solidFill>
                  <a:srgbClr val="3891A7">
                    <a:shade val="75000"/>
                  </a:srgbClr>
                </a:solidFill>
              </a:rPr>
              <a:pPr>
                <a:defRPr/>
              </a:pPr>
              <a:t>‹#›</a:t>
            </a:fld>
            <a:endParaRPr lang="ru-RU">
              <a:solidFill>
                <a:srgbClr val="3891A7">
                  <a:shade val="75000"/>
                </a:srgbClr>
              </a:solidFill>
            </a:endParaRPr>
          </a:p>
        </p:txBody>
      </p:sp>
    </p:spTree>
    <p:extLst>
      <p:ext uri="{BB962C8B-B14F-4D97-AF65-F5344CB8AC3E}">
        <p14:creationId xmlns:p14="http://schemas.microsoft.com/office/powerpoint/2010/main" xmlns="" val="918612652"/>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solidFill>
                <a:srgbClr val="3891A7">
                  <a:shade val="75000"/>
                </a:srgbClr>
              </a:solidFill>
            </a:endParaRPr>
          </a:p>
        </p:txBody>
      </p:sp>
      <p:sp>
        <p:nvSpPr>
          <p:cNvPr id="19" name="Нижний колонтитул 18"/>
          <p:cNvSpPr>
            <a:spLocks noGrp="1"/>
          </p:cNvSpPr>
          <p:nvPr>
            <p:ph type="ftr" sz="quarter" idx="11"/>
          </p:nvPr>
        </p:nvSpPr>
        <p:spPr>
          <a:xfrm>
            <a:off x="3581400" y="76200"/>
            <a:ext cx="2895600" cy="288925"/>
          </a:xfrm>
        </p:spPr>
        <p:txBody>
          <a:bodyPr/>
          <a:lstStyle/>
          <a:p>
            <a:pPr>
              <a:defRPr/>
            </a:pPr>
            <a:endParaRPr lang="ru-RU">
              <a:solidFill>
                <a:srgbClr val="3891A7">
                  <a:shade val="75000"/>
                </a:srgbClr>
              </a:solidFill>
            </a:endParaRPr>
          </a:p>
        </p:txBody>
      </p:sp>
      <p:sp>
        <p:nvSpPr>
          <p:cNvPr id="16" name="Номер слайда 15"/>
          <p:cNvSpPr>
            <a:spLocks noGrp="1"/>
          </p:cNvSpPr>
          <p:nvPr>
            <p:ph type="sldNum" sz="quarter" idx="12"/>
          </p:nvPr>
        </p:nvSpPr>
        <p:spPr>
          <a:xfrm>
            <a:off x="8229600" y="6473952"/>
            <a:ext cx="758952" cy="246888"/>
          </a:xfrm>
        </p:spPr>
        <p:txBody>
          <a:bodyPr/>
          <a:lstStyle/>
          <a:p>
            <a:pPr>
              <a:defRPr/>
            </a:pPr>
            <a:fld id="{4E16B586-EA7D-4621-8B75-67A494AD697C}" type="slidenum">
              <a:rPr lang="ru-RU" smtClean="0">
                <a:solidFill>
                  <a:srgbClr val="3891A7">
                    <a:shade val="75000"/>
                  </a:srgbClr>
                </a:solidFill>
              </a:rPr>
              <a:pPr>
                <a:defRPr/>
              </a:pPr>
              <a:t>‹#›</a:t>
            </a:fld>
            <a:endParaRPr lang="ru-RU">
              <a:solidFill>
                <a:srgbClr val="3891A7">
                  <a:shade val="75000"/>
                </a:srgbClr>
              </a:solidFill>
            </a:endParaRPr>
          </a:p>
        </p:txBody>
      </p:sp>
    </p:spTree>
    <p:extLst>
      <p:ext uri="{BB962C8B-B14F-4D97-AF65-F5344CB8AC3E}">
        <p14:creationId xmlns:p14="http://schemas.microsoft.com/office/powerpoint/2010/main" xmlns="" val="3762484396"/>
      </p:ext>
    </p:extLst>
  </p:cSld>
  <p:clrMapOvr>
    <a:masterClrMapping/>
  </p:clrMapOvr>
  <p:timing>
    <p:tnLst>
      <p:par>
        <p:cTn id="1" dur="indefinite" restart="never" nodeType="tmRoot"/>
      </p:par>
    </p:tnLst>
  </p:timing>
</p:sldLayout>
</file>

<file path=ppt/slideLayouts/slideLayout91.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white"/>
              </a:solidFill>
            </a:endParaRPr>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pPr>
              <a:defRPr/>
            </a:pPr>
            <a:endParaRPr lang="ru-RU">
              <a:solidFill>
                <a:srgbClr val="3891A7">
                  <a:shade val="75000"/>
                </a:srgbClr>
              </a:solidFill>
            </a:endParaRPr>
          </a:p>
        </p:txBody>
      </p:sp>
      <p:sp>
        <p:nvSpPr>
          <p:cNvPr id="11" name="Нижний колонтитул 10"/>
          <p:cNvSpPr>
            <a:spLocks noGrp="1"/>
          </p:cNvSpPr>
          <p:nvPr>
            <p:ph type="ftr" sz="quarter" idx="11"/>
          </p:nvPr>
        </p:nvSpPr>
        <p:spPr/>
        <p:txBody>
          <a:bodyPr/>
          <a:lstStyle/>
          <a:p>
            <a:pPr>
              <a:defRPr/>
            </a:pPr>
            <a:endParaRPr lang="ru-RU">
              <a:solidFill>
                <a:srgbClr val="3891A7">
                  <a:shade val="75000"/>
                </a:srgbClr>
              </a:solidFill>
            </a:endParaRPr>
          </a:p>
        </p:txBody>
      </p:sp>
      <p:sp>
        <p:nvSpPr>
          <p:cNvPr id="16" name="Номер слайда 15"/>
          <p:cNvSpPr>
            <a:spLocks noGrp="1"/>
          </p:cNvSpPr>
          <p:nvPr>
            <p:ph type="sldNum" sz="quarter" idx="12"/>
          </p:nvPr>
        </p:nvSpPr>
        <p:spPr/>
        <p:txBody>
          <a:bodyPr/>
          <a:lstStyle/>
          <a:p>
            <a:pPr>
              <a:defRPr/>
            </a:pPr>
            <a:fld id="{AB7BD45B-8AA2-4A94-BBB4-D50D8185444D}" type="slidenum">
              <a:rPr lang="ru-RU" smtClean="0">
                <a:solidFill>
                  <a:srgbClr val="3891A7">
                    <a:shade val="75000"/>
                  </a:srgbClr>
                </a:solidFill>
              </a:rPr>
              <a:pPr>
                <a:defRPr/>
              </a:pPr>
              <a:t>‹#›</a:t>
            </a:fld>
            <a:endParaRPr lang="ru-RU">
              <a:solidFill>
                <a:srgbClr val="3891A7">
                  <a:shade val="75000"/>
                </a:srgbClr>
              </a:solidFill>
            </a:endParaRPr>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extLst>
      <p:ext uri="{BB962C8B-B14F-4D97-AF65-F5344CB8AC3E}">
        <p14:creationId xmlns:p14="http://schemas.microsoft.com/office/powerpoint/2010/main" xmlns="" val="2205020144"/>
      </p:ext>
    </p:extLst>
  </p:cSld>
  <p:clrMapOvr>
    <a:overrideClrMapping bg1="dk1" tx1="lt1" bg2="dk2" tx2="lt2" accent1="accent1" accent2="accent2" accent3="accent3" accent4="accent4" accent5="accent5" accent6="accent6" hlink="hlink" folHlink="folHlink"/>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pPr>
              <a:defRPr/>
            </a:pPr>
            <a:endParaRPr lang="ru-RU">
              <a:solidFill>
                <a:srgbClr val="3891A7">
                  <a:shade val="75000"/>
                </a:srgbClr>
              </a:solidFill>
            </a:endParaRPr>
          </a:p>
        </p:txBody>
      </p:sp>
      <p:sp>
        <p:nvSpPr>
          <p:cNvPr id="10" name="Нижний колонтитул 9"/>
          <p:cNvSpPr>
            <a:spLocks noGrp="1"/>
          </p:cNvSpPr>
          <p:nvPr>
            <p:ph type="ftr" sz="quarter" idx="11"/>
          </p:nvPr>
        </p:nvSpPr>
        <p:spPr/>
        <p:txBody>
          <a:bodyPr/>
          <a:lstStyle/>
          <a:p>
            <a:pPr>
              <a:defRPr/>
            </a:pPr>
            <a:endParaRPr lang="ru-RU">
              <a:solidFill>
                <a:srgbClr val="3891A7">
                  <a:shade val="75000"/>
                </a:srgbClr>
              </a:solidFill>
            </a:endParaRPr>
          </a:p>
        </p:txBody>
      </p:sp>
      <p:sp>
        <p:nvSpPr>
          <p:cNvPr id="31" name="Номер слайда 30"/>
          <p:cNvSpPr>
            <a:spLocks noGrp="1"/>
          </p:cNvSpPr>
          <p:nvPr>
            <p:ph type="sldNum" sz="quarter" idx="12"/>
          </p:nvPr>
        </p:nvSpPr>
        <p:spPr/>
        <p:txBody>
          <a:bodyPr/>
          <a:lstStyle/>
          <a:p>
            <a:pPr>
              <a:defRPr/>
            </a:pPr>
            <a:fld id="{5299015A-1F74-4B3B-9999-77010A0C031A}" type="slidenum">
              <a:rPr lang="ru-RU" smtClean="0">
                <a:solidFill>
                  <a:srgbClr val="3891A7">
                    <a:shade val="75000"/>
                  </a:srgbClr>
                </a:solidFill>
              </a:rPr>
              <a:pPr>
                <a:defRPr/>
              </a:pPr>
              <a:t>‹#›</a:t>
            </a:fld>
            <a:endParaRPr lang="ru-RU">
              <a:solidFill>
                <a:srgbClr val="3891A7">
                  <a:shade val="75000"/>
                </a:srgbClr>
              </a:solidFill>
            </a:endParaRPr>
          </a:p>
        </p:txBody>
      </p:sp>
    </p:spTree>
    <p:extLst>
      <p:ext uri="{BB962C8B-B14F-4D97-AF65-F5344CB8AC3E}">
        <p14:creationId xmlns:p14="http://schemas.microsoft.com/office/powerpoint/2010/main" xmlns="" val="2072378369"/>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pPr>
              <a:defRPr/>
            </a:pPr>
            <a:endParaRPr lang="ru-RU">
              <a:solidFill>
                <a:srgbClr val="3891A7">
                  <a:shade val="75000"/>
                </a:srgbClr>
              </a:solidFill>
            </a:endParaRPr>
          </a:p>
        </p:txBody>
      </p:sp>
      <p:sp>
        <p:nvSpPr>
          <p:cNvPr id="6" name="Нижний колонтитул 5"/>
          <p:cNvSpPr>
            <a:spLocks noGrp="1"/>
          </p:cNvSpPr>
          <p:nvPr>
            <p:ph type="ftr" sz="quarter" idx="11"/>
          </p:nvPr>
        </p:nvSpPr>
        <p:spPr/>
        <p:txBody>
          <a:bodyPr/>
          <a:lstStyle/>
          <a:p>
            <a:pPr>
              <a:defRPr/>
            </a:pPr>
            <a:endParaRPr lang="ru-RU">
              <a:solidFill>
                <a:srgbClr val="3891A7">
                  <a:shade val="75000"/>
                </a:srgbClr>
              </a:solidFill>
            </a:endParaRPr>
          </a:p>
        </p:txBody>
      </p:sp>
      <p:sp>
        <p:nvSpPr>
          <p:cNvPr id="7" name="Номер слайда 6"/>
          <p:cNvSpPr>
            <a:spLocks noGrp="1"/>
          </p:cNvSpPr>
          <p:nvPr>
            <p:ph type="sldNum" sz="quarter" idx="12"/>
          </p:nvPr>
        </p:nvSpPr>
        <p:spPr>
          <a:xfrm>
            <a:off x="8229600" y="6477000"/>
            <a:ext cx="762000" cy="246888"/>
          </a:xfrm>
        </p:spPr>
        <p:txBody>
          <a:bodyPr/>
          <a:lstStyle/>
          <a:p>
            <a:pPr>
              <a:defRPr/>
            </a:pPr>
            <a:fld id="{DAE17B94-FB63-44A6-9A9F-09B0174965C1}" type="slidenum">
              <a:rPr lang="ru-RU" smtClean="0">
                <a:solidFill>
                  <a:srgbClr val="3891A7">
                    <a:shade val="75000"/>
                  </a:srgbClr>
                </a:solidFill>
              </a:rPr>
              <a:pPr>
                <a:defRPr/>
              </a:pPr>
              <a:t>‹#›</a:t>
            </a:fld>
            <a:endParaRPr lang="ru-RU">
              <a:solidFill>
                <a:srgbClr val="3891A7">
                  <a:shade val="75000"/>
                </a:srgbClr>
              </a:solidFill>
            </a:endParaRPr>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xmlns="" val="2033860291"/>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pPr>
              <a:defRPr/>
            </a:pPr>
            <a:endParaRPr lang="ru-RU">
              <a:solidFill>
                <a:srgbClr val="3891A7">
                  <a:shade val="75000"/>
                </a:srgbClr>
              </a:solidFill>
            </a:endParaRPr>
          </a:p>
        </p:txBody>
      </p:sp>
      <p:sp>
        <p:nvSpPr>
          <p:cNvPr id="21" name="Нижний колонтитул 20"/>
          <p:cNvSpPr>
            <a:spLocks noGrp="1"/>
          </p:cNvSpPr>
          <p:nvPr>
            <p:ph type="ftr" sz="quarter" idx="11"/>
          </p:nvPr>
        </p:nvSpPr>
        <p:spPr/>
        <p:txBody>
          <a:bodyPr/>
          <a:lstStyle/>
          <a:p>
            <a:pPr>
              <a:defRPr/>
            </a:pPr>
            <a:endParaRPr lang="ru-RU">
              <a:solidFill>
                <a:srgbClr val="3891A7">
                  <a:shade val="75000"/>
                </a:srgbClr>
              </a:solidFill>
            </a:endParaRPr>
          </a:p>
        </p:txBody>
      </p:sp>
      <p:sp>
        <p:nvSpPr>
          <p:cNvPr id="6" name="Номер слайда 5"/>
          <p:cNvSpPr>
            <a:spLocks noGrp="1"/>
          </p:cNvSpPr>
          <p:nvPr>
            <p:ph type="sldNum" sz="quarter" idx="12"/>
          </p:nvPr>
        </p:nvSpPr>
        <p:spPr/>
        <p:txBody>
          <a:bodyPr/>
          <a:lstStyle/>
          <a:p>
            <a:pPr>
              <a:defRPr/>
            </a:pPr>
            <a:fld id="{CBD39918-D49A-4994-8C60-19E4CA33CA99}" type="slidenum">
              <a:rPr lang="ru-RU" smtClean="0">
                <a:solidFill>
                  <a:srgbClr val="3891A7">
                    <a:shade val="75000"/>
                  </a:srgbClr>
                </a:solidFill>
              </a:rPr>
              <a:pPr>
                <a:defRPr/>
              </a:pPr>
              <a:t>‹#›</a:t>
            </a:fld>
            <a:endParaRPr lang="ru-RU">
              <a:solidFill>
                <a:srgbClr val="3891A7">
                  <a:shade val="75000"/>
                </a:srgbClr>
              </a:solidFill>
            </a:endParaRPr>
          </a:p>
        </p:txBody>
      </p:sp>
    </p:spTree>
    <p:extLst>
      <p:ext uri="{BB962C8B-B14F-4D97-AF65-F5344CB8AC3E}">
        <p14:creationId xmlns:p14="http://schemas.microsoft.com/office/powerpoint/2010/main" xmlns="" val="463746549"/>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pPr>
              <a:defRPr/>
            </a:pPr>
            <a:endParaRPr lang="ru-RU">
              <a:solidFill>
                <a:srgbClr val="3891A7">
                  <a:shade val="75000"/>
                </a:srgbClr>
              </a:solidFill>
            </a:endParaRPr>
          </a:p>
        </p:txBody>
      </p:sp>
      <p:sp>
        <p:nvSpPr>
          <p:cNvPr id="24" name="Нижний колонтитул 23"/>
          <p:cNvSpPr>
            <a:spLocks noGrp="1"/>
          </p:cNvSpPr>
          <p:nvPr>
            <p:ph type="ftr" sz="quarter" idx="11"/>
          </p:nvPr>
        </p:nvSpPr>
        <p:spPr/>
        <p:txBody>
          <a:bodyPr/>
          <a:lstStyle/>
          <a:p>
            <a:pPr>
              <a:defRPr/>
            </a:pPr>
            <a:endParaRPr lang="ru-RU">
              <a:solidFill>
                <a:srgbClr val="3891A7">
                  <a:shade val="75000"/>
                </a:srgbClr>
              </a:solidFill>
            </a:endParaRPr>
          </a:p>
        </p:txBody>
      </p:sp>
      <p:sp>
        <p:nvSpPr>
          <p:cNvPr id="7" name="Номер слайда 6"/>
          <p:cNvSpPr>
            <a:spLocks noGrp="1"/>
          </p:cNvSpPr>
          <p:nvPr>
            <p:ph type="sldNum" sz="quarter" idx="12"/>
          </p:nvPr>
        </p:nvSpPr>
        <p:spPr/>
        <p:txBody>
          <a:bodyPr/>
          <a:lstStyle/>
          <a:p>
            <a:pPr>
              <a:defRPr/>
            </a:pPr>
            <a:fld id="{6F391B09-D3F6-4E16-9526-A720F6B08C5B}" type="slidenum">
              <a:rPr lang="ru-RU" smtClean="0">
                <a:solidFill>
                  <a:srgbClr val="3891A7">
                    <a:shade val="75000"/>
                  </a:srgbClr>
                </a:solidFill>
              </a:rPr>
              <a:pPr>
                <a:defRPr/>
              </a:pPr>
              <a:t>‹#›</a:t>
            </a:fld>
            <a:endParaRPr lang="ru-RU">
              <a:solidFill>
                <a:srgbClr val="3891A7">
                  <a:shade val="75000"/>
                </a:srgbClr>
              </a:solidFill>
            </a:endParaRPr>
          </a:p>
        </p:txBody>
      </p:sp>
    </p:spTree>
    <p:extLst>
      <p:ext uri="{BB962C8B-B14F-4D97-AF65-F5344CB8AC3E}">
        <p14:creationId xmlns:p14="http://schemas.microsoft.com/office/powerpoint/2010/main" xmlns="" val="3244145407"/>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solidFill>
                <a:srgbClr val="3891A7">
                  <a:shade val="75000"/>
                </a:srgbClr>
              </a:solidFill>
            </a:endParaRPr>
          </a:p>
        </p:txBody>
      </p:sp>
      <p:sp>
        <p:nvSpPr>
          <p:cNvPr id="29" name="Нижний колонтитул 28"/>
          <p:cNvSpPr>
            <a:spLocks noGrp="1"/>
          </p:cNvSpPr>
          <p:nvPr>
            <p:ph type="ftr" sz="quarter" idx="11"/>
          </p:nvPr>
        </p:nvSpPr>
        <p:spPr/>
        <p:txBody>
          <a:bodyPr/>
          <a:lstStyle/>
          <a:p>
            <a:pPr>
              <a:defRPr/>
            </a:pPr>
            <a:endParaRPr lang="ru-RU">
              <a:solidFill>
                <a:srgbClr val="3891A7">
                  <a:shade val="75000"/>
                </a:srgbClr>
              </a:solidFill>
            </a:endParaRPr>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solidFill>
                  <a:srgbClr val="3891A7">
                    <a:shade val="75000"/>
                  </a:srgbClr>
                </a:solidFill>
              </a:rPr>
              <a:pPr>
                <a:defRPr/>
              </a:pPr>
              <a:t>‹#›</a:t>
            </a:fld>
            <a:endParaRPr lang="ru-RU">
              <a:solidFill>
                <a:srgbClr val="3891A7">
                  <a:shade val="75000"/>
                </a:srgbClr>
              </a:solidFill>
            </a:endParaRPr>
          </a:p>
        </p:txBody>
      </p:sp>
    </p:spTree>
    <p:extLst>
      <p:ext uri="{BB962C8B-B14F-4D97-AF65-F5344CB8AC3E}">
        <p14:creationId xmlns:p14="http://schemas.microsoft.com/office/powerpoint/2010/main" xmlns="" val="1387028291"/>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pPr>
              <a:defRPr/>
            </a:pPr>
            <a:endParaRPr lang="ru-RU">
              <a:solidFill>
                <a:srgbClr val="3891A7">
                  <a:shade val="75000"/>
                </a:srgbClr>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3891A7">
                  <a:shade val="75000"/>
                </a:srgbClr>
              </a:solidFill>
            </a:endParaRPr>
          </a:p>
        </p:txBody>
      </p:sp>
      <p:sp>
        <p:nvSpPr>
          <p:cNvPr id="31" name="Номер слайда 30"/>
          <p:cNvSpPr>
            <a:spLocks noGrp="1"/>
          </p:cNvSpPr>
          <p:nvPr>
            <p:ph type="sldNum" sz="quarter" idx="12"/>
          </p:nvPr>
        </p:nvSpPr>
        <p:spPr/>
        <p:txBody>
          <a:bodyPr/>
          <a:lstStyle/>
          <a:p>
            <a:pPr>
              <a:defRPr/>
            </a:pPr>
            <a:fld id="{5D04E318-4586-431A-BBE8-279FC23AAE1E}" type="slidenum">
              <a:rPr lang="ru-RU" smtClean="0">
                <a:solidFill>
                  <a:srgbClr val="3891A7">
                    <a:shade val="75000"/>
                  </a:srgbClr>
                </a:solidFill>
              </a:rPr>
              <a:pPr>
                <a:defRPr/>
              </a:pPr>
              <a:t>‹#›</a:t>
            </a:fld>
            <a:endParaRPr lang="ru-RU">
              <a:solidFill>
                <a:srgbClr val="3891A7">
                  <a:shade val="75000"/>
                </a:srgbClr>
              </a:solidFill>
            </a:endParaRPr>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extLst>
      <p:ext uri="{BB962C8B-B14F-4D97-AF65-F5344CB8AC3E}">
        <p14:creationId xmlns:p14="http://schemas.microsoft.com/office/powerpoint/2010/main" xmlns="" val="2404118849"/>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solidFill>
                <a:srgbClr val="3891A7">
                  <a:shade val="75000"/>
                </a:srgbClr>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3891A7">
                  <a:shade val="75000"/>
                </a:srgbClr>
              </a:solidFill>
            </a:endParaRPr>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solidFill>
                  <a:srgbClr val="3891A7">
                    <a:shade val="75000"/>
                  </a:srgbClr>
                </a:solidFill>
              </a:rPr>
              <a:pPr>
                <a:defRPr/>
              </a:pPr>
              <a:t>‹#›</a:t>
            </a:fld>
            <a:endParaRPr lang="ru-RU">
              <a:solidFill>
                <a:srgbClr val="3891A7">
                  <a:shade val="75000"/>
                </a:srgbClr>
              </a:solidFill>
            </a:endParaRPr>
          </a:p>
        </p:txBody>
      </p:sp>
    </p:spTree>
    <p:extLst>
      <p:ext uri="{BB962C8B-B14F-4D97-AF65-F5344CB8AC3E}">
        <p14:creationId xmlns:p14="http://schemas.microsoft.com/office/powerpoint/2010/main" xmlns="" val="3368263837"/>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solidFill>
                <a:srgbClr val="3891A7">
                  <a:shade val="75000"/>
                </a:srgbClr>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3891A7">
                  <a:shade val="75000"/>
                </a:srgbClr>
              </a:solidFill>
            </a:endParaRPr>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solidFill>
                  <a:srgbClr val="3891A7">
                    <a:shade val="75000"/>
                  </a:srgbClr>
                </a:solidFill>
              </a:rPr>
              <a:pPr>
                <a:defRPr/>
              </a:pPr>
              <a:t>‹#›</a:t>
            </a:fld>
            <a:endParaRPr lang="ru-RU">
              <a:solidFill>
                <a:srgbClr val="3891A7">
                  <a:shade val="75000"/>
                </a:srgbClr>
              </a:solidFill>
            </a:endParaRPr>
          </a:p>
        </p:txBody>
      </p:sp>
    </p:spTree>
    <p:extLst>
      <p:ext uri="{BB962C8B-B14F-4D97-AF65-F5344CB8AC3E}">
        <p14:creationId xmlns:p14="http://schemas.microsoft.com/office/powerpoint/2010/main" xmlns="" val="1895525115"/>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pPr>
              <a:defRPr/>
            </a:pPr>
            <a:endParaRPr lang="ru-RU">
              <a:solidFill>
                <a:srgbClr val="EEECE1">
                  <a:shade val="90000"/>
                </a:srgbClr>
              </a:solidFill>
            </a:endParaRPr>
          </a:p>
        </p:txBody>
      </p:sp>
      <p:sp>
        <p:nvSpPr>
          <p:cNvPr id="19" name="Нижний колонтитул 18"/>
          <p:cNvSpPr>
            <a:spLocks noGrp="1"/>
          </p:cNvSpPr>
          <p:nvPr>
            <p:ph type="ftr" sz="quarter" idx="11"/>
          </p:nvPr>
        </p:nvSpPr>
        <p:spPr/>
        <p:txBody>
          <a:bodyPr/>
          <a:lstStyle/>
          <a:p>
            <a:pPr>
              <a:defRPr/>
            </a:pPr>
            <a:endParaRPr lang="ru-RU">
              <a:solidFill>
                <a:srgbClr val="EEECE1">
                  <a:shade val="90000"/>
                </a:srgbClr>
              </a:solidFill>
            </a:endParaRPr>
          </a:p>
        </p:txBody>
      </p:sp>
      <p:sp>
        <p:nvSpPr>
          <p:cNvPr id="27" name="Номер слайда 26"/>
          <p:cNvSpPr>
            <a:spLocks noGrp="1"/>
          </p:cNvSpPr>
          <p:nvPr>
            <p:ph type="sldNum" sz="quarter" idx="12"/>
          </p:nvPr>
        </p:nvSpPr>
        <p:spPr/>
        <p:txBody>
          <a:bodyPr/>
          <a:lstStyle/>
          <a:p>
            <a:pPr>
              <a:defRPr/>
            </a:pPr>
            <a:fld id="{2796574C-D63C-4BDA-89D8-F57022BA0715}" type="slidenum">
              <a:rPr lang="ru-RU" smtClean="0">
                <a:solidFill>
                  <a:srgbClr val="EEECE1">
                    <a:shade val="90000"/>
                  </a:srgbClr>
                </a:solidFill>
              </a:rPr>
              <a:pPr>
                <a:defRPr/>
              </a:pPr>
              <a:t>‹#›</a:t>
            </a:fld>
            <a:endParaRPr lang="ru-RU">
              <a:solidFill>
                <a:srgbClr val="EEECE1">
                  <a:shade val="90000"/>
                </a:srgbClr>
              </a:solidFill>
            </a:endParaRPr>
          </a:p>
        </p:txBody>
      </p:sp>
    </p:spTree>
    <p:extLst>
      <p:ext uri="{BB962C8B-B14F-4D97-AF65-F5344CB8AC3E}">
        <p14:creationId xmlns:p14="http://schemas.microsoft.com/office/powerpoint/2010/main" xmlns="" val="1932777225"/>
      </p:ext>
    </p:extLst>
  </p:cSld>
  <p:clrMapOvr>
    <a:overrideClrMapping bg1="dk1" tx1="lt1" bg2="dk2" tx2="lt2" accent1="accent1" accent2="accent2" accent3="accent3" accent4="accent4" accent5="accent5" accent6="accent6" hlink="hlink" folHlink="folHlink"/>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solidFill>
                <a:srgbClr val="1F497D">
                  <a:shade val="90000"/>
                </a:srgbClr>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1F497D">
                  <a:shade val="90000"/>
                </a:srgbClr>
              </a:solidFill>
            </a:endParaRPr>
          </a:p>
        </p:txBody>
      </p:sp>
      <p:sp>
        <p:nvSpPr>
          <p:cNvPr id="6" name="Номер слайда 5"/>
          <p:cNvSpPr>
            <a:spLocks noGrp="1"/>
          </p:cNvSpPr>
          <p:nvPr>
            <p:ph type="sldNum" sz="quarter" idx="12"/>
          </p:nvPr>
        </p:nvSpPr>
        <p:spPr/>
        <p:txBody>
          <a:bodyPr/>
          <a:lstStyle/>
          <a:p>
            <a:pPr>
              <a:defRPr/>
            </a:pPr>
            <a:fld id="{4E16B586-EA7D-4621-8B75-67A494AD697C}" type="slidenum">
              <a:rPr lang="ru-RU" smtClean="0">
                <a:solidFill>
                  <a:srgbClr val="1F497D">
                    <a:shade val="90000"/>
                  </a:srgbClr>
                </a:solidFill>
              </a:rPr>
              <a:pPr>
                <a:defRPr/>
              </a:pPr>
              <a:t>‹#›</a:t>
            </a:fld>
            <a:endParaRPr lang="ru-RU">
              <a:solidFill>
                <a:srgbClr val="1F497D">
                  <a:shade val="90000"/>
                </a:srgbClr>
              </a:solidFill>
            </a:endParaRPr>
          </a:p>
        </p:txBody>
      </p:sp>
    </p:spTree>
    <p:extLst>
      <p:ext uri="{BB962C8B-B14F-4D97-AF65-F5344CB8AC3E}">
        <p14:creationId xmlns:p14="http://schemas.microsoft.com/office/powerpoint/2010/main" xmlns="" val="44613823"/>
      </p:ext>
    </p:extLst>
  </p:cSld>
  <p:clrMapOvr>
    <a:masterClrMapping/>
  </p:clrMapOvr>
  <p:timing>
    <p:tnLst>
      <p:par>
        <p:cTn id="1" dur="indefinite" restart="never" nodeType="tmRoot"/>
      </p:par>
    </p:tnLst>
  </p:timing>
</p:sldLayout>
</file>

<file path=ppt/slideLayouts/slideLayout102.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pPr>
              <a:defRPr/>
            </a:pPr>
            <a:endParaRPr lang="ru-RU">
              <a:solidFill>
                <a:srgbClr val="EEECE1">
                  <a:shade val="90000"/>
                </a:srgbClr>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EEECE1">
                  <a:shade val="90000"/>
                </a:srgbClr>
              </a:solidFill>
            </a:endParaRPr>
          </a:p>
        </p:txBody>
      </p:sp>
      <p:sp>
        <p:nvSpPr>
          <p:cNvPr id="6" name="Номер слайда 5"/>
          <p:cNvSpPr>
            <a:spLocks noGrp="1"/>
          </p:cNvSpPr>
          <p:nvPr>
            <p:ph type="sldNum" sz="quarter" idx="12"/>
          </p:nvPr>
        </p:nvSpPr>
        <p:spPr/>
        <p:txBody>
          <a:bodyPr/>
          <a:lstStyle/>
          <a:p>
            <a:pPr>
              <a:defRPr/>
            </a:pPr>
            <a:fld id="{AB7BD45B-8AA2-4A94-BBB4-D50D8185444D}" type="slidenum">
              <a:rPr lang="ru-RU" smtClean="0">
                <a:solidFill>
                  <a:srgbClr val="EEECE1">
                    <a:shade val="90000"/>
                  </a:srgbClr>
                </a:solidFill>
              </a:rPr>
              <a:pPr>
                <a:defRPr/>
              </a:pPr>
              <a:t>‹#›</a:t>
            </a:fld>
            <a:endParaRPr lang="ru-RU">
              <a:solidFill>
                <a:srgbClr val="EEECE1">
                  <a:shade val="90000"/>
                </a:srgbClr>
              </a:solidFill>
            </a:endParaRPr>
          </a:p>
        </p:txBody>
      </p:sp>
    </p:spTree>
    <p:extLst>
      <p:ext uri="{BB962C8B-B14F-4D97-AF65-F5344CB8AC3E}">
        <p14:creationId xmlns:p14="http://schemas.microsoft.com/office/powerpoint/2010/main" xmlns="" val="2828777327"/>
      </p:ext>
    </p:extLst>
  </p:cSld>
  <p:clrMapOvr>
    <a:overrideClrMapping bg1="dk1" tx1="lt1" bg2="dk2" tx2="lt2" accent1="accent1" accent2="accent2" accent3="accent3" accent4="accent4" accent5="accent5" accent6="accent6" hlink="hlink" folHlink="folHlink"/>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solidFill>
                <a:srgbClr val="1F497D">
                  <a:shade val="90000"/>
                </a:srgbClr>
              </a:solidFill>
            </a:endParaRPr>
          </a:p>
        </p:txBody>
      </p:sp>
      <p:sp>
        <p:nvSpPr>
          <p:cNvPr id="6" name="Нижний колонтитул 5"/>
          <p:cNvSpPr>
            <a:spLocks noGrp="1"/>
          </p:cNvSpPr>
          <p:nvPr>
            <p:ph type="ftr" sz="quarter" idx="11"/>
          </p:nvPr>
        </p:nvSpPr>
        <p:spPr/>
        <p:txBody>
          <a:bodyPr/>
          <a:lstStyle/>
          <a:p>
            <a:pPr>
              <a:defRPr/>
            </a:pPr>
            <a:endParaRPr lang="ru-RU">
              <a:solidFill>
                <a:srgbClr val="1F497D">
                  <a:shade val="90000"/>
                </a:srgbClr>
              </a:solidFill>
            </a:endParaRPr>
          </a:p>
        </p:txBody>
      </p:sp>
      <p:sp>
        <p:nvSpPr>
          <p:cNvPr id="7" name="Номер слайда 6"/>
          <p:cNvSpPr>
            <a:spLocks noGrp="1"/>
          </p:cNvSpPr>
          <p:nvPr>
            <p:ph type="sldNum" sz="quarter" idx="12"/>
          </p:nvPr>
        </p:nvSpPr>
        <p:spPr/>
        <p:txBody>
          <a:bodyPr/>
          <a:lstStyle/>
          <a:p>
            <a:pPr>
              <a:defRPr/>
            </a:pPr>
            <a:fld id="{5299015A-1F74-4B3B-9999-77010A0C031A}" type="slidenum">
              <a:rPr lang="ru-RU" smtClean="0">
                <a:solidFill>
                  <a:srgbClr val="1F497D">
                    <a:shade val="90000"/>
                  </a:srgbClr>
                </a:solidFill>
              </a:rPr>
              <a:pPr>
                <a:defRPr/>
              </a:pPr>
              <a:t>‹#›</a:t>
            </a:fld>
            <a:endParaRPr lang="ru-RU">
              <a:solidFill>
                <a:srgbClr val="1F497D">
                  <a:shade val="90000"/>
                </a:srgbClr>
              </a:solidFill>
            </a:endParaRPr>
          </a:p>
        </p:txBody>
      </p:sp>
    </p:spTree>
    <p:extLst>
      <p:ext uri="{BB962C8B-B14F-4D97-AF65-F5344CB8AC3E}">
        <p14:creationId xmlns:p14="http://schemas.microsoft.com/office/powerpoint/2010/main" xmlns="" val="3544597723"/>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pPr>
              <a:defRPr/>
            </a:pPr>
            <a:endParaRPr lang="ru-RU">
              <a:solidFill>
                <a:srgbClr val="1F497D">
                  <a:shade val="90000"/>
                </a:srgbClr>
              </a:solidFill>
            </a:endParaRPr>
          </a:p>
        </p:txBody>
      </p:sp>
      <p:sp>
        <p:nvSpPr>
          <p:cNvPr id="8" name="Нижний колонтитул 7"/>
          <p:cNvSpPr>
            <a:spLocks noGrp="1"/>
          </p:cNvSpPr>
          <p:nvPr>
            <p:ph type="ftr" sz="quarter" idx="11"/>
          </p:nvPr>
        </p:nvSpPr>
        <p:spPr/>
        <p:txBody>
          <a:bodyPr/>
          <a:lstStyle/>
          <a:p>
            <a:pPr>
              <a:defRPr/>
            </a:pPr>
            <a:endParaRPr lang="ru-RU">
              <a:solidFill>
                <a:srgbClr val="1F497D">
                  <a:shade val="90000"/>
                </a:srgbClr>
              </a:solidFill>
            </a:endParaRPr>
          </a:p>
        </p:txBody>
      </p:sp>
      <p:sp>
        <p:nvSpPr>
          <p:cNvPr id="9" name="Номер слайда 8"/>
          <p:cNvSpPr>
            <a:spLocks noGrp="1"/>
          </p:cNvSpPr>
          <p:nvPr>
            <p:ph type="sldNum" sz="quarter" idx="12"/>
          </p:nvPr>
        </p:nvSpPr>
        <p:spPr/>
        <p:txBody>
          <a:bodyPr/>
          <a:lstStyle/>
          <a:p>
            <a:pPr>
              <a:defRPr/>
            </a:pPr>
            <a:fld id="{DAE17B94-FB63-44A6-9A9F-09B0174965C1}" type="slidenum">
              <a:rPr lang="ru-RU" smtClean="0">
                <a:solidFill>
                  <a:srgbClr val="1F497D">
                    <a:shade val="90000"/>
                  </a:srgbClr>
                </a:solidFill>
              </a:rPr>
              <a:pPr>
                <a:defRPr/>
              </a:pPr>
              <a:t>‹#›</a:t>
            </a:fld>
            <a:endParaRPr lang="ru-RU">
              <a:solidFill>
                <a:srgbClr val="1F497D">
                  <a:shade val="90000"/>
                </a:srgbClr>
              </a:solidFill>
            </a:endParaRPr>
          </a:p>
        </p:txBody>
      </p:sp>
    </p:spTree>
    <p:extLst>
      <p:ext uri="{BB962C8B-B14F-4D97-AF65-F5344CB8AC3E}">
        <p14:creationId xmlns:p14="http://schemas.microsoft.com/office/powerpoint/2010/main" xmlns="" val="219871488"/>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a:defRPr/>
            </a:pPr>
            <a:endParaRPr lang="ru-RU">
              <a:solidFill>
                <a:srgbClr val="1F497D">
                  <a:shade val="90000"/>
                </a:srgbClr>
              </a:solidFill>
            </a:endParaRPr>
          </a:p>
        </p:txBody>
      </p:sp>
      <p:sp>
        <p:nvSpPr>
          <p:cNvPr id="4" name="Нижний колонтитул 3"/>
          <p:cNvSpPr>
            <a:spLocks noGrp="1"/>
          </p:cNvSpPr>
          <p:nvPr>
            <p:ph type="ftr" sz="quarter" idx="11"/>
          </p:nvPr>
        </p:nvSpPr>
        <p:spPr/>
        <p:txBody>
          <a:bodyPr/>
          <a:lstStyle/>
          <a:p>
            <a:pPr>
              <a:defRPr/>
            </a:pPr>
            <a:endParaRPr lang="ru-RU">
              <a:solidFill>
                <a:srgbClr val="1F497D">
                  <a:shade val="90000"/>
                </a:srgbClr>
              </a:solidFill>
            </a:endParaRPr>
          </a:p>
        </p:txBody>
      </p:sp>
      <p:sp>
        <p:nvSpPr>
          <p:cNvPr id="5" name="Номер слайда 4"/>
          <p:cNvSpPr>
            <a:spLocks noGrp="1"/>
          </p:cNvSpPr>
          <p:nvPr>
            <p:ph type="sldNum" sz="quarter" idx="12"/>
          </p:nvPr>
        </p:nvSpPr>
        <p:spPr/>
        <p:txBody>
          <a:bodyPr/>
          <a:lstStyle/>
          <a:p>
            <a:pPr>
              <a:defRPr/>
            </a:pPr>
            <a:fld id="{CBD39918-D49A-4994-8C60-19E4CA33CA99}" type="slidenum">
              <a:rPr lang="ru-RU" smtClean="0">
                <a:solidFill>
                  <a:srgbClr val="1F497D">
                    <a:shade val="90000"/>
                  </a:srgbClr>
                </a:solidFill>
              </a:rPr>
              <a:pPr>
                <a:defRPr/>
              </a:pPr>
              <a:t>‹#›</a:t>
            </a:fld>
            <a:endParaRPr lang="ru-RU">
              <a:solidFill>
                <a:srgbClr val="1F497D">
                  <a:shade val="90000"/>
                </a:srgbClr>
              </a:solidFill>
            </a:endParaRPr>
          </a:p>
        </p:txBody>
      </p:sp>
    </p:spTree>
    <p:extLst>
      <p:ext uri="{BB962C8B-B14F-4D97-AF65-F5344CB8AC3E}">
        <p14:creationId xmlns:p14="http://schemas.microsoft.com/office/powerpoint/2010/main" xmlns="" val="3298476035"/>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a:defRPr/>
            </a:pPr>
            <a:endParaRPr lang="ru-RU">
              <a:solidFill>
                <a:srgbClr val="1F497D">
                  <a:shade val="90000"/>
                </a:srgbClr>
              </a:solidFill>
            </a:endParaRPr>
          </a:p>
        </p:txBody>
      </p:sp>
      <p:sp>
        <p:nvSpPr>
          <p:cNvPr id="3" name="Нижний колонтитул 2"/>
          <p:cNvSpPr>
            <a:spLocks noGrp="1"/>
          </p:cNvSpPr>
          <p:nvPr>
            <p:ph type="ftr" sz="quarter" idx="11"/>
          </p:nvPr>
        </p:nvSpPr>
        <p:spPr/>
        <p:txBody>
          <a:bodyPr/>
          <a:lstStyle/>
          <a:p>
            <a:pPr>
              <a:defRPr/>
            </a:pPr>
            <a:endParaRPr lang="ru-RU">
              <a:solidFill>
                <a:srgbClr val="1F497D">
                  <a:shade val="90000"/>
                </a:srgbClr>
              </a:solidFill>
            </a:endParaRPr>
          </a:p>
        </p:txBody>
      </p:sp>
      <p:sp>
        <p:nvSpPr>
          <p:cNvPr id="4" name="Номер слайда 3"/>
          <p:cNvSpPr>
            <a:spLocks noGrp="1"/>
          </p:cNvSpPr>
          <p:nvPr>
            <p:ph type="sldNum" sz="quarter" idx="12"/>
          </p:nvPr>
        </p:nvSpPr>
        <p:spPr/>
        <p:txBody>
          <a:bodyPr/>
          <a:lstStyle/>
          <a:p>
            <a:pPr>
              <a:defRPr/>
            </a:pPr>
            <a:fld id="{6F391B09-D3F6-4E16-9526-A720F6B08C5B}" type="slidenum">
              <a:rPr lang="ru-RU" smtClean="0">
                <a:solidFill>
                  <a:srgbClr val="1F497D">
                    <a:shade val="90000"/>
                  </a:srgbClr>
                </a:solidFill>
              </a:rPr>
              <a:pPr>
                <a:defRPr/>
              </a:pPr>
              <a:t>‹#›</a:t>
            </a:fld>
            <a:endParaRPr lang="ru-RU">
              <a:solidFill>
                <a:srgbClr val="1F497D">
                  <a:shade val="90000"/>
                </a:srgbClr>
              </a:solidFill>
            </a:endParaRPr>
          </a:p>
        </p:txBody>
      </p:sp>
    </p:spTree>
    <p:extLst>
      <p:ext uri="{BB962C8B-B14F-4D97-AF65-F5344CB8AC3E}">
        <p14:creationId xmlns:p14="http://schemas.microsoft.com/office/powerpoint/2010/main" xmlns="" val="590679196"/>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solidFill>
                <a:srgbClr val="1F497D">
                  <a:shade val="90000"/>
                </a:srgbClr>
              </a:solidFill>
            </a:endParaRPr>
          </a:p>
        </p:txBody>
      </p:sp>
      <p:sp>
        <p:nvSpPr>
          <p:cNvPr id="6" name="Нижний колонтитул 5"/>
          <p:cNvSpPr>
            <a:spLocks noGrp="1"/>
          </p:cNvSpPr>
          <p:nvPr>
            <p:ph type="ftr" sz="quarter" idx="11"/>
          </p:nvPr>
        </p:nvSpPr>
        <p:spPr/>
        <p:txBody>
          <a:bodyPr/>
          <a:lstStyle/>
          <a:p>
            <a:pPr>
              <a:defRPr/>
            </a:pPr>
            <a:endParaRPr lang="ru-RU">
              <a:solidFill>
                <a:srgbClr val="1F497D">
                  <a:shade val="90000"/>
                </a:srgbClr>
              </a:solidFill>
            </a:endParaRPr>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solidFill>
                  <a:srgbClr val="1F497D">
                    <a:shade val="90000"/>
                  </a:srgbClr>
                </a:solidFill>
              </a:rPr>
              <a:pPr>
                <a:defRPr/>
              </a:pPr>
              <a:t>‹#›</a:t>
            </a:fld>
            <a:endParaRPr lang="ru-RU">
              <a:solidFill>
                <a:srgbClr val="1F497D">
                  <a:shade val="90000"/>
                </a:srgbClr>
              </a:solidFill>
            </a:endParaRPr>
          </a:p>
        </p:txBody>
      </p:sp>
    </p:spTree>
    <p:extLst>
      <p:ext uri="{BB962C8B-B14F-4D97-AF65-F5344CB8AC3E}">
        <p14:creationId xmlns:p14="http://schemas.microsoft.com/office/powerpoint/2010/main" xmlns="" val="4102519979"/>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solidFill>
                <a:srgbClr val="1F497D">
                  <a:shade val="90000"/>
                </a:srgbClr>
              </a:solidFill>
            </a:endParaRPr>
          </a:p>
        </p:txBody>
      </p:sp>
      <p:sp>
        <p:nvSpPr>
          <p:cNvPr id="6" name="Нижний колонтитул 5"/>
          <p:cNvSpPr>
            <a:spLocks noGrp="1"/>
          </p:cNvSpPr>
          <p:nvPr>
            <p:ph type="ftr" sz="quarter" idx="11"/>
          </p:nvPr>
        </p:nvSpPr>
        <p:spPr/>
        <p:txBody>
          <a:bodyPr/>
          <a:lstStyle/>
          <a:p>
            <a:pPr>
              <a:defRPr/>
            </a:pPr>
            <a:endParaRPr lang="ru-RU">
              <a:solidFill>
                <a:srgbClr val="1F497D">
                  <a:shade val="90000"/>
                </a:srgbClr>
              </a:solidFill>
            </a:endParaRPr>
          </a:p>
        </p:txBody>
      </p:sp>
      <p:sp>
        <p:nvSpPr>
          <p:cNvPr id="7" name="Номер слайда 6"/>
          <p:cNvSpPr>
            <a:spLocks noGrp="1"/>
          </p:cNvSpPr>
          <p:nvPr>
            <p:ph type="sldNum" sz="quarter" idx="12"/>
          </p:nvPr>
        </p:nvSpPr>
        <p:spPr>
          <a:xfrm>
            <a:off x="8077200" y="6356350"/>
            <a:ext cx="609600" cy="365125"/>
          </a:xfrm>
        </p:spPr>
        <p:txBody>
          <a:bodyPr/>
          <a:lstStyle/>
          <a:p>
            <a:pPr>
              <a:defRPr/>
            </a:pPr>
            <a:fld id="{5D04E318-4586-431A-BBE8-279FC23AAE1E}" type="slidenum">
              <a:rPr lang="ru-RU" smtClean="0">
                <a:solidFill>
                  <a:srgbClr val="1F497D">
                    <a:shade val="90000"/>
                  </a:srgbClr>
                </a:solidFill>
              </a:rPr>
              <a:pPr>
                <a:defRPr/>
              </a:pPr>
              <a:t>‹#›</a:t>
            </a:fld>
            <a:endParaRPr lang="ru-RU">
              <a:solidFill>
                <a:srgbClr val="1F497D">
                  <a:shade val="90000"/>
                </a:srgbClr>
              </a:solidFill>
            </a:endParaRPr>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latin typeface="Constantia"/>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latin typeface="Constantia"/>
            </a:endParaRPr>
          </a:p>
        </p:txBody>
      </p:sp>
    </p:spTree>
    <p:extLst>
      <p:ext uri="{BB962C8B-B14F-4D97-AF65-F5344CB8AC3E}">
        <p14:creationId xmlns:p14="http://schemas.microsoft.com/office/powerpoint/2010/main" xmlns="" val="3043274479"/>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solidFill>
                <a:srgbClr val="1F497D">
                  <a:shade val="90000"/>
                </a:srgbClr>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1F497D">
                  <a:shade val="90000"/>
                </a:srgbClr>
              </a:solidFill>
            </a:endParaRPr>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solidFill>
                  <a:srgbClr val="1F497D">
                    <a:shade val="90000"/>
                  </a:srgbClr>
                </a:solidFill>
              </a:rPr>
              <a:pPr>
                <a:defRPr/>
              </a:pPr>
              <a:t>‹#›</a:t>
            </a:fld>
            <a:endParaRPr lang="ru-RU">
              <a:solidFill>
                <a:srgbClr val="1F497D">
                  <a:shade val="90000"/>
                </a:srgbClr>
              </a:solidFill>
            </a:endParaRPr>
          </a:p>
        </p:txBody>
      </p:sp>
    </p:spTree>
    <p:extLst>
      <p:ext uri="{BB962C8B-B14F-4D97-AF65-F5344CB8AC3E}">
        <p14:creationId xmlns:p14="http://schemas.microsoft.com/office/powerpoint/2010/main" xmlns="" val="2768753220"/>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solidFill>
                <a:srgbClr val="1F497D">
                  <a:shade val="90000"/>
                </a:srgbClr>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1F497D">
                  <a:shade val="90000"/>
                </a:srgbClr>
              </a:solidFill>
            </a:endParaRPr>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solidFill>
                  <a:srgbClr val="1F497D">
                    <a:shade val="90000"/>
                  </a:srgbClr>
                </a:solidFill>
              </a:rPr>
              <a:pPr>
                <a:defRPr/>
              </a:pPr>
              <a:t>‹#›</a:t>
            </a:fld>
            <a:endParaRPr lang="ru-RU">
              <a:solidFill>
                <a:srgbClr val="1F497D">
                  <a:shade val="90000"/>
                </a:srgbClr>
              </a:solidFill>
            </a:endParaRPr>
          </a:p>
        </p:txBody>
      </p:sp>
    </p:spTree>
    <p:extLst>
      <p:ext uri="{BB962C8B-B14F-4D97-AF65-F5344CB8AC3E}">
        <p14:creationId xmlns:p14="http://schemas.microsoft.com/office/powerpoint/2010/main" xmlns="" val="1016385636"/>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0" name="Прямоугольный треугольник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9" name="Заголовок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grpSp>
        <p:nvGrpSpPr>
          <p:cNvPr id="2" name="Группа 1"/>
          <p:cNvGrpSpPr/>
          <p:nvPr/>
        </p:nvGrpSpPr>
        <p:grpSpPr>
          <a:xfrm>
            <a:off x="-3765" y="4953000"/>
            <a:ext cx="9147765" cy="1912088"/>
            <a:chOff x="-3765" y="4832896"/>
            <a:chExt cx="9147765" cy="2032192"/>
          </a:xfrm>
        </p:grpSpPr>
        <p:sp>
          <p:nvSpPr>
            <p:cNvPr id="7" name="Полилиния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a:solidFill>
                  <a:prstClr val="black"/>
                </a:solidFill>
              </a:endParaRPr>
            </a:p>
          </p:txBody>
        </p:sp>
        <p:sp>
          <p:nvSpPr>
            <p:cNvPr id="8" name="Полилиния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a:solidFill>
                  <a:prstClr val="black"/>
                </a:solidFill>
              </a:endParaRPr>
            </a:p>
          </p:txBody>
        </p:sp>
        <p:sp>
          <p:nvSpPr>
            <p:cNvPr id="11" name="Полилиния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a:endParaRPr lang="en-US">
                <a:solidFill>
                  <a:prstClr val="white"/>
                </a:solidFill>
              </a:endParaRPr>
            </a:p>
          </p:txBody>
        </p:sp>
        <p:cxnSp>
          <p:nvCxnSpPr>
            <p:cNvPr id="12" name="Прямая соединительная линия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Дата 29"/>
          <p:cNvSpPr>
            <a:spLocks noGrp="1"/>
          </p:cNvSpPr>
          <p:nvPr>
            <p:ph type="dt" sz="half" idx="10"/>
          </p:nvPr>
        </p:nvSpPr>
        <p:spPr/>
        <p:txBody>
          <a:bodyPr/>
          <a:lstStyle>
            <a:lvl1pPr>
              <a:defRPr>
                <a:solidFill>
                  <a:srgbClr val="FFFFFF"/>
                </a:solidFill>
              </a:defRPr>
            </a:lvl1pPr>
            <a:extLst/>
          </a:lstStyle>
          <a:p>
            <a:pPr>
              <a:defRPr/>
            </a:pPr>
            <a:endParaRPr lang="ru-RU"/>
          </a:p>
        </p:txBody>
      </p:sp>
      <p:sp>
        <p:nvSpPr>
          <p:cNvPr id="19" name="Нижний колонтитул 18"/>
          <p:cNvSpPr>
            <a:spLocks noGrp="1"/>
          </p:cNvSpPr>
          <p:nvPr>
            <p:ph type="ftr" sz="quarter" idx="11"/>
          </p:nvPr>
        </p:nvSpPr>
        <p:spPr/>
        <p:txBody>
          <a:bodyPr/>
          <a:lstStyle>
            <a:lvl1pPr>
              <a:defRPr>
                <a:solidFill>
                  <a:schemeClr val="accent1">
                    <a:tint val="20000"/>
                  </a:schemeClr>
                </a:solidFill>
              </a:defRPr>
            </a:lvl1pPr>
            <a:extLst/>
          </a:lstStyle>
          <a:p>
            <a:pPr>
              <a:defRPr/>
            </a:pPr>
            <a:endParaRPr lang="ru-RU">
              <a:solidFill>
                <a:srgbClr val="2DA2BF">
                  <a:tint val="20000"/>
                </a:srgbClr>
              </a:solidFill>
            </a:endParaRPr>
          </a:p>
        </p:txBody>
      </p:sp>
      <p:sp>
        <p:nvSpPr>
          <p:cNvPr id="27" name="Номер слайда 26"/>
          <p:cNvSpPr>
            <a:spLocks noGrp="1"/>
          </p:cNvSpPr>
          <p:nvPr>
            <p:ph type="sldNum" sz="quarter" idx="12"/>
          </p:nvPr>
        </p:nvSpPr>
        <p:spPr/>
        <p:txBody>
          <a:bodyPr/>
          <a:lstStyle>
            <a:lvl1pPr>
              <a:defRPr>
                <a:solidFill>
                  <a:srgbClr val="FFFFFF"/>
                </a:solidFill>
              </a:defRPr>
            </a:lvl1pPr>
            <a:extLst/>
          </a:lstStyle>
          <a:p>
            <a:pPr>
              <a:defRPr/>
            </a:pPr>
            <a:fld id="{2796574C-D63C-4BDA-89D8-F57022BA0715}" type="slidenum">
              <a:rPr lang="ru-RU" smtClean="0"/>
              <a:pPr>
                <a:defRPr/>
              </a:pPr>
              <a:t>‹#›</a:t>
            </a:fld>
            <a:endParaRPr lang="ru-RU"/>
          </a:p>
        </p:txBody>
      </p:sp>
    </p:spTree>
    <p:extLst>
      <p:ext uri="{BB962C8B-B14F-4D97-AF65-F5344CB8AC3E}">
        <p14:creationId xmlns:p14="http://schemas.microsoft.com/office/powerpoint/2010/main" xmlns="" val="3254287172"/>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solidFill>
                <a:prstClr val="black"/>
              </a:solidFill>
            </a:endParaRPr>
          </a:p>
        </p:txBody>
      </p:sp>
      <p:sp>
        <p:nvSpPr>
          <p:cNvPr id="5" name="Нижний колонтитул 4"/>
          <p:cNvSpPr>
            <a:spLocks noGrp="1"/>
          </p:cNvSpPr>
          <p:nvPr>
            <p:ph type="ftr" sz="quarter" idx="11"/>
          </p:nvPr>
        </p:nvSpPr>
        <p:spPr/>
        <p:txBody>
          <a:bodyPr/>
          <a:lstStyle>
            <a:extLst/>
          </a:lstStyle>
          <a:p>
            <a:pPr>
              <a:defRPr/>
            </a:pPr>
            <a:endParaRPr lang="ru-RU">
              <a:solidFill>
                <a:prstClr val="black"/>
              </a:solidFill>
            </a:endParaRPr>
          </a:p>
        </p:txBody>
      </p:sp>
      <p:sp>
        <p:nvSpPr>
          <p:cNvPr id="6" name="Номер слайда 5"/>
          <p:cNvSpPr>
            <a:spLocks noGrp="1"/>
          </p:cNvSpPr>
          <p:nvPr>
            <p:ph type="sldNum" sz="quarter" idx="12"/>
          </p:nvPr>
        </p:nvSpPr>
        <p:spPr/>
        <p:txBody>
          <a:bodyPr/>
          <a:lstStyle>
            <a:extLst/>
          </a:lstStyle>
          <a:p>
            <a:pPr>
              <a:defRPr/>
            </a:pPr>
            <a:fld id="{4E16B586-EA7D-4621-8B75-67A494AD697C}" type="slidenum">
              <a:rPr lang="ru-RU" smtClean="0">
                <a:solidFill>
                  <a:prstClr val="black"/>
                </a:solidFill>
              </a:rPr>
              <a:pPr>
                <a:defRPr/>
              </a:pPr>
              <a:t>‹#›</a:t>
            </a:fld>
            <a:endParaRPr lang="ru-RU">
              <a:solidFill>
                <a:prstClr val="black"/>
              </a:solidFill>
            </a:endParaRPr>
          </a:p>
        </p:txBody>
      </p:sp>
      <p:sp>
        <p:nvSpPr>
          <p:cNvPr id="7" name="Заголовок 6"/>
          <p:cNvSpPr>
            <a:spLocks noGrp="1"/>
          </p:cNvSpPr>
          <p:nvPr>
            <p:ph type="title"/>
          </p:nvPr>
        </p:nvSpPr>
        <p:spPr/>
        <p:txBody>
          <a:bodyPr rtlCol="0"/>
          <a:lstStyle>
            <a:extLst/>
          </a:lstStyle>
          <a:p>
            <a:r>
              <a:rPr kumimoji="0" lang="ru-RU" smtClean="0"/>
              <a:t>Образец заголовка</a:t>
            </a:r>
            <a:endParaRPr kumimoji="0" lang="en-US"/>
          </a:p>
        </p:txBody>
      </p:sp>
    </p:spTree>
    <p:extLst>
      <p:ext uri="{BB962C8B-B14F-4D97-AF65-F5344CB8AC3E}">
        <p14:creationId xmlns:p14="http://schemas.microsoft.com/office/powerpoint/2010/main" xmlns="" val="1072226188"/>
      </p:ext>
    </p:extLst>
  </p:cSld>
  <p:clrMapOvr>
    <a:masterClrMapping/>
  </p:clrMapOvr>
  <p:timing>
    <p:tnLst>
      <p:par>
        <p:cTn id="1" dur="indefinite" restart="never" nodeType="tmRoot"/>
      </p:par>
    </p:tnLst>
  </p:timing>
</p:sldLayout>
</file>

<file path=ppt/slideLayouts/slideLayout11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pPr>
              <a:defRPr/>
            </a:pPr>
            <a:endParaRPr lang="ru-RU">
              <a:solidFill>
                <a:prstClr val="white"/>
              </a:solidFill>
            </a:endParaRPr>
          </a:p>
        </p:txBody>
      </p:sp>
      <p:sp>
        <p:nvSpPr>
          <p:cNvPr id="5" name="Нижний колонтитул 4"/>
          <p:cNvSpPr>
            <a:spLocks noGrp="1"/>
          </p:cNvSpPr>
          <p:nvPr>
            <p:ph type="ftr" sz="quarter" idx="11"/>
          </p:nvPr>
        </p:nvSpPr>
        <p:spPr/>
        <p:txBody>
          <a:bodyPr/>
          <a:lstStyle>
            <a:extLst/>
          </a:lstStyle>
          <a:p>
            <a:pPr>
              <a:defRPr/>
            </a:pPr>
            <a:endParaRPr lang="ru-RU">
              <a:solidFill>
                <a:prstClr val="white"/>
              </a:solidFill>
            </a:endParaRPr>
          </a:p>
        </p:txBody>
      </p:sp>
      <p:sp>
        <p:nvSpPr>
          <p:cNvPr id="6" name="Номер слайда 5"/>
          <p:cNvSpPr>
            <a:spLocks noGrp="1"/>
          </p:cNvSpPr>
          <p:nvPr>
            <p:ph type="sldNum" sz="quarter" idx="12"/>
          </p:nvPr>
        </p:nvSpPr>
        <p:spPr/>
        <p:txBody>
          <a:bodyPr/>
          <a:lstStyle>
            <a:extLst/>
          </a:lstStyle>
          <a:p>
            <a:pPr>
              <a:defRPr/>
            </a:pPr>
            <a:fld id="{AB7BD45B-8AA2-4A94-BBB4-D50D8185444D}" type="slidenum">
              <a:rPr lang="ru-RU" smtClean="0">
                <a:solidFill>
                  <a:prstClr val="white"/>
                </a:solidFill>
              </a:rPr>
              <a:pPr>
                <a:defRPr/>
              </a:pPr>
              <a:t>‹#›</a:t>
            </a:fld>
            <a:endParaRPr lang="ru-RU">
              <a:solidFill>
                <a:prstClr val="white"/>
              </a:solidFill>
            </a:endParaRPr>
          </a:p>
        </p:txBody>
      </p:sp>
      <p:sp>
        <p:nvSpPr>
          <p:cNvPr id="7" name="Нашивка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endParaRPr lang="en-US">
              <a:solidFill>
                <a:prstClr val="white"/>
              </a:solidFill>
            </a:endParaRPr>
          </a:p>
        </p:txBody>
      </p:sp>
      <p:sp>
        <p:nvSpPr>
          <p:cNvPr id="8" name="Нашивка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endParaRPr lang="en-US">
              <a:solidFill>
                <a:prstClr val="white"/>
              </a:solidFill>
            </a:endParaRPr>
          </a:p>
        </p:txBody>
      </p:sp>
    </p:spTree>
    <p:extLst>
      <p:ext uri="{BB962C8B-B14F-4D97-AF65-F5344CB8AC3E}">
        <p14:creationId xmlns:p14="http://schemas.microsoft.com/office/powerpoint/2010/main" xmlns="" val="1448644742"/>
      </p:ext>
    </p:extLst>
  </p:cSld>
  <p:clrMapOvr>
    <a:overrideClrMapping bg1="dk1" tx1="lt1" bg2="dk2" tx2="lt2" accent1="accent1" accent2="accent2" accent3="accent3" accent4="accent4" accent5="accent5" accent6="accent6" hlink="hlink" folHlink="folHlink"/>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twoObj" preserve="1">
  <p:cSld name="Два объекта">
    <p:bg>
      <p:bgRef idx="1002">
        <a:schemeClr val="bg1"/>
      </p:bgRef>
    </p:bg>
    <p:spTree>
      <p:nvGrpSpPr>
        <p:cNvPr id="1" name=""/>
        <p:cNvGrpSpPr/>
        <p:nvPr/>
      </p:nvGrpSpPr>
      <p:grpSpPr>
        <a:xfrm>
          <a:off x="0" y="0"/>
          <a:ext cx="0" cy="0"/>
          <a:chOff x="0" y="0"/>
          <a:chExt cx="0" cy="0"/>
        </a:xfrm>
      </p:grpSpPr>
      <p:sp>
        <p:nvSpPr>
          <p:cNvPr id="3" name="Содержимое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solidFill>
                <a:prstClr val="white"/>
              </a:solidFill>
            </a:endParaRPr>
          </a:p>
        </p:txBody>
      </p:sp>
      <p:sp>
        <p:nvSpPr>
          <p:cNvPr id="6" name="Нижний колонтитул 5"/>
          <p:cNvSpPr>
            <a:spLocks noGrp="1"/>
          </p:cNvSpPr>
          <p:nvPr>
            <p:ph type="ftr" sz="quarter" idx="11"/>
          </p:nvPr>
        </p:nvSpPr>
        <p:spPr/>
        <p:txBody>
          <a:bodyPr/>
          <a:lstStyle>
            <a:extLst/>
          </a:lstStyle>
          <a:p>
            <a:pPr>
              <a:defRPr/>
            </a:pPr>
            <a:endParaRPr lang="ru-RU">
              <a:solidFill>
                <a:prstClr val="white"/>
              </a:solidFill>
            </a:endParaRPr>
          </a:p>
        </p:txBody>
      </p:sp>
      <p:sp>
        <p:nvSpPr>
          <p:cNvPr id="7" name="Номер слайда 6"/>
          <p:cNvSpPr>
            <a:spLocks noGrp="1"/>
          </p:cNvSpPr>
          <p:nvPr>
            <p:ph type="sldNum" sz="quarter" idx="12"/>
          </p:nvPr>
        </p:nvSpPr>
        <p:spPr/>
        <p:txBody>
          <a:bodyPr/>
          <a:lstStyle>
            <a:extLst/>
          </a:lstStyle>
          <a:p>
            <a:pPr>
              <a:defRPr/>
            </a:pPr>
            <a:fld id="{5299015A-1F74-4B3B-9999-77010A0C031A}" type="slidenum">
              <a:rPr lang="ru-RU" smtClean="0">
                <a:solidFill>
                  <a:prstClr val="white"/>
                </a:solidFill>
              </a:rPr>
              <a:pPr>
                <a:defRPr/>
              </a:pPr>
              <a:t>‹#›</a:t>
            </a:fld>
            <a:endParaRPr lang="ru-RU">
              <a:solidFill>
                <a:prstClr val="white"/>
              </a:solidFill>
            </a:endParaRPr>
          </a:p>
        </p:txBody>
      </p:sp>
      <p:sp>
        <p:nvSpPr>
          <p:cNvPr id="8" name="Заголовок 7"/>
          <p:cNvSpPr>
            <a:spLocks noGrp="1"/>
          </p:cNvSpPr>
          <p:nvPr>
            <p:ph type="title"/>
          </p:nvPr>
        </p:nvSpPr>
        <p:spPr/>
        <p:txBody>
          <a:bodyPr rtlCol="0"/>
          <a:lstStyle>
            <a:extLst/>
          </a:lstStyle>
          <a:p>
            <a:r>
              <a:rPr kumimoji="0" lang="ru-RU" smtClean="0"/>
              <a:t>Образец заголовка</a:t>
            </a:r>
            <a:endParaRPr kumimoji="0" lang="en-US"/>
          </a:p>
        </p:txBody>
      </p:sp>
    </p:spTree>
    <p:extLst>
      <p:ext uri="{BB962C8B-B14F-4D97-AF65-F5344CB8AC3E}">
        <p14:creationId xmlns:p14="http://schemas.microsoft.com/office/powerpoint/2010/main" xmlns="" val="3434679223"/>
      </p:ext>
    </p:extLst>
  </p:cSld>
  <p:clrMapOvr>
    <a:overrideClrMapping bg1="dk1" tx1="lt1" bg2="dk2" tx2="lt2" accent1="accent1" accent2="accent2" accent3="accent3" accent4="accent4" accent5="accent5" accent6="accent6" hlink="hlink" folHlink="folHlink"/>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nchor="ctr"/>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pPr>
              <a:defRPr/>
            </a:pPr>
            <a:endParaRPr lang="ru-RU">
              <a:solidFill>
                <a:prstClr val="black"/>
              </a:solidFill>
            </a:endParaRPr>
          </a:p>
        </p:txBody>
      </p:sp>
      <p:sp>
        <p:nvSpPr>
          <p:cNvPr id="8" name="Нижний колонтитул 7"/>
          <p:cNvSpPr>
            <a:spLocks noGrp="1"/>
          </p:cNvSpPr>
          <p:nvPr>
            <p:ph type="ftr" sz="quarter" idx="11"/>
          </p:nvPr>
        </p:nvSpPr>
        <p:spPr/>
        <p:txBody>
          <a:bodyPr/>
          <a:lstStyle>
            <a:extLst/>
          </a:lstStyle>
          <a:p>
            <a:pPr>
              <a:defRPr/>
            </a:pPr>
            <a:endParaRPr lang="ru-RU">
              <a:solidFill>
                <a:prstClr val="black"/>
              </a:solidFill>
            </a:endParaRPr>
          </a:p>
        </p:txBody>
      </p:sp>
      <p:sp>
        <p:nvSpPr>
          <p:cNvPr id="9" name="Номер слайда 8"/>
          <p:cNvSpPr>
            <a:spLocks noGrp="1"/>
          </p:cNvSpPr>
          <p:nvPr>
            <p:ph type="sldNum" sz="quarter" idx="12"/>
          </p:nvPr>
        </p:nvSpPr>
        <p:spPr/>
        <p:txBody>
          <a:bodyPr/>
          <a:lstStyle>
            <a:extLst/>
          </a:lstStyle>
          <a:p>
            <a:pPr>
              <a:defRPr/>
            </a:pPr>
            <a:fld id="{DAE17B94-FB63-44A6-9A9F-09B0174965C1}" type="slidenum">
              <a:rPr lang="ru-RU" smtClean="0">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xmlns="" val="2697773690"/>
      </p:ext>
    </p:extLst>
  </p:cSld>
  <p:clrMapOvr>
    <a:overrideClrMapping bg1="lt1" tx1="dk1" bg2="lt2" tx2="dk2" accent1="accent1" accent2="accent2" accent3="accent3" accent4="accent4" accent5="accent5" accent6="accent6" hlink="hlink" folHlink="folHlink"/>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bg>
      <p:bgRef idx="1002">
        <a:schemeClr val="bg1"/>
      </p:bgRef>
    </p:bg>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extLst/>
          </a:lstStyle>
          <a:p>
            <a:pPr>
              <a:defRPr/>
            </a:pPr>
            <a:endParaRPr lang="ru-RU">
              <a:solidFill>
                <a:prstClr val="white"/>
              </a:solidFill>
            </a:endParaRPr>
          </a:p>
        </p:txBody>
      </p:sp>
      <p:sp>
        <p:nvSpPr>
          <p:cNvPr id="4" name="Нижний колонтитул 3"/>
          <p:cNvSpPr>
            <a:spLocks noGrp="1"/>
          </p:cNvSpPr>
          <p:nvPr>
            <p:ph type="ftr" sz="quarter" idx="11"/>
          </p:nvPr>
        </p:nvSpPr>
        <p:spPr/>
        <p:txBody>
          <a:bodyPr/>
          <a:lstStyle>
            <a:extLst/>
          </a:lstStyle>
          <a:p>
            <a:pPr>
              <a:defRPr/>
            </a:pPr>
            <a:endParaRPr lang="ru-RU">
              <a:solidFill>
                <a:prstClr val="white"/>
              </a:solidFill>
            </a:endParaRPr>
          </a:p>
        </p:txBody>
      </p:sp>
      <p:sp>
        <p:nvSpPr>
          <p:cNvPr id="5" name="Номер слайда 4"/>
          <p:cNvSpPr>
            <a:spLocks noGrp="1"/>
          </p:cNvSpPr>
          <p:nvPr>
            <p:ph type="sldNum" sz="quarter" idx="12"/>
          </p:nvPr>
        </p:nvSpPr>
        <p:spPr/>
        <p:txBody>
          <a:bodyPr/>
          <a:lstStyle>
            <a:extLst/>
          </a:lstStyle>
          <a:p>
            <a:pPr>
              <a:defRPr/>
            </a:pPr>
            <a:fld id="{CBD39918-D49A-4994-8C60-19E4CA33CA99}" type="slidenum">
              <a:rPr lang="ru-RU" smtClean="0">
                <a:solidFill>
                  <a:prstClr val="white"/>
                </a:solidFill>
              </a:rPr>
              <a:pPr>
                <a:defRPr/>
              </a:pPr>
              <a:t>‹#›</a:t>
            </a:fld>
            <a:endParaRPr lang="ru-RU">
              <a:solidFill>
                <a:prstClr val="white"/>
              </a:solidFill>
            </a:endParaRPr>
          </a:p>
        </p:txBody>
      </p:sp>
      <p:sp>
        <p:nvSpPr>
          <p:cNvPr id="6" name="Заголовок 5"/>
          <p:cNvSpPr>
            <a:spLocks noGrp="1"/>
          </p:cNvSpPr>
          <p:nvPr>
            <p:ph type="title"/>
          </p:nvPr>
        </p:nvSpPr>
        <p:spPr/>
        <p:txBody>
          <a:bodyPr rtlCol="0"/>
          <a:lstStyle>
            <a:extLst/>
          </a:lstStyle>
          <a:p>
            <a:r>
              <a:rPr kumimoji="0" lang="ru-RU" smtClean="0"/>
              <a:t>Образец заголовка</a:t>
            </a:r>
            <a:endParaRPr kumimoji="0" lang="en-US"/>
          </a:p>
        </p:txBody>
      </p:sp>
    </p:spTree>
    <p:extLst>
      <p:ext uri="{BB962C8B-B14F-4D97-AF65-F5344CB8AC3E}">
        <p14:creationId xmlns:p14="http://schemas.microsoft.com/office/powerpoint/2010/main" xmlns="" val="1328931131"/>
      </p:ext>
    </p:extLst>
  </p:cSld>
  <p:clrMapOvr>
    <a:overrideClrMapping bg1="dk1" tx1="lt1" bg2="dk2" tx2="lt2" accent1="accent1" accent2="accent2" accent3="accent3" accent4="accent4" accent5="accent5" accent6="accent6" hlink="hlink" folHlink="folHlink"/>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extLst/>
          </a:lstStyle>
          <a:p>
            <a:pPr>
              <a:defRPr/>
            </a:pPr>
            <a:endParaRPr lang="ru-RU">
              <a:solidFill>
                <a:prstClr val="black"/>
              </a:solidFill>
            </a:endParaRPr>
          </a:p>
        </p:txBody>
      </p:sp>
      <p:sp>
        <p:nvSpPr>
          <p:cNvPr id="3" name="Нижний колонтитул 2"/>
          <p:cNvSpPr>
            <a:spLocks noGrp="1"/>
          </p:cNvSpPr>
          <p:nvPr>
            <p:ph type="ftr" sz="quarter" idx="11"/>
          </p:nvPr>
        </p:nvSpPr>
        <p:spPr/>
        <p:txBody>
          <a:bodyPr/>
          <a:lstStyle>
            <a:extLst/>
          </a:lstStyle>
          <a:p>
            <a:pPr>
              <a:defRPr/>
            </a:pPr>
            <a:endParaRPr lang="ru-RU">
              <a:solidFill>
                <a:prstClr val="black"/>
              </a:solidFill>
            </a:endParaRPr>
          </a:p>
        </p:txBody>
      </p:sp>
      <p:sp>
        <p:nvSpPr>
          <p:cNvPr id="4" name="Номер слайда 3"/>
          <p:cNvSpPr>
            <a:spLocks noGrp="1"/>
          </p:cNvSpPr>
          <p:nvPr>
            <p:ph type="sldNum" sz="quarter" idx="12"/>
          </p:nvPr>
        </p:nvSpPr>
        <p:spPr/>
        <p:txBody>
          <a:bodyPr/>
          <a:lstStyle>
            <a:extLst/>
          </a:lstStyle>
          <a:p>
            <a:pPr>
              <a:defRPr/>
            </a:pPr>
            <a:fld id="{6F391B09-D3F6-4E16-9526-A720F6B08C5B}" type="slidenum">
              <a:rPr lang="ru-RU" smtClean="0">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xmlns="" val="4274320707"/>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a:xfrm>
            <a:off x="6727032" y="6407944"/>
            <a:ext cx="1920240" cy="365760"/>
          </a:xfrm>
        </p:spPr>
        <p:txBody>
          <a:bodyPr/>
          <a:lstStyle>
            <a:extLst/>
          </a:lstStyle>
          <a:p>
            <a:pPr>
              <a:defRPr/>
            </a:pPr>
            <a:endParaRPr lang="ru-RU">
              <a:solidFill>
                <a:prstClr val="black"/>
              </a:solidFill>
            </a:endParaRPr>
          </a:p>
        </p:txBody>
      </p:sp>
      <p:sp>
        <p:nvSpPr>
          <p:cNvPr id="6" name="Нижний колонтитул 5"/>
          <p:cNvSpPr>
            <a:spLocks noGrp="1"/>
          </p:cNvSpPr>
          <p:nvPr>
            <p:ph type="ftr" sz="quarter" idx="11"/>
          </p:nvPr>
        </p:nvSpPr>
        <p:spPr/>
        <p:txBody>
          <a:bodyPr/>
          <a:lstStyle>
            <a:extLst/>
          </a:lstStyle>
          <a:p>
            <a:pPr>
              <a:defRPr/>
            </a:pPr>
            <a:endParaRPr lang="ru-RU">
              <a:solidFill>
                <a:prstClr val="black"/>
              </a:solidFill>
            </a:endParaRPr>
          </a:p>
        </p:txBody>
      </p:sp>
      <p:sp>
        <p:nvSpPr>
          <p:cNvPr id="7" name="Номер слайда 6"/>
          <p:cNvSpPr>
            <a:spLocks noGrp="1"/>
          </p:cNvSpPr>
          <p:nvPr>
            <p:ph type="sldNum" sz="quarter" idx="12"/>
          </p:nvPr>
        </p:nvSpPr>
        <p:spPr/>
        <p:txBody>
          <a:bodyPr/>
          <a:lstStyle>
            <a:extLst/>
          </a:lstStyle>
          <a:p>
            <a:pPr>
              <a:defRPr/>
            </a:pPr>
            <a:fld id="{478529D1-F3A3-4930-B7FA-8B7314A9E19C}" type="slidenum">
              <a:rPr lang="ru-RU" smtClean="0">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xmlns="" val="3581721710"/>
      </p:ext>
    </p:extLst>
  </p:cSld>
  <p:clrMapOvr>
    <a:overrideClrMapping bg1="lt1" tx1="dk1" bg2="lt2" tx2="dk2" accent1="accent1" accent2="accent2" accent3="accent3" accent4="accent4" accent5="accent5" accent6="accent6" hlink="hlink" folHlink="folHlink"/>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1"/>
      </p:bgRef>
    </p:bg>
    <p:spTree>
      <p:nvGrpSpPr>
        <p:cNvPr id="1" name=""/>
        <p:cNvGrpSpPr/>
        <p:nvPr/>
      </p:nvGrpSpPr>
      <p:grpSpPr>
        <a:xfrm>
          <a:off x="0" y="0"/>
          <a:ext cx="0" cy="0"/>
          <a:chOff x="0" y="0"/>
          <a:chExt cx="0" cy="0"/>
        </a:xfrm>
      </p:grpSpPr>
      <p:sp>
        <p:nvSpPr>
          <p:cNvPr id="4" name="Текст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
        <p:nvSpPr>
          <p:cNvPr id="3" name="Рисунок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ru-RU" smtClean="0"/>
              <a:t>Вставка рисунка</a:t>
            </a:r>
            <a:endParaRPr kumimoji="0" lang="en-US" dirty="0"/>
          </a:p>
        </p:txBody>
      </p:sp>
      <p:sp>
        <p:nvSpPr>
          <p:cNvPr id="5" name="Дата 4"/>
          <p:cNvSpPr>
            <a:spLocks noGrp="1"/>
          </p:cNvSpPr>
          <p:nvPr>
            <p:ph type="dt" sz="half" idx="10"/>
          </p:nvPr>
        </p:nvSpPr>
        <p:spPr/>
        <p:txBody>
          <a:bodyPr/>
          <a:lstStyle>
            <a:lvl1pPr>
              <a:defRPr>
                <a:solidFill>
                  <a:schemeClr val="tx1"/>
                </a:solidFill>
              </a:defRPr>
            </a:lvl1pPr>
            <a:extLst/>
          </a:lstStyle>
          <a:p>
            <a:pPr>
              <a:defRPr/>
            </a:pPr>
            <a:endParaRPr lang="ru-RU">
              <a:solidFill>
                <a:prstClr val="white"/>
              </a:solidFill>
            </a:endParaRPr>
          </a:p>
        </p:txBody>
      </p:sp>
      <p:sp>
        <p:nvSpPr>
          <p:cNvPr id="6" name="Нижний колонтитул 5"/>
          <p:cNvSpPr>
            <a:spLocks noGrp="1"/>
          </p:cNvSpPr>
          <p:nvPr>
            <p:ph type="ftr" sz="quarter" idx="11"/>
          </p:nvPr>
        </p:nvSpPr>
        <p:spPr>
          <a:xfrm>
            <a:off x="4380072" y="6407944"/>
            <a:ext cx="2350681" cy="365125"/>
          </a:xfrm>
        </p:spPr>
        <p:txBody>
          <a:bodyPr/>
          <a:lstStyle>
            <a:lvl1pPr>
              <a:defRPr>
                <a:solidFill>
                  <a:schemeClr val="tx1"/>
                </a:solidFill>
              </a:defRPr>
            </a:lvl1pPr>
            <a:extLst/>
          </a:lstStyle>
          <a:p>
            <a:pPr>
              <a:defRPr/>
            </a:pPr>
            <a:endParaRPr lang="ru-RU">
              <a:solidFill>
                <a:prstClr val="white"/>
              </a:solidFill>
            </a:endParaRPr>
          </a:p>
        </p:txBody>
      </p:sp>
      <p:sp>
        <p:nvSpPr>
          <p:cNvPr id="7" name="Номер слайда 6"/>
          <p:cNvSpPr>
            <a:spLocks noGrp="1"/>
          </p:cNvSpPr>
          <p:nvPr>
            <p:ph type="sldNum" sz="quarter" idx="12"/>
          </p:nvPr>
        </p:nvSpPr>
        <p:spPr/>
        <p:txBody>
          <a:bodyPr/>
          <a:lstStyle>
            <a:lvl1pPr>
              <a:defRPr>
                <a:solidFill>
                  <a:schemeClr val="tx1"/>
                </a:solidFill>
              </a:defRPr>
            </a:lvl1pPr>
            <a:extLst/>
          </a:lstStyle>
          <a:p>
            <a:pPr>
              <a:defRPr/>
            </a:pPr>
            <a:fld id="{5D04E318-4586-431A-BBE8-279FC23AAE1E}" type="slidenum">
              <a:rPr lang="ru-RU" smtClean="0">
                <a:solidFill>
                  <a:prstClr val="white"/>
                </a:solidFill>
              </a:rPr>
              <a:pPr>
                <a:defRPr/>
              </a:pPr>
              <a:t>‹#›</a:t>
            </a:fld>
            <a:endParaRPr lang="ru-RU">
              <a:solidFill>
                <a:prstClr val="white"/>
              </a:solidFill>
            </a:endParaRPr>
          </a:p>
        </p:txBody>
      </p:sp>
      <p:sp>
        <p:nvSpPr>
          <p:cNvPr id="2" name="Заголовок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ru-RU" smtClean="0"/>
              <a:t>Образец заголовка</a:t>
            </a:r>
            <a:endParaRPr kumimoji="0" lang="en-US"/>
          </a:p>
        </p:txBody>
      </p:sp>
      <p:sp>
        <p:nvSpPr>
          <p:cNvPr id="8" name="Полилиния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a:solidFill>
                <a:prstClr val="white"/>
              </a:solidFill>
            </a:endParaRPr>
          </a:p>
        </p:txBody>
      </p:sp>
      <p:sp>
        <p:nvSpPr>
          <p:cNvPr id="9" name="Полилиния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a:solidFill>
                <a:prstClr val="white"/>
              </a:solidFill>
            </a:endParaRPr>
          </a:p>
        </p:txBody>
      </p:sp>
      <p:sp>
        <p:nvSpPr>
          <p:cNvPr id="10" name="Прямоугольный треугольник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a:endParaRPr lang="en-US">
              <a:solidFill>
                <a:prstClr val="white"/>
              </a:solidFill>
            </a:endParaRPr>
          </a:p>
        </p:txBody>
      </p:sp>
      <p:cxnSp>
        <p:nvCxnSpPr>
          <p:cNvPr id="11" name="Прямая соединительная линия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Нашивка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endParaRPr lang="en-US">
              <a:solidFill>
                <a:prstClr val="white"/>
              </a:solidFill>
            </a:endParaRPr>
          </a:p>
        </p:txBody>
      </p:sp>
      <p:sp>
        <p:nvSpPr>
          <p:cNvPr id="13" name="Нашивка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endParaRPr lang="en-US">
              <a:solidFill>
                <a:prstClr val="white"/>
              </a:solidFill>
            </a:endParaRPr>
          </a:p>
        </p:txBody>
      </p:sp>
    </p:spTree>
    <p:extLst>
      <p:ext uri="{BB962C8B-B14F-4D97-AF65-F5344CB8AC3E}">
        <p14:creationId xmlns:p14="http://schemas.microsoft.com/office/powerpoint/2010/main" xmlns="" val="2640785000"/>
      </p:ext>
    </p:extLst>
  </p:cSld>
  <p:clrMapOvr>
    <a:overrideClrMapping bg1="dk1" tx1="lt1" bg2="dk2" tx2="lt2" accent1="accent1" accent2="accent2" accent3="accent3" accent4="accent4" accent5="accent5" accent6="accent6" hlink="hlink" folHlink="folHlink"/>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1481329"/>
            <a:ext cx="8229600" cy="4386071"/>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solidFill>
                <a:prstClr val="black"/>
              </a:solidFill>
            </a:endParaRPr>
          </a:p>
        </p:txBody>
      </p:sp>
      <p:sp>
        <p:nvSpPr>
          <p:cNvPr id="5" name="Нижний колонтитул 4"/>
          <p:cNvSpPr>
            <a:spLocks noGrp="1"/>
          </p:cNvSpPr>
          <p:nvPr>
            <p:ph type="ftr" sz="quarter" idx="11"/>
          </p:nvPr>
        </p:nvSpPr>
        <p:spPr/>
        <p:txBody>
          <a:bodyPr/>
          <a:lstStyle>
            <a:extLst/>
          </a:lstStyle>
          <a:p>
            <a:pPr>
              <a:defRPr/>
            </a:pPr>
            <a:endParaRPr lang="ru-RU">
              <a:solidFill>
                <a:prstClr val="black"/>
              </a:solidFill>
            </a:endParaRPr>
          </a:p>
        </p:txBody>
      </p:sp>
      <p:sp>
        <p:nvSpPr>
          <p:cNvPr id="6" name="Номер слайда 5"/>
          <p:cNvSpPr>
            <a:spLocks noGrp="1"/>
          </p:cNvSpPr>
          <p:nvPr>
            <p:ph type="sldNum" sz="quarter" idx="12"/>
          </p:nvPr>
        </p:nvSpPr>
        <p:spPr/>
        <p:txBody>
          <a:bodyPr/>
          <a:lstStyle>
            <a:extLst/>
          </a:lstStyle>
          <a:p>
            <a:pPr>
              <a:defRPr/>
            </a:pPr>
            <a:fld id="{A70214E0-681B-45E5-9724-BDE1F17FFE32}" type="slidenum">
              <a:rPr lang="ru-RU" smtClean="0">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xmlns="" val="303084800"/>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44013" y="274640"/>
            <a:ext cx="1777470" cy="5592761"/>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1"/>
            <a:ext cx="6324600" cy="5592760"/>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solidFill>
                <a:prstClr val="black"/>
              </a:solidFill>
            </a:endParaRPr>
          </a:p>
        </p:txBody>
      </p:sp>
      <p:sp>
        <p:nvSpPr>
          <p:cNvPr id="5" name="Нижний колонтитул 4"/>
          <p:cNvSpPr>
            <a:spLocks noGrp="1"/>
          </p:cNvSpPr>
          <p:nvPr>
            <p:ph type="ftr" sz="quarter" idx="11"/>
          </p:nvPr>
        </p:nvSpPr>
        <p:spPr/>
        <p:txBody>
          <a:bodyPr/>
          <a:lstStyle>
            <a:extLst/>
          </a:lstStyle>
          <a:p>
            <a:pPr>
              <a:defRPr/>
            </a:pPr>
            <a:endParaRPr lang="ru-RU">
              <a:solidFill>
                <a:prstClr val="black"/>
              </a:solidFill>
            </a:endParaRPr>
          </a:p>
        </p:txBody>
      </p:sp>
      <p:sp>
        <p:nvSpPr>
          <p:cNvPr id="6" name="Номер слайда 5"/>
          <p:cNvSpPr>
            <a:spLocks noGrp="1"/>
          </p:cNvSpPr>
          <p:nvPr>
            <p:ph type="sldNum" sz="quarter" idx="12"/>
          </p:nvPr>
        </p:nvSpPr>
        <p:spPr/>
        <p:txBody>
          <a:bodyPr/>
          <a:lstStyle>
            <a:extLst/>
          </a:lstStyle>
          <a:p>
            <a:pPr>
              <a:defRPr/>
            </a:pPr>
            <a:fld id="{DBB9F6E1-E5D0-4844-B084-B0840F4EA222}" type="slidenum">
              <a:rPr lang="ru-RU" smtClean="0">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xmlns="" val="26803020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2.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theme" Target="../theme/theme8.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6.xml"/><Relationship Id="rId3" Type="http://schemas.openxmlformats.org/officeDocument/2006/relationships/slideLayout" Target="../slideLayouts/slideLayout91.xml"/><Relationship Id="rId7" Type="http://schemas.openxmlformats.org/officeDocument/2006/relationships/slideLayout" Target="../slideLayouts/slideLayout95.xml"/><Relationship Id="rId12" Type="http://schemas.openxmlformats.org/officeDocument/2006/relationships/theme" Target="../theme/theme9.xml"/><Relationship Id="rId2" Type="http://schemas.openxmlformats.org/officeDocument/2006/relationships/slideLayout" Target="../slideLayouts/slideLayout90.xml"/><Relationship Id="rId1" Type="http://schemas.openxmlformats.org/officeDocument/2006/relationships/slideLayout" Target="../slideLayouts/slideLayout89.xml"/><Relationship Id="rId6" Type="http://schemas.openxmlformats.org/officeDocument/2006/relationships/slideLayout" Target="../slideLayouts/slideLayout94.xml"/><Relationship Id="rId11" Type="http://schemas.openxmlformats.org/officeDocument/2006/relationships/slideLayout" Target="../slideLayouts/slideLayout99.xml"/><Relationship Id="rId5" Type="http://schemas.openxmlformats.org/officeDocument/2006/relationships/slideLayout" Target="../slideLayouts/slideLayout93.xml"/><Relationship Id="rId10" Type="http://schemas.openxmlformats.org/officeDocument/2006/relationships/slideLayout" Target="../slideLayouts/slideLayout98.xml"/><Relationship Id="rId4" Type="http://schemas.openxmlformats.org/officeDocument/2006/relationships/slideLayout" Target="../slideLayouts/slideLayout92.xml"/><Relationship Id="rId9" Type="http://schemas.openxmlformats.org/officeDocument/2006/relationships/slideLayout" Target="../slideLayouts/slideLayout97.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07.xml"/><Relationship Id="rId3" Type="http://schemas.openxmlformats.org/officeDocument/2006/relationships/slideLayout" Target="../slideLayouts/slideLayout102.xml"/><Relationship Id="rId7" Type="http://schemas.openxmlformats.org/officeDocument/2006/relationships/slideLayout" Target="../slideLayouts/slideLayout106.xml"/><Relationship Id="rId12" Type="http://schemas.openxmlformats.org/officeDocument/2006/relationships/theme" Target="../theme/theme10.xml"/><Relationship Id="rId2" Type="http://schemas.openxmlformats.org/officeDocument/2006/relationships/slideLayout" Target="../slideLayouts/slideLayout101.xml"/><Relationship Id="rId1" Type="http://schemas.openxmlformats.org/officeDocument/2006/relationships/slideLayout" Target="../slideLayouts/slideLayout100.xml"/><Relationship Id="rId6" Type="http://schemas.openxmlformats.org/officeDocument/2006/relationships/slideLayout" Target="../slideLayouts/slideLayout105.xml"/><Relationship Id="rId11" Type="http://schemas.openxmlformats.org/officeDocument/2006/relationships/slideLayout" Target="../slideLayouts/slideLayout110.xml"/><Relationship Id="rId5" Type="http://schemas.openxmlformats.org/officeDocument/2006/relationships/slideLayout" Target="../slideLayouts/slideLayout104.xml"/><Relationship Id="rId10" Type="http://schemas.openxmlformats.org/officeDocument/2006/relationships/slideLayout" Target="../slideLayouts/slideLayout109.xml"/><Relationship Id="rId4" Type="http://schemas.openxmlformats.org/officeDocument/2006/relationships/slideLayout" Target="../slideLayouts/slideLayout103.xml"/><Relationship Id="rId9" Type="http://schemas.openxmlformats.org/officeDocument/2006/relationships/slideLayout" Target="../slideLayouts/slideLayout108.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18.xml"/><Relationship Id="rId13" Type="http://schemas.openxmlformats.org/officeDocument/2006/relationships/image" Target="../media/image8.jpeg"/><Relationship Id="rId3" Type="http://schemas.openxmlformats.org/officeDocument/2006/relationships/slideLayout" Target="../slideLayouts/slideLayout113.xml"/><Relationship Id="rId7" Type="http://schemas.openxmlformats.org/officeDocument/2006/relationships/slideLayout" Target="../slideLayouts/slideLayout117.xml"/><Relationship Id="rId12" Type="http://schemas.openxmlformats.org/officeDocument/2006/relationships/theme" Target="../theme/theme11.xml"/><Relationship Id="rId2" Type="http://schemas.openxmlformats.org/officeDocument/2006/relationships/slideLayout" Target="../slideLayouts/slideLayout112.xml"/><Relationship Id="rId1" Type="http://schemas.openxmlformats.org/officeDocument/2006/relationships/slideLayout" Target="../slideLayouts/slideLayout111.xml"/><Relationship Id="rId6" Type="http://schemas.openxmlformats.org/officeDocument/2006/relationships/slideLayout" Target="../slideLayouts/slideLayout116.xml"/><Relationship Id="rId11" Type="http://schemas.openxmlformats.org/officeDocument/2006/relationships/slideLayout" Target="../slideLayouts/slideLayout121.xml"/><Relationship Id="rId5" Type="http://schemas.openxmlformats.org/officeDocument/2006/relationships/slideLayout" Target="../slideLayouts/slideLayout115.xml"/><Relationship Id="rId10" Type="http://schemas.openxmlformats.org/officeDocument/2006/relationships/slideLayout" Target="../slideLayouts/slideLayout120.xml"/><Relationship Id="rId4" Type="http://schemas.openxmlformats.org/officeDocument/2006/relationships/slideLayout" Target="../slideLayouts/slideLayout114.xml"/><Relationship Id="rId9" Type="http://schemas.openxmlformats.org/officeDocument/2006/relationships/slideLayout" Target="../slideLayouts/slideLayout11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a:defRPr/>
              </a:pPr>
              <a:endParaRPr lang="ru-RU"/>
            </a:p>
          </p:txBody>
        </p:sp>
        <p:grpSp>
          <p:nvGrpSpPr>
            <p:cNvPr id="103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a:defRPr/>
              </a:pPr>
              <a:endParaRPr lang="ru-RU"/>
            </a:p>
          </p:txBody>
        </p:sp>
        <p:grpSp>
          <p:nvGrpSpPr>
            <p:cNvPr id="1035"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a:defRPr/>
                </a:pPr>
                <a:endParaRPr lang="ru-RU"/>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a:defRPr/>
                </a:pPr>
                <a:endParaRPr lang="ru-RU"/>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a:defRPr/>
                </a:pPr>
                <a:endParaRPr lang="ru-RU"/>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a:defRPr/>
                </a:pPr>
                <a:endParaRPr lang="ru-RU"/>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a:defRPr/>
                </a:pPr>
                <a:endParaRPr lang="ru-RU"/>
              </a:p>
            </p:txBody>
          </p:sp>
          <p:grpSp>
            <p:nvGrpSpPr>
              <p:cNvPr id="1067"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a:defRPr/>
                  </a:pPr>
                  <a:endParaRPr lang="ru-RU"/>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a:defRPr/>
                  </a:pPr>
                  <a:endParaRPr lang="ru-RU"/>
                </a:p>
              </p:txBody>
            </p:sp>
            <p:sp>
              <p:nvSpPr>
                <p:cNvPr id="46098" name="Freeform 18"/>
                <p:cNvSpPr>
                  <a:spLocks/>
                </p:cNvSpPr>
                <p:nvPr userDrawn="1"/>
              </p:nvSpPr>
              <p:spPr bwMode="ltGray">
                <a:xfrm rot="4200091">
                  <a:off x="193" y="1722"/>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a:defRPr/>
                  </a:pPr>
                  <a:endParaRPr lang="ru-RU"/>
                </a:p>
              </p:txBody>
            </p:sp>
          </p:grpSp>
        </p:grpSp>
        <p:grpSp>
          <p:nvGrpSpPr>
            <p:cNvPr id="103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a:defRPr/>
              </a:pPr>
              <a:endParaRPr lang="ru-RU"/>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a:defRPr/>
              </a:pPr>
              <a:endParaRPr lang="ru-RU"/>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a:defRPr/>
              </a:pPr>
              <a:endParaRPr lang="ru-RU"/>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a:defRPr/>
              </a:pPr>
              <a:endParaRPr lang="ru-RU"/>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a:defRPr/>
              </a:pPr>
              <a:endParaRPr lang="ru-RU"/>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a:defRPr/>
              </a:pPr>
              <a:endParaRPr lang="ru-RU"/>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a:defRPr/>
              </a:pPr>
              <a:endParaRPr lang="ru-RU"/>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a:defRPr/>
              </a:pPr>
              <a:endParaRPr lang="ru-RU"/>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a:defRPr/>
              </a:pPr>
              <a:endParaRPr lang="ru-RU"/>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a:defRPr/>
              </a:pPr>
              <a:endParaRPr lang="ru-RU"/>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a:defRPr/>
              </a:pPr>
              <a:endParaRPr lang="ru-RU"/>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a:defRPr/>
            </a:pPr>
            <a:endParaRPr lang="ru-RU"/>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a:defRPr/>
            </a:pPr>
            <a:fld id="{7F480C78-A690-4F33-BB67-905DEF5FEB97}"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710"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Заголовок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extLst/>
          </a:lstStyle>
          <a:p>
            <a:r>
              <a:rPr kumimoji="0" lang="ru-RU" smtClean="0"/>
              <a:t>Образец заголовка</a:t>
            </a:r>
            <a:endParaRPr kumimoji="0" lang="en-US"/>
          </a:p>
        </p:txBody>
      </p:sp>
      <p:sp>
        <p:nvSpPr>
          <p:cNvPr id="31" name="Текст 30"/>
          <p:cNvSpPr>
            <a:spLocks noGrp="1"/>
          </p:cNvSpPr>
          <p:nvPr>
            <p:ph type="body" idx="1"/>
          </p:nvPr>
        </p:nvSpPr>
        <p:spPr>
          <a:xfrm>
            <a:off x="457200" y="1609416"/>
            <a:ext cx="7239000" cy="4846320"/>
          </a:xfrm>
          <a:prstGeom prst="rect">
            <a:avLst/>
          </a:prstGeom>
        </p:spPr>
        <p:txBody>
          <a:bodyPr vert="horz">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7" name="Дата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pPr>
              <a:defRPr/>
            </a:pPr>
            <a:endParaRPr lang="ru-RU"/>
          </a:p>
        </p:txBody>
      </p:sp>
      <p:sp>
        <p:nvSpPr>
          <p:cNvPr id="4" name="Нижний колонтитул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pPr>
              <a:defRPr/>
            </a:pPr>
            <a:endParaRPr lang="ru-RU"/>
          </a:p>
        </p:txBody>
      </p:sp>
      <p:sp>
        <p:nvSpPr>
          <p:cNvPr id="16" name="Номер слайда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pPr>
              <a:defRPr/>
            </a:pPr>
            <a:fld id="{7F480C78-A690-4F33-BB67-905DEF5FEB97}" type="slidenum">
              <a:rPr lang="ru-RU" smtClean="0"/>
              <a:pPr>
                <a:defRPr/>
              </a:pPr>
              <a:t>‹#›</a:t>
            </a:fld>
            <a:endParaRPr lang="ru-RU"/>
          </a:p>
        </p:txBody>
      </p:sp>
    </p:spTree>
  </p:cSld>
  <p:clrMap bg1="lt1" tx1="dk1" bg2="lt2" tx2="dk2" accent1="accent1" accent2="accent2" accent3="accent3" accent4="accent4" accent5="accent5" accent6="accent6" hlink="hlink" folHlink="folHlink"/>
  <p:sldLayoutIdLst>
    <p:sldLayoutId id="2147483748" r:id="rId1"/>
    <p:sldLayoutId id="2147483749" r:id="rId2"/>
    <p:sldLayoutId id="2147483750" r:id="rId3"/>
    <p:sldLayoutId id="2147483751" r:id="rId4"/>
    <p:sldLayoutId id="2147483752" r:id="rId5"/>
    <p:sldLayoutId id="2147483753" r:id="rId6"/>
    <p:sldLayoutId id="2147483754" r:id="rId7"/>
    <p:sldLayoutId id="2147483755" r:id="rId8"/>
    <p:sldLayoutId id="2147483756" r:id="rId9"/>
    <p:sldLayoutId id="2147483757" r:id="rId10"/>
    <p:sldLayoutId id="2147483758" r:id="rId11"/>
  </p:sldLayoutIdLst>
  <p:timing>
    <p:tnLst>
      <p:par>
        <p:cTn id="1" dur="indefinite" restart="never" nodeType="tmRoot"/>
      </p:par>
    </p:tnLst>
  </p:timing>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37" name="Picture 36"/>
          <p:cNvPicPr>
            <a:picLocks noChangeAspect="1"/>
          </p:cNvPicPr>
          <p:nvPr userDrawn="1"/>
        </p:nvPicPr>
        <p:blipFill>
          <a:blip r:embed="rId13">
            <a:extLst>
              <a:ext uri="{28A0092B-C50C-407E-A947-70E740481C1C}">
                <a14:useLocalDpi xmlns:a14="http://schemas.microsoft.com/office/drawing/2010/main" xmlns="" val="0"/>
              </a:ext>
            </a:extLst>
          </a:blip>
          <a:stretch>
            <a:fillRect/>
          </a:stretch>
        </p:blipFill>
        <p:spPr>
          <a:xfrm>
            <a:off x="0" y="0"/>
            <a:ext cx="9144000" cy="6858000"/>
          </a:xfrm>
          <a:prstGeom prst="rect">
            <a:avLst/>
          </a:prstGeom>
        </p:spPr>
      </p:pic>
      <p:sp>
        <p:nvSpPr>
          <p:cNvPr id="3" name="Text Placeholder 2"/>
          <p:cNvSpPr>
            <a:spLocks noGrp="1"/>
          </p:cNvSpPr>
          <p:nvPr>
            <p:ph type="body" idx="1"/>
          </p:nvPr>
        </p:nvSpPr>
        <p:spPr>
          <a:xfrm>
            <a:off x="645459" y="1287254"/>
            <a:ext cx="7869890" cy="4889709"/>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628650" y="6356353"/>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auto">
              <a:spcBef>
                <a:spcPts val="0"/>
              </a:spcBef>
              <a:spcAft>
                <a:spcPts val="0"/>
              </a:spcAft>
            </a:pPr>
            <a:fld id="{1DBD9794-A4CC-42D0-9A65-24C6B9EF4076}" type="datetimeFigureOut">
              <a:rPr lang="en-US" smtClean="0">
                <a:solidFill>
                  <a:prstClr val="black">
                    <a:tint val="75000"/>
                  </a:prstClr>
                </a:solidFill>
                <a:latin typeface="Calibri"/>
              </a:rPr>
              <a:pPr fontAlgn="auto">
                <a:spcBef>
                  <a:spcPts val="0"/>
                </a:spcBef>
                <a:spcAft>
                  <a:spcPts val="0"/>
                </a:spcAft>
              </a:pPr>
              <a:t>11/16/2017</a:t>
            </a:fld>
            <a:endParaRPr lang="en-US">
              <a:solidFill>
                <a:prstClr val="black">
                  <a:tint val="75000"/>
                </a:prstClr>
              </a:solidFill>
              <a:latin typeface="Calibri"/>
            </a:endParaRPr>
          </a:p>
        </p:txBody>
      </p:sp>
      <p:sp>
        <p:nvSpPr>
          <p:cNvPr id="5" name="Footer Placeholder 4"/>
          <p:cNvSpPr>
            <a:spLocks noGrp="1"/>
          </p:cNvSpPr>
          <p:nvPr>
            <p:ph type="ftr" sz="quarter" idx="3"/>
          </p:nvPr>
        </p:nvSpPr>
        <p:spPr>
          <a:xfrm>
            <a:off x="3028950" y="6356353"/>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pPr>
            <a:endParaRPr lang="en-US">
              <a:solidFill>
                <a:prstClr val="black">
                  <a:tint val="75000"/>
                </a:prstClr>
              </a:solidFill>
              <a:latin typeface="Calibri"/>
            </a:endParaRPr>
          </a:p>
        </p:txBody>
      </p:sp>
      <p:sp>
        <p:nvSpPr>
          <p:cNvPr id="6" name="Slide Number Placeholder 5"/>
          <p:cNvSpPr>
            <a:spLocks noGrp="1"/>
          </p:cNvSpPr>
          <p:nvPr>
            <p:ph type="sldNum" sz="quarter" idx="4"/>
          </p:nvPr>
        </p:nvSpPr>
        <p:spPr>
          <a:xfrm>
            <a:off x="6457950" y="6356353"/>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auto">
              <a:spcBef>
                <a:spcPts val="0"/>
              </a:spcBef>
              <a:spcAft>
                <a:spcPts val="0"/>
              </a:spcAft>
            </a:pPr>
            <a:fld id="{1FE8DF1E-33BB-4377-9A26-35481BA06C7C}" type="slidenum">
              <a:rPr lang="en-US" smtClean="0">
                <a:solidFill>
                  <a:prstClr val="black">
                    <a:tint val="75000"/>
                  </a:prstClr>
                </a:solidFill>
                <a:latin typeface="Calibri"/>
              </a:rPr>
              <a:pPr fontAlgn="auto">
                <a:spcBef>
                  <a:spcPts val="0"/>
                </a:spcBef>
                <a:spcAft>
                  <a:spcPts val="0"/>
                </a:spcAft>
              </a:pPr>
              <a:t>‹#›</a:t>
            </a:fld>
            <a:endParaRPr lang="en-US">
              <a:solidFill>
                <a:prstClr val="black">
                  <a:tint val="75000"/>
                </a:prstClr>
              </a:solidFill>
              <a:latin typeface="Calibri"/>
            </a:endParaRPr>
          </a:p>
        </p:txBody>
      </p:sp>
      <p:sp>
        <p:nvSpPr>
          <p:cNvPr id="2" name="Title Placeholder 1"/>
          <p:cNvSpPr>
            <a:spLocks noGrp="1"/>
          </p:cNvSpPr>
          <p:nvPr>
            <p:ph type="title"/>
          </p:nvPr>
        </p:nvSpPr>
        <p:spPr>
          <a:xfrm>
            <a:off x="645459" y="163208"/>
            <a:ext cx="7869890" cy="998742"/>
          </a:xfrm>
          <a:prstGeom prst="rect">
            <a:avLst/>
          </a:prstGeom>
          <a:noFill/>
        </p:spPr>
        <p:txBody>
          <a:bodyPr vert="horz" lIns="91440" tIns="45720" rIns="91440" bIns="45720" rtlCol="0" anchor="ctr">
            <a:normAutofit/>
          </a:bodyPr>
          <a:lstStyle/>
          <a:p>
            <a:r>
              <a:rPr lang="en-US" dirty="0" smtClean="0"/>
              <a:t>Click to edit Master title style</a:t>
            </a:r>
            <a:endParaRPr lang="en-US" dirty="0"/>
          </a:p>
        </p:txBody>
      </p:sp>
    </p:spTree>
    <p:extLst>
      <p:ext uri="{BB962C8B-B14F-4D97-AF65-F5344CB8AC3E}">
        <p14:creationId xmlns:p14="http://schemas.microsoft.com/office/powerpoint/2010/main" xmlns="" val="1256527970"/>
      </p:ext>
    </p:extLst>
  </p:cSld>
  <p:clrMap bg1="lt1" tx1="dk1" bg2="lt2" tx2="dk2" accent1="accent1" accent2="accent2" accent3="accent3" accent4="accent4" accent5="accent5" accent6="accent6" hlink="hlink" folHlink="folHlink"/>
  <p:sldLayoutIdLst>
    <p:sldLayoutId id="2147483784" r:id="rId1"/>
    <p:sldLayoutId id="2147483785" r:id="rId2"/>
    <p:sldLayoutId id="2147483786" r:id="rId3"/>
    <p:sldLayoutId id="2147483787" r:id="rId4"/>
    <p:sldLayoutId id="2147483788" r:id="rId5"/>
    <p:sldLayoutId id="2147483789" r:id="rId6"/>
    <p:sldLayoutId id="2147483790" r:id="rId7"/>
    <p:sldLayoutId id="2147483791" r:id="rId8"/>
    <p:sldLayoutId id="2147483792" r:id="rId9"/>
    <p:sldLayoutId id="2147483793" r:id="rId10"/>
    <p:sldLayoutId id="2147483794" r:id="rId11"/>
  </p:sldLayoutIdLst>
  <p:timing>
    <p:tnLst>
      <p:par>
        <p:cTn id="1" dur="indefinite" restart="never" nodeType="tmRoot"/>
      </p:par>
    </p:tnLst>
  </p:timing>
  <p:txStyles>
    <p:titleStyle>
      <a:lvl1pPr algn="l" defTabSz="914400" rtl="0" eaLnBrk="1" latinLnBrk="0" hangingPunct="1">
        <a:lnSpc>
          <a:spcPct val="90000"/>
        </a:lnSpc>
        <a:spcBef>
          <a:spcPct val="0"/>
        </a:spcBef>
        <a:buNone/>
        <a:defRPr sz="4000" kern="1200">
          <a:solidFill>
            <a:schemeClr val="tx1"/>
          </a:solidFill>
          <a:latin typeface="+mn-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pPr>
              <a:defRPr/>
            </a:pPr>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fld id="{7F480C78-A690-4F33-BB67-905DEF5FEB97}" type="slidenum">
              <a:rPr lang="ru-RU" smtClean="0"/>
              <a:pPr>
                <a:defRPr/>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796" r:id="rId1"/>
    <p:sldLayoutId id="2147483797" r:id="rId2"/>
    <p:sldLayoutId id="2147483798" r:id="rId3"/>
    <p:sldLayoutId id="2147483799" r:id="rId4"/>
    <p:sldLayoutId id="2147483800" r:id="rId5"/>
    <p:sldLayoutId id="2147483801" r:id="rId6"/>
    <p:sldLayoutId id="2147483802" r:id="rId7"/>
    <p:sldLayoutId id="2147483803" r:id="rId8"/>
    <p:sldLayoutId id="2147483804" r:id="rId9"/>
    <p:sldLayoutId id="2147483805" r:id="rId10"/>
    <p:sldLayoutId id="2147483806" r:id="rId11"/>
  </p:sldLayoutIdLst>
  <p:timing>
    <p:tnLst>
      <p:par>
        <p:cTn id="1" dur="indefinite" restart="never" nodeType="tmRoot"/>
      </p:par>
    </p:tnLst>
  </p:timing>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useBgFill="1">
        <p:nvSpPr>
          <p:cNvPr id="8" name="Скругленный прямоугольник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endParaRPr lang="en-US">
              <a:solidFill>
                <a:prstClr val="white"/>
              </a:solidFill>
            </a:endParaRPr>
          </a:p>
        </p:txBody>
      </p:sp>
      <p:sp>
        <p:nvSpPr>
          <p:cNvPr id="22" name="Заголовок 21"/>
          <p:cNvSpPr>
            <a:spLocks noGrp="1"/>
          </p:cNvSpPr>
          <p:nvPr>
            <p:ph type="title"/>
          </p:nvPr>
        </p:nvSpPr>
        <p:spPr>
          <a:xfrm>
            <a:off x="914400" y="274638"/>
            <a:ext cx="7772400" cy="1143000"/>
          </a:xfrm>
          <a:prstGeom prst="rect">
            <a:avLst/>
          </a:prstGeom>
        </p:spPr>
        <p:txBody>
          <a:bodyPr bIns="91440" anchor="b" anchorCtr="0">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pPr>
              <a:defRPr/>
            </a:pPr>
            <a:endParaRPr lang="ru-RU">
              <a:solidFill>
                <a:srgbClr val="696464"/>
              </a:solidFill>
            </a:endParaRPr>
          </a:p>
        </p:txBody>
      </p:sp>
      <p:sp>
        <p:nvSpPr>
          <p:cNvPr id="3" name="Нижний колонтитул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pPr>
              <a:defRPr/>
            </a:pPr>
            <a:endParaRPr lang="ru-RU">
              <a:solidFill>
                <a:srgbClr val="696464"/>
              </a:solidFill>
            </a:endParaRPr>
          </a:p>
        </p:txBody>
      </p:sp>
      <p:sp>
        <p:nvSpPr>
          <p:cNvPr id="23" name="Номер слайда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pPr>
              <a:defRPr/>
            </a:pPr>
            <a:fld id="{7F480C78-A690-4F33-BB67-905DEF5FEB97}" type="slidenum">
              <a:rPr lang="ru-RU" smtClean="0"/>
              <a:pPr>
                <a:defRPr/>
              </a:pPr>
              <a:t>‹#›</a:t>
            </a:fld>
            <a:endParaRPr lang="ru-RU"/>
          </a:p>
        </p:txBody>
      </p:sp>
    </p:spTree>
    <p:extLst>
      <p:ext uri="{BB962C8B-B14F-4D97-AF65-F5344CB8AC3E}">
        <p14:creationId xmlns:p14="http://schemas.microsoft.com/office/powerpoint/2010/main" xmlns="" val="1898424624"/>
      </p:ext>
    </p:extLst>
  </p:cSld>
  <p:clrMap bg1="lt1" tx1="dk1" bg2="lt2" tx2="dk2" accent1="accent1" accent2="accent2" accent3="accent3" accent4="accent4" accent5="accent5" accent6="accent6" hlink="hlink" folHlink="folHlink"/>
  <p:sldLayoutIdLst>
    <p:sldLayoutId id="2147483842" r:id="rId1"/>
    <p:sldLayoutId id="2147483843" r:id="rId2"/>
    <p:sldLayoutId id="2147483844" r:id="rId3"/>
    <p:sldLayoutId id="2147483845" r:id="rId4"/>
    <p:sldLayoutId id="2147483846" r:id="rId5"/>
    <p:sldLayoutId id="2147483847" r:id="rId6"/>
    <p:sldLayoutId id="2147483848" r:id="rId7"/>
    <p:sldLayoutId id="2147483849" r:id="rId8"/>
    <p:sldLayoutId id="2147483850" r:id="rId9"/>
    <p:sldLayoutId id="2147483851" r:id="rId10"/>
    <p:sldLayoutId id="2147483852" r:id="rId11"/>
  </p:sldLayoutIdLst>
  <p:timing>
    <p:tnLst>
      <p:par>
        <p:cTn id="1" dur="indefinite" restart="never" nodeType="tmRoot"/>
      </p:par>
    </p:tnLst>
  </p:timing>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pPr>
              <a:defRPr/>
            </a:pPr>
            <a:endParaRPr lang="ru-RU">
              <a:solidFill>
                <a:srgbClr val="3891A7">
                  <a:shade val="75000"/>
                </a:srgbClr>
              </a:solidFill>
            </a:endParaRPr>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endParaRPr lang="ru-RU">
              <a:solidFill>
                <a:srgbClr val="3891A7">
                  <a:shade val="75000"/>
                </a:srgbClr>
              </a:solidFill>
            </a:endParaRPr>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fld id="{7F480C78-A690-4F33-BB67-905DEF5FEB97}" type="slidenum">
              <a:rPr lang="ru-RU" smtClean="0">
                <a:solidFill>
                  <a:srgbClr val="3891A7">
                    <a:shade val="75000"/>
                  </a:srgbClr>
                </a:solidFill>
              </a:rPr>
              <a:pPr>
                <a:defRPr/>
              </a:pPr>
              <a:t>‹#›</a:t>
            </a:fld>
            <a:endParaRPr lang="ru-RU">
              <a:solidFill>
                <a:srgbClr val="3891A7">
                  <a:shade val="75000"/>
                </a:srgbClr>
              </a:solidFill>
            </a:endParaRPr>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xmlns="" val="33609114"/>
      </p:ext>
    </p:extLst>
  </p:cSld>
  <p:clrMap bg1="lt1" tx1="dk1" bg2="lt2" tx2="dk2" accent1="accent1" accent2="accent2" accent3="accent3" accent4="accent4" accent5="accent5" accent6="accent6" hlink="hlink" folHlink="folHlink"/>
  <p:sldLayoutIdLst>
    <p:sldLayoutId id="2147483871" r:id="rId1"/>
    <p:sldLayoutId id="2147483872" r:id="rId2"/>
    <p:sldLayoutId id="2147483873" r:id="rId3"/>
    <p:sldLayoutId id="2147483874" r:id="rId4"/>
    <p:sldLayoutId id="2147483875" r:id="rId5"/>
    <p:sldLayoutId id="2147483876" r:id="rId6"/>
    <p:sldLayoutId id="2147483877" r:id="rId7"/>
    <p:sldLayoutId id="2147483878" r:id="rId8"/>
    <p:sldLayoutId id="2147483879" r:id="rId9"/>
    <p:sldLayoutId id="2147483880" r:id="rId10"/>
    <p:sldLayoutId id="2147483881" r:id="rId11"/>
  </p:sldLayoutIdLst>
  <p:timing>
    <p:tnLst>
      <p:par>
        <p:cTn id="1" dur="indefinite" restart="never" nodeType="tmRoot"/>
      </p:par>
    </p:tnLst>
  </p:timing>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latin typeface="Constantia"/>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latin typeface="Constantia"/>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ru-RU">
              <a:solidFill>
                <a:srgbClr val="1F497D">
                  <a:shade val="90000"/>
                </a:srgbClr>
              </a:solidFill>
            </a:endParaRPr>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ru-RU">
              <a:solidFill>
                <a:srgbClr val="1F497D">
                  <a:shade val="90000"/>
                </a:srgbClr>
              </a:solidFill>
            </a:endParaRPr>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pPr>
              <a:defRPr/>
            </a:pPr>
            <a:fld id="{7F480C78-A690-4F33-BB67-905DEF5FEB97}" type="slidenum">
              <a:rPr lang="ru-RU" smtClean="0">
                <a:solidFill>
                  <a:srgbClr val="1F497D">
                    <a:shade val="90000"/>
                  </a:srgbClr>
                </a:solidFill>
              </a:rPr>
              <a:pPr>
                <a:defRPr/>
              </a:pPr>
              <a:t>‹#›</a:t>
            </a:fld>
            <a:endParaRPr lang="ru-RU">
              <a:solidFill>
                <a:srgbClr val="1F497D">
                  <a:shade val="90000"/>
                </a:srgbClr>
              </a:solidFill>
            </a:endParaRPr>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grpSp>
    </p:spTree>
    <p:extLst>
      <p:ext uri="{BB962C8B-B14F-4D97-AF65-F5344CB8AC3E}">
        <p14:creationId xmlns:p14="http://schemas.microsoft.com/office/powerpoint/2010/main" xmlns="" val="129088401"/>
      </p:ext>
    </p:extLst>
  </p:cSld>
  <p:clrMap bg1="lt1" tx1="dk1" bg2="lt2" tx2="dk2" accent1="accent1" accent2="accent2" accent3="accent3" accent4="accent4" accent5="accent5" accent6="accent6" hlink="hlink" folHlink="folHlink"/>
  <p:sldLayoutIdLst>
    <p:sldLayoutId id="2147483883" r:id="rId1"/>
    <p:sldLayoutId id="2147483884" r:id="rId2"/>
    <p:sldLayoutId id="2147483885" r:id="rId3"/>
    <p:sldLayoutId id="2147483886" r:id="rId4"/>
    <p:sldLayoutId id="2147483887" r:id="rId5"/>
    <p:sldLayoutId id="2147483888" r:id="rId6"/>
    <p:sldLayoutId id="2147483889" r:id="rId7"/>
    <p:sldLayoutId id="2147483890" r:id="rId8"/>
    <p:sldLayoutId id="2147483891" r:id="rId9"/>
    <p:sldLayoutId id="2147483892" r:id="rId10"/>
    <p:sldLayoutId id="2147483893" r:id="rId11"/>
  </p:sldLayoutIdLst>
  <p:timing>
    <p:tnLst>
      <p:par>
        <p:cTn id="1" dur="indefinite" restart="never" nodeType="tmRoot"/>
      </p:par>
    </p:tnLst>
  </p:timing>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8" name="Овал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12" name="Прямоугольник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5" name="Заголовок 4"/>
          <p:cNvSpPr>
            <a:spLocks noGrp="1"/>
          </p:cNvSpPr>
          <p:nvPr>
            <p:ph type="title"/>
          </p:nvPr>
        </p:nvSpPr>
        <p:spPr>
          <a:xfrm>
            <a:off x="1435608" y="274638"/>
            <a:ext cx="7498080" cy="1143000"/>
          </a:xfrm>
          <a:prstGeom prst="rect">
            <a:avLst/>
          </a:prstGeom>
        </p:spPr>
        <p:txBody>
          <a:bodyPr anchor="ctr">
            <a:normAutofit/>
          </a:bodyPr>
          <a:lstStyle>
            <a:extLst/>
          </a:lstStyle>
          <a:p>
            <a:r>
              <a:rPr kumimoji="0" lang="ru-RU" smtClean="0"/>
              <a:t>Образец заголовка</a:t>
            </a:r>
            <a:endParaRPr kumimoji="0" lang="en-US"/>
          </a:p>
        </p:txBody>
      </p:sp>
      <p:sp>
        <p:nvSpPr>
          <p:cNvPr id="9" name="Текст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pPr>
              <a:defRPr/>
            </a:pPr>
            <a:endParaRPr lang="ru-RU">
              <a:solidFill>
                <a:srgbClr val="E7DEC9">
                  <a:shade val="50000"/>
                  <a:satMod val="200000"/>
                </a:srgbClr>
              </a:solidFill>
            </a:endParaRPr>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pPr>
              <a:defRPr/>
            </a:pPr>
            <a:endParaRPr lang="ru-RU">
              <a:solidFill>
                <a:srgbClr val="E7DEC9">
                  <a:shade val="50000"/>
                  <a:satMod val="200000"/>
                </a:srgbClr>
              </a:solidFill>
            </a:endParaRPr>
          </a:p>
        </p:txBody>
      </p:sp>
      <p:sp>
        <p:nvSpPr>
          <p:cNvPr id="22" name="Номер слайда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pPr>
              <a:defRPr/>
            </a:pPr>
            <a:fld id="{7F480C78-A690-4F33-BB67-905DEF5FEB97}"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
        <p:nvSpPr>
          <p:cNvPr id="15" name="Прямоугольник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Tree>
    <p:extLst>
      <p:ext uri="{BB962C8B-B14F-4D97-AF65-F5344CB8AC3E}">
        <p14:creationId xmlns:p14="http://schemas.microsoft.com/office/powerpoint/2010/main" xmlns="" val="3882136985"/>
      </p:ext>
    </p:extLst>
  </p:cSld>
  <p:clrMap bg1="lt1" tx1="dk1" bg2="lt2" tx2="dk2" accent1="accent1" accent2="accent2" accent3="accent3" accent4="accent4" accent5="accent5" accent6="accent6" hlink="hlink" folHlink="folHlink"/>
  <p:sldLayoutIdLst>
    <p:sldLayoutId id="2147483907" r:id="rId1"/>
    <p:sldLayoutId id="2147483908" r:id="rId2"/>
    <p:sldLayoutId id="2147483909" r:id="rId3"/>
    <p:sldLayoutId id="2147483910" r:id="rId4"/>
    <p:sldLayoutId id="2147483911" r:id="rId5"/>
    <p:sldLayoutId id="2147483912" r:id="rId6"/>
    <p:sldLayoutId id="2147483913" r:id="rId7"/>
    <p:sldLayoutId id="2147483914" r:id="rId8"/>
    <p:sldLayoutId id="2147483915" r:id="rId9"/>
    <p:sldLayoutId id="2147483916" r:id="rId10"/>
    <p:sldLayoutId id="2147483917" r:id="rId11"/>
  </p:sldLayoutIdLst>
  <p:timing>
    <p:tnLst>
      <p:par>
        <p:cTn id="1" dur="indefinite" restart="never" nodeType="tmRoot"/>
      </p:par>
    </p:tnLst>
  </p:timing>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pPr>
              <a:defRPr/>
            </a:pPr>
            <a:endParaRPr lang="ru-RU">
              <a:solidFill>
                <a:srgbClr val="3891A7">
                  <a:shade val="75000"/>
                </a:srgbClr>
              </a:solidFill>
            </a:endParaRPr>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endParaRPr lang="ru-RU">
              <a:solidFill>
                <a:srgbClr val="3891A7">
                  <a:shade val="75000"/>
                </a:srgbClr>
              </a:solidFill>
            </a:endParaRPr>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fld id="{7F480C78-A690-4F33-BB67-905DEF5FEB97}" type="slidenum">
              <a:rPr lang="ru-RU" smtClean="0">
                <a:solidFill>
                  <a:srgbClr val="3891A7">
                    <a:shade val="75000"/>
                  </a:srgbClr>
                </a:solidFill>
              </a:rPr>
              <a:pPr>
                <a:defRPr/>
              </a:pPr>
              <a:t>‹#›</a:t>
            </a:fld>
            <a:endParaRPr lang="ru-RU">
              <a:solidFill>
                <a:srgbClr val="3891A7">
                  <a:shade val="75000"/>
                </a:srgbClr>
              </a:solidFill>
            </a:endParaRPr>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xmlns="" val="2286319403"/>
      </p:ext>
    </p:extLst>
  </p:cSld>
  <p:clrMap bg1="lt1" tx1="dk1" bg2="lt2" tx2="dk2" accent1="accent1" accent2="accent2" accent3="accent3" accent4="accent4" accent5="accent5" accent6="accent6" hlink="hlink" folHlink="folHlink"/>
  <p:sldLayoutIdLst>
    <p:sldLayoutId id="2147483919" r:id="rId1"/>
    <p:sldLayoutId id="2147483920" r:id="rId2"/>
    <p:sldLayoutId id="2147483921" r:id="rId3"/>
    <p:sldLayoutId id="2147483922" r:id="rId4"/>
    <p:sldLayoutId id="2147483923" r:id="rId5"/>
    <p:sldLayoutId id="2147483924" r:id="rId6"/>
    <p:sldLayoutId id="2147483925" r:id="rId7"/>
    <p:sldLayoutId id="2147483926" r:id="rId8"/>
    <p:sldLayoutId id="2147483927" r:id="rId9"/>
    <p:sldLayoutId id="2147483928" r:id="rId10"/>
    <p:sldLayoutId id="2147483929" r:id="rId11"/>
  </p:sldLayoutIdLst>
  <p:timing>
    <p:tnLst>
      <p:par>
        <p:cTn id="1" dur="indefinite" restart="never" nodeType="tmRoot"/>
      </p:par>
    </p:tnLst>
  </p:timing>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latin typeface="Constantia"/>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latin typeface="Constantia"/>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ru-RU">
              <a:solidFill>
                <a:srgbClr val="1F497D">
                  <a:shade val="90000"/>
                </a:srgbClr>
              </a:solidFill>
            </a:endParaRPr>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ru-RU">
              <a:solidFill>
                <a:srgbClr val="1F497D">
                  <a:shade val="90000"/>
                </a:srgbClr>
              </a:solidFill>
            </a:endParaRPr>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pPr>
              <a:defRPr/>
            </a:pPr>
            <a:fld id="{7F480C78-A690-4F33-BB67-905DEF5FEB97}" type="slidenum">
              <a:rPr lang="ru-RU" smtClean="0">
                <a:solidFill>
                  <a:srgbClr val="1F497D">
                    <a:shade val="90000"/>
                  </a:srgbClr>
                </a:solidFill>
              </a:rPr>
              <a:pPr>
                <a:defRPr/>
              </a:pPr>
              <a:t>‹#›</a:t>
            </a:fld>
            <a:endParaRPr lang="ru-RU">
              <a:solidFill>
                <a:srgbClr val="1F497D">
                  <a:shade val="90000"/>
                </a:srgbClr>
              </a:solidFill>
            </a:endParaRPr>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grpSp>
    </p:spTree>
    <p:extLst>
      <p:ext uri="{BB962C8B-B14F-4D97-AF65-F5344CB8AC3E}">
        <p14:creationId xmlns:p14="http://schemas.microsoft.com/office/powerpoint/2010/main" xmlns="" val="1828803167"/>
      </p:ext>
    </p:extLst>
  </p:cSld>
  <p:clrMap bg1="lt1" tx1="dk1" bg2="lt2" tx2="dk2" accent1="accent1" accent2="accent2" accent3="accent3" accent4="accent4" accent5="accent5" accent6="accent6" hlink="hlink" folHlink="folHlink"/>
  <p:sldLayoutIdLst>
    <p:sldLayoutId id="2147483931" r:id="rId1"/>
    <p:sldLayoutId id="2147483932" r:id="rId2"/>
    <p:sldLayoutId id="2147483933" r:id="rId3"/>
    <p:sldLayoutId id="2147483934" r:id="rId4"/>
    <p:sldLayoutId id="2147483935" r:id="rId5"/>
    <p:sldLayoutId id="2147483936" r:id="rId6"/>
    <p:sldLayoutId id="2147483937" r:id="rId7"/>
    <p:sldLayoutId id="2147483938" r:id="rId8"/>
    <p:sldLayoutId id="2147483939" r:id="rId9"/>
    <p:sldLayoutId id="2147483940" r:id="rId10"/>
    <p:sldLayoutId id="2147483941" r:id="rId11"/>
  </p:sldLayoutIdLst>
  <p:timing>
    <p:tnLst>
      <p:par>
        <p:cTn id="1" dur="indefinite" restart="never" nodeType="tmRoot"/>
      </p:par>
    </p:tnLst>
  </p:timing>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Полилиния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a:solidFill>
                <a:prstClr val="black"/>
              </a:solidFill>
            </a:endParaRPr>
          </a:p>
        </p:txBody>
      </p:sp>
      <p:sp>
        <p:nvSpPr>
          <p:cNvPr id="12" name="Полилиния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a:solidFill>
                <a:prstClr val="black"/>
              </a:solidFill>
            </a:endParaRPr>
          </a:p>
        </p:txBody>
      </p:sp>
      <p:sp>
        <p:nvSpPr>
          <p:cNvPr id="14" name="Прямоугольный треугольник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a:endParaRPr lang="en-US">
              <a:solidFill>
                <a:prstClr val="white"/>
              </a:solidFill>
            </a:endParaRPr>
          </a:p>
        </p:txBody>
      </p:sp>
      <p:cxnSp>
        <p:nvCxnSpPr>
          <p:cNvPr id="15" name="Прямая соединительная линия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Заголовок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ru-RU" smtClean="0"/>
              <a:t>Образец заголовка</a:t>
            </a:r>
            <a:endParaRPr kumimoji="0" lang="en-US"/>
          </a:p>
        </p:txBody>
      </p:sp>
      <p:sp>
        <p:nvSpPr>
          <p:cNvPr id="30" name="Текст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pPr>
              <a:defRPr/>
            </a:pPr>
            <a:endParaRPr lang="ru-RU">
              <a:solidFill>
                <a:prstClr val="black"/>
              </a:solidFill>
            </a:endParaRPr>
          </a:p>
        </p:txBody>
      </p:sp>
      <p:sp>
        <p:nvSpPr>
          <p:cNvPr id="22" name="Нижний колонтитул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pPr>
              <a:defRPr/>
            </a:pPr>
            <a:endParaRPr lang="ru-RU">
              <a:solidFill>
                <a:prstClr val="black"/>
              </a:solidFill>
            </a:endParaRPr>
          </a:p>
        </p:txBody>
      </p:sp>
      <p:sp>
        <p:nvSpPr>
          <p:cNvPr id="18" name="Номер слайда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pPr>
              <a:defRPr/>
            </a:pPr>
            <a:fld id="{7F480C78-A690-4F33-BB67-905DEF5FEB97}" type="slidenum">
              <a:rPr lang="ru-RU" smtClean="0">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xmlns="" val="2615265067"/>
      </p:ext>
    </p:extLst>
  </p:cSld>
  <p:clrMap bg1="lt1" tx1="dk1" bg2="lt2" tx2="dk2" accent1="accent1" accent2="accent2" accent3="accent3" accent4="accent4" accent5="accent5" accent6="accent6" hlink="hlink" folHlink="folHlink"/>
  <p:sldLayoutIdLst>
    <p:sldLayoutId id="2147483943" r:id="rId1"/>
    <p:sldLayoutId id="2147483944" r:id="rId2"/>
    <p:sldLayoutId id="2147483945" r:id="rId3"/>
    <p:sldLayoutId id="2147483946" r:id="rId4"/>
    <p:sldLayoutId id="2147483947" r:id="rId5"/>
    <p:sldLayoutId id="2147483948" r:id="rId6"/>
    <p:sldLayoutId id="2147483949" r:id="rId7"/>
    <p:sldLayoutId id="2147483950" r:id="rId8"/>
    <p:sldLayoutId id="2147483951" r:id="rId9"/>
    <p:sldLayoutId id="2147483952" r:id="rId10"/>
    <p:sldLayoutId id="2147483953" r:id="rId11"/>
  </p:sldLayoutIdLst>
  <p:timing>
    <p:tnLst>
      <p:par>
        <p:cTn id="1" dur="indefinite" restart="never" nodeType="tmRoot"/>
      </p:par>
    </p:tnLst>
  </p:timing>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2.jpe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openxmlformats.org/officeDocument/2006/relationships/image" Target="../media/image11.jpeg"/><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57.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57.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68.xml"/></Relationships>
</file>

<file path=ppt/slides/_rels/slide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 Id="rId4" Type="http://schemas.openxmlformats.org/officeDocument/2006/relationships/image" Target="../media/image22.jpeg"/></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9.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4.xml"/><Relationship Id="rId2" Type="http://schemas.openxmlformats.org/officeDocument/2006/relationships/notesSlide" Target="../notesSlides/notesSlide1.xml"/><Relationship Id="rId1" Type="http://schemas.openxmlformats.org/officeDocument/2006/relationships/slideLayout" Target="../slideLayouts/slideLayout79.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46.xml"/></Relationships>
</file>

<file path=ppt/slides/_rels/slide1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90.xml"/></Relationships>
</file>

<file path=ppt/slides/_rels/slide13.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90.xml"/></Relationships>
</file>

<file path=ppt/slides/_rels/slide1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101.xml"/></Relationships>
</file>

<file path=ppt/slides/_rels/slide1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90.xml"/></Relationships>
</file>

<file path=ppt/slides/_rels/slide19.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13.xml"/><Relationship Id="rId4" Type="http://schemas.openxmlformats.org/officeDocument/2006/relationships/image" Target="../media/image41.jpeg"/></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13.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1.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jpe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20.jpe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11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9144000" cy="6858000"/>
          </a:xfrm>
          <a:prstGeom prst="rect">
            <a:avLst/>
          </a:prstGeom>
        </p:spPr>
      </p:pic>
      <p:sp>
        <p:nvSpPr>
          <p:cNvPr id="16" name="Title 1"/>
          <p:cNvSpPr txBox="1">
            <a:spLocks/>
          </p:cNvSpPr>
          <p:nvPr/>
        </p:nvSpPr>
        <p:spPr>
          <a:xfrm>
            <a:off x="107504" y="1533602"/>
            <a:ext cx="8640960" cy="1391342"/>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ru-RU" sz="3200" b="1" dirty="0" smtClean="0">
                <a:solidFill>
                  <a:srgbClr val="0000FF"/>
                </a:solidFill>
              </a:rPr>
              <a:t>7-МАВЗУ </a:t>
            </a:r>
            <a:r>
              <a:rPr lang="uz-Cyrl-UZ" sz="3200" b="1" dirty="0">
                <a:solidFill>
                  <a:srgbClr val="0000FF"/>
                </a:solidFill>
              </a:rPr>
              <a:t>Яйловлар  ҳосилдорлигини  ва  озуқавий кийматининг  пасайиш  сабаблари  ва  ўзгаришларининг ташки ва ички омиллари</a:t>
            </a:r>
            <a:endParaRPr lang="en-US" sz="3200" b="1" dirty="0">
              <a:solidFill>
                <a:srgbClr val="0000FF"/>
              </a:solidFill>
            </a:endParaRPr>
          </a:p>
        </p:txBody>
      </p:sp>
    </p:spTree>
    <p:extLst>
      <p:ext uri="{BB962C8B-B14F-4D97-AF65-F5344CB8AC3E}">
        <p14:creationId xmlns:p14="http://schemas.microsoft.com/office/powerpoint/2010/main" xmlns="" val="362231692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uz-Cyrl-UZ" dirty="0" smtClean="0"/>
              <a:t>Режа</a:t>
            </a:r>
            <a:endParaRPr lang="en-US" dirty="0"/>
          </a:p>
        </p:txBody>
      </p:sp>
      <p:sp>
        <p:nvSpPr>
          <p:cNvPr id="3" name="Прямоугольник 2"/>
          <p:cNvSpPr/>
          <p:nvPr/>
        </p:nvSpPr>
        <p:spPr>
          <a:xfrm>
            <a:off x="395536" y="980728"/>
            <a:ext cx="8208912" cy="4893647"/>
          </a:xfrm>
          <a:prstGeom prst="rect">
            <a:avLst/>
          </a:prstGeom>
        </p:spPr>
        <p:txBody>
          <a:bodyPr wrap="square">
            <a:spAutoFit/>
          </a:bodyPr>
          <a:lstStyle/>
          <a:p>
            <a:r>
              <a:rPr lang="uz-Cyrl-UZ" sz="2400" b="1" dirty="0"/>
              <a:t>1. Яйловлар ҳосилдорлигини ва озуқавий кийматининг пасайиш сабаблари ва ўзгаришларининг ташки ва ички омиллари. </a:t>
            </a:r>
            <a:endParaRPr lang="ru-RU" sz="2400" dirty="0"/>
          </a:p>
          <a:p>
            <a:r>
              <a:rPr lang="uz-Cyrl-UZ" sz="2400" b="1" dirty="0"/>
              <a:t>2. Яйловлар ҳосилдорлигини оширишнинг назарий асослари (флористик ва фитоценотик тўлиқсизлик).</a:t>
            </a:r>
            <a:endParaRPr lang="ru-RU" sz="2400" dirty="0"/>
          </a:p>
          <a:p>
            <a:r>
              <a:rPr lang="ru-RU" sz="2400" b="1" dirty="0"/>
              <a:t>3. </a:t>
            </a:r>
            <a:r>
              <a:rPr lang="ru-RU" sz="2400" b="1" dirty="0" err="1"/>
              <a:t>Яйловларни</a:t>
            </a:r>
            <a:r>
              <a:rPr lang="ru-RU" sz="2400" b="1" dirty="0"/>
              <a:t> </a:t>
            </a:r>
            <a:r>
              <a:rPr lang="ru-RU" sz="2400" b="1" dirty="0" err="1"/>
              <a:t>юзаки</a:t>
            </a:r>
            <a:r>
              <a:rPr lang="ru-RU" sz="2400" b="1" dirty="0"/>
              <a:t> </a:t>
            </a:r>
            <a:r>
              <a:rPr lang="ru-RU" sz="2400" b="1" dirty="0" err="1"/>
              <a:t>ва</a:t>
            </a:r>
            <a:r>
              <a:rPr lang="ru-RU" sz="2400" b="1" dirty="0"/>
              <a:t> </a:t>
            </a:r>
            <a:r>
              <a:rPr lang="ru-RU" sz="2400" b="1" dirty="0" err="1"/>
              <a:t>тубдан</a:t>
            </a:r>
            <a:r>
              <a:rPr lang="ru-RU" sz="2400" b="1" dirty="0"/>
              <a:t> </a:t>
            </a:r>
            <a:r>
              <a:rPr lang="ru-RU" sz="2400" b="1" dirty="0" err="1"/>
              <a:t>яхшилаш</a:t>
            </a:r>
            <a:r>
              <a:rPr lang="ru-RU" sz="2400" b="1" dirty="0"/>
              <a:t> </a:t>
            </a:r>
            <a:r>
              <a:rPr lang="ru-RU" sz="2400" b="1" dirty="0" err="1"/>
              <a:t>тизими</a:t>
            </a:r>
            <a:r>
              <a:rPr lang="ru-RU" sz="2400" b="1" dirty="0"/>
              <a:t>. Улар </a:t>
            </a:r>
            <a:r>
              <a:rPr lang="ru-RU" sz="2400" b="1" dirty="0" err="1"/>
              <a:t>орасидаги</a:t>
            </a:r>
            <a:r>
              <a:rPr lang="ru-RU" sz="2400" b="1" dirty="0"/>
              <a:t> </a:t>
            </a:r>
            <a:r>
              <a:rPr lang="ru-RU" sz="2400" b="1" dirty="0" err="1"/>
              <a:t>фарқ</a:t>
            </a:r>
            <a:r>
              <a:rPr lang="ru-RU" sz="2400" b="1" dirty="0"/>
              <a:t> </a:t>
            </a:r>
            <a:r>
              <a:rPr lang="ru-RU" sz="2400" b="1" dirty="0" err="1"/>
              <a:t>ва</a:t>
            </a:r>
            <a:r>
              <a:rPr lang="ru-RU" sz="2400" b="1" dirty="0"/>
              <a:t> </a:t>
            </a:r>
            <a:r>
              <a:rPr lang="ru-RU" sz="2400" b="1" dirty="0" err="1"/>
              <a:t>умумийликлар</a:t>
            </a:r>
            <a:r>
              <a:rPr lang="ru-RU" sz="2400" b="1" dirty="0"/>
              <a:t>.</a:t>
            </a:r>
            <a:endParaRPr lang="ru-RU" sz="2400" dirty="0"/>
          </a:p>
          <a:p>
            <a:r>
              <a:rPr lang="ru-RU" sz="2400" b="1" dirty="0"/>
              <a:t>4. </a:t>
            </a:r>
            <a:r>
              <a:rPr lang="ru-RU" sz="2400" b="1" dirty="0" err="1"/>
              <a:t>Чўл</a:t>
            </a:r>
            <a:r>
              <a:rPr lang="ru-RU" sz="2400" b="1" dirty="0"/>
              <a:t> </a:t>
            </a:r>
            <a:r>
              <a:rPr lang="ru-RU" sz="2400" b="1" dirty="0" err="1"/>
              <a:t>яйловлари</a:t>
            </a:r>
            <a:r>
              <a:rPr lang="ru-RU" sz="2400" b="1" dirty="0"/>
              <a:t> </a:t>
            </a:r>
            <a:r>
              <a:rPr lang="ru-RU" sz="2400" b="1" dirty="0" err="1"/>
              <a:t>фитомелиорациясининг</a:t>
            </a:r>
            <a:r>
              <a:rPr lang="ru-RU" sz="2400" b="1" dirty="0"/>
              <a:t> </a:t>
            </a:r>
            <a:r>
              <a:rPr lang="ru-RU" sz="2400" b="1" dirty="0" err="1"/>
              <a:t>асосий</a:t>
            </a:r>
            <a:r>
              <a:rPr lang="ru-RU" sz="2400" b="1" dirty="0"/>
              <a:t> </a:t>
            </a:r>
            <a:r>
              <a:rPr lang="ru-RU" sz="2400" b="1" dirty="0" err="1"/>
              <a:t>моҳиятлари</a:t>
            </a:r>
            <a:r>
              <a:rPr lang="ru-RU" sz="2400" b="1" dirty="0"/>
              <a:t>.</a:t>
            </a:r>
            <a:r>
              <a:rPr lang="ru-RU" sz="2400" dirty="0"/>
              <a:t>  </a:t>
            </a:r>
          </a:p>
          <a:p>
            <a:r>
              <a:rPr lang="ru-RU" sz="2400" b="1" dirty="0"/>
              <a:t>5. </a:t>
            </a:r>
            <a:r>
              <a:rPr lang="ru-RU" sz="2400" b="1" dirty="0" err="1"/>
              <a:t>Яйлов</a:t>
            </a:r>
            <a:r>
              <a:rPr lang="ru-RU" sz="2400" b="1" dirty="0"/>
              <a:t> </a:t>
            </a:r>
            <a:r>
              <a:rPr lang="ru-RU" sz="2400" b="1" dirty="0" err="1"/>
              <a:t>ўсимликлари</a:t>
            </a:r>
            <a:r>
              <a:rPr lang="ru-RU" sz="2400" b="1" dirty="0"/>
              <a:t> </a:t>
            </a:r>
            <a:r>
              <a:rPr lang="ru-RU" sz="2400" b="1" dirty="0" err="1"/>
              <a:t>озиқа</a:t>
            </a:r>
            <a:r>
              <a:rPr lang="ru-RU" sz="2400" b="1" dirty="0"/>
              <a:t> </a:t>
            </a:r>
            <a:r>
              <a:rPr lang="ru-RU" sz="2400" b="1" dirty="0" err="1"/>
              <a:t>режимини</a:t>
            </a:r>
            <a:r>
              <a:rPr lang="ru-RU" sz="2400" b="1" dirty="0"/>
              <a:t> </a:t>
            </a:r>
            <a:r>
              <a:rPr lang="ru-RU" sz="2400" b="1" dirty="0" err="1"/>
              <a:t>яхшилаш</a:t>
            </a:r>
            <a:r>
              <a:rPr lang="ru-RU" sz="2400" b="1" dirty="0"/>
              <a:t> </a:t>
            </a:r>
            <a:endParaRPr lang="ru-RU" sz="2400" dirty="0"/>
          </a:p>
        </p:txBody>
      </p:sp>
    </p:spTree>
    <p:extLst>
      <p:ext uri="{BB962C8B-B14F-4D97-AF65-F5344CB8AC3E}">
        <p14:creationId xmlns:p14="http://schemas.microsoft.com/office/powerpoint/2010/main" xmlns="" val="335763704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a:xfrm>
            <a:off x="467544" y="260648"/>
            <a:ext cx="8518974" cy="846186"/>
          </a:xfrm>
          <a:prstGeom prst="horizontalScroll">
            <a:avLst>
              <a:gd name="adj" fmla="val 17267"/>
            </a:avLst>
          </a:prstGeom>
        </p:spPr>
        <p:style>
          <a:lnRef idx="0">
            <a:schemeClr val="accent4"/>
          </a:lnRef>
          <a:fillRef idx="3">
            <a:schemeClr val="accent4"/>
          </a:fillRef>
          <a:effectRef idx="3">
            <a:schemeClr val="accent4"/>
          </a:effectRef>
          <a:fontRef idx="minor">
            <a:schemeClr val="lt1"/>
          </a:fontRef>
        </p:style>
        <p:txBody>
          <a:bodyPr/>
          <a:lstStyle/>
          <a:p>
            <a:pPr>
              <a:defRPr/>
            </a:pPr>
            <a:r>
              <a:rPr lang="uz-Cyrl-UZ" sz="1600" b="1" dirty="0">
                <a:effectLst/>
              </a:rPr>
              <a:t>Яйловлар ҳосилдорлигини ва озуқавий кийматининг пасайиш сабаблари ва ўзгаришларининг ташки ва ички омиллари</a:t>
            </a:r>
            <a:endParaRPr lang="ru-RU" sz="16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7411" name="Rectangle 3"/>
          <p:cNvSpPr>
            <a:spLocks noGrp="1" noChangeArrowheads="1"/>
          </p:cNvSpPr>
          <p:nvPr>
            <p:ph type="body" idx="1"/>
          </p:nvPr>
        </p:nvSpPr>
        <p:spPr>
          <a:xfrm>
            <a:off x="142876" y="1124744"/>
            <a:ext cx="4786314" cy="5452272"/>
          </a:xfrm>
          <a:pattFill prst="trellis">
            <a:fgClr>
              <a:schemeClr val="bg2"/>
            </a:fgClr>
            <a:bgClr>
              <a:srgbClr val="92D050"/>
            </a:bgClr>
          </a:pattFill>
        </p:spPr>
        <p:style>
          <a:lnRef idx="0">
            <a:schemeClr val="dk1"/>
          </a:lnRef>
          <a:fillRef idx="3">
            <a:schemeClr val="dk1"/>
          </a:fillRef>
          <a:effectRef idx="3">
            <a:schemeClr val="dk1"/>
          </a:effectRef>
          <a:fontRef idx="minor">
            <a:schemeClr val="lt1"/>
          </a:fontRef>
        </p:style>
        <p:txBody>
          <a:bodyPr>
            <a:normAutofit fontScale="92500"/>
          </a:bodyPr>
          <a:lstStyle/>
          <a:p>
            <a:r>
              <a:rPr lang="uz-Cyrl-UZ" sz="1600" dirty="0">
                <a:solidFill>
                  <a:srgbClr val="0000FF"/>
                </a:solidFill>
              </a:rPr>
              <a:t>Маълумки, яйловлар табиатнинг бебаҳо инъоми ҳисобланади. Жумладан, республикамизда қоракўлчиликда фойдаланиб келинаётган яйловлар майдони ҳам 17.5 млн. гектарни эғаллайди. </a:t>
            </a:r>
            <a:endParaRPr lang="ru-RU" sz="1600" dirty="0">
              <a:solidFill>
                <a:srgbClr val="0000FF"/>
              </a:solidFill>
            </a:endParaRPr>
          </a:p>
          <a:p>
            <a:r>
              <a:rPr lang="uz-Cyrl-UZ" sz="1600" dirty="0">
                <a:solidFill>
                  <a:srgbClr val="0000FF"/>
                </a:solidFill>
              </a:rPr>
              <a:t>Бироқ, яйловлардан ҳам маълум бир тартиб, қойидаларга амал килиниб фойдаланишни, йилнинг айрим зарур даврларида уларга дам беришни, уларнинг табиий ҳосилдорлигини сақлаб қолишга ёки оширишга қаратилган чора-тадбирлар тизимини қўллашни, умуман, доимий назорат ва эътибор қилишни тақоза этади. Акс ҳолда инсон фаолияти оқибати маҳсус кузатув натижалари табиий яйловларда салбий ўзгаришлар содир бўлаётганидан дарак бермоқда.  </a:t>
            </a:r>
            <a:endParaRPr lang="ru-RU" sz="1600" dirty="0">
              <a:solidFill>
                <a:srgbClr val="0000FF"/>
              </a:solidFill>
            </a:endParaRPr>
          </a:p>
          <a:p>
            <a:r>
              <a:rPr lang="uz-Cyrl-UZ" sz="1600" dirty="0">
                <a:solidFill>
                  <a:srgbClr val="0000FF"/>
                </a:solidFill>
              </a:rPr>
              <a:t>Иккинчи томондан, яйловларда тарқалган ўсимликлар ҳам маълум маънода ўз-ўзига таъсир кўрсатиб туради, улар орасида ҳам мухитнинг заҳиралари учун рақобат мавжуд. </a:t>
            </a:r>
            <a:endParaRPr lang="ru-RU" sz="1600" dirty="0">
              <a:solidFill>
                <a:srgbClr val="0000FF"/>
              </a:solidFill>
            </a:endParaRPr>
          </a:p>
          <a:p>
            <a:pPr algn="just"/>
            <a:endParaRPr lang="ru-RU" sz="1600" dirty="0" smtClean="0">
              <a:solidFill>
                <a:srgbClr val="0000FF"/>
              </a:solidFill>
            </a:endParaRPr>
          </a:p>
        </p:txBody>
      </p:sp>
      <p:pic>
        <p:nvPicPr>
          <p:cNvPr id="7" name="Picture 3" descr="C:\ЮНЕСКО\Слайдлар\Ем хашак етиштириш\рАСМЛАР\dsc_3043.jpg"/>
          <p:cNvPicPr>
            <a:picLocks noChangeAspect="1" noChangeArrowheads="1"/>
          </p:cNvPicPr>
          <p:nvPr/>
        </p:nvPicPr>
        <p:blipFill>
          <a:blip r:embed="rId2"/>
          <a:srcRect/>
          <a:stretch>
            <a:fillRect/>
          </a:stretch>
        </p:blipFill>
        <p:spPr bwMode="auto">
          <a:xfrm>
            <a:off x="5143504" y="2428868"/>
            <a:ext cx="3701324" cy="2448272"/>
          </a:xfrm>
          <a:prstGeom prst="rect">
            <a:avLst/>
          </a:prstGeom>
          <a:noFill/>
        </p:spPr>
      </p:pic>
    </p:spTree>
    <p:extLst>
      <p:ext uri="{BB962C8B-B14F-4D97-AF65-F5344CB8AC3E}">
        <p14:creationId xmlns:p14="http://schemas.microsoft.com/office/powerpoint/2010/main" xmlns="" val="329993575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nvPr>
        </p:nvGraphicFramePr>
        <p:xfrm>
          <a:off x="107504" y="692696"/>
          <a:ext cx="8928992" cy="30243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050" name="Picture 2" descr="C:\ЮНЕСКО\Слайдлар\Ем хашак етиштириш\рАСМЛАР\img9.jpg"/>
          <p:cNvPicPr>
            <a:picLocks noChangeAspect="1" noChangeArrowheads="1"/>
          </p:cNvPicPr>
          <p:nvPr/>
        </p:nvPicPr>
        <p:blipFill>
          <a:blip r:embed="rId6"/>
          <a:srcRect t="17135"/>
          <a:stretch>
            <a:fillRect/>
          </a:stretch>
        </p:blipFill>
        <p:spPr bwMode="auto">
          <a:xfrm>
            <a:off x="142844" y="3714752"/>
            <a:ext cx="4679578" cy="2908284"/>
          </a:xfrm>
          <a:prstGeom prst="rect">
            <a:avLst/>
          </a:prstGeom>
          <a:noFill/>
        </p:spPr>
      </p:pic>
      <p:pic>
        <p:nvPicPr>
          <p:cNvPr id="2051" name="Picture 3" descr="C:\ЮНЕСКО\Слайдлар\Ем хашак етиштириш\рАСМЛАР\pastbiwe_ovec.jpg"/>
          <p:cNvPicPr>
            <a:picLocks noChangeAspect="1" noChangeArrowheads="1"/>
          </p:cNvPicPr>
          <p:nvPr/>
        </p:nvPicPr>
        <p:blipFill>
          <a:blip r:embed="rId7"/>
          <a:srcRect/>
          <a:stretch>
            <a:fillRect/>
          </a:stretch>
        </p:blipFill>
        <p:spPr bwMode="auto">
          <a:xfrm>
            <a:off x="4857752" y="3786190"/>
            <a:ext cx="4214810" cy="2840354"/>
          </a:xfrm>
          <a:prstGeom prst="rect">
            <a:avLst/>
          </a:prstGeom>
          <a:noFill/>
        </p:spPr>
      </p:pic>
      <p:sp>
        <p:nvSpPr>
          <p:cNvPr id="2" name="Прямоугольник 1"/>
          <p:cNvSpPr/>
          <p:nvPr/>
        </p:nvSpPr>
        <p:spPr>
          <a:xfrm>
            <a:off x="251520" y="25152"/>
            <a:ext cx="9001000" cy="646331"/>
          </a:xfrm>
          <a:prstGeom prst="rect">
            <a:avLst/>
          </a:prstGeom>
        </p:spPr>
        <p:style>
          <a:lnRef idx="1">
            <a:schemeClr val="accent4"/>
          </a:lnRef>
          <a:fillRef idx="3">
            <a:schemeClr val="accent4"/>
          </a:fillRef>
          <a:effectRef idx="2">
            <a:schemeClr val="accent4"/>
          </a:effectRef>
          <a:fontRef idx="minor">
            <a:schemeClr val="lt1"/>
          </a:fontRef>
        </p:style>
        <p:txBody>
          <a:bodyPr wrap="square">
            <a:spAutoFit/>
          </a:bodyPr>
          <a:lstStyle/>
          <a:p>
            <a:r>
              <a:rPr lang="uz-Cyrl-UZ" dirty="0">
                <a:solidFill>
                  <a:srgbClr val="FFFF00"/>
                </a:solidFill>
                <a:latin typeface="Times New Roman" panose="02020603050405020304" pitchFamily="18" charset="0"/>
                <a:ea typeface="Times New Roman" panose="02020603050405020304" pitchFamily="18" charset="0"/>
              </a:rPr>
              <a:t>Табиий яйловлар ўсимликлар қопламида кузатиладиган ўзгаришлар одатда 2 гуруҳга қирувчи омиллар воситасида содир бўлади</a:t>
            </a:r>
            <a:endParaRPr lang="ru-RU" dirty="0">
              <a:solidFill>
                <a:srgbClr val="FFFF00"/>
              </a:solidFill>
            </a:endParaRPr>
          </a:p>
        </p:txBody>
      </p:sp>
    </p:spTree>
    <p:extLst>
      <p:ext uri="{BB962C8B-B14F-4D97-AF65-F5344CB8AC3E}">
        <p14:creationId xmlns:p14="http://schemas.microsoft.com/office/powerpoint/2010/main" xmlns="" val="120526298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idx="1"/>
          </p:nvPr>
        </p:nvSpPr>
        <p:spPr>
          <a:xfrm>
            <a:off x="285720" y="548680"/>
            <a:ext cx="8497887" cy="2232248"/>
          </a:xfrm>
          <a:solidFill>
            <a:srgbClr val="008080"/>
          </a:solidFill>
        </p:spPr>
        <p:txBody>
          <a:bodyPr>
            <a:noAutofit/>
          </a:bodyPr>
          <a:lstStyle/>
          <a:p>
            <a:pPr algn="just">
              <a:buFont typeface="Wingdings" pitchFamily="2" charset="2"/>
              <a:buChar char="v"/>
            </a:pPr>
            <a:r>
              <a:rPr lang="ru-RU" sz="1600" dirty="0" err="1">
                <a:solidFill>
                  <a:srgbClr val="FFFF00"/>
                </a:solidFill>
              </a:rPr>
              <a:t>Чўл</a:t>
            </a:r>
            <a:r>
              <a:rPr lang="ru-RU" sz="1600" dirty="0">
                <a:solidFill>
                  <a:srgbClr val="FFFF00"/>
                </a:solidFill>
              </a:rPr>
              <a:t> </a:t>
            </a:r>
            <a:r>
              <a:rPr lang="ru-RU" sz="1600" dirty="0" err="1">
                <a:solidFill>
                  <a:srgbClr val="FFFF00"/>
                </a:solidFill>
              </a:rPr>
              <a:t>яйловлари</a:t>
            </a:r>
            <a:r>
              <a:rPr lang="ru-RU" sz="1600" dirty="0">
                <a:solidFill>
                  <a:srgbClr val="FFFF00"/>
                </a:solidFill>
              </a:rPr>
              <a:t> </a:t>
            </a:r>
            <a:r>
              <a:rPr lang="ru-RU" sz="1600" dirty="0" err="1">
                <a:solidFill>
                  <a:srgbClr val="FFFF00"/>
                </a:solidFill>
              </a:rPr>
              <a:t>ҳолатини</a:t>
            </a:r>
            <a:r>
              <a:rPr lang="ru-RU" sz="1600" dirty="0">
                <a:solidFill>
                  <a:srgbClr val="FFFF00"/>
                </a:solidFill>
              </a:rPr>
              <a:t> </a:t>
            </a:r>
            <a:r>
              <a:rPr lang="ru-RU" sz="1600" dirty="0" err="1">
                <a:solidFill>
                  <a:srgbClr val="FFFF00"/>
                </a:solidFill>
              </a:rPr>
              <a:t>яхшилашнинг</a:t>
            </a:r>
            <a:r>
              <a:rPr lang="ru-RU" sz="1600" dirty="0">
                <a:solidFill>
                  <a:srgbClr val="FFFF00"/>
                </a:solidFill>
              </a:rPr>
              <a:t> </a:t>
            </a:r>
            <a:r>
              <a:rPr lang="ru-RU" sz="1600" dirty="0" err="1">
                <a:solidFill>
                  <a:srgbClr val="FFFF00"/>
                </a:solidFill>
              </a:rPr>
              <a:t>илмий</a:t>
            </a:r>
            <a:r>
              <a:rPr lang="ru-RU" sz="1600" dirty="0">
                <a:solidFill>
                  <a:srgbClr val="FFFF00"/>
                </a:solidFill>
              </a:rPr>
              <a:t> </a:t>
            </a:r>
            <a:r>
              <a:rPr lang="ru-RU" sz="1600" dirty="0" err="1">
                <a:solidFill>
                  <a:srgbClr val="FFFF00"/>
                </a:solidFill>
              </a:rPr>
              <a:t>асосларини</a:t>
            </a:r>
            <a:r>
              <a:rPr lang="ru-RU" sz="1600" dirty="0">
                <a:solidFill>
                  <a:srgbClr val="FFFF00"/>
                </a:solidFill>
              </a:rPr>
              <a:t> </a:t>
            </a:r>
            <a:r>
              <a:rPr lang="ru-RU" sz="1600" dirty="0" err="1">
                <a:solidFill>
                  <a:srgbClr val="FFFF00"/>
                </a:solidFill>
              </a:rPr>
              <a:t>хозирги</a:t>
            </a:r>
            <a:r>
              <a:rPr lang="ru-RU" sz="1600" dirty="0">
                <a:solidFill>
                  <a:srgbClr val="FFFF00"/>
                </a:solidFill>
              </a:rPr>
              <a:t> </a:t>
            </a:r>
            <a:r>
              <a:rPr lang="ru-RU" sz="1600" dirty="0" err="1">
                <a:solidFill>
                  <a:srgbClr val="FFFF00"/>
                </a:solidFill>
              </a:rPr>
              <a:t>кунга</a:t>
            </a:r>
            <a:r>
              <a:rPr lang="ru-RU" sz="1600" dirty="0">
                <a:solidFill>
                  <a:srgbClr val="FFFF00"/>
                </a:solidFill>
              </a:rPr>
              <a:t> </a:t>
            </a:r>
            <a:r>
              <a:rPr lang="ru-RU" sz="1600" dirty="0" err="1">
                <a:solidFill>
                  <a:srgbClr val="FFFF00"/>
                </a:solidFill>
              </a:rPr>
              <a:t>қадар</a:t>
            </a:r>
            <a:r>
              <a:rPr lang="ru-RU" sz="1600" dirty="0">
                <a:solidFill>
                  <a:srgbClr val="FFFF00"/>
                </a:solidFill>
              </a:rPr>
              <a:t> </a:t>
            </a:r>
            <a:r>
              <a:rPr lang="ru-RU" sz="1600" dirty="0" err="1">
                <a:solidFill>
                  <a:srgbClr val="FFFF00"/>
                </a:solidFill>
              </a:rPr>
              <a:t>минтақа</a:t>
            </a:r>
            <a:r>
              <a:rPr lang="ru-RU" sz="1600" dirty="0">
                <a:solidFill>
                  <a:srgbClr val="FFFF00"/>
                </a:solidFill>
              </a:rPr>
              <a:t> </a:t>
            </a:r>
            <a:r>
              <a:rPr lang="ru-RU" sz="1600" dirty="0" err="1">
                <a:solidFill>
                  <a:srgbClr val="FFFF00"/>
                </a:solidFill>
              </a:rPr>
              <a:t>ўсимлик</a:t>
            </a:r>
            <a:r>
              <a:rPr lang="ru-RU" sz="1600" dirty="0">
                <a:solidFill>
                  <a:srgbClr val="FFFF00"/>
                </a:solidFill>
              </a:rPr>
              <a:t> </a:t>
            </a:r>
            <a:r>
              <a:rPr lang="ru-RU" sz="1600" dirty="0" err="1">
                <a:solidFill>
                  <a:srgbClr val="FFFF00"/>
                </a:solidFill>
              </a:rPr>
              <a:t>дунёсининг</a:t>
            </a:r>
            <a:r>
              <a:rPr lang="ru-RU" sz="1600" dirty="0">
                <a:solidFill>
                  <a:srgbClr val="FFFF00"/>
                </a:solidFill>
              </a:rPr>
              <a:t> </a:t>
            </a:r>
            <a:r>
              <a:rPr lang="ru-RU" sz="1600" dirty="0" err="1">
                <a:solidFill>
                  <a:srgbClr val="FFFF00"/>
                </a:solidFill>
              </a:rPr>
              <a:t>биологияси</a:t>
            </a:r>
            <a:r>
              <a:rPr lang="ru-RU" sz="1600" dirty="0">
                <a:solidFill>
                  <a:srgbClr val="FFFF00"/>
                </a:solidFill>
              </a:rPr>
              <a:t>, </a:t>
            </a:r>
            <a:r>
              <a:rPr lang="ru-RU" sz="1600" dirty="0" err="1">
                <a:solidFill>
                  <a:srgbClr val="FFFF00"/>
                </a:solidFill>
              </a:rPr>
              <a:t>фитоценологияси</a:t>
            </a:r>
            <a:r>
              <a:rPr lang="ru-RU" sz="1600" dirty="0">
                <a:solidFill>
                  <a:srgbClr val="FFFF00"/>
                </a:solidFill>
              </a:rPr>
              <a:t> </a:t>
            </a:r>
            <a:r>
              <a:rPr lang="ru-RU" sz="1600" dirty="0" err="1">
                <a:solidFill>
                  <a:srgbClr val="FFFF00"/>
                </a:solidFill>
              </a:rPr>
              <a:t>ва</a:t>
            </a:r>
            <a:r>
              <a:rPr lang="ru-RU" sz="1600" dirty="0">
                <a:solidFill>
                  <a:srgbClr val="FFFF00"/>
                </a:solidFill>
              </a:rPr>
              <a:t> </a:t>
            </a:r>
            <a:r>
              <a:rPr lang="ru-RU" sz="1600" dirty="0" err="1">
                <a:solidFill>
                  <a:srgbClr val="FFFF00"/>
                </a:solidFill>
              </a:rPr>
              <a:t>чўл</a:t>
            </a:r>
            <a:r>
              <a:rPr lang="ru-RU" sz="1600" dirty="0">
                <a:solidFill>
                  <a:srgbClr val="FFFF00"/>
                </a:solidFill>
              </a:rPr>
              <a:t> </a:t>
            </a:r>
            <a:r>
              <a:rPr lang="ru-RU" sz="1600" dirty="0" err="1">
                <a:solidFill>
                  <a:srgbClr val="FFFF00"/>
                </a:solidFill>
              </a:rPr>
              <a:t>худудлари</a:t>
            </a:r>
            <a:r>
              <a:rPr lang="ru-RU" sz="1600" dirty="0">
                <a:solidFill>
                  <a:srgbClr val="FFFF00"/>
                </a:solidFill>
              </a:rPr>
              <a:t> </a:t>
            </a:r>
            <a:r>
              <a:rPr lang="ru-RU" sz="1600" dirty="0" err="1">
                <a:solidFill>
                  <a:srgbClr val="FFFF00"/>
                </a:solidFill>
              </a:rPr>
              <a:t>табиатини</a:t>
            </a:r>
            <a:r>
              <a:rPr lang="ru-RU" sz="1600" dirty="0">
                <a:solidFill>
                  <a:srgbClr val="FFFF00"/>
                </a:solidFill>
              </a:rPr>
              <a:t> </a:t>
            </a:r>
            <a:r>
              <a:rPr lang="ru-RU" sz="1600" dirty="0" err="1">
                <a:solidFill>
                  <a:srgbClr val="FFFF00"/>
                </a:solidFill>
              </a:rPr>
              <a:t>ўрганишга</a:t>
            </a:r>
            <a:r>
              <a:rPr lang="ru-RU" sz="1600" dirty="0">
                <a:solidFill>
                  <a:srgbClr val="FFFF00"/>
                </a:solidFill>
              </a:rPr>
              <a:t> </a:t>
            </a:r>
            <a:r>
              <a:rPr lang="ru-RU" sz="1600" dirty="0" err="1">
                <a:solidFill>
                  <a:srgbClr val="FFFF00"/>
                </a:solidFill>
              </a:rPr>
              <a:t>оид</a:t>
            </a:r>
            <a:r>
              <a:rPr lang="ru-RU" sz="1600" dirty="0">
                <a:solidFill>
                  <a:srgbClr val="FFFF00"/>
                </a:solidFill>
              </a:rPr>
              <a:t> </a:t>
            </a:r>
            <a:r>
              <a:rPr lang="ru-RU" sz="1600" dirty="0" err="1">
                <a:solidFill>
                  <a:srgbClr val="FFFF00"/>
                </a:solidFill>
              </a:rPr>
              <a:t>маълумотлар</a:t>
            </a:r>
            <a:r>
              <a:rPr lang="ru-RU" sz="1600" dirty="0">
                <a:solidFill>
                  <a:srgbClr val="FFFF00"/>
                </a:solidFill>
              </a:rPr>
              <a:t> </a:t>
            </a:r>
            <a:r>
              <a:rPr lang="ru-RU" sz="1600" dirty="0" err="1">
                <a:solidFill>
                  <a:srgbClr val="FFFF00"/>
                </a:solidFill>
              </a:rPr>
              <a:t>ташкил</a:t>
            </a:r>
            <a:r>
              <a:rPr lang="ru-RU" sz="1600" dirty="0">
                <a:solidFill>
                  <a:srgbClr val="FFFF00"/>
                </a:solidFill>
              </a:rPr>
              <a:t> </a:t>
            </a:r>
            <a:r>
              <a:rPr lang="ru-RU" sz="1600" dirty="0" err="1" smtClean="0">
                <a:solidFill>
                  <a:srgbClr val="FFFF00"/>
                </a:solidFill>
              </a:rPr>
              <a:t>этади</a:t>
            </a:r>
            <a:endParaRPr lang="ru-RU" sz="1600" dirty="0" smtClean="0">
              <a:solidFill>
                <a:srgbClr val="FFFF00"/>
              </a:solidFill>
            </a:endParaRPr>
          </a:p>
          <a:p>
            <a:pPr algn="just">
              <a:buFont typeface="Wingdings" pitchFamily="2" charset="2"/>
              <a:buChar char="v"/>
            </a:pPr>
            <a:r>
              <a:rPr lang="ru-RU" sz="1600" dirty="0" err="1">
                <a:solidFill>
                  <a:srgbClr val="FFFF00"/>
                </a:solidFill>
              </a:rPr>
              <a:t>Бундай</a:t>
            </a:r>
            <a:r>
              <a:rPr lang="ru-RU" sz="1600" dirty="0">
                <a:solidFill>
                  <a:srgbClr val="FFFF00"/>
                </a:solidFill>
              </a:rPr>
              <a:t> </a:t>
            </a:r>
            <a:r>
              <a:rPr lang="ru-RU" sz="1600" dirty="0" err="1">
                <a:solidFill>
                  <a:srgbClr val="FFFF00"/>
                </a:solidFill>
              </a:rPr>
              <a:t>ўзгаришларнинг</a:t>
            </a:r>
            <a:r>
              <a:rPr lang="ru-RU" sz="1600" dirty="0">
                <a:solidFill>
                  <a:srgbClr val="FFFF00"/>
                </a:solidFill>
              </a:rPr>
              <a:t> </a:t>
            </a:r>
            <a:r>
              <a:rPr lang="ru-RU" sz="1600" dirty="0" err="1">
                <a:solidFill>
                  <a:srgbClr val="FFFF00"/>
                </a:solidFill>
              </a:rPr>
              <a:t>содир</a:t>
            </a:r>
            <a:r>
              <a:rPr lang="ru-RU" sz="1600" dirty="0">
                <a:solidFill>
                  <a:srgbClr val="FFFF00"/>
                </a:solidFill>
              </a:rPr>
              <a:t> </a:t>
            </a:r>
            <a:r>
              <a:rPr lang="ru-RU" sz="1600" dirty="0" err="1">
                <a:solidFill>
                  <a:srgbClr val="FFFF00"/>
                </a:solidFill>
              </a:rPr>
              <a:t>бўлишида</a:t>
            </a:r>
            <a:r>
              <a:rPr lang="ru-RU" sz="1600" dirty="0">
                <a:solidFill>
                  <a:srgbClr val="FFFF00"/>
                </a:solidFill>
              </a:rPr>
              <a:t> </a:t>
            </a:r>
            <a:r>
              <a:rPr lang="ru-RU" sz="1600" dirty="0" err="1">
                <a:solidFill>
                  <a:srgbClr val="FFFF00"/>
                </a:solidFill>
              </a:rPr>
              <a:t>тупроқ-иқлим</a:t>
            </a:r>
            <a:r>
              <a:rPr lang="ru-RU" sz="1600" dirty="0">
                <a:solidFill>
                  <a:srgbClr val="FFFF00"/>
                </a:solidFill>
              </a:rPr>
              <a:t> </a:t>
            </a:r>
            <a:r>
              <a:rPr lang="ru-RU" sz="1600" dirty="0" err="1">
                <a:solidFill>
                  <a:srgbClr val="FFFF00"/>
                </a:solidFill>
              </a:rPr>
              <a:t>омиллари</a:t>
            </a:r>
            <a:r>
              <a:rPr lang="ru-RU" sz="1600" dirty="0">
                <a:solidFill>
                  <a:srgbClr val="FFFF00"/>
                </a:solidFill>
              </a:rPr>
              <a:t> </a:t>
            </a:r>
            <a:r>
              <a:rPr lang="ru-RU" sz="1600" dirty="0" err="1">
                <a:solidFill>
                  <a:srgbClr val="FFFF00"/>
                </a:solidFill>
              </a:rPr>
              <a:t>билан</a:t>
            </a:r>
            <a:r>
              <a:rPr lang="ru-RU" sz="1600" dirty="0">
                <a:solidFill>
                  <a:srgbClr val="FFFF00"/>
                </a:solidFill>
              </a:rPr>
              <a:t> </a:t>
            </a:r>
            <a:r>
              <a:rPr lang="ru-RU" sz="1600" dirty="0" err="1">
                <a:solidFill>
                  <a:srgbClr val="FFFF00"/>
                </a:solidFill>
              </a:rPr>
              <a:t>ўсимликлар</a:t>
            </a:r>
            <a:r>
              <a:rPr lang="ru-RU" sz="1600" dirty="0">
                <a:solidFill>
                  <a:srgbClr val="FFFF00"/>
                </a:solidFill>
              </a:rPr>
              <a:t> </a:t>
            </a:r>
            <a:r>
              <a:rPr lang="ru-RU" sz="1600" dirty="0" err="1">
                <a:solidFill>
                  <a:srgbClr val="FFFF00"/>
                </a:solidFill>
              </a:rPr>
              <a:t>орасидаги</a:t>
            </a:r>
            <a:r>
              <a:rPr lang="ru-RU" sz="1600" dirty="0">
                <a:solidFill>
                  <a:srgbClr val="FFFF00"/>
                </a:solidFill>
              </a:rPr>
              <a:t> </a:t>
            </a:r>
            <a:r>
              <a:rPr lang="ru-RU" sz="1600" dirty="0" err="1">
                <a:solidFill>
                  <a:srgbClr val="FFFF00"/>
                </a:solidFill>
              </a:rPr>
              <a:t>муносабатлари</a:t>
            </a:r>
            <a:r>
              <a:rPr lang="ru-RU" sz="1600" dirty="0">
                <a:solidFill>
                  <a:srgbClr val="FFFF00"/>
                </a:solidFill>
              </a:rPr>
              <a:t> </a:t>
            </a:r>
            <a:r>
              <a:rPr lang="ru-RU" sz="1600" dirty="0" err="1">
                <a:solidFill>
                  <a:srgbClr val="FFFF00"/>
                </a:solidFill>
              </a:rPr>
              <a:t>асосий</a:t>
            </a:r>
            <a:r>
              <a:rPr lang="ru-RU" sz="1600" dirty="0">
                <a:solidFill>
                  <a:srgbClr val="FFFF00"/>
                </a:solidFill>
              </a:rPr>
              <a:t> рол </a:t>
            </a:r>
            <a:r>
              <a:rPr lang="ru-RU" sz="1600" dirty="0" err="1">
                <a:solidFill>
                  <a:srgbClr val="FFFF00"/>
                </a:solidFill>
              </a:rPr>
              <a:t>ўйнаган</a:t>
            </a:r>
            <a:r>
              <a:rPr lang="ru-RU" sz="1600" dirty="0">
                <a:solidFill>
                  <a:srgbClr val="FFFF00"/>
                </a:solidFill>
              </a:rPr>
              <a:t>. </a:t>
            </a:r>
            <a:r>
              <a:rPr lang="ru-RU" sz="1600" dirty="0" err="1">
                <a:solidFill>
                  <a:srgbClr val="FFFF00"/>
                </a:solidFill>
              </a:rPr>
              <a:t>Шунингдеқ</a:t>
            </a:r>
            <a:r>
              <a:rPr lang="ru-RU" sz="1600" dirty="0">
                <a:solidFill>
                  <a:srgbClr val="FFFF00"/>
                </a:solidFill>
              </a:rPr>
              <a:t> </a:t>
            </a:r>
            <a:r>
              <a:rPr lang="ru-RU" sz="1600" dirty="0" err="1">
                <a:solidFill>
                  <a:srgbClr val="FFFF00"/>
                </a:solidFill>
              </a:rPr>
              <a:t>ўсимлик</a:t>
            </a:r>
            <a:r>
              <a:rPr lang="ru-RU" sz="1600" dirty="0">
                <a:solidFill>
                  <a:srgbClr val="FFFF00"/>
                </a:solidFill>
              </a:rPr>
              <a:t> </a:t>
            </a:r>
            <a:r>
              <a:rPr lang="ru-RU" sz="1600" dirty="0" err="1">
                <a:solidFill>
                  <a:srgbClr val="FFFF00"/>
                </a:solidFill>
              </a:rPr>
              <a:t>таркиби</a:t>
            </a:r>
            <a:r>
              <a:rPr lang="ru-RU" sz="1600" dirty="0">
                <a:solidFill>
                  <a:srgbClr val="FFFF00"/>
                </a:solidFill>
              </a:rPr>
              <a:t>, </a:t>
            </a:r>
            <a:r>
              <a:rPr lang="ru-RU" sz="1600" dirty="0" err="1">
                <a:solidFill>
                  <a:srgbClr val="FFFF00"/>
                </a:solidFill>
              </a:rPr>
              <a:t>унинг</a:t>
            </a:r>
            <a:r>
              <a:rPr lang="ru-RU" sz="1600" dirty="0">
                <a:solidFill>
                  <a:srgbClr val="FFFF00"/>
                </a:solidFill>
              </a:rPr>
              <a:t> флористик </a:t>
            </a:r>
            <a:r>
              <a:rPr lang="ru-RU" sz="1600" dirty="0" err="1">
                <a:solidFill>
                  <a:srgbClr val="FFFF00"/>
                </a:solidFill>
              </a:rPr>
              <a:t>тузилишининг</a:t>
            </a:r>
            <a:r>
              <a:rPr lang="ru-RU" sz="1600" dirty="0">
                <a:solidFill>
                  <a:srgbClr val="FFFF00"/>
                </a:solidFill>
              </a:rPr>
              <a:t> </a:t>
            </a:r>
            <a:r>
              <a:rPr lang="ru-RU" sz="1600" dirty="0" err="1">
                <a:solidFill>
                  <a:srgbClr val="FFFF00"/>
                </a:solidFill>
              </a:rPr>
              <a:t>ўзгариши</a:t>
            </a:r>
            <a:r>
              <a:rPr lang="ru-RU" sz="1600" dirty="0">
                <a:solidFill>
                  <a:srgbClr val="FFFF00"/>
                </a:solidFill>
              </a:rPr>
              <a:t>, мол </a:t>
            </a:r>
            <a:r>
              <a:rPr lang="ru-RU" sz="1600" dirty="0" err="1">
                <a:solidFill>
                  <a:srgbClr val="FFFF00"/>
                </a:solidFill>
              </a:rPr>
              <a:t>боқиш</a:t>
            </a:r>
            <a:r>
              <a:rPr lang="ru-RU" sz="1600" dirty="0">
                <a:solidFill>
                  <a:srgbClr val="FFFF00"/>
                </a:solidFill>
              </a:rPr>
              <a:t>, </a:t>
            </a:r>
            <a:r>
              <a:rPr lang="ru-RU" sz="1600" dirty="0" err="1">
                <a:solidFill>
                  <a:srgbClr val="FFFF00"/>
                </a:solidFill>
              </a:rPr>
              <a:t>ўсимлик</a:t>
            </a:r>
            <a:r>
              <a:rPr lang="ru-RU" sz="1600" dirty="0">
                <a:solidFill>
                  <a:srgbClr val="FFFF00"/>
                </a:solidFill>
              </a:rPr>
              <a:t> </a:t>
            </a:r>
            <a:r>
              <a:rPr lang="ru-RU" sz="1600" dirty="0" err="1">
                <a:solidFill>
                  <a:srgbClr val="FFFF00"/>
                </a:solidFill>
              </a:rPr>
              <a:t>турларининг</a:t>
            </a:r>
            <a:r>
              <a:rPr lang="ru-RU" sz="1600" dirty="0">
                <a:solidFill>
                  <a:srgbClr val="FFFF00"/>
                </a:solidFill>
              </a:rPr>
              <a:t> </a:t>
            </a:r>
            <a:r>
              <a:rPr lang="ru-RU" sz="1600" dirty="0" err="1">
                <a:solidFill>
                  <a:srgbClr val="FFFF00"/>
                </a:solidFill>
              </a:rPr>
              <a:t>турли</a:t>
            </a:r>
            <a:r>
              <a:rPr lang="ru-RU" sz="1600" dirty="0">
                <a:solidFill>
                  <a:srgbClr val="FFFF00"/>
                </a:solidFill>
              </a:rPr>
              <a:t> </a:t>
            </a:r>
            <a:r>
              <a:rPr lang="ru-RU" sz="1600" dirty="0" err="1">
                <a:solidFill>
                  <a:srgbClr val="FFFF00"/>
                </a:solidFill>
              </a:rPr>
              <a:t>эхтиёжларни</a:t>
            </a:r>
            <a:r>
              <a:rPr lang="ru-RU" sz="1600" dirty="0">
                <a:solidFill>
                  <a:srgbClr val="FFFF00"/>
                </a:solidFill>
              </a:rPr>
              <a:t> </a:t>
            </a:r>
            <a:r>
              <a:rPr lang="ru-RU" sz="1600" dirty="0" err="1">
                <a:solidFill>
                  <a:srgbClr val="FFFF00"/>
                </a:solidFill>
              </a:rPr>
              <a:t>қондириш</a:t>
            </a:r>
            <a:r>
              <a:rPr lang="ru-RU" sz="1600" dirty="0">
                <a:solidFill>
                  <a:srgbClr val="FFFF00"/>
                </a:solidFill>
              </a:rPr>
              <a:t> </a:t>
            </a:r>
            <a:r>
              <a:rPr lang="ru-RU" sz="1600" dirty="0" err="1">
                <a:solidFill>
                  <a:srgbClr val="FFFF00"/>
                </a:solidFill>
              </a:rPr>
              <a:t>мақсадида</a:t>
            </a:r>
            <a:r>
              <a:rPr lang="ru-RU" sz="1600" dirty="0">
                <a:solidFill>
                  <a:srgbClr val="FFFF00"/>
                </a:solidFill>
              </a:rPr>
              <a:t> </a:t>
            </a:r>
            <a:r>
              <a:rPr lang="ru-RU" sz="1600" dirty="0" err="1">
                <a:solidFill>
                  <a:srgbClr val="FFFF00"/>
                </a:solidFill>
              </a:rPr>
              <a:t>нобуд</a:t>
            </a:r>
            <a:r>
              <a:rPr lang="ru-RU" sz="1600" dirty="0">
                <a:solidFill>
                  <a:srgbClr val="FFFF00"/>
                </a:solidFill>
              </a:rPr>
              <a:t> </a:t>
            </a:r>
            <a:r>
              <a:rPr lang="ru-RU" sz="1600" dirty="0" err="1">
                <a:solidFill>
                  <a:srgbClr val="FFFF00"/>
                </a:solidFill>
              </a:rPr>
              <a:t>қилиб</a:t>
            </a:r>
            <a:r>
              <a:rPr lang="ru-RU" sz="1600" dirty="0">
                <a:solidFill>
                  <a:srgbClr val="FFFF00"/>
                </a:solidFill>
              </a:rPr>
              <a:t> </a:t>
            </a:r>
            <a:r>
              <a:rPr lang="ru-RU" sz="1600" dirty="0" err="1">
                <a:solidFill>
                  <a:srgbClr val="FFFF00"/>
                </a:solidFill>
              </a:rPr>
              <a:t>юборилиши</a:t>
            </a:r>
            <a:r>
              <a:rPr lang="ru-RU" sz="1600" dirty="0">
                <a:solidFill>
                  <a:srgbClr val="FFFF00"/>
                </a:solidFill>
              </a:rPr>
              <a:t>, </a:t>
            </a:r>
            <a:r>
              <a:rPr lang="ru-RU" sz="1600" dirty="0" err="1">
                <a:solidFill>
                  <a:srgbClr val="FFFF00"/>
                </a:solidFill>
              </a:rPr>
              <a:t>ҳайдаш</a:t>
            </a:r>
            <a:r>
              <a:rPr lang="ru-RU" sz="1600" dirty="0">
                <a:solidFill>
                  <a:srgbClr val="FFFF00"/>
                </a:solidFill>
              </a:rPr>
              <a:t> </a:t>
            </a:r>
            <a:r>
              <a:rPr lang="ru-RU" sz="1600" dirty="0" err="1">
                <a:solidFill>
                  <a:srgbClr val="FFFF00"/>
                </a:solidFill>
              </a:rPr>
              <a:t>ва</a:t>
            </a:r>
            <a:r>
              <a:rPr lang="ru-RU" sz="1600" dirty="0">
                <a:solidFill>
                  <a:srgbClr val="FFFF00"/>
                </a:solidFill>
              </a:rPr>
              <a:t> </a:t>
            </a:r>
            <a:r>
              <a:rPr lang="ru-RU" sz="1600" dirty="0" err="1">
                <a:solidFill>
                  <a:srgbClr val="FFFF00"/>
                </a:solidFill>
              </a:rPr>
              <a:t>ёнғинлар</a:t>
            </a:r>
            <a:r>
              <a:rPr lang="ru-RU" sz="1600" dirty="0">
                <a:solidFill>
                  <a:srgbClr val="FFFF00"/>
                </a:solidFill>
              </a:rPr>
              <a:t> </a:t>
            </a:r>
            <a:r>
              <a:rPr lang="ru-RU" sz="1600" dirty="0" err="1">
                <a:solidFill>
                  <a:srgbClr val="FFFF00"/>
                </a:solidFill>
              </a:rPr>
              <a:t>ҳам</a:t>
            </a:r>
            <a:r>
              <a:rPr lang="ru-RU" sz="1600" dirty="0">
                <a:solidFill>
                  <a:srgbClr val="FFFF00"/>
                </a:solidFill>
              </a:rPr>
              <a:t> </a:t>
            </a:r>
            <a:r>
              <a:rPr lang="ru-RU" sz="1600" dirty="0" err="1">
                <a:solidFill>
                  <a:srgbClr val="FFFF00"/>
                </a:solidFill>
              </a:rPr>
              <a:t>ўз</a:t>
            </a:r>
            <a:r>
              <a:rPr lang="ru-RU" sz="1600" dirty="0">
                <a:solidFill>
                  <a:srgbClr val="FFFF00"/>
                </a:solidFill>
              </a:rPr>
              <a:t> </a:t>
            </a:r>
            <a:r>
              <a:rPr lang="ru-RU" sz="1600" dirty="0" err="1">
                <a:solidFill>
                  <a:srgbClr val="FFFF00"/>
                </a:solidFill>
              </a:rPr>
              <a:t>таъсирини</a:t>
            </a:r>
            <a:r>
              <a:rPr lang="ru-RU" sz="1600" dirty="0">
                <a:solidFill>
                  <a:srgbClr val="FFFF00"/>
                </a:solidFill>
              </a:rPr>
              <a:t> </a:t>
            </a:r>
            <a:r>
              <a:rPr lang="ru-RU" sz="1600" dirty="0" err="1">
                <a:solidFill>
                  <a:srgbClr val="FFFF00"/>
                </a:solidFill>
              </a:rPr>
              <a:t>кўрсатмай</a:t>
            </a:r>
            <a:r>
              <a:rPr lang="ru-RU" sz="1600" dirty="0">
                <a:solidFill>
                  <a:srgbClr val="FFFF00"/>
                </a:solidFill>
              </a:rPr>
              <a:t> </a:t>
            </a:r>
            <a:r>
              <a:rPr lang="ru-RU" sz="1600" dirty="0" err="1">
                <a:solidFill>
                  <a:srgbClr val="FFFF00"/>
                </a:solidFill>
              </a:rPr>
              <a:t>қолмаган</a:t>
            </a:r>
            <a:r>
              <a:rPr lang="ru-RU" sz="1600" dirty="0">
                <a:solidFill>
                  <a:srgbClr val="FFFF00"/>
                </a:solidFill>
              </a:rPr>
              <a:t>, </a:t>
            </a:r>
            <a:r>
              <a:rPr lang="ru-RU" sz="1600" dirty="0" err="1">
                <a:solidFill>
                  <a:srgbClr val="FFFF00"/>
                </a:solidFill>
              </a:rPr>
              <a:t>албатта</a:t>
            </a:r>
            <a:endParaRPr lang="ru-RU" sz="1600" dirty="0">
              <a:solidFill>
                <a:srgbClr val="FFFF00"/>
              </a:solidFill>
            </a:endParaRPr>
          </a:p>
        </p:txBody>
      </p:sp>
      <p:sp>
        <p:nvSpPr>
          <p:cNvPr id="3" name="Прямоугольник 2"/>
          <p:cNvSpPr/>
          <p:nvPr/>
        </p:nvSpPr>
        <p:spPr>
          <a:xfrm>
            <a:off x="648300" y="215976"/>
            <a:ext cx="8101898" cy="369332"/>
          </a:xfrm>
          <a:prstGeom prst="rect">
            <a:avLst/>
          </a:prstGeom>
          <a:solidFill>
            <a:schemeClr val="accent3">
              <a:hueOff val="0"/>
              <a:satOff val="0"/>
              <a:lumOff val="0"/>
            </a:schemeClr>
          </a:solidFill>
        </p:spPr>
        <p:txBody>
          <a:bodyPr wrap="none">
            <a:spAutoFit/>
          </a:bodyPr>
          <a:lstStyle/>
          <a:p>
            <a:r>
              <a:rPr lang="ru-RU" b="1" dirty="0" err="1">
                <a:solidFill>
                  <a:srgbClr val="FFFF00"/>
                </a:solidFill>
              </a:rPr>
              <a:t>Яйловлар</a:t>
            </a:r>
            <a:r>
              <a:rPr lang="ru-RU" b="1" dirty="0">
                <a:solidFill>
                  <a:srgbClr val="FFFF00"/>
                </a:solidFill>
              </a:rPr>
              <a:t> </a:t>
            </a:r>
            <a:r>
              <a:rPr lang="ru-RU" b="1" dirty="0" err="1">
                <a:solidFill>
                  <a:srgbClr val="FFFF00"/>
                </a:solidFill>
              </a:rPr>
              <a:t>ҳосилдорлигини</a:t>
            </a:r>
            <a:r>
              <a:rPr lang="ru-RU" b="1" dirty="0">
                <a:solidFill>
                  <a:srgbClr val="FFFF00"/>
                </a:solidFill>
              </a:rPr>
              <a:t> </a:t>
            </a:r>
            <a:r>
              <a:rPr lang="ru-RU" b="1" dirty="0" err="1">
                <a:solidFill>
                  <a:srgbClr val="FFFF00"/>
                </a:solidFill>
              </a:rPr>
              <a:t>оширишнинг</a:t>
            </a:r>
            <a:r>
              <a:rPr lang="ru-RU" b="1" dirty="0">
                <a:solidFill>
                  <a:srgbClr val="FFFF00"/>
                </a:solidFill>
              </a:rPr>
              <a:t> </a:t>
            </a:r>
            <a:r>
              <a:rPr lang="ru-RU" b="1" dirty="0" err="1">
                <a:solidFill>
                  <a:srgbClr val="FFFF00"/>
                </a:solidFill>
              </a:rPr>
              <a:t>назарий</a:t>
            </a:r>
            <a:r>
              <a:rPr lang="ru-RU" b="1" dirty="0">
                <a:solidFill>
                  <a:srgbClr val="FFFF00"/>
                </a:solidFill>
              </a:rPr>
              <a:t> </a:t>
            </a:r>
            <a:r>
              <a:rPr lang="ru-RU" b="1" dirty="0" err="1">
                <a:solidFill>
                  <a:srgbClr val="FFFF00"/>
                </a:solidFill>
              </a:rPr>
              <a:t>асослари</a:t>
            </a:r>
            <a:endParaRPr lang="ru-RU" b="1" dirty="0">
              <a:solidFill>
                <a:srgbClr val="FFFF00"/>
              </a:solidFill>
            </a:endParaRPr>
          </a:p>
        </p:txBody>
      </p:sp>
      <p:pic>
        <p:nvPicPr>
          <p:cNvPr id="4098" name="Picture 2" descr="C:\ЮНЕСКО\Слайдлар\Ем хашак етиштириш\рАСМЛАР\353140213_w640_h640_trava_senokos.jpg"/>
          <p:cNvPicPr>
            <a:picLocks noChangeAspect="1" noChangeArrowheads="1"/>
          </p:cNvPicPr>
          <p:nvPr/>
        </p:nvPicPr>
        <p:blipFill>
          <a:blip r:embed="rId2"/>
          <a:srcRect/>
          <a:stretch>
            <a:fillRect/>
          </a:stretch>
        </p:blipFill>
        <p:spPr bwMode="auto">
          <a:xfrm>
            <a:off x="4929190" y="3143248"/>
            <a:ext cx="4017410" cy="3214710"/>
          </a:xfrm>
          <a:prstGeom prst="rect">
            <a:avLst/>
          </a:prstGeom>
          <a:noFill/>
        </p:spPr>
      </p:pic>
      <p:pic>
        <p:nvPicPr>
          <p:cNvPr id="4099" name="Picture 3" descr="C:\ЮНЕСКО\Слайдлар\Ем хашак етиштириш\рАСМЛАР\selskoe_hoz_img_images_19000_405640.jpg"/>
          <p:cNvPicPr>
            <a:picLocks noChangeAspect="1" noChangeArrowheads="1"/>
          </p:cNvPicPr>
          <p:nvPr/>
        </p:nvPicPr>
        <p:blipFill>
          <a:blip r:embed="rId3"/>
          <a:srcRect/>
          <a:stretch>
            <a:fillRect/>
          </a:stretch>
        </p:blipFill>
        <p:spPr bwMode="auto">
          <a:xfrm>
            <a:off x="428596" y="3000372"/>
            <a:ext cx="4000528" cy="3378193"/>
          </a:xfrm>
          <a:prstGeom prst="rect">
            <a:avLst/>
          </a:prstGeom>
          <a:noFill/>
        </p:spPr>
      </p:pic>
    </p:spTree>
    <p:extLst>
      <p:ext uri="{BB962C8B-B14F-4D97-AF65-F5344CB8AC3E}">
        <p14:creationId xmlns:p14="http://schemas.microsoft.com/office/powerpoint/2010/main" xmlns="" val="280709339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xmlns="" val="1030117280"/>
              </p:ext>
            </p:extLst>
          </p:nvPr>
        </p:nvGraphicFramePr>
        <p:xfrm>
          <a:off x="-36512" y="1196752"/>
          <a:ext cx="9145016" cy="53755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4" name="Rectangle 2"/>
          <p:cNvSpPr txBox="1">
            <a:spLocks noChangeArrowheads="1"/>
          </p:cNvSpPr>
          <p:nvPr/>
        </p:nvSpPr>
        <p:spPr>
          <a:xfrm>
            <a:off x="1547664" y="188640"/>
            <a:ext cx="6552728" cy="811213"/>
          </a:xfrm>
          <a:prstGeom prst="rect">
            <a:avLst/>
          </a:prstGeom>
          <a:solidFill>
            <a:srgbClr val="00B050"/>
          </a:solidFill>
        </p:spPr>
        <p:txBody>
          <a:bodyPr vert="horz" anchor="ctr">
            <a:normAutofit fontScale="47500" lnSpcReduction="20000"/>
          </a:bodyPr>
          <a:lst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a:lstStyle>
          <a:p>
            <a:pPr algn="ctr" fontAlgn="auto">
              <a:spcAft>
                <a:spcPts val="0"/>
              </a:spcAft>
              <a:defRPr/>
            </a:pPr>
            <a:r>
              <a:rPr lang="uz-Cyrl-UZ" b="1" dirty="0">
                <a:solidFill>
                  <a:srgbClr val="FFFF00"/>
                </a:solidFill>
                <a:effectLst/>
              </a:rPr>
              <a:t>истиқболли бута ва ярим бута фитомелиорантлар қуйидаги биоэкологик хоссалари жиҳатидан  бошқа турлардан ажралиб туради</a:t>
            </a:r>
            <a:endParaRPr lang="ru-RU" cap="none" dirty="0">
              <a:ln w="18415" cmpd="sng">
                <a:solidFill>
                  <a:srgbClr val="0000FF"/>
                </a:solidFill>
                <a:prstDash val="solid"/>
              </a:ln>
              <a:solidFill>
                <a:srgbClr val="FFFF00"/>
              </a:solidFill>
              <a:effectLst>
                <a:outerShdw blurRad="63500" dir="3600000" algn="tl" rotWithShape="0">
                  <a:srgbClr val="000000">
                    <a:alpha val="70000"/>
                  </a:srgbClr>
                </a:outerShdw>
              </a:effectLst>
              <a:latin typeface="Times New Roman" pitchFamily="18" charset="0"/>
              <a:cs typeface="Times New Roman" pitchFamily="18" charset="0"/>
            </a:endParaRPr>
          </a:p>
        </p:txBody>
      </p:sp>
    </p:spTree>
    <p:extLst>
      <p:ext uri="{BB962C8B-B14F-4D97-AF65-F5344CB8AC3E}">
        <p14:creationId xmlns:p14="http://schemas.microsoft.com/office/powerpoint/2010/main" xmlns="" val="36110710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idx="1"/>
          </p:nvPr>
        </p:nvSpPr>
        <p:spPr>
          <a:xfrm>
            <a:off x="285720" y="857232"/>
            <a:ext cx="8497887" cy="2714644"/>
          </a:xfrm>
        </p:spPr>
        <p:style>
          <a:lnRef idx="3">
            <a:schemeClr val="lt1"/>
          </a:lnRef>
          <a:fillRef idx="1">
            <a:schemeClr val="accent1"/>
          </a:fillRef>
          <a:effectRef idx="1">
            <a:schemeClr val="accent1"/>
          </a:effectRef>
          <a:fontRef idx="minor">
            <a:schemeClr val="lt1"/>
          </a:fontRef>
        </p:style>
        <p:txBody>
          <a:bodyPr>
            <a:noAutofit/>
          </a:bodyPr>
          <a:lstStyle/>
          <a:p>
            <a:pPr algn="just">
              <a:buFont typeface="Wingdings" pitchFamily="2" charset="2"/>
              <a:buChar char="q"/>
            </a:pPr>
            <a:r>
              <a:rPr lang="uz-Cyrl-UZ" sz="2000" dirty="0"/>
              <a:t>Чунончи, эфемер, эфемероид ва бир йиллик шўра ўтларнинг илдиз системаси юза ва кам ривожланган бўлиб ва асосан ёғин-сочинлар ҳисобидан фойдаланаоладиган бўлса, бута ва ярим буталар тупроқнинг чуқур қатламлари ва ёнбошига ҳам кучли ривожланган илдиз системасига эга. Мазкур турларнинг илдизлари биринчи йилиёк тупроқка 1.82.5 метр чуқурликгача ривожланиб, 5-нчи йилга бориб 8-12 метр чуқурликка етади</a:t>
            </a:r>
          </a:p>
        </p:txBody>
      </p:sp>
      <p:pic>
        <p:nvPicPr>
          <p:cNvPr id="6146" name="Picture 2" descr="C:\ЮНЕСКО\Слайдлар\Ем хашак етиштириш\рАСМЛАР\images (3).jpg"/>
          <p:cNvPicPr>
            <a:picLocks noChangeAspect="1" noChangeArrowheads="1"/>
          </p:cNvPicPr>
          <p:nvPr/>
        </p:nvPicPr>
        <p:blipFill>
          <a:blip r:embed="rId2"/>
          <a:srcRect/>
          <a:stretch>
            <a:fillRect/>
          </a:stretch>
        </p:blipFill>
        <p:spPr bwMode="auto">
          <a:xfrm>
            <a:off x="4857752" y="3857628"/>
            <a:ext cx="3895735" cy="2650493"/>
          </a:xfrm>
          <a:prstGeom prst="rect">
            <a:avLst/>
          </a:prstGeom>
          <a:noFill/>
        </p:spPr>
      </p:pic>
      <p:pic>
        <p:nvPicPr>
          <p:cNvPr id="6147" name="Picture 3" descr="C:\ЮНЕСКО\Слайдлар\Ем хашак етиштириш\рАСМЛАР\190611-4.jpg"/>
          <p:cNvPicPr>
            <a:picLocks noChangeAspect="1" noChangeArrowheads="1"/>
          </p:cNvPicPr>
          <p:nvPr/>
        </p:nvPicPr>
        <p:blipFill>
          <a:blip r:embed="rId3"/>
          <a:srcRect/>
          <a:stretch>
            <a:fillRect/>
          </a:stretch>
        </p:blipFill>
        <p:spPr bwMode="auto">
          <a:xfrm>
            <a:off x="357158" y="4000504"/>
            <a:ext cx="4214842" cy="2533650"/>
          </a:xfrm>
          <a:prstGeom prst="rect">
            <a:avLst/>
          </a:prstGeom>
          <a:noFill/>
        </p:spPr>
      </p:pic>
    </p:spTree>
    <p:extLst>
      <p:ext uri="{BB962C8B-B14F-4D97-AF65-F5344CB8AC3E}">
        <p14:creationId xmlns:p14="http://schemas.microsoft.com/office/powerpoint/2010/main" xmlns="" val="58817599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22" name="Rectangle 2"/>
          <p:cNvSpPr>
            <a:spLocks noGrp="1" noChangeArrowheads="1"/>
          </p:cNvSpPr>
          <p:nvPr>
            <p:ph type="title"/>
          </p:nvPr>
        </p:nvSpPr>
        <p:spPr>
          <a:xfrm>
            <a:off x="500034" y="214291"/>
            <a:ext cx="8229600" cy="500066"/>
          </a:xfrm>
        </p:spPr>
        <p:style>
          <a:lnRef idx="0">
            <a:schemeClr val="accent4"/>
          </a:lnRef>
          <a:fillRef idx="3">
            <a:schemeClr val="accent4"/>
          </a:fillRef>
          <a:effectRef idx="3">
            <a:schemeClr val="accent4"/>
          </a:effectRef>
          <a:fontRef idx="minor">
            <a:schemeClr val="lt1"/>
          </a:fontRef>
        </p:style>
        <p:txBody>
          <a:bodyPr/>
          <a:lstStyle/>
          <a:p>
            <a:pPr>
              <a:defRPr/>
            </a:pPr>
            <a:r>
              <a:rPr lang="uz-Cyrl-UZ" sz="2000" b="1" dirty="0">
                <a:effectLst/>
              </a:rPr>
              <a:t>ТАБИИЙ ЯЙЛОВЛАРНИ ЯХШИЛАШНИ АХАМИЯТИ</a:t>
            </a:r>
            <a:r>
              <a:rPr lang="uz-Cyrl-UZ" sz="2000" b="1" dirty="0" smtClean="0"/>
              <a:t>.</a:t>
            </a:r>
            <a:endParaRPr lang="ru-RU" sz="2000" b="1" dirty="0"/>
          </a:p>
        </p:txBody>
      </p:sp>
      <p:sp>
        <p:nvSpPr>
          <p:cNvPr id="7171" name="Rectangle 3"/>
          <p:cNvSpPr>
            <a:spLocks noGrp="1" noChangeArrowheads="1"/>
          </p:cNvSpPr>
          <p:nvPr>
            <p:ph type="body" idx="1"/>
          </p:nvPr>
        </p:nvSpPr>
        <p:spPr>
          <a:xfrm>
            <a:off x="214313" y="928670"/>
            <a:ext cx="5572133" cy="5143536"/>
          </a:xfrm>
        </p:spPr>
        <p:style>
          <a:lnRef idx="1">
            <a:schemeClr val="accent1"/>
          </a:lnRef>
          <a:fillRef idx="2">
            <a:schemeClr val="accent1"/>
          </a:fillRef>
          <a:effectRef idx="1">
            <a:schemeClr val="accent1"/>
          </a:effectRef>
          <a:fontRef idx="minor">
            <a:schemeClr val="dk1"/>
          </a:fontRef>
        </p:style>
        <p:txBody>
          <a:bodyPr/>
          <a:lstStyle/>
          <a:p>
            <a:pPr marL="0" indent="371475" algn="just">
              <a:lnSpc>
                <a:spcPct val="90000"/>
              </a:lnSpc>
              <a:buFont typeface="Wingdings" pitchFamily="2" charset="2"/>
              <a:buChar char="q"/>
            </a:pPr>
            <a:r>
              <a:rPr lang="ru-RU" sz="2000" dirty="0" err="1"/>
              <a:t>Табиий</a:t>
            </a:r>
            <a:r>
              <a:rPr lang="ru-RU" sz="2000" dirty="0"/>
              <a:t> </a:t>
            </a:r>
            <a:r>
              <a:rPr lang="ru-RU" sz="2000" dirty="0" err="1"/>
              <a:t>яйлов</a:t>
            </a:r>
            <a:r>
              <a:rPr lang="ru-RU" sz="2000" dirty="0"/>
              <a:t> </a:t>
            </a:r>
            <a:r>
              <a:rPr lang="ru-RU" sz="2000" dirty="0" err="1"/>
              <a:t>типларининг</a:t>
            </a:r>
            <a:r>
              <a:rPr lang="ru-RU" sz="2000" dirty="0"/>
              <a:t> </a:t>
            </a:r>
            <a:r>
              <a:rPr lang="ru-RU" sz="2000" dirty="0" err="1"/>
              <a:t>хилма-хиллиги</a:t>
            </a:r>
            <a:r>
              <a:rPr lang="ru-RU" sz="2000" dirty="0"/>
              <a:t> </a:t>
            </a:r>
            <a:r>
              <a:rPr lang="ru-RU" sz="2000" dirty="0" err="1"/>
              <a:t>маҳсулдорлик</a:t>
            </a:r>
            <a:r>
              <a:rPr lang="ru-RU" sz="2000" dirty="0"/>
              <a:t> </a:t>
            </a:r>
            <a:r>
              <a:rPr lang="ru-RU" sz="2000" dirty="0" err="1"/>
              <a:t>даражаси</a:t>
            </a:r>
            <a:r>
              <a:rPr lang="ru-RU" sz="2000" dirty="0"/>
              <a:t> </a:t>
            </a:r>
            <a:r>
              <a:rPr lang="ru-RU" sz="2000" dirty="0" err="1"/>
              <a:t>ўсимлик</a:t>
            </a:r>
            <a:r>
              <a:rPr lang="ru-RU" sz="2000" dirty="0"/>
              <a:t> </a:t>
            </a:r>
            <a:r>
              <a:rPr lang="ru-RU" sz="2000" dirty="0" err="1"/>
              <a:t>қоплами</a:t>
            </a:r>
            <a:r>
              <a:rPr lang="ru-RU" sz="2000" dirty="0"/>
              <a:t> </a:t>
            </a:r>
            <a:r>
              <a:rPr lang="ru-RU" sz="2000" dirty="0" err="1"/>
              <a:t>турлилиги</a:t>
            </a:r>
            <a:r>
              <a:rPr lang="ru-RU" sz="2000" dirty="0"/>
              <a:t> </a:t>
            </a:r>
            <a:r>
              <a:rPr lang="ru-RU" sz="2000" dirty="0" err="1"/>
              <a:t>ва</a:t>
            </a:r>
            <a:r>
              <a:rPr lang="ru-RU" sz="2000" dirty="0"/>
              <a:t> </a:t>
            </a:r>
            <a:r>
              <a:rPr lang="ru-RU" sz="2000" dirty="0" err="1"/>
              <a:t>озуқавий</a:t>
            </a:r>
            <a:r>
              <a:rPr lang="ru-RU" sz="2000" dirty="0"/>
              <a:t> </a:t>
            </a:r>
            <a:r>
              <a:rPr lang="ru-RU" sz="2000" dirty="0" err="1"/>
              <a:t>қимматининг</a:t>
            </a:r>
            <a:r>
              <a:rPr lang="ru-RU" sz="2000" dirty="0"/>
              <a:t> </a:t>
            </a:r>
            <a:r>
              <a:rPr lang="ru-RU" sz="2000" dirty="0" err="1"/>
              <a:t>бир</a:t>
            </a:r>
            <a:r>
              <a:rPr lang="ru-RU" sz="2000" dirty="0"/>
              <a:t> хил </a:t>
            </a:r>
            <a:r>
              <a:rPr lang="ru-RU" sz="2000" dirty="0" err="1"/>
              <a:t>эмаслиги</a:t>
            </a:r>
            <a:r>
              <a:rPr lang="ru-RU" sz="2000" dirty="0"/>
              <a:t> </a:t>
            </a:r>
            <a:r>
              <a:rPr lang="ru-RU" sz="2000" dirty="0" err="1"/>
              <a:t>уларни</a:t>
            </a:r>
            <a:r>
              <a:rPr lang="ru-RU" sz="2000" dirty="0"/>
              <a:t> </a:t>
            </a:r>
            <a:r>
              <a:rPr lang="ru-RU" sz="2000" dirty="0" err="1"/>
              <a:t>яхшилаш</a:t>
            </a:r>
            <a:r>
              <a:rPr lang="ru-RU" sz="2000" dirty="0"/>
              <a:t> </a:t>
            </a:r>
            <a:r>
              <a:rPr lang="ru-RU" sz="2000" dirty="0" err="1"/>
              <a:t>чора-тадбирларини</a:t>
            </a:r>
            <a:r>
              <a:rPr lang="ru-RU" sz="2000" dirty="0"/>
              <a:t> </a:t>
            </a:r>
            <a:r>
              <a:rPr lang="ru-RU" sz="2000" dirty="0" err="1"/>
              <a:t>ҳам</a:t>
            </a:r>
            <a:r>
              <a:rPr lang="ru-RU" sz="2000" dirty="0"/>
              <a:t> </a:t>
            </a:r>
            <a:r>
              <a:rPr lang="ru-RU" sz="2000" dirty="0" err="1"/>
              <a:t>ҳар</a:t>
            </a:r>
            <a:r>
              <a:rPr lang="ru-RU" sz="2000" dirty="0"/>
              <a:t> хил </a:t>
            </a:r>
            <a:r>
              <a:rPr lang="ru-RU" sz="2000" dirty="0" err="1"/>
              <a:t>қўллашни</a:t>
            </a:r>
            <a:r>
              <a:rPr lang="ru-RU" sz="2000" dirty="0"/>
              <a:t> </a:t>
            </a:r>
            <a:r>
              <a:rPr lang="ru-RU" sz="2000" dirty="0" err="1"/>
              <a:t>тақозо</a:t>
            </a:r>
            <a:r>
              <a:rPr lang="ru-RU" sz="2000" dirty="0"/>
              <a:t> </a:t>
            </a:r>
            <a:r>
              <a:rPr lang="ru-RU" sz="2000" dirty="0" err="1"/>
              <a:t>этади</a:t>
            </a:r>
            <a:r>
              <a:rPr lang="ru-RU" sz="2000" dirty="0"/>
              <a:t>, </a:t>
            </a:r>
            <a:r>
              <a:rPr lang="ru-RU" sz="2000" dirty="0" err="1"/>
              <a:t>албатта</a:t>
            </a:r>
            <a:r>
              <a:rPr lang="ru-RU" sz="2000" dirty="0"/>
              <a:t>.</a:t>
            </a:r>
          </a:p>
          <a:p>
            <a:pPr marL="0" indent="371475" algn="just">
              <a:lnSpc>
                <a:spcPct val="90000"/>
              </a:lnSpc>
              <a:buFont typeface="Wingdings" pitchFamily="2" charset="2"/>
              <a:buChar char="q"/>
            </a:pPr>
            <a:r>
              <a:rPr lang="ru-RU" sz="2000" dirty="0" err="1"/>
              <a:t>Даставвал</a:t>
            </a:r>
            <a:r>
              <a:rPr lang="ru-RU" sz="2000" dirty="0"/>
              <a:t> </a:t>
            </a:r>
            <a:r>
              <a:rPr lang="ru-RU" sz="2000" dirty="0" err="1"/>
              <a:t>шуни</a:t>
            </a:r>
            <a:r>
              <a:rPr lang="ru-RU" sz="2000" dirty="0"/>
              <a:t> </a:t>
            </a:r>
            <a:r>
              <a:rPr lang="ru-RU" sz="2000" dirty="0" err="1"/>
              <a:t>таъкидламоқ</a:t>
            </a:r>
            <a:r>
              <a:rPr lang="ru-RU" sz="2000" dirty="0"/>
              <a:t> </a:t>
            </a:r>
            <a:r>
              <a:rPr lang="ru-RU" sz="2000" dirty="0" err="1"/>
              <a:t>жоизки</a:t>
            </a:r>
            <a:r>
              <a:rPr lang="ru-RU" sz="2000" dirty="0"/>
              <a:t>, </a:t>
            </a:r>
            <a:r>
              <a:rPr lang="ru-RU" sz="2000" dirty="0" err="1"/>
              <a:t>яйловларнинг</a:t>
            </a:r>
            <a:r>
              <a:rPr lang="ru-RU" sz="2000" dirty="0"/>
              <a:t> </a:t>
            </a:r>
            <a:r>
              <a:rPr lang="ru-RU" sz="2000" dirty="0" err="1"/>
              <a:t>ҳосилдорлиги</a:t>
            </a:r>
            <a:r>
              <a:rPr lang="ru-RU" sz="2000" dirty="0"/>
              <a:t> </a:t>
            </a:r>
            <a:r>
              <a:rPr lang="ru-RU" sz="2000" dirty="0" err="1"/>
              <a:t>ва</a:t>
            </a:r>
            <a:r>
              <a:rPr lang="ru-RU" sz="2000" dirty="0"/>
              <a:t> </a:t>
            </a:r>
            <a:r>
              <a:rPr lang="ru-RU" sz="2000" dirty="0" err="1"/>
              <a:t>улардан</a:t>
            </a:r>
            <a:r>
              <a:rPr lang="ru-RU" sz="2000" dirty="0"/>
              <a:t> </a:t>
            </a:r>
            <a:r>
              <a:rPr lang="ru-RU" sz="2000" dirty="0" err="1"/>
              <a:t>олинадиган</a:t>
            </a:r>
            <a:r>
              <a:rPr lang="ru-RU" sz="2000" dirty="0"/>
              <a:t> </a:t>
            </a:r>
            <a:r>
              <a:rPr lang="ru-RU" sz="2000" dirty="0" err="1"/>
              <a:t>озуқанинг</a:t>
            </a:r>
            <a:r>
              <a:rPr lang="ru-RU" sz="2000" dirty="0"/>
              <a:t> </a:t>
            </a:r>
            <a:r>
              <a:rPr lang="ru-RU" sz="2000" dirty="0" err="1"/>
              <a:t>сифати</a:t>
            </a:r>
            <a:r>
              <a:rPr lang="ru-RU" sz="2000" dirty="0"/>
              <a:t> </a:t>
            </a:r>
            <a:r>
              <a:rPr lang="ru-RU" sz="2000" dirty="0" err="1"/>
              <a:t>аниқ</a:t>
            </a:r>
            <a:r>
              <a:rPr lang="ru-RU" sz="2000" dirty="0"/>
              <a:t> </a:t>
            </a:r>
            <a:r>
              <a:rPr lang="ru-RU" sz="2000" dirty="0" err="1"/>
              <a:t>майдонларнинг</a:t>
            </a:r>
            <a:r>
              <a:rPr lang="ru-RU" sz="2000" dirty="0"/>
              <a:t> </a:t>
            </a:r>
            <a:r>
              <a:rPr lang="ru-RU" sz="2000" dirty="0" err="1"/>
              <a:t>тупроқ-иқлим</a:t>
            </a:r>
            <a:r>
              <a:rPr lang="ru-RU" sz="2000" dirty="0"/>
              <a:t> </a:t>
            </a:r>
            <a:r>
              <a:rPr lang="ru-RU" sz="2000" dirty="0" err="1"/>
              <a:t>шароитлари</a:t>
            </a:r>
            <a:r>
              <a:rPr lang="ru-RU" sz="2000" dirty="0"/>
              <a:t> </a:t>
            </a:r>
            <a:r>
              <a:rPr lang="ru-RU" sz="2000" dirty="0" err="1"/>
              <a:t>билан</a:t>
            </a:r>
            <a:r>
              <a:rPr lang="ru-RU" sz="2000" dirty="0"/>
              <a:t> </a:t>
            </a:r>
            <a:r>
              <a:rPr lang="ru-RU" sz="2000" dirty="0" err="1"/>
              <a:t>чамбарчас</a:t>
            </a:r>
            <a:r>
              <a:rPr lang="ru-RU" sz="2000" dirty="0"/>
              <a:t> </a:t>
            </a:r>
            <a:r>
              <a:rPr lang="ru-RU" sz="2000" dirty="0" err="1"/>
              <a:t>боғлиқ</a:t>
            </a:r>
            <a:r>
              <a:rPr lang="ru-RU" sz="2000" dirty="0"/>
              <a:t> </a:t>
            </a:r>
            <a:r>
              <a:rPr lang="ru-RU" sz="2000" dirty="0" err="1"/>
              <a:t>ва</a:t>
            </a:r>
            <a:r>
              <a:rPr lang="ru-RU" sz="2000" dirty="0"/>
              <a:t> </a:t>
            </a:r>
            <a:r>
              <a:rPr lang="ru-RU" sz="2000" dirty="0" err="1"/>
              <a:t>кўп</a:t>
            </a:r>
            <a:r>
              <a:rPr lang="ru-RU" sz="2000" dirty="0"/>
              <a:t> </a:t>
            </a:r>
            <a:r>
              <a:rPr lang="ru-RU" sz="2000" dirty="0" err="1"/>
              <a:t>жиҳатдан</a:t>
            </a:r>
            <a:r>
              <a:rPr lang="ru-RU" sz="2000" dirty="0"/>
              <a:t> </a:t>
            </a:r>
            <a:r>
              <a:rPr lang="ru-RU" sz="2000" dirty="0" err="1"/>
              <a:t>ўтлоқнинг</a:t>
            </a:r>
            <a:r>
              <a:rPr lang="ru-RU" sz="2000" dirty="0"/>
              <a:t> </a:t>
            </a:r>
            <a:r>
              <a:rPr lang="ru-RU" sz="2000" dirty="0" err="1"/>
              <a:t>хўжалик</a:t>
            </a:r>
            <a:r>
              <a:rPr lang="ru-RU" sz="2000" dirty="0"/>
              <a:t> </a:t>
            </a:r>
            <a:r>
              <a:rPr lang="ru-RU" sz="2000" dirty="0" err="1"/>
              <a:t>ҳолатига</a:t>
            </a:r>
            <a:r>
              <a:rPr lang="ru-RU" sz="2000" dirty="0"/>
              <a:t> </a:t>
            </a:r>
            <a:r>
              <a:rPr lang="ru-RU" sz="2000" dirty="0" err="1"/>
              <a:t>ҳам</a:t>
            </a:r>
            <a:r>
              <a:rPr lang="ru-RU" sz="2000" dirty="0"/>
              <a:t> </a:t>
            </a:r>
            <a:r>
              <a:rPr lang="ru-RU" sz="2000" dirty="0" err="1"/>
              <a:t>боғлиқ</a:t>
            </a:r>
            <a:r>
              <a:rPr lang="ru-RU" sz="2000" dirty="0"/>
              <a:t> </a:t>
            </a:r>
            <a:r>
              <a:rPr lang="ru-RU" sz="2000" dirty="0" err="1"/>
              <a:t>бўлиб</a:t>
            </a:r>
            <a:r>
              <a:rPr lang="ru-RU" sz="2000" dirty="0"/>
              <a:t>, </a:t>
            </a:r>
            <a:r>
              <a:rPr lang="ru-RU" sz="2000" dirty="0" err="1"/>
              <a:t>улардан</a:t>
            </a:r>
            <a:r>
              <a:rPr lang="ru-RU" sz="2000" dirty="0"/>
              <a:t> </a:t>
            </a:r>
            <a:r>
              <a:rPr lang="ru-RU" sz="2000" dirty="0" err="1"/>
              <a:t>нотўғри</a:t>
            </a:r>
            <a:r>
              <a:rPr lang="ru-RU" sz="2000" dirty="0"/>
              <a:t>, </a:t>
            </a:r>
            <a:r>
              <a:rPr lang="ru-RU" sz="2000" dirty="0" err="1"/>
              <a:t>хўжасизларча</a:t>
            </a:r>
            <a:r>
              <a:rPr lang="ru-RU" sz="2000" dirty="0"/>
              <a:t> </a:t>
            </a:r>
            <a:r>
              <a:rPr lang="ru-RU" sz="2000" dirty="0" err="1"/>
              <a:t>фойдаланиш</a:t>
            </a:r>
            <a:r>
              <a:rPr lang="ru-RU" sz="2000" dirty="0"/>
              <a:t> </a:t>
            </a:r>
            <a:r>
              <a:rPr lang="ru-RU" sz="2000" dirty="0" err="1"/>
              <a:t>натижасида</a:t>
            </a:r>
            <a:r>
              <a:rPr lang="ru-RU" sz="2000" dirty="0"/>
              <a:t> </a:t>
            </a:r>
            <a:r>
              <a:rPr lang="ru-RU" sz="2000" dirty="0" err="1"/>
              <a:t>ҳосилдорлиги</a:t>
            </a:r>
            <a:r>
              <a:rPr lang="ru-RU" sz="2000" dirty="0"/>
              <a:t> </a:t>
            </a:r>
            <a:r>
              <a:rPr lang="ru-RU" sz="2000" dirty="0" err="1"/>
              <a:t>кескин</a:t>
            </a:r>
            <a:r>
              <a:rPr lang="ru-RU" sz="2000" dirty="0"/>
              <a:t> </a:t>
            </a:r>
            <a:r>
              <a:rPr lang="ru-RU" sz="2000" dirty="0" err="1"/>
              <a:t>пасайиб</a:t>
            </a:r>
            <a:r>
              <a:rPr lang="ru-RU" sz="2000" dirty="0"/>
              <a:t> </a:t>
            </a:r>
            <a:r>
              <a:rPr lang="ru-RU" sz="2000" dirty="0" err="1" smtClean="0"/>
              <a:t>кетмоқда</a:t>
            </a:r>
            <a:r>
              <a:rPr lang="ru-RU" sz="2000" dirty="0" smtClean="0"/>
              <a:t>.</a:t>
            </a:r>
          </a:p>
        </p:txBody>
      </p:sp>
      <p:pic>
        <p:nvPicPr>
          <p:cNvPr id="1026" name="Picture 2" descr="C:\ЮНЕСКО\Слайдлар\Ем хашак етиштириш\рАСМЛАР\mashiny-dlya-uluchsheniya-lugov-i-pastbishch-550x462.jpeg"/>
          <p:cNvPicPr>
            <a:picLocks noChangeAspect="1" noChangeArrowheads="1"/>
          </p:cNvPicPr>
          <p:nvPr/>
        </p:nvPicPr>
        <p:blipFill>
          <a:blip r:embed="rId2"/>
          <a:srcRect/>
          <a:stretch>
            <a:fillRect/>
          </a:stretch>
        </p:blipFill>
        <p:spPr bwMode="auto">
          <a:xfrm>
            <a:off x="6000760" y="714356"/>
            <a:ext cx="2848061" cy="2392371"/>
          </a:xfrm>
          <a:prstGeom prst="rect">
            <a:avLst/>
          </a:prstGeom>
          <a:noFill/>
        </p:spPr>
      </p:pic>
      <p:pic>
        <p:nvPicPr>
          <p:cNvPr id="1027" name="Picture 3" descr="C:\ЮНЕСКО\Слайдлар\Ем хашак етиштириш\рАСМЛАР\1470726421TwSth.jpg"/>
          <p:cNvPicPr>
            <a:picLocks noChangeAspect="1" noChangeArrowheads="1"/>
          </p:cNvPicPr>
          <p:nvPr/>
        </p:nvPicPr>
        <p:blipFill>
          <a:blip r:embed="rId3"/>
          <a:srcRect/>
          <a:stretch>
            <a:fillRect/>
          </a:stretch>
        </p:blipFill>
        <p:spPr bwMode="auto">
          <a:xfrm>
            <a:off x="6000760" y="3000372"/>
            <a:ext cx="2857520" cy="2071702"/>
          </a:xfrm>
          <a:prstGeom prst="rect">
            <a:avLst/>
          </a:prstGeom>
          <a:noFill/>
        </p:spPr>
      </p:pic>
      <p:pic>
        <p:nvPicPr>
          <p:cNvPr id="1028" name="Picture 4" descr="C:\ЮНЕСКО\Слайдлар\Ем хашак етиштириш\рАСМЛАР\sacrificari-animale-statistici.jpg"/>
          <p:cNvPicPr>
            <a:picLocks noChangeAspect="1" noChangeArrowheads="1"/>
          </p:cNvPicPr>
          <p:nvPr/>
        </p:nvPicPr>
        <p:blipFill>
          <a:blip r:embed="rId4"/>
          <a:srcRect/>
          <a:stretch>
            <a:fillRect/>
          </a:stretch>
        </p:blipFill>
        <p:spPr bwMode="auto">
          <a:xfrm>
            <a:off x="6052599" y="5214950"/>
            <a:ext cx="2734243" cy="1571636"/>
          </a:xfrm>
          <a:prstGeom prst="rect">
            <a:avLst/>
          </a:prstGeom>
          <a:noFill/>
        </p:spPr>
      </p:pic>
    </p:spTree>
    <p:extLst>
      <p:ext uri="{BB962C8B-B14F-4D97-AF65-F5344CB8AC3E}">
        <p14:creationId xmlns:p14="http://schemas.microsoft.com/office/powerpoint/2010/main" xmlns="" val="308543635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55576" y="188640"/>
            <a:ext cx="8178112" cy="922114"/>
          </a:xfrm>
        </p:spPr>
        <p:style>
          <a:lnRef idx="0">
            <a:schemeClr val="accent1"/>
          </a:lnRef>
          <a:fillRef idx="3">
            <a:schemeClr val="accent1"/>
          </a:fillRef>
          <a:effectRef idx="3">
            <a:schemeClr val="accent1"/>
          </a:effectRef>
          <a:fontRef idx="minor">
            <a:schemeClr val="lt1"/>
          </a:fontRef>
        </p:style>
        <p:txBody>
          <a:bodyPr>
            <a:noAutofit/>
          </a:bodyPr>
          <a:lstStyle/>
          <a:p>
            <a:r>
              <a:rPr lang="uz-Cyrl-UZ" sz="3600" dirty="0">
                <a:effectLst/>
              </a:rPr>
              <a:t>Табиий озуқа майдонларини яхшилаш усуллари икки </a:t>
            </a:r>
            <a:r>
              <a:rPr lang="uz-Cyrl-UZ" sz="3600" dirty="0" smtClean="0">
                <a:effectLst/>
              </a:rPr>
              <a:t>гуруҳга ажратилади</a:t>
            </a:r>
            <a:endParaRPr lang="ru-RU" sz="3600" dirty="0"/>
          </a:p>
        </p:txBody>
      </p:sp>
      <p:graphicFrame>
        <p:nvGraphicFramePr>
          <p:cNvPr id="6" name="Схема 5"/>
          <p:cNvGraphicFramePr/>
          <p:nvPr>
            <p:extLst/>
          </p:nvPr>
        </p:nvGraphicFramePr>
        <p:xfrm>
          <a:off x="1331640" y="1741264"/>
          <a:ext cx="7409688"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xmlns="" val="14241395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59632" y="274638"/>
            <a:ext cx="7674056" cy="1143000"/>
          </a:xfrm>
          <a:gradFill>
            <a:gsLst>
              <a:gs pos="0">
                <a:schemeClr val="accent1">
                  <a:lumMod val="5000"/>
                  <a:lumOff val="95000"/>
                </a:schemeClr>
              </a:gs>
              <a:gs pos="25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a:noAutofit/>
          </a:bodyPr>
          <a:lstStyle/>
          <a:p>
            <a:pPr algn="ctr"/>
            <a:r>
              <a:rPr lang="ru-RU" sz="3200" b="1" dirty="0" err="1">
                <a:solidFill>
                  <a:srgbClr val="00B050"/>
                </a:solidFill>
                <a:effectLst>
                  <a:outerShdw blurRad="38100" dist="38100" dir="2700000" algn="tl">
                    <a:srgbClr val="000000">
                      <a:alpha val="43137"/>
                    </a:srgbClr>
                  </a:outerShdw>
                </a:effectLst>
              </a:rPr>
              <a:t>Чўл</a:t>
            </a:r>
            <a:r>
              <a:rPr lang="ru-RU" sz="3200" b="1" dirty="0">
                <a:solidFill>
                  <a:srgbClr val="00B050"/>
                </a:solidFill>
                <a:effectLst>
                  <a:outerShdw blurRad="38100" dist="38100" dir="2700000" algn="tl">
                    <a:srgbClr val="000000">
                      <a:alpha val="43137"/>
                    </a:srgbClr>
                  </a:outerShdw>
                </a:effectLst>
              </a:rPr>
              <a:t> </a:t>
            </a:r>
            <a:r>
              <a:rPr lang="ru-RU" sz="3200" b="1" dirty="0" err="1">
                <a:solidFill>
                  <a:srgbClr val="00B050"/>
                </a:solidFill>
                <a:effectLst>
                  <a:outerShdw blurRad="38100" dist="38100" dir="2700000" algn="tl">
                    <a:srgbClr val="000000">
                      <a:alpha val="43137"/>
                    </a:srgbClr>
                  </a:outerShdw>
                </a:effectLst>
              </a:rPr>
              <a:t>зонаси</a:t>
            </a:r>
            <a:r>
              <a:rPr lang="ru-RU" sz="3200" b="1" dirty="0">
                <a:solidFill>
                  <a:srgbClr val="00B050"/>
                </a:solidFill>
                <a:effectLst>
                  <a:outerShdw blurRad="38100" dist="38100" dir="2700000" algn="tl">
                    <a:srgbClr val="000000">
                      <a:alpha val="43137"/>
                    </a:srgbClr>
                  </a:outerShdw>
                </a:effectLst>
              </a:rPr>
              <a:t> </a:t>
            </a:r>
            <a:r>
              <a:rPr lang="ru-RU" sz="3200" b="1" dirty="0" err="1">
                <a:solidFill>
                  <a:srgbClr val="00B050"/>
                </a:solidFill>
                <a:effectLst>
                  <a:outerShdw blurRad="38100" dist="38100" dir="2700000" algn="tl">
                    <a:srgbClr val="000000">
                      <a:alpha val="43137"/>
                    </a:srgbClr>
                  </a:outerShdw>
                </a:effectLst>
              </a:rPr>
              <a:t>яйловларини</a:t>
            </a:r>
            <a:r>
              <a:rPr lang="ru-RU" sz="3200" b="1" dirty="0">
                <a:solidFill>
                  <a:srgbClr val="00B050"/>
                </a:solidFill>
                <a:effectLst>
                  <a:outerShdw blurRad="38100" dist="38100" dir="2700000" algn="tl">
                    <a:srgbClr val="000000">
                      <a:alpha val="43137"/>
                    </a:srgbClr>
                  </a:outerShdw>
                </a:effectLst>
              </a:rPr>
              <a:t> юза </a:t>
            </a:r>
            <a:r>
              <a:rPr lang="ru-RU" sz="3200" b="1" dirty="0" err="1">
                <a:solidFill>
                  <a:srgbClr val="00B050"/>
                </a:solidFill>
                <a:effectLst>
                  <a:outerShdw blurRad="38100" dist="38100" dir="2700000" algn="tl">
                    <a:srgbClr val="000000">
                      <a:alpha val="43137"/>
                    </a:srgbClr>
                  </a:outerShdw>
                </a:effectLst>
              </a:rPr>
              <a:t>яхшилашнинг</a:t>
            </a:r>
            <a:r>
              <a:rPr lang="ru-RU" sz="3200" b="1" dirty="0">
                <a:solidFill>
                  <a:srgbClr val="00B050"/>
                </a:solidFill>
                <a:effectLst>
                  <a:outerShdw blurRad="38100" dist="38100" dir="2700000" algn="tl">
                    <a:srgbClr val="000000">
                      <a:alpha val="43137"/>
                    </a:srgbClr>
                  </a:outerShdw>
                </a:effectLst>
              </a:rPr>
              <a:t> техник </a:t>
            </a:r>
            <a:r>
              <a:rPr lang="ru-RU" sz="3200" b="1" dirty="0" err="1">
                <a:solidFill>
                  <a:srgbClr val="00B050"/>
                </a:solidFill>
                <a:effectLst>
                  <a:outerShdw blurRad="38100" dist="38100" dir="2700000" algn="tl">
                    <a:srgbClr val="000000">
                      <a:alpha val="43137"/>
                    </a:srgbClr>
                  </a:outerShdw>
                </a:effectLst>
              </a:rPr>
              <a:t>усуллари</a:t>
            </a:r>
            <a:endParaRPr lang="ru-RU" sz="3200" b="1" dirty="0">
              <a:solidFill>
                <a:srgbClr val="00B050"/>
              </a:solidFill>
              <a:effectLst>
                <a:outerShdw blurRad="38100" dist="38100" dir="2700000" algn="tl">
                  <a:srgbClr val="000000">
                    <a:alpha val="43137"/>
                  </a:srgbClr>
                </a:outerShdw>
              </a:effectLst>
            </a:endParaRPr>
          </a:p>
        </p:txBody>
      </p:sp>
      <p:graphicFrame>
        <p:nvGraphicFramePr>
          <p:cNvPr id="4" name="Схема 3"/>
          <p:cNvGraphicFramePr/>
          <p:nvPr>
            <p:extLst/>
          </p:nvPr>
        </p:nvGraphicFramePr>
        <p:xfrm>
          <a:off x="0" y="1397000"/>
          <a:ext cx="8933688" cy="496095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xmlns="" val="208767429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Grp="1" noChangeArrowheads="1"/>
          </p:cNvSpPr>
          <p:nvPr>
            <p:ph type="title"/>
          </p:nvPr>
        </p:nvSpPr>
        <p:spPr>
          <a:xfrm>
            <a:off x="500034" y="214291"/>
            <a:ext cx="8229600" cy="500066"/>
          </a:xfrm>
        </p:spPr>
        <p:style>
          <a:lnRef idx="3">
            <a:schemeClr val="lt1"/>
          </a:lnRef>
          <a:fillRef idx="1">
            <a:schemeClr val="accent2"/>
          </a:fillRef>
          <a:effectRef idx="1">
            <a:schemeClr val="accent2"/>
          </a:effectRef>
          <a:fontRef idx="minor">
            <a:schemeClr val="lt1"/>
          </a:fontRef>
        </p:style>
        <p:txBody>
          <a:bodyPr>
            <a:normAutofit fontScale="90000"/>
          </a:bodyPr>
          <a:lstStyle/>
          <a:p>
            <a:pPr algn="ctr">
              <a:defRPr/>
            </a:pPr>
            <a:r>
              <a:rPr lang="ru-RU" sz="2800" b="1" dirty="0"/>
              <a:t>МАДАНИЙЛАШТИРИШ-ТЕХНИКА ИШЛАРИ</a:t>
            </a:r>
            <a:r>
              <a:rPr lang="uz-Cyrl-UZ" sz="2800" b="1" dirty="0" smtClean="0"/>
              <a:t>.</a:t>
            </a:r>
            <a:endParaRPr lang="ru-RU" sz="2800" b="1" dirty="0"/>
          </a:p>
        </p:txBody>
      </p:sp>
      <p:sp>
        <p:nvSpPr>
          <p:cNvPr id="9218" name="Rectangle 3"/>
          <p:cNvSpPr>
            <a:spLocks noGrp="1" noChangeArrowheads="1"/>
          </p:cNvSpPr>
          <p:nvPr>
            <p:ph sz="quarter" idx="1"/>
          </p:nvPr>
        </p:nvSpPr>
        <p:spPr>
          <a:xfrm>
            <a:off x="71406" y="785794"/>
            <a:ext cx="5106993" cy="6022974"/>
          </a:xfrm>
        </p:spPr>
        <p:txBody>
          <a:bodyPr>
            <a:noAutofit/>
          </a:bodyPr>
          <a:lstStyle/>
          <a:p>
            <a:pPr algn="just"/>
            <a:r>
              <a:rPr lang="ru-RU" sz="2400" dirty="0" err="1"/>
              <a:t>Маданийлаштириш</a:t>
            </a:r>
            <a:r>
              <a:rPr lang="ru-RU" sz="2400" dirty="0"/>
              <a:t>-техника </a:t>
            </a:r>
            <a:r>
              <a:rPr lang="ru-RU" sz="2400" dirty="0" err="1"/>
              <a:t>ишлари</a:t>
            </a:r>
            <a:r>
              <a:rPr lang="ru-RU" sz="2400" dirty="0"/>
              <a:t> </a:t>
            </a:r>
            <a:r>
              <a:rPr lang="ru-RU" sz="2400" dirty="0" err="1"/>
              <a:t>ўтлоқнинг</a:t>
            </a:r>
            <a:r>
              <a:rPr lang="ru-RU" sz="2400" dirty="0"/>
              <a:t> </a:t>
            </a:r>
            <a:r>
              <a:rPr lang="ru-RU" sz="2400" dirty="0" err="1"/>
              <a:t>фойдали</a:t>
            </a:r>
            <a:r>
              <a:rPr lang="ru-RU" sz="2400" dirty="0"/>
              <a:t> </a:t>
            </a:r>
            <a:r>
              <a:rPr lang="ru-RU" sz="2400" dirty="0" err="1"/>
              <a:t>озуқабоп</a:t>
            </a:r>
            <a:r>
              <a:rPr lang="ru-RU" sz="2400" dirty="0"/>
              <a:t> </a:t>
            </a:r>
            <a:r>
              <a:rPr lang="ru-RU" sz="2400" dirty="0" err="1"/>
              <a:t>ўтлар</a:t>
            </a:r>
            <a:r>
              <a:rPr lang="ru-RU" sz="2400" dirty="0"/>
              <a:t> </a:t>
            </a:r>
            <a:r>
              <a:rPr lang="ru-RU" sz="2400" dirty="0" err="1"/>
              <a:t>ўсадиган</a:t>
            </a:r>
            <a:r>
              <a:rPr lang="ru-RU" sz="2400" dirty="0"/>
              <a:t> </a:t>
            </a:r>
            <a:r>
              <a:rPr lang="ru-RU" sz="2400" dirty="0" err="1"/>
              <a:t>майдонини</a:t>
            </a:r>
            <a:r>
              <a:rPr lang="ru-RU" sz="2400" dirty="0"/>
              <a:t> </a:t>
            </a:r>
            <a:r>
              <a:rPr lang="ru-RU" sz="2400" dirty="0" err="1"/>
              <a:t>кенгайтириш</a:t>
            </a:r>
            <a:r>
              <a:rPr lang="ru-RU" sz="2400" dirty="0"/>
              <a:t>, </a:t>
            </a:r>
            <a:r>
              <a:rPr lang="ru-RU" sz="2400" dirty="0" err="1"/>
              <a:t>ўтлар</a:t>
            </a:r>
            <a:r>
              <a:rPr lang="ru-RU" sz="2400" dirty="0"/>
              <a:t> </a:t>
            </a:r>
            <a:r>
              <a:rPr lang="ru-RU" sz="2400" dirty="0" err="1"/>
              <a:t>ҳосилини</a:t>
            </a:r>
            <a:r>
              <a:rPr lang="ru-RU" sz="2400" dirty="0"/>
              <a:t> </a:t>
            </a:r>
            <a:r>
              <a:rPr lang="ru-RU" sz="2400" dirty="0" err="1"/>
              <a:t>ошириш</a:t>
            </a:r>
            <a:r>
              <a:rPr lang="ru-RU" sz="2400" dirty="0"/>
              <a:t> </a:t>
            </a:r>
            <a:r>
              <a:rPr lang="ru-RU" sz="2400" dirty="0" err="1"/>
              <a:t>ва</a:t>
            </a:r>
            <a:r>
              <a:rPr lang="ru-RU" sz="2400" dirty="0"/>
              <a:t> </a:t>
            </a:r>
            <a:r>
              <a:rPr lang="ru-RU" sz="2400" dirty="0" err="1"/>
              <a:t>пичан</a:t>
            </a:r>
            <a:r>
              <a:rPr lang="ru-RU" sz="2400" dirty="0"/>
              <a:t> </a:t>
            </a:r>
            <a:r>
              <a:rPr lang="ru-RU" sz="2400" dirty="0" err="1"/>
              <a:t>тайёрлаш</a:t>
            </a:r>
            <a:r>
              <a:rPr lang="ru-RU" sz="2400" dirty="0"/>
              <a:t> </a:t>
            </a:r>
            <a:r>
              <a:rPr lang="ru-RU" sz="2400" dirty="0" err="1"/>
              <a:t>учун</a:t>
            </a:r>
            <a:r>
              <a:rPr lang="ru-RU" sz="2400" dirty="0"/>
              <a:t> </a:t>
            </a:r>
            <a:r>
              <a:rPr lang="ru-RU" sz="2400" dirty="0" err="1"/>
              <a:t>механизмлардан</a:t>
            </a:r>
            <a:r>
              <a:rPr lang="ru-RU" sz="2400" dirty="0"/>
              <a:t> </a:t>
            </a:r>
            <a:r>
              <a:rPr lang="ru-RU" sz="2400" dirty="0" err="1"/>
              <a:t>яхшироқ</a:t>
            </a:r>
            <a:r>
              <a:rPr lang="ru-RU" sz="2400" dirty="0"/>
              <a:t> </a:t>
            </a:r>
            <a:r>
              <a:rPr lang="ru-RU" sz="2400" dirty="0" err="1"/>
              <a:t>фойдаланишга</a:t>
            </a:r>
            <a:r>
              <a:rPr lang="ru-RU" sz="2400" dirty="0"/>
              <a:t> </a:t>
            </a:r>
            <a:r>
              <a:rPr lang="ru-RU" sz="2400" dirty="0" err="1"/>
              <a:t>шароит</a:t>
            </a:r>
            <a:r>
              <a:rPr lang="ru-RU" sz="2400" dirty="0"/>
              <a:t> </a:t>
            </a:r>
            <a:r>
              <a:rPr lang="ru-RU" sz="2400" dirty="0" err="1"/>
              <a:t>яратиш</a:t>
            </a:r>
            <a:r>
              <a:rPr lang="ru-RU" sz="2400" dirty="0"/>
              <a:t> </a:t>
            </a:r>
            <a:r>
              <a:rPr lang="ru-RU" sz="2400" dirty="0" err="1"/>
              <a:t>учун</a:t>
            </a:r>
            <a:r>
              <a:rPr lang="ru-RU" sz="2400" dirty="0"/>
              <a:t> </a:t>
            </a:r>
            <a:r>
              <a:rPr lang="ru-RU" sz="2400" dirty="0" err="1"/>
              <a:t>бажариладиган</a:t>
            </a:r>
            <a:r>
              <a:rPr lang="ru-RU" sz="2400" dirty="0"/>
              <a:t> </a:t>
            </a:r>
            <a:r>
              <a:rPr lang="ru-RU" sz="2400" dirty="0" err="1"/>
              <a:t>ишлардир</a:t>
            </a:r>
            <a:r>
              <a:rPr lang="ru-RU" sz="2400" dirty="0"/>
              <a:t>. </a:t>
            </a:r>
            <a:endParaRPr lang="ru-RU" sz="2400" dirty="0" smtClean="0"/>
          </a:p>
          <a:p>
            <a:pPr algn="just"/>
            <a:r>
              <a:rPr lang="ru-RU" sz="2400" dirty="0" err="1" smtClean="0"/>
              <a:t>Бу</a:t>
            </a:r>
            <a:r>
              <a:rPr lang="ru-RU" sz="2400" dirty="0" smtClean="0"/>
              <a:t> </a:t>
            </a:r>
            <a:r>
              <a:rPr lang="ru-RU" sz="2400" dirty="0" err="1"/>
              <a:t>ишларга</a:t>
            </a:r>
            <a:r>
              <a:rPr lang="ru-RU" sz="2400" dirty="0"/>
              <a:t> </a:t>
            </a:r>
            <a:r>
              <a:rPr lang="ru-RU" sz="2400" dirty="0" err="1"/>
              <a:t>яйлов</a:t>
            </a:r>
            <a:r>
              <a:rPr lang="ru-RU" sz="2400" dirty="0"/>
              <a:t> </a:t>
            </a:r>
            <a:r>
              <a:rPr lang="ru-RU" sz="2400" dirty="0" err="1"/>
              <a:t>ва</a:t>
            </a:r>
            <a:r>
              <a:rPr lang="ru-RU" sz="2400" dirty="0"/>
              <a:t> </a:t>
            </a:r>
            <a:r>
              <a:rPr lang="ru-RU" sz="2400" dirty="0" err="1"/>
              <a:t>пичанзор</a:t>
            </a:r>
            <a:r>
              <a:rPr lang="ru-RU" sz="2400" dirty="0"/>
              <a:t> </a:t>
            </a:r>
            <a:r>
              <a:rPr lang="ru-RU" sz="2400" dirty="0" err="1"/>
              <a:t>майдонларни</a:t>
            </a:r>
            <a:r>
              <a:rPr lang="ru-RU" sz="2400" dirty="0"/>
              <a:t> </a:t>
            </a:r>
            <a:r>
              <a:rPr lang="ru-RU" sz="2400" dirty="0" err="1"/>
              <a:t>дарахт</a:t>
            </a:r>
            <a:r>
              <a:rPr lang="ru-RU" sz="2400" dirty="0"/>
              <a:t> </a:t>
            </a:r>
            <a:r>
              <a:rPr lang="ru-RU" sz="2400" dirty="0" err="1"/>
              <a:t>ва</a:t>
            </a:r>
            <a:r>
              <a:rPr lang="ru-RU" sz="2400" dirty="0"/>
              <a:t> </a:t>
            </a:r>
            <a:r>
              <a:rPr lang="ru-RU" sz="2400" dirty="0" err="1"/>
              <a:t>буталардан</a:t>
            </a:r>
            <a:r>
              <a:rPr lang="ru-RU" sz="2400" dirty="0"/>
              <a:t>, </a:t>
            </a:r>
            <a:r>
              <a:rPr lang="ru-RU" sz="2400" dirty="0" err="1"/>
              <a:t>турли</a:t>
            </a:r>
            <a:r>
              <a:rPr lang="ru-RU" sz="2400" dirty="0"/>
              <a:t> </a:t>
            </a:r>
            <a:r>
              <a:rPr lang="ru-RU" sz="2400" dirty="0" err="1"/>
              <a:t>ахлат</a:t>
            </a:r>
            <a:r>
              <a:rPr lang="ru-RU" sz="2400" dirty="0"/>
              <a:t> </a:t>
            </a:r>
            <a:r>
              <a:rPr lang="ru-RU" sz="2400" dirty="0" err="1"/>
              <a:t>ва</a:t>
            </a:r>
            <a:r>
              <a:rPr lang="ru-RU" sz="2400" dirty="0"/>
              <a:t> </a:t>
            </a:r>
            <a:r>
              <a:rPr lang="ru-RU" sz="2400" dirty="0" err="1"/>
              <a:t>тошлардан</a:t>
            </a:r>
            <a:r>
              <a:rPr lang="ru-RU" sz="2400" dirty="0"/>
              <a:t> </a:t>
            </a:r>
            <a:r>
              <a:rPr lang="ru-RU" sz="2400" dirty="0" err="1"/>
              <a:t>тозалаш</a:t>
            </a:r>
            <a:r>
              <a:rPr lang="ru-RU" sz="2400" dirty="0"/>
              <a:t> </a:t>
            </a:r>
            <a:r>
              <a:rPr lang="ru-RU" sz="2400" dirty="0" err="1"/>
              <a:t>ва</a:t>
            </a:r>
            <a:r>
              <a:rPr lang="ru-RU" sz="2400" dirty="0"/>
              <a:t> </a:t>
            </a:r>
            <a:r>
              <a:rPr lang="ru-RU" sz="2400" dirty="0" err="1"/>
              <a:t>тупроқ</a:t>
            </a:r>
            <a:r>
              <a:rPr lang="ru-RU" sz="2400" dirty="0"/>
              <a:t> </a:t>
            </a:r>
            <a:r>
              <a:rPr lang="ru-RU" sz="2400" dirty="0" err="1"/>
              <a:t>юзасини</a:t>
            </a:r>
            <a:r>
              <a:rPr lang="ru-RU" sz="2400" dirty="0"/>
              <a:t> </a:t>
            </a:r>
            <a:r>
              <a:rPr lang="ru-RU" sz="2400" dirty="0" err="1"/>
              <a:t>текислаш</a:t>
            </a:r>
            <a:r>
              <a:rPr lang="ru-RU" sz="2400" dirty="0"/>
              <a:t> </a:t>
            </a:r>
            <a:r>
              <a:rPr lang="ru-RU" sz="2400" dirty="0" err="1"/>
              <a:t>кабилар</a:t>
            </a:r>
            <a:r>
              <a:rPr lang="ru-RU" sz="2400" dirty="0"/>
              <a:t> </a:t>
            </a:r>
            <a:r>
              <a:rPr lang="ru-RU" sz="2400" dirty="0" err="1"/>
              <a:t>киради</a:t>
            </a:r>
            <a:r>
              <a:rPr lang="ru-RU" sz="2400" dirty="0"/>
              <a:t>.</a:t>
            </a:r>
            <a:endParaRPr lang="ru-RU" sz="2400" dirty="0" smtClean="0"/>
          </a:p>
        </p:txBody>
      </p:sp>
      <p:pic>
        <p:nvPicPr>
          <p:cNvPr id="2051" name="Picture 3" descr="C:\ЮНЕСКО\Слайдлар\Ем хашак етиштириш\рАСМЛАР\0_d8721_f8afa875_L.jpg"/>
          <p:cNvPicPr>
            <a:picLocks noChangeAspect="1" noChangeArrowheads="1"/>
          </p:cNvPicPr>
          <p:nvPr/>
        </p:nvPicPr>
        <p:blipFill>
          <a:blip r:embed="rId2"/>
          <a:srcRect/>
          <a:stretch>
            <a:fillRect/>
          </a:stretch>
        </p:blipFill>
        <p:spPr bwMode="auto">
          <a:xfrm>
            <a:off x="5286380" y="1071546"/>
            <a:ext cx="3613138" cy="2928958"/>
          </a:xfrm>
          <a:prstGeom prst="rect">
            <a:avLst/>
          </a:prstGeom>
          <a:noFill/>
        </p:spPr>
      </p:pic>
      <p:pic>
        <p:nvPicPr>
          <p:cNvPr id="2053" name="Picture 5" descr="C:\ЮНЕСКО\Слайдлар\Ем хашак етиштириш\рАСМЛАР\01.jpg"/>
          <p:cNvPicPr>
            <a:picLocks noChangeAspect="1" noChangeArrowheads="1"/>
          </p:cNvPicPr>
          <p:nvPr/>
        </p:nvPicPr>
        <p:blipFill>
          <a:blip r:embed="rId3"/>
          <a:srcRect/>
          <a:stretch>
            <a:fillRect/>
          </a:stretch>
        </p:blipFill>
        <p:spPr bwMode="auto">
          <a:xfrm>
            <a:off x="5557419" y="4286256"/>
            <a:ext cx="3157985" cy="2143140"/>
          </a:xfrm>
          <a:prstGeom prst="rect">
            <a:avLst/>
          </a:prstGeom>
          <a:noFill/>
        </p:spPr>
      </p:pic>
    </p:spTree>
    <p:extLst>
      <p:ext uri="{BB962C8B-B14F-4D97-AF65-F5344CB8AC3E}">
        <p14:creationId xmlns:p14="http://schemas.microsoft.com/office/powerpoint/2010/main" xmlns="" val="307541804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402" name="Rectangle 2"/>
          <p:cNvSpPr>
            <a:spLocks noGrp="1" noChangeArrowheads="1"/>
          </p:cNvSpPr>
          <p:nvPr>
            <p:ph type="title"/>
          </p:nvPr>
        </p:nvSpPr>
        <p:spPr>
          <a:xfrm>
            <a:off x="457200" y="71414"/>
            <a:ext cx="8229600" cy="811213"/>
          </a:xfrm>
        </p:spPr>
        <p:txBody>
          <a:bodyPr>
            <a:normAutofit fontScale="90000"/>
          </a:bodyPr>
          <a:lstStyle/>
          <a:p>
            <a:pPr>
              <a:defRPr/>
            </a:pPr>
            <a:r>
              <a:rPr lang="ru-RU" b="1" dirty="0" err="1">
                <a:effectLst/>
              </a:rPr>
              <a:t>Дўнглик</a:t>
            </a:r>
            <a:r>
              <a:rPr lang="ru-RU" b="1" dirty="0">
                <a:effectLst/>
              </a:rPr>
              <a:t> </a:t>
            </a:r>
            <a:r>
              <a:rPr lang="ru-RU" b="1" dirty="0" err="1">
                <a:effectLst/>
              </a:rPr>
              <a:t>ва</a:t>
            </a:r>
            <a:r>
              <a:rPr lang="ru-RU" b="1" dirty="0">
                <a:effectLst/>
              </a:rPr>
              <a:t> </a:t>
            </a:r>
            <a:r>
              <a:rPr lang="ru-RU" b="1" dirty="0" err="1">
                <a:effectLst/>
              </a:rPr>
              <a:t>чуқурликларни</a:t>
            </a:r>
            <a:r>
              <a:rPr lang="ru-RU" b="1" dirty="0">
                <a:effectLst/>
              </a:rPr>
              <a:t> </a:t>
            </a:r>
            <a:r>
              <a:rPr lang="ru-RU" b="1" dirty="0" err="1">
                <a:effectLst/>
              </a:rPr>
              <a:t>текислаш</a:t>
            </a:r>
            <a:r>
              <a:rPr lang="ru-RU" cap="none" dirty="0" smtClean="0">
                <a:ln w="18415" cmpd="sng">
                  <a:solidFill>
                    <a:srgbClr val="0000FF"/>
                  </a:solidFill>
                  <a:prstDash val="solid"/>
                </a:ln>
                <a:solidFill>
                  <a:srgbClr val="0000FF"/>
                </a:solidFill>
                <a:effectLst>
                  <a:outerShdw blurRad="63500" dir="3600000" algn="tl" rotWithShape="0">
                    <a:srgbClr val="000000">
                      <a:alpha val="70000"/>
                    </a:srgbClr>
                  </a:outerShdw>
                </a:effectLst>
                <a:latin typeface="Times New Roman" pitchFamily="18" charset="0"/>
                <a:cs typeface="Times New Roman" pitchFamily="18" charset="0"/>
              </a:rPr>
              <a:t>.</a:t>
            </a:r>
            <a:endParaRPr lang="ru-RU" cap="none" dirty="0">
              <a:ln w="18415" cmpd="sng">
                <a:solidFill>
                  <a:srgbClr val="0000FF"/>
                </a:solidFill>
                <a:prstDash val="solid"/>
              </a:ln>
              <a:solidFill>
                <a:srgbClr val="0000FF"/>
              </a:solidFill>
              <a:effectLst>
                <a:outerShdw blurRad="63500" dir="3600000" algn="tl" rotWithShape="0">
                  <a:srgbClr val="000000">
                    <a:alpha val="70000"/>
                  </a:srgbClr>
                </a:outerShdw>
              </a:effectLst>
              <a:latin typeface="Times New Roman" pitchFamily="18" charset="0"/>
              <a:cs typeface="Times New Roman" pitchFamily="18" charset="0"/>
            </a:endParaRPr>
          </a:p>
        </p:txBody>
      </p:sp>
      <p:sp>
        <p:nvSpPr>
          <p:cNvPr id="11267" name="Rectangle 3"/>
          <p:cNvSpPr>
            <a:spLocks noGrp="1" noChangeArrowheads="1"/>
          </p:cNvSpPr>
          <p:nvPr>
            <p:ph idx="1"/>
          </p:nvPr>
        </p:nvSpPr>
        <p:spPr>
          <a:xfrm>
            <a:off x="285720" y="857232"/>
            <a:ext cx="8497887" cy="2428892"/>
          </a:xfrm>
          <a:solidFill>
            <a:srgbClr val="0000FF"/>
          </a:solidFill>
        </p:spPr>
        <p:txBody>
          <a:bodyPr>
            <a:normAutofit/>
          </a:bodyPr>
          <a:lstStyle/>
          <a:p>
            <a:pPr algn="just">
              <a:buFont typeface="Wingdings" pitchFamily="2" charset="2"/>
              <a:buChar char="v"/>
            </a:pPr>
            <a:r>
              <a:rPr lang="uz-Cyrl-UZ" sz="2400" dirty="0">
                <a:solidFill>
                  <a:srgbClr val="FFFF00"/>
                </a:solidFill>
              </a:rPr>
              <a:t>Ўтлоқлардаги турли катталикдаги дўнглик ва чуқурликлар пичан ўришда ва ҳайвон боқишда анча қийинчиликлар туғдиради. Бу тадбир табиий озуқа майдонларини яхшилашда алоҳида аҳамиятга эгадир. Пичан тайёрлашни механизациялаш ва ҳайвонларни турли жароҳатлардан сақлаш ўтлоқ юзаси текис бўлиши билан боғлиқ</a:t>
            </a:r>
            <a:r>
              <a:rPr lang="uz-Cyrl-UZ" sz="2400" dirty="0" smtClean="0">
                <a:solidFill>
                  <a:srgbClr val="FFFF00"/>
                </a:solidFill>
              </a:rPr>
              <a:t>. </a:t>
            </a:r>
            <a:endParaRPr lang="ru-RU" sz="2400" dirty="0">
              <a:solidFill>
                <a:srgbClr val="FFFF00"/>
              </a:solidFill>
            </a:endParaRPr>
          </a:p>
        </p:txBody>
      </p:sp>
      <p:pic>
        <p:nvPicPr>
          <p:cNvPr id="4098" name="Picture 2" descr="C:\ЮНЕСКО\Слайдлар\Ем хашак етиштириш\рАСМЛАР\planirovschik_pochvy.jpg"/>
          <p:cNvPicPr>
            <a:picLocks noChangeAspect="1" noChangeArrowheads="1"/>
          </p:cNvPicPr>
          <p:nvPr/>
        </p:nvPicPr>
        <p:blipFill>
          <a:blip r:embed="rId2"/>
          <a:srcRect/>
          <a:stretch>
            <a:fillRect/>
          </a:stretch>
        </p:blipFill>
        <p:spPr bwMode="auto">
          <a:xfrm>
            <a:off x="214282" y="3429000"/>
            <a:ext cx="4286280" cy="3214710"/>
          </a:xfrm>
          <a:prstGeom prst="rect">
            <a:avLst/>
          </a:prstGeom>
          <a:noFill/>
        </p:spPr>
      </p:pic>
      <p:pic>
        <p:nvPicPr>
          <p:cNvPr id="4099" name="Picture 3" descr="C:\ЮНЕСКО\Слайдлар\Ем хашак етиштириш\рАСМЛАР\-photo-o20150406-1760416_big.jpg"/>
          <p:cNvPicPr>
            <a:picLocks noChangeAspect="1" noChangeArrowheads="1"/>
          </p:cNvPicPr>
          <p:nvPr/>
        </p:nvPicPr>
        <p:blipFill>
          <a:blip r:embed="rId3"/>
          <a:srcRect b="5091"/>
          <a:stretch>
            <a:fillRect/>
          </a:stretch>
        </p:blipFill>
        <p:spPr bwMode="auto">
          <a:xfrm>
            <a:off x="4722843" y="3500438"/>
            <a:ext cx="4206875" cy="3071834"/>
          </a:xfrm>
          <a:prstGeom prst="rect">
            <a:avLst/>
          </a:prstGeom>
          <a:noFill/>
        </p:spPr>
      </p:pic>
    </p:spTree>
    <p:extLst>
      <p:ext uri="{BB962C8B-B14F-4D97-AF65-F5344CB8AC3E}">
        <p14:creationId xmlns:p14="http://schemas.microsoft.com/office/powerpoint/2010/main" xmlns="" val="395595041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402" name="Rectangle 2"/>
          <p:cNvSpPr>
            <a:spLocks noGrp="1" noChangeArrowheads="1"/>
          </p:cNvSpPr>
          <p:nvPr>
            <p:ph type="title"/>
          </p:nvPr>
        </p:nvSpPr>
        <p:spPr>
          <a:xfrm>
            <a:off x="457200" y="71414"/>
            <a:ext cx="8229600" cy="811213"/>
          </a:xfrm>
        </p:spPr>
        <p:txBody>
          <a:bodyPr/>
          <a:lstStyle/>
          <a:p>
            <a:pPr algn="ctr">
              <a:defRPr/>
            </a:pPr>
            <a:r>
              <a:rPr lang="ru-RU" b="1" dirty="0" err="1">
                <a:solidFill>
                  <a:srgbClr val="0000FF"/>
                </a:solidFill>
                <a:effectLst/>
              </a:rPr>
              <a:t>Сув</a:t>
            </a:r>
            <a:r>
              <a:rPr lang="ru-RU" b="1" dirty="0">
                <a:solidFill>
                  <a:srgbClr val="0000FF"/>
                </a:solidFill>
                <a:effectLst/>
              </a:rPr>
              <a:t> </a:t>
            </a:r>
            <a:r>
              <a:rPr lang="ru-RU" b="1" dirty="0" err="1">
                <a:solidFill>
                  <a:srgbClr val="0000FF"/>
                </a:solidFill>
                <a:effectLst/>
              </a:rPr>
              <a:t>режимини</a:t>
            </a:r>
            <a:r>
              <a:rPr lang="ru-RU" b="1" dirty="0">
                <a:solidFill>
                  <a:srgbClr val="0000FF"/>
                </a:solidFill>
                <a:effectLst/>
              </a:rPr>
              <a:t> </a:t>
            </a:r>
            <a:r>
              <a:rPr lang="ru-RU" b="1" dirty="0" err="1">
                <a:solidFill>
                  <a:srgbClr val="0000FF"/>
                </a:solidFill>
                <a:effectLst/>
              </a:rPr>
              <a:t>яхшилаш</a:t>
            </a:r>
            <a:r>
              <a:rPr lang="ru-RU" b="1" dirty="0" smtClean="0">
                <a:solidFill>
                  <a:srgbClr val="0000FF"/>
                </a:solidFill>
                <a:effectLst/>
              </a:rPr>
              <a:t>.</a:t>
            </a:r>
            <a:endParaRPr lang="ru-RU" b="1" cap="none" dirty="0">
              <a:ln w="1905"/>
              <a:solidFill>
                <a:srgbClr val="0000FF"/>
              </a:solidFill>
              <a:effectLst>
                <a:innerShdw blurRad="69850" dist="43180" dir="5400000">
                  <a:srgbClr val="000000">
                    <a:alpha val="65000"/>
                  </a:srgbClr>
                </a:innerShdw>
              </a:effectLst>
              <a:latin typeface="Times New Roman" pitchFamily="18" charset="0"/>
              <a:cs typeface="Times New Roman" pitchFamily="18" charset="0"/>
            </a:endParaRPr>
          </a:p>
        </p:txBody>
      </p:sp>
      <p:sp>
        <p:nvSpPr>
          <p:cNvPr id="11267" name="Rectangle 3"/>
          <p:cNvSpPr>
            <a:spLocks noGrp="1" noChangeArrowheads="1"/>
          </p:cNvSpPr>
          <p:nvPr>
            <p:ph idx="1"/>
          </p:nvPr>
        </p:nvSpPr>
        <p:spPr>
          <a:xfrm>
            <a:off x="285720" y="857232"/>
            <a:ext cx="8497887" cy="1857388"/>
          </a:xfrm>
          <a:pattFill prst="pct5">
            <a:fgClr>
              <a:srgbClr val="008080"/>
            </a:fgClr>
            <a:bgClr>
              <a:schemeClr val="bg1"/>
            </a:bgClr>
          </a:pattFill>
        </p:spPr>
        <p:txBody>
          <a:bodyPr>
            <a:normAutofit fontScale="92500"/>
          </a:bodyPr>
          <a:lstStyle/>
          <a:p>
            <a:pPr algn="just">
              <a:buFont typeface="Wingdings" pitchFamily="2" charset="2"/>
              <a:buChar char="v"/>
            </a:pPr>
            <a:r>
              <a:rPr lang="uz-Cyrl-UZ" sz="2400" dirty="0">
                <a:solidFill>
                  <a:srgbClr val="9933FF"/>
                </a:solidFill>
              </a:rPr>
              <a:t>Сув ўсимлик ҳаётининг асосий омилларидан. Ўсаётган ўт вазнининг 80-90 фоизи сувга тўғри келади. 1 гектар яхши ўтлоқдан вегетация даврида ўртача 5000 куб метр сув буғланади. Тупроқ намлиги дала нам сиғимига нисбатан 70-80 фоиз бўлганда ўтлоқдаги кўпйиллик ўтлар яхши ўсиб ривожланади.. </a:t>
            </a:r>
            <a:endParaRPr lang="ru-RU" sz="2400" dirty="0">
              <a:solidFill>
                <a:srgbClr val="9933FF"/>
              </a:solidFill>
            </a:endParaRPr>
          </a:p>
        </p:txBody>
      </p:sp>
      <p:pic>
        <p:nvPicPr>
          <p:cNvPr id="5122" name="Picture 2" descr="C:\ЮНЕСКО\Слайдлар\Ем хашак етиштириш\рАСМЛАР\vodny-j-rezhim.jpg"/>
          <p:cNvPicPr>
            <a:picLocks noChangeAspect="1" noChangeArrowheads="1"/>
          </p:cNvPicPr>
          <p:nvPr/>
        </p:nvPicPr>
        <p:blipFill>
          <a:blip r:embed="rId2"/>
          <a:srcRect t="7500"/>
          <a:stretch>
            <a:fillRect/>
          </a:stretch>
        </p:blipFill>
        <p:spPr bwMode="auto">
          <a:xfrm>
            <a:off x="4857752" y="3429000"/>
            <a:ext cx="4038655" cy="3143272"/>
          </a:xfrm>
          <a:prstGeom prst="rect">
            <a:avLst/>
          </a:prstGeom>
          <a:noFill/>
        </p:spPr>
      </p:pic>
      <p:pic>
        <p:nvPicPr>
          <p:cNvPr id="5123" name="Picture 3" descr="C:\ЮНЕСКО\Слайдлар\Ем хашак етиштириш\рАСМЛАР\02.jpg"/>
          <p:cNvPicPr>
            <a:picLocks noChangeAspect="1" noChangeArrowheads="1"/>
          </p:cNvPicPr>
          <p:nvPr/>
        </p:nvPicPr>
        <p:blipFill>
          <a:blip r:embed="rId3"/>
          <a:srcRect/>
          <a:stretch>
            <a:fillRect/>
          </a:stretch>
        </p:blipFill>
        <p:spPr bwMode="auto">
          <a:xfrm>
            <a:off x="304799" y="3371872"/>
            <a:ext cx="4410077" cy="3200400"/>
          </a:xfrm>
          <a:prstGeom prst="rect">
            <a:avLst/>
          </a:prstGeom>
          <a:noFill/>
        </p:spPr>
      </p:pic>
    </p:spTree>
    <p:extLst>
      <p:ext uri="{BB962C8B-B14F-4D97-AF65-F5344CB8AC3E}">
        <p14:creationId xmlns:p14="http://schemas.microsoft.com/office/powerpoint/2010/main" xmlns="" val="16790517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3"/>
          <p:cNvSpPr>
            <a:spLocks noGrp="1" noChangeArrowheads="1"/>
          </p:cNvSpPr>
          <p:nvPr>
            <p:ph idx="1"/>
          </p:nvPr>
        </p:nvSpPr>
        <p:spPr>
          <a:xfrm>
            <a:off x="142876" y="1054100"/>
            <a:ext cx="4857752" cy="4589478"/>
          </a:xfrm>
        </p:spPr>
        <p:style>
          <a:lnRef idx="0">
            <a:schemeClr val="accent4"/>
          </a:lnRef>
          <a:fillRef idx="3">
            <a:schemeClr val="accent4"/>
          </a:fillRef>
          <a:effectRef idx="3">
            <a:schemeClr val="accent4"/>
          </a:effectRef>
          <a:fontRef idx="minor">
            <a:schemeClr val="lt1"/>
          </a:fontRef>
        </p:style>
        <p:txBody>
          <a:bodyPr>
            <a:noAutofit/>
          </a:bodyPr>
          <a:lstStyle/>
          <a:p>
            <a:pPr algn="just">
              <a:lnSpc>
                <a:spcPct val="90000"/>
              </a:lnSpc>
            </a:pPr>
            <a:r>
              <a:rPr lang="ru-RU" sz="2000" dirty="0" err="1">
                <a:latin typeface="Times New Roman" pitchFamily="18" charset="0"/>
                <a:cs typeface="Times New Roman" pitchFamily="18" charset="0"/>
              </a:rPr>
              <a:t>Ҳосилдорлик</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тупроқдаги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микроорганизмлар</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фаолияти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тупроқ</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озуқа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ва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ҳаво</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режимлари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ва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тупроқдаги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сув</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миқдорига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боғлиқдир</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Ўзбекистоннинг</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ёғингарчилик</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кам</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бўладиган</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ва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суғорилмайдиган</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яйлов</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ва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пичанзорларида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ерости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сувлари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ўсимликлар</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ўсиши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учун</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жуда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аҳамиятли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ҳисобланади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Турли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ўтлар</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учун</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ерости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сувларининг</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чуқурлиги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ҳар</a:t>
            </a:r>
            <a:r>
              <a:rPr lang="ru-RU" sz="2000" dirty="0">
                <a:latin typeface="Times New Roman" pitchFamily="18" charset="0"/>
                <a:cs typeface="Times New Roman" pitchFamily="18" charset="0"/>
              </a:rPr>
              <a:t> хил </a:t>
            </a:r>
            <a:r>
              <a:rPr lang="ru-RU" sz="2000" dirty="0" err="1">
                <a:latin typeface="Times New Roman" pitchFamily="18" charset="0"/>
                <a:cs typeface="Times New Roman" pitchFamily="18" charset="0"/>
              </a:rPr>
              <a:t>бўлгани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маъқул</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саналади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Одатда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яйловларда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ерости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сувларининг</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чуқурлиги</a:t>
            </a:r>
            <a:r>
              <a:rPr lang="ru-RU" sz="2000" dirty="0">
                <a:latin typeface="Times New Roman" pitchFamily="18" charset="0"/>
                <a:cs typeface="Times New Roman" pitchFamily="18" charset="0"/>
              </a:rPr>
              <a:t> 80-90 см, </a:t>
            </a:r>
            <a:r>
              <a:rPr lang="ru-RU" sz="2000" dirty="0" err="1">
                <a:latin typeface="Times New Roman" pitchFamily="18" charset="0"/>
                <a:cs typeface="Times New Roman" pitchFamily="18" charset="0"/>
              </a:rPr>
              <a:t>пичан</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ўриш</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учун</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фойдаланиладиган</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майдонларда</a:t>
            </a:r>
            <a:r>
              <a:rPr lang="ru-RU" sz="2000" dirty="0">
                <a:latin typeface="Times New Roman" pitchFamily="18" charset="0"/>
                <a:cs typeface="Times New Roman" pitchFamily="18" charset="0"/>
              </a:rPr>
              <a:t> 60-70 см </a:t>
            </a:r>
            <a:r>
              <a:rPr lang="ru-RU" sz="2000" dirty="0" err="1">
                <a:latin typeface="Times New Roman" pitchFamily="18" charset="0"/>
                <a:cs typeface="Times New Roman" pitchFamily="18" charset="0"/>
              </a:rPr>
              <a:t>бўлиши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маъқул</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ҳисобланади</a:t>
            </a:r>
            <a:endParaRPr lang="ru-RU" sz="2000" dirty="0" smtClean="0">
              <a:latin typeface="Times New Roman" pitchFamily="18" charset="0"/>
              <a:cs typeface="Times New Roman" pitchFamily="18" charset="0"/>
            </a:endParaRPr>
          </a:p>
        </p:txBody>
      </p:sp>
      <p:sp>
        <p:nvSpPr>
          <p:cNvPr id="4" name="Rectangle 2"/>
          <p:cNvSpPr txBox="1">
            <a:spLocks noChangeArrowheads="1"/>
          </p:cNvSpPr>
          <p:nvPr/>
        </p:nvSpPr>
        <p:spPr bwMode="auto">
          <a:xfrm>
            <a:off x="1571604" y="71414"/>
            <a:ext cx="5286412" cy="482620"/>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b" anchorCtr="0" compatLnSpc="1">
            <a:prstTxWarp prst="textNoShape">
              <a:avLst/>
            </a:prstTxWarp>
          </a:bodyPr>
          <a:lstStyle/>
          <a:p>
            <a:pPr algn="ctr" eaLnBrk="0" hangingPunct="0">
              <a:lnSpc>
                <a:spcPct val="90000"/>
              </a:lnSpc>
              <a:defRPr/>
            </a:pPr>
            <a:r>
              <a:rPr lang="ru-RU" sz="2200" b="1" i="1" kern="0" dirty="0" err="1">
                <a:solidFill>
                  <a:srgbClr val="0000FF"/>
                </a:solidFill>
                <a:effectLst>
                  <a:outerShdw blurRad="38100" dist="38100" dir="2700000" algn="tl">
                    <a:srgbClr val="C0C0C0"/>
                  </a:outerShdw>
                </a:effectLst>
                <a:latin typeface="Calibri"/>
              </a:rPr>
              <a:t>Ҳосилдорлик</a:t>
            </a:r>
            <a:endParaRPr lang="ru-RU" sz="2200" b="1" kern="0" dirty="0">
              <a:solidFill>
                <a:srgbClr val="0000FF"/>
              </a:solidFill>
              <a:effectLst>
                <a:outerShdw blurRad="38100" dist="38100" dir="2700000" algn="tl">
                  <a:srgbClr val="C0C0C0"/>
                </a:outerShdw>
              </a:effectLst>
              <a:latin typeface="Calibri"/>
            </a:endParaRPr>
          </a:p>
        </p:txBody>
      </p:sp>
      <p:pic>
        <p:nvPicPr>
          <p:cNvPr id="6146" name="Picture 2" descr="C:\ЮНЕСКО\Слайдлар\Ем хашак етиштириш\рАСМЛАР\000022_E02B9F251CEB3C304325817B002759E2_174531.jpg"/>
          <p:cNvPicPr>
            <a:picLocks noChangeAspect="1" noChangeArrowheads="1"/>
          </p:cNvPicPr>
          <p:nvPr/>
        </p:nvPicPr>
        <p:blipFill>
          <a:blip r:embed="rId2"/>
          <a:srcRect b="12671"/>
          <a:stretch>
            <a:fillRect/>
          </a:stretch>
        </p:blipFill>
        <p:spPr bwMode="auto">
          <a:xfrm>
            <a:off x="4975284" y="571480"/>
            <a:ext cx="4168716" cy="2428892"/>
          </a:xfrm>
          <a:prstGeom prst="rect">
            <a:avLst/>
          </a:prstGeom>
          <a:noFill/>
        </p:spPr>
      </p:pic>
      <p:pic>
        <p:nvPicPr>
          <p:cNvPr id="6147" name="Picture 3" descr="C:\ЮНЕСКО\Слайдлар\Ем хашак етиштириш\рАСМЛАР\скачанные файлы (14).jpg"/>
          <p:cNvPicPr>
            <a:picLocks noChangeAspect="1" noChangeArrowheads="1"/>
          </p:cNvPicPr>
          <p:nvPr/>
        </p:nvPicPr>
        <p:blipFill>
          <a:blip r:embed="rId3"/>
          <a:srcRect/>
          <a:stretch>
            <a:fillRect/>
          </a:stretch>
        </p:blipFill>
        <p:spPr bwMode="auto">
          <a:xfrm>
            <a:off x="5143504" y="3143248"/>
            <a:ext cx="3857652" cy="2500330"/>
          </a:xfrm>
          <a:prstGeom prst="rect">
            <a:avLst/>
          </a:prstGeom>
          <a:noFill/>
        </p:spPr>
      </p:pic>
    </p:spTree>
    <p:extLst>
      <p:ext uri="{BB962C8B-B14F-4D97-AF65-F5344CB8AC3E}">
        <p14:creationId xmlns:p14="http://schemas.microsoft.com/office/powerpoint/2010/main" xmlns="" val="399403461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2"/>
          <p:cNvSpPr>
            <a:spLocks noGrp="1" noChangeArrowheads="1"/>
          </p:cNvSpPr>
          <p:nvPr>
            <p:ph type="title"/>
          </p:nvPr>
        </p:nvSpPr>
        <p:spPr>
          <a:xfrm>
            <a:off x="442913" y="142852"/>
            <a:ext cx="8243887" cy="396854"/>
          </a:xfrm>
        </p:spPr>
        <p:txBody>
          <a:bodyPr/>
          <a:lstStyle/>
          <a:p>
            <a:pPr>
              <a:defRPr/>
            </a:pPr>
            <a:r>
              <a:rPr lang="ru-RU" sz="2400" b="1" dirty="0" err="1">
                <a:effectLst/>
              </a:rPr>
              <a:t>Ўғитлар</a:t>
            </a:r>
            <a:r>
              <a:rPr lang="ru-RU" sz="2400" b="1" dirty="0" smtClean="0">
                <a:effectLst/>
              </a:rPr>
              <a:t>.</a:t>
            </a:r>
            <a:endParaRPr lang="ru-RU" sz="2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13315" name="Rectangle 3"/>
          <p:cNvSpPr>
            <a:spLocks noGrp="1" noChangeArrowheads="1"/>
          </p:cNvSpPr>
          <p:nvPr>
            <p:ph type="body" idx="1"/>
          </p:nvPr>
        </p:nvSpPr>
        <p:spPr>
          <a:xfrm>
            <a:off x="3000364" y="642918"/>
            <a:ext cx="5857916" cy="5929330"/>
          </a:xfrm>
        </p:spPr>
        <p:style>
          <a:lnRef idx="0">
            <a:schemeClr val="accent4"/>
          </a:lnRef>
          <a:fillRef idx="3">
            <a:schemeClr val="accent4"/>
          </a:fillRef>
          <a:effectRef idx="3">
            <a:schemeClr val="accent4"/>
          </a:effectRef>
          <a:fontRef idx="minor">
            <a:schemeClr val="lt1"/>
          </a:fontRef>
        </p:style>
        <p:txBody>
          <a:bodyPr/>
          <a:lstStyle/>
          <a:p>
            <a:pPr algn="just"/>
            <a:r>
              <a:rPr lang="ru-RU" sz="2600" dirty="0" err="1"/>
              <a:t>Ўғитлар</a:t>
            </a:r>
            <a:r>
              <a:rPr lang="ru-RU" sz="2600" dirty="0"/>
              <a:t> </a:t>
            </a:r>
            <a:r>
              <a:rPr lang="ru-RU" sz="2600" dirty="0" err="1"/>
              <a:t>ўтлар</a:t>
            </a:r>
            <a:r>
              <a:rPr lang="ru-RU" sz="2600" dirty="0"/>
              <a:t> </a:t>
            </a:r>
            <a:r>
              <a:rPr lang="ru-RU" sz="2600" dirty="0" err="1"/>
              <a:t>ҳосилини</a:t>
            </a:r>
            <a:r>
              <a:rPr lang="ru-RU" sz="2600" dirty="0"/>
              <a:t> </a:t>
            </a:r>
            <a:r>
              <a:rPr lang="ru-RU" sz="2600" dirty="0" err="1"/>
              <a:t>кўпайтиришнинг</a:t>
            </a:r>
            <a:r>
              <a:rPr lang="ru-RU" sz="2600" dirty="0"/>
              <a:t> </a:t>
            </a:r>
            <a:r>
              <a:rPr lang="ru-RU" sz="2600" dirty="0" err="1"/>
              <a:t>энг</a:t>
            </a:r>
            <a:r>
              <a:rPr lang="ru-RU" sz="2600" dirty="0"/>
              <a:t> </a:t>
            </a:r>
            <a:r>
              <a:rPr lang="ru-RU" sz="2600" dirty="0" err="1"/>
              <a:t>муҳим</a:t>
            </a:r>
            <a:r>
              <a:rPr lang="ru-RU" sz="2600" dirty="0"/>
              <a:t> </a:t>
            </a:r>
            <a:r>
              <a:rPr lang="ru-RU" sz="2600" dirty="0" err="1"/>
              <a:t>омили</a:t>
            </a:r>
            <a:r>
              <a:rPr lang="ru-RU" sz="2600" dirty="0"/>
              <a:t> </a:t>
            </a:r>
            <a:r>
              <a:rPr lang="ru-RU" sz="2600" dirty="0" err="1"/>
              <a:t>саналади</a:t>
            </a:r>
            <a:r>
              <a:rPr lang="ru-RU" sz="2600" dirty="0"/>
              <a:t>. </a:t>
            </a:r>
            <a:r>
              <a:rPr lang="ru-RU" sz="2600" dirty="0" err="1"/>
              <a:t>Ўтлар</a:t>
            </a:r>
            <a:r>
              <a:rPr lang="ru-RU" sz="2600" dirty="0"/>
              <a:t> </a:t>
            </a:r>
            <a:r>
              <a:rPr lang="ru-RU" sz="2600" dirty="0" err="1"/>
              <a:t>тупроқда</a:t>
            </a:r>
            <a:r>
              <a:rPr lang="ru-RU" sz="2600" dirty="0"/>
              <a:t> </a:t>
            </a:r>
            <a:r>
              <a:rPr lang="ru-RU" sz="2600" dirty="0" err="1"/>
              <a:t>етарли</a:t>
            </a:r>
            <a:r>
              <a:rPr lang="ru-RU" sz="2600" dirty="0"/>
              <a:t> </a:t>
            </a:r>
            <a:r>
              <a:rPr lang="ru-RU" sz="2600" dirty="0" err="1"/>
              <a:t>миқдорда</a:t>
            </a:r>
            <a:r>
              <a:rPr lang="ru-RU" sz="2600" dirty="0"/>
              <a:t> </a:t>
            </a:r>
            <a:r>
              <a:rPr lang="ru-RU" sz="2600" dirty="0" err="1"/>
              <a:t>озуқа</a:t>
            </a:r>
            <a:r>
              <a:rPr lang="ru-RU" sz="2600" dirty="0"/>
              <a:t> </a:t>
            </a:r>
            <a:r>
              <a:rPr lang="ru-RU" sz="2600" dirty="0" err="1"/>
              <a:t>моддалар</a:t>
            </a:r>
            <a:r>
              <a:rPr lang="ru-RU" sz="2600" dirty="0"/>
              <a:t> </a:t>
            </a:r>
            <a:r>
              <a:rPr lang="ru-RU" sz="2600" dirty="0" err="1"/>
              <a:t>бўлгандагина</a:t>
            </a:r>
            <a:r>
              <a:rPr lang="ru-RU" sz="2600" dirty="0"/>
              <a:t> </a:t>
            </a:r>
            <a:r>
              <a:rPr lang="ru-RU" sz="2600" dirty="0" err="1"/>
              <a:t>яхши</a:t>
            </a:r>
            <a:r>
              <a:rPr lang="ru-RU" sz="2600" dirty="0"/>
              <a:t> </a:t>
            </a:r>
            <a:r>
              <a:rPr lang="ru-RU" sz="2600" dirty="0" err="1"/>
              <a:t>ҳосил</a:t>
            </a:r>
            <a:r>
              <a:rPr lang="ru-RU" sz="2600" dirty="0"/>
              <a:t> </a:t>
            </a:r>
            <a:r>
              <a:rPr lang="ru-RU" sz="2600" dirty="0" err="1"/>
              <a:t>беради</a:t>
            </a:r>
            <a:r>
              <a:rPr lang="ru-RU" sz="2600" dirty="0"/>
              <a:t>. </a:t>
            </a:r>
            <a:r>
              <a:rPr lang="ru-RU" sz="2600" dirty="0" err="1"/>
              <a:t>Ўсимлик</a:t>
            </a:r>
            <a:r>
              <a:rPr lang="ru-RU" sz="2600" dirty="0"/>
              <a:t> </a:t>
            </a:r>
            <a:r>
              <a:rPr lang="ru-RU" sz="2600" dirty="0" err="1"/>
              <a:t>учун</a:t>
            </a:r>
            <a:r>
              <a:rPr lang="ru-RU" sz="2600" dirty="0"/>
              <a:t> </a:t>
            </a:r>
            <a:r>
              <a:rPr lang="ru-RU" sz="2600" dirty="0" err="1"/>
              <a:t>асосий</a:t>
            </a:r>
            <a:r>
              <a:rPr lang="ru-RU" sz="2600" dirty="0"/>
              <a:t> </a:t>
            </a:r>
            <a:r>
              <a:rPr lang="ru-RU" sz="2600" dirty="0" err="1"/>
              <a:t>озуқа</a:t>
            </a:r>
            <a:r>
              <a:rPr lang="ru-RU" sz="2600" dirty="0"/>
              <a:t> </a:t>
            </a:r>
            <a:r>
              <a:rPr lang="ru-RU" sz="2600" dirty="0" err="1"/>
              <a:t>элементлари</a:t>
            </a:r>
            <a:r>
              <a:rPr lang="ru-RU" sz="2600" dirty="0"/>
              <a:t> - азот, фосфор, </a:t>
            </a:r>
            <a:r>
              <a:rPr lang="ru-RU" sz="2600" dirty="0" err="1"/>
              <a:t>калийдир</a:t>
            </a:r>
            <a:r>
              <a:rPr lang="ru-RU" sz="2600" dirty="0"/>
              <a:t>, </a:t>
            </a:r>
            <a:r>
              <a:rPr lang="ru-RU" sz="2600" dirty="0" err="1"/>
              <a:t>аммо</a:t>
            </a:r>
            <a:r>
              <a:rPr lang="ru-RU" sz="2600" dirty="0"/>
              <a:t> </a:t>
            </a:r>
            <a:r>
              <a:rPr lang="ru-RU" sz="2600" dirty="0" err="1"/>
              <a:t>ўсимлик</a:t>
            </a:r>
            <a:r>
              <a:rPr lang="ru-RU" sz="2600" dirty="0"/>
              <a:t> </a:t>
            </a:r>
            <a:r>
              <a:rPr lang="ru-RU" sz="2600" dirty="0" err="1"/>
              <a:t>учун</a:t>
            </a:r>
            <a:r>
              <a:rPr lang="ru-RU" sz="2600" dirty="0"/>
              <a:t> </a:t>
            </a:r>
            <a:r>
              <a:rPr lang="ru-RU" sz="2600" dirty="0" err="1"/>
              <a:t>мис</a:t>
            </a:r>
            <a:r>
              <a:rPr lang="ru-RU" sz="2600" dirty="0"/>
              <a:t>, бор, марганец, кальций, </a:t>
            </a:r>
            <a:r>
              <a:rPr lang="ru-RU" sz="2600" dirty="0" err="1"/>
              <a:t>олтингугурт</a:t>
            </a:r>
            <a:r>
              <a:rPr lang="ru-RU" sz="2600" dirty="0"/>
              <a:t>, </a:t>
            </a:r>
            <a:r>
              <a:rPr lang="ru-RU" sz="2600" dirty="0" err="1"/>
              <a:t>рух</a:t>
            </a:r>
            <a:r>
              <a:rPr lang="ru-RU" sz="2600" dirty="0"/>
              <a:t>, молибден </a:t>
            </a:r>
            <a:r>
              <a:rPr lang="ru-RU" sz="2600" dirty="0" err="1"/>
              <a:t>ва</a:t>
            </a:r>
            <a:r>
              <a:rPr lang="ru-RU" sz="2600" dirty="0"/>
              <a:t> </a:t>
            </a:r>
            <a:r>
              <a:rPr lang="ru-RU" sz="2600" dirty="0" err="1"/>
              <a:t>бошқа</a:t>
            </a:r>
            <a:r>
              <a:rPr lang="ru-RU" sz="2600" dirty="0"/>
              <a:t> </a:t>
            </a:r>
            <a:r>
              <a:rPr lang="ru-RU" sz="2600" dirty="0" err="1"/>
              <a:t>элементлар</a:t>
            </a:r>
            <a:r>
              <a:rPr lang="ru-RU" sz="2600" dirty="0"/>
              <a:t> </a:t>
            </a:r>
            <a:r>
              <a:rPr lang="ru-RU" sz="2600" dirty="0" err="1"/>
              <a:t>ҳам</a:t>
            </a:r>
            <a:r>
              <a:rPr lang="ru-RU" sz="2600" dirty="0"/>
              <a:t> </a:t>
            </a:r>
            <a:r>
              <a:rPr lang="ru-RU" sz="2600" dirty="0" err="1"/>
              <a:t>зарурдир</a:t>
            </a:r>
            <a:r>
              <a:rPr lang="ru-RU" sz="2600" dirty="0"/>
              <a:t>. </a:t>
            </a:r>
            <a:endParaRPr lang="ru-RU" sz="2600" dirty="0" smtClean="0"/>
          </a:p>
        </p:txBody>
      </p:sp>
      <p:pic>
        <p:nvPicPr>
          <p:cNvPr id="7170" name="Picture 2" descr="C:\ЮНЕСКО\Слайдлар\Ем хашак етиштириш\рАСМЛАР\скачанные файлы (15).jpg"/>
          <p:cNvPicPr>
            <a:picLocks noChangeAspect="1" noChangeArrowheads="1"/>
          </p:cNvPicPr>
          <p:nvPr/>
        </p:nvPicPr>
        <p:blipFill>
          <a:blip r:embed="rId2"/>
          <a:srcRect/>
          <a:stretch>
            <a:fillRect/>
          </a:stretch>
        </p:blipFill>
        <p:spPr bwMode="auto">
          <a:xfrm>
            <a:off x="214282" y="785794"/>
            <a:ext cx="2514600" cy="2286016"/>
          </a:xfrm>
          <a:prstGeom prst="rect">
            <a:avLst/>
          </a:prstGeom>
          <a:noFill/>
        </p:spPr>
      </p:pic>
      <p:pic>
        <p:nvPicPr>
          <p:cNvPr id="7171" name="Picture 3" descr="C:\ЮНЕСКО\Слайдлар\Ем хашак етиштириш\рАСМЛАР\b32804c8.jpg"/>
          <p:cNvPicPr>
            <a:picLocks noChangeAspect="1" noChangeArrowheads="1"/>
          </p:cNvPicPr>
          <p:nvPr/>
        </p:nvPicPr>
        <p:blipFill>
          <a:blip r:embed="rId3"/>
          <a:srcRect/>
          <a:stretch>
            <a:fillRect/>
          </a:stretch>
        </p:blipFill>
        <p:spPr bwMode="auto">
          <a:xfrm>
            <a:off x="214282" y="3714752"/>
            <a:ext cx="2651125" cy="2878155"/>
          </a:xfrm>
          <a:prstGeom prst="rect">
            <a:avLst/>
          </a:prstGeom>
          <a:noFill/>
        </p:spPr>
      </p:pic>
    </p:spTree>
    <p:extLst>
      <p:ext uri="{BB962C8B-B14F-4D97-AF65-F5344CB8AC3E}">
        <p14:creationId xmlns:p14="http://schemas.microsoft.com/office/powerpoint/2010/main" xmlns="" val="324022763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style>
          <a:lnRef idx="0">
            <a:schemeClr val="accent4"/>
          </a:lnRef>
          <a:fillRef idx="3">
            <a:schemeClr val="accent4"/>
          </a:fillRef>
          <a:effectRef idx="3">
            <a:schemeClr val="accent4"/>
          </a:effectRef>
          <a:fontRef idx="minor">
            <a:schemeClr val="lt1"/>
          </a:fontRef>
        </p:style>
        <p:txBody>
          <a:bodyPr/>
          <a:lstStyle/>
          <a:p>
            <a:r>
              <a:rPr lang="ru-RU" sz="3600" dirty="0"/>
              <a:t>Минерал </a:t>
            </a:r>
            <a:r>
              <a:rPr lang="ru-RU" sz="3600" dirty="0" err="1"/>
              <a:t>ўғитларнинг</a:t>
            </a:r>
            <a:r>
              <a:rPr lang="ru-RU" sz="3600" dirty="0"/>
              <a:t> </a:t>
            </a:r>
            <a:r>
              <a:rPr lang="ru-RU" sz="3600" dirty="0" err="1"/>
              <a:t>ўтзорнинг</a:t>
            </a:r>
            <a:r>
              <a:rPr lang="ru-RU" sz="3600" dirty="0"/>
              <a:t> ботаник </a:t>
            </a:r>
            <a:r>
              <a:rPr lang="ru-RU" sz="3600" dirty="0" err="1"/>
              <a:t>таркибига</a:t>
            </a:r>
            <a:r>
              <a:rPr lang="ru-RU" sz="3600" dirty="0"/>
              <a:t> </a:t>
            </a:r>
            <a:r>
              <a:rPr lang="ru-RU" sz="3600" dirty="0" err="1"/>
              <a:t>таъсири</a:t>
            </a:r>
            <a:endParaRPr lang="ru-RU" sz="3600" dirty="0"/>
          </a:p>
        </p:txBody>
      </p:sp>
      <p:graphicFrame>
        <p:nvGraphicFramePr>
          <p:cNvPr id="4" name="Таблица 3"/>
          <p:cNvGraphicFramePr>
            <a:graphicFrameLocks noGrp="1"/>
          </p:cNvGraphicFramePr>
          <p:nvPr>
            <p:extLst/>
          </p:nvPr>
        </p:nvGraphicFramePr>
        <p:xfrm>
          <a:off x="251520" y="1916832"/>
          <a:ext cx="8784978" cy="4032447"/>
        </p:xfrm>
        <a:graphic>
          <a:graphicData uri="http://schemas.openxmlformats.org/drawingml/2006/table">
            <a:tbl>
              <a:tblPr>
                <a:tableStyleId>{E269D01E-BC32-4049-B463-5C60D7B0CCD2}</a:tableStyleId>
              </a:tblPr>
              <a:tblGrid>
                <a:gridCol w="1440160"/>
                <a:gridCol w="1944216"/>
                <a:gridCol w="2088232"/>
                <a:gridCol w="1944216"/>
                <a:gridCol w="1368154"/>
              </a:tblGrid>
              <a:tr h="773904">
                <a:tc>
                  <a:txBody>
                    <a:bodyPr/>
                    <a:lstStyle/>
                    <a:p>
                      <a:pPr indent="17780" algn="ctr" fontAlgn="base" hangingPunct="0">
                        <a:lnSpc>
                          <a:spcPct val="115000"/>
                        </a:lnSpc>
                        <a:spcAft>
                          <a:spcPts val="0"/>
                        </a:spcAft>
                      </a:pPr>
                      <a:r>
                        <a:rPr lang="ru-RU" sz="2000" dirty="0" err="1">
                          <a:effectLst/>
                        </a:rPr>
                        <a:t>Ўғитлар</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gradFill>
                      <a:gsLst>
                        <a:gs pos="0">
                          <a:schemeClr val="accent4">
                            <a:shade val="51000"/>
                            <a:satMod val="130000"/>
                          </a:schemeClr>
                        </a:gs>
                        <a:gs pos="70000">
                          <a:schemeClr val="accent4">
                            <a:shade val="93000"/>
                            <a:satMod val="130000"/>
                          </a:schemeClr>
                        </a:gs>
                        <a:gs pos="89000">
                          <a:schemeClr val="accent4">
                            <a:shade val="94000"/>
                            <a:satMod val="135000"/>
                          </a:schemeClr>
                        </a:gs>
                      </a:gsLst>
                      <a:lin ang="16200000" scaled="0"/>
                    </a:gradFill>
                  </a:tcPr>
                </a:tc>
                <a:tc gridSpan="4">
                  <a:txBody>
                    <a:bodyPr/>
                    <a:lstStyle/>
                    <a:p>
                      <a:pPr algn="ctr" fontAlgn="base" hangingPunct="0">
                        <a:lnSpc>
                          <a:spcPct val="115000"/>
                        </a:lnSpc>
                        <a:spcAft>
                          <a:spcPts val="0"/>
                        </a:spcAft>
                      </a:pPr>
                      <a:r>
                        <a:rPr lang="ru-RU" sz="2000">
                          <a:effectLst/>
                        </a:rPr>
                        <a:t>Массага нисбатан миқдори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gradFill>
                      <a:gsLst>
                        <a:gs pos="0">
                          <a:schemeClr val="accent4">
                            <a:shade val="51000"/>
                            <a:satMod val="130000"/>
                          </a:schemeClr>
                        </a:gs>
                        <a:gs pos="70000">
                          <a:schemeClr val="accent4">
                            <a:shade val="93000"/>
                            <a:satMod val="130000"/>
                          </a:schemeClr>
                        </a:gs>
                        <a:gs pos="89000">
                          <a:schemeClr val="accent4">
                            <a:shade val="94000"/>
                            <a:satMod val="135000"/>
                          </a:schemeClr>
                        </a:gs>
                      </a:gsLst>
                      <a:lin ang="16200000" scaled="0"/>
                    </a:gradFill>
                  </a:tcPr>
                </a:tc>
                <a:tc hMerge="1">
                  <a:txBody>
                    <a:bodyPr/>
                    <a:lstStyle/>
                    <a:p>
                      <a:endParaRPr lang="ru-RU"/>
                    </a:p>
                  </a:txBody>
                  <a:tcPr/>
                </a:tc>
                <a:tc hMerge="1">
                  <a:txBody>
                    <a:bodyPr/>
                    <a:lstStyle/>
                    <a:p>
                      <a:endParaRPr lang="ru-RU"/>
                    </a:p>
                  </a:txBody>
                  <a:tcPr/>
                </a:tc>
                <a:tc hMerge="1">
                  <a:txBody>
                    <a:bodyPr/>
                    <a:lstStyle/>
                    <a:p>
                      <a:endParaRPr lang="ru-RU"/>
                    </a:p>
                  </a:txBody>
                  <a:tcPr/>
                </a:tc>
              </a:tr>
              <a:tr h="936831">
                <a:tc>
                  <a:txBody>
                    <a:bodyPr/>
                    <a:lstStyle/>
                    <a:p>
                      <a:pPr indent="17780" algn="ctr" fontAlgn="base" hangingPunct="0">
                        <a:lnSpc>
                          <a:spcPct val="115000"/>
                        </a:lnSpc>
                        <a:spcAft>
                          <a:spcPts val="0"/>
                        </a:spcAft>
                      </a:pPr>
                      <a:r>
                        <a:rPr lang="ru-RU" sz="2000">
                          <a:effectLst/>
                        </a:rPr>
                        <a:t>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gradFill>
                      <a:gsLst>
                        <a:gs pos="0">
                          <a:schemeClr val="accent4">
                            <a:shade val="51000"/>
                            <a:satMod val="130000"/>
                          </a:schemeClr>
                        </a:gs>
                        <a:gs pos="70000">
                          <a:schemeClr val="accent4">
                            <a:shade val="93000"/>
                            <a:satMod val="130000"/>
                          </a:schemeClr>
                        </a:gs>
                        <a:gs pos="89000">
                          <a:schemeClr val="accent4">
                            <a:shade val="94000"/>
                            <a:satMod val="135000"/>
                          </a:schemeClr>
                        </a:gs>
                      </a:gsLst>
                      <a:lin ang="16200000" scaled="0"/>
                    </a:gradFill>
                  </a:tcPr>
                </a:tc>
                <a:tc>
                  <a:txBody>
                    <a:bodyPr/>
                    <a:lstStyle/>
                    <a:p>
                      <a:pPr algn="ctr" fontAlgn="base" hangingPunct="0">
                        <a:lnSpc>
                          <a:spcPct val="115000"/>
                        </a:lnSpc>
                        <a:spcAft>
                          <a:spcPts val="0"/>
                        </a:spcAft>
                      </a:pPr>
                      <a:r>
                        <a:rPr lang="ru-RU" sz="2000">
                          <a:effectLst/>
                        </a:rPr>
                        <a:t>Дуккаклилар</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gradFill>
                      <a:gsLst>
                        <a:gs pos="0">
                          <a:schemeClr val="accent4">
                            <a:shade val="51000"/>
                            <a:satMod val="130000"/>
                          </a:schemeClr>
                        </a:gs>
                        <a:gs pos="70000">
                          <a:schemeClr val="accent4">
                            <a:shade val="93000"/>
                            <a:satMod val="130000"/>
                          </a:schemeClr>
                        </a:gs>
                        <a:gs pos="89000">
                          <a:schemeClr val="accent4">
                            <a:shade val="94000"/>
                            <a:satMod val="135000"/>
                          </a:schemeClr>
                        </a:gs>
                      </a:gsLst>
                      <a:lin ang="16200000" scaled="0"/>
                    </a:gradFill>
                  </a:tcPr>
                </a:tc>
                <a:tc>
                  <a:txBody>
                    <a:bodyPr/>
                    <a:lstStyle/>
                    <a:p>
                      <a:pPr algn="ctr" fontAlgn="base" hangingPunct="0">
                        <a:lnSpc>
                          <a:spcPct val="115000"/>
                        </a:lnSpc>
                        <a:spcAft>
                          <a:spcPts val="0"/>
                        </a:spcAft>
                      </a:pPr>
                      <a:r>
                        <a:rPr lang="ru-RU" sz="2000">
                          <a:effectLst/>
                        </a:rPr>
                        <a:t>Қўнғирбошлар</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gradFill>
                      <a:gsLst>
                        <a:gs pos="0">
                          <a:schemeClr val="accent4">
                            <a:shade val="51000"/>
                            <a:satMod val="130000"/>
                          </a:schemeClr>
                        </a:gs>
                        <a:gs pos="70000">
                          <a:schemeClr val="accent4">
                            <a:shade val="93000"/>
                            <a:satMod val="130000"/>
                          </a:schemeClr>
                        </a:gs>
                        <a:gs pos="89000">
                          <a:schemeClr val="accent4">
                            <a:shade val="94000"/>
                            <a:satMod val="135000"/>
                          </a:schemeClr>
                        </a:gs>
                      </a:gsLst>
                      <a:lin ang="16200000" scaled="0"/>
                    </a:gradFill>
                  </a:tcPr>
                </a:tc>
                <a:tc>
                  <a:txBody>
                    <a:bodyPr/>
                    <a:lstStyle/>
                    <a:p>
                      <a:pPr algn="ctr" fontAlgn="base" hangingPunct="0">
                        <a:lnSpc>
                          <a:spcPct val="115000"/>
                        </a:lnSpc>
                        <a:spcAft>
                          <a:spcPts val="0"/>
                        </a:spcAft>
                      </a:pPr>
                      <a:r>
                        <a:rPr lang="ru-RU" sz="2000">
                          <a:effectLst/>
                        </a:rPr>
                        <a:t>ҳар хил ўтлар</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gradFill>
                      <a:gsLst>
                        <a:gs pos="0">
                          <a:schemeClr val="accent4">
                            <a:shade val="51000"/>
                            <a:satMod val="130000"/>
                          </a:schemeClr>
                        </a:gs>
                        <a:gs pos="70000">
                          <a:schemeClr val="accent4">
                            <a:shade val="93000"/>
                            <a:satMod val="130000"/>
                          </a:schemeClr>
                        </a:gs>
                        <a:gs pos="89000">
                          <a:schemeClr val="accent4">
                            <a:shade val="94000"/>
                            <a:satMod val="135000"/>
                          </a:schemeClr>
                        </a:gs>
                      </a:gsLst>
                      <a:lin ang="16200000" scaled="0"/>
                    </a:gradFill>
                  </a:tcPr>
                </a:tc>
                <a:tc>
                  <a:txBody>
                    <a:bodyPr/>
                    <a:lstStyle/>
                    <a:p>
                      <a:pPr algn="ctr" fontAlgn="base" hangingPunct="0">
                        <a:lnSpc>
                          <a:spcPct val="115000"/>
                        </a:lnSpc>
                        <a:spcAft>
                          <a:spcPts val="0"/>
                        </a:spcAft>
                      </a:pPr>
                      <a:r>
                        <a:rPr lang="ru-RU" sz="2000">
                          <a:effectLst/>
                        </a:rPr>
                        <a:t>Хилоллар</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gradFill>
                      <a:gsLst>
                        <a:gs pos="0">
                          <a:schemeClr val="accent4">
                            <a:shade val="51000"/>
                            <a:satMod val="130000"/>
                          </a:schemeClr>
                        </a:gs>
                        <a:gs pos="70000">
                          <a:schemeClr val="accent4">
                            <a:shade val="93000"/>
                            <a:satMod val="130000"/>
                          </a:schemeClr>
                        </a:gs>
                        <a:gs pos="89000">
                          <a:schemeClr val="accent4">
                            <a:shade val="94000"/>
                            <a:satMod val="135000"/>
                          </a:schemeClr>
                        </a:gs>
                      </a:gsLst>
                      <a:lin ang="16200000" scaled="0"/>
                    </a:gradFill>
                  </a:tcPr>
                </a:tc>
              </a:tr>
              <a:tr h="773904">
                <a:tc>
                  <a:txBody>
                    <a:bodyPr/>
                    <a:lstStyle/>
                    <a:p>
                      <a:pPr indent="17780" algn="ctr" fontAlgn="base" hangingPunct="0">
                        <a:lnSpc>
                          <a:spcPct val="115000"/>
                        </a:lnSpc>
                        <a:spcAft>
                          <a:spcPts val="0"/>
                        </a:spcAft>
                      </a:pPr>
                      <a:r>
                        <a:rPr lang="ru-RU" sz="2000">
                          <a:effectLst/>
                        </a:rPr>
                        <a:t>-</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gradFill>
                      <a:gsLst>
                        <a:gs pos="0">
                          <a:schemeClr val="accent4">
                            <a:shade val="51000"/>
                            <a:satMod val="130000"/>
                          </a:schemeClr>
                        </a:gs>
                        <a:gs pos="70000">
                          <a:schemeClr val="accent4">
                            <a:shade val="93000"/>
                            <a:satMod val="130000"/>
                          </a:schemeClr>
                        </a:gs>
                        <a:gs pos="89000">
                          <a:schemeClr val="accent4">
                            <a:shade val="94000"/>
                            <a:satMod val="135000"/>
                          </a:schemeClr>
                        </a:gs>
                      </a:gsLst>
                      <a:lin ang="16200000" scaled="0"/>
                    </a:gradFill>
                  </a:tcPr>
                </a:tc>
                <a:tc>
                  <a:txBody>
                    <a:bodyPr/>
                    <a:lstStyle/>
                    <a:p>
                      <a:pPr algn="ctr" fontAlgn="base" hangingPunct="0">
                        <a:lnSpc>
                          <a:spcPct val="115000"/>
                        </a:lnSpc>
                        <a:spcAft>
                          <a:spcPts val="0"/>
                        </a:spcAft>
                      </a:pPr>
                      <a:r>
                        <a:rPr lang="ru-RU" sz="2000">
                          <a:effectLst/>
                        </a:rPr>
                        <a:t>8,1</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gradFill>
                      <a:gsLst>
                        <a:gs pos="0">
                          <a:schemeClr val="accent4">
                            <a:shade val="51000"/>
                            <a:satMod val="130000"/>
                          </a:schemeClr>
                        </a:gs>
                        <a:gs pos="70000">
                          <a:schemeClr val="accent4">
                            <a:shade val="93000"/>
                            <a:satMod val="130000"/>
                          </a:schemeClr>
                        </a:gs>
                        <a:gs pos="89000">
                          <a:schemeClr val="accent4">
                            <a:shade val="94000"/>
                            <a:satMod val="135000"/>
                          </a:schemeClr>
                        </a:gs>
                      </a:gsLst>
                      <a:lin ang="16200000" scaled="0"/>
                    </a:gradFill>
                  </a:tcPr>
                </a:tc>
                <a:tc>
                  <a:txBody>
                    <a:bodyPr/>
                    <a:lstStyle/>
                    <a:p>
                      <a:pPr algn="ctr" fontAlgn="base" hangingPunct="0">
                        <a:lnSpc>
                          <a:spcPct val="115000"/>
                        </a:lnSpc>
                        <a:spcAft>
                          <a:spcPts val="0"/>
                        </a:spcAft>
                      </a:pPr>
                      <a:r>
                        <a:rPr lang="ru-RU" sz="2000">
                          <a:effectLst/>
                        </a:rPr>
                        <a:t>45,2</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gradFill>
                      <a:gsLst>
                        <a:gs pos="0">
                          <a:schemeClr val="accent4">
                            <a:shade val="51000"/>
                            <a:satMod val="130000"/>
                          </a:schemeClr>
                        </a:gs>
                        <a:gs pos="70000">
                          <a:schemeClr val="accent4">
                            <a:shade val="93000"/>
                            <a:satMod val="130000"/>
                          </a:schemeClr>
                        </a:gs>
                        <a:gs pos="89000">
                          <a:schemeClr val="accent4">
                            <a:shade val="94000"/>
                            <a:satMod val="135000"/>
                          </a:schemeClr>
                        </a:gs>
                      </a:gsLst>
                      <a:lin ang="16200000" scaled="0"/>
                    </a:gradFill>
                  </a:tcPr>
                </a:tc>
                <a:tc>
                  <a:txBody>
                    <a:bodyPr/>
                    <a:lstStyle/>
                    <a:p>
                      <a:pPr algn="ctr" fontAlgn="base" hangingPunct="0">
                        <a:lnSpc>
                          <a:spcPct val="115000"/>
                        </a:lnSpc>
                        <a:spcAft>
                          <a:spcPts val="0"/>
                        </a:spcAft>
                      </a:pPr>
                      <a:r>
                        <a:rPr lang="ru-RU" sz="2000">
                          <a:effectLst/>
                        </a:rPr>
                        <a:t>35,3</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gradFill>
                      <a:gsLst>
                        <a:gs pos="0">
                          <a:schemeClr val="accent4">
                            <a:shade val="51000"/>
                            <a:satMod val="130000"/>
                          </a:schemeClr>
                        </a:gs>
                        <a:gs pos="70000">
                          <a:schemeClr val="accent4">
                            <a:shade val="93000"/>
                            <a:satMod val="130000"/>
                          </a:schemeClr>
                        </a:gs>
                        <a:gs pos="89000">
                          <a:schemeClr val="accent4">
                            <a:shade val="94000"/>
                            <a:satMod val="135000"/>
                          </a:schemeClr>
                        </a:gs>
                      </a:gsLst>
                      <a:lin ang="16200000" scaled="0"/>
                    </a:gradFill>
                  </a:tcPr>
                </a:tc>
                <a:tc>
                  <a:txBody>
                    <a:bodyPr/>
                    <a:lstStyle/>
                    <a:p>
                      <a:pPr algn="ctr" fontAlgn="base" hangingPunct="0">
                        <a:lnSpc>
                          <a:spcPct val="115000"/>
                        </a:lnSpc>
                        <a:spcAft>
                          <a:spcPts val="0"/>
                        </a:spcAft>
                      </a:pPr>
                      <a:r>
                        <a:rPr lang="ru-RU" sz="2000">
                          <a:effectLst/>
                        </a:rPr>
                        <a:t>11,4</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gradFill>
                      <a:gsLst>
                        <a:gs pos="0">
                          <a:schemeClr val="accent4">
                            <a:shade val="51000"/>
                            <a:satMod val="130000"/>
                          </a:schemeClr>
                        </a:gs>
                        <a:gs pos="70000">
                          <a:schemeClr val="accent4">
                            <a:shade val="93000"/>
                            <a:satMod val="130000"/>
                          </a:schemeClr>
                        </a:gs>
                        <a:gs pos="89000">
                          <a:schemeClr val="accent4">
                            <a:shade val="94000"/>
                            <a:satMod val="135000"/>
                          </a:schemeClr>
                        </a:gs>
                      </a:gsLst>
                      <a:lin ang="16200000" scaled="0"/>
                    </a:gradFill>
                  </a:tcPr>
                </a:tc>
              </a:tr>
              <a:tr h="773904">
                <a:tc>
                  <a:txBody>
                    <a:bodyPr/>
                    <a:lstStyle/>
                    <a:p>
                      <a:pPr indent="17780" algn="ctr" fontAlgn="base" hangingPunct="0">
                        <a:lnSpc>
                          <a:spcPct val="115000"/>
                        </a:lnSpc>
                        <a:spcAft>
                          <a:spcPts val="0"/>
                        </a:spcAft>
                      </a:pPr>
                      <a:r>
                        <a:rPr lang="ru-RU" sz="2000">
                          <a:effectLst/>
                        </a:rPr>
                        <a:t>РК</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gradFill>
                      <a:gsLst>
                        <a:gs pos="0">
                          <a:schemeClr val="accent4">
                            <a:shade val="51000"/>
                            <a:satMod val="130000"/>
                          </a:schemeClr>
                        </a:gs>
                        <a:gs pos="70000">
                          <a:schemeClr val="accent4">
                            <a:shade val="93000"/>
                            <a:satMod val="130000"/>
                          </a:schemeClr>
                        </a:gs>
                        <a:gs pos="89000">
                          <a:schemeClr val="accent4">
                            <a:shade val="94000"/>
                            <a:satMod val="135000"/>
                          </a:schemeClr>
                        </a:gs>
                      </a:gsLst>
                      <a:lin ang="16200000" scaled="0"/>
                    </a:gradFill>
                  </a:tcPr>
                </a:tc>
                <a:tc>
                  <a:txBody>
                    <a:bodyPr/>
                    <a:lstStyle/>
                    <a:p>
                      <a:pPr algn="ctr" fontAlgn="base" hangingPunct="0">
                        <a:lnSpc>
                          <a:spcPct val="115000"/>
                        </a:lnSpc>
                        <a:spcAft>
                          <a:spcPts val="0"/>
                        </a:spcAft>
                      </a:pPr>
                      <a:r>
                        <a:rPr lang="ru-RU" sz="2000">
                          <a:effectLst/>
                        </a:rPr>
                        <a:t>24,9</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gradFill>
                      <a:gsLst>
                        <a:gs pos="0">
                          <a:schemeClr val="accent4">
                            <a:shade val="51000"/>
                            <a:satMod val="130000"/>
                          </a:schemeClr>
                        </a:gs>
                        <a:gs pos="70000">
                          <a:schemeClr val="accent4">
                            <a:shade val="93000"/>
                            <a:satMod val="130000"/>
                          </a:schemeClr>
                        </a:gs>
                        <a:gs pos="89000">
                          <a:schemeClr val="accent4">
                            <a:shade val="94000"/>
                            <a:satMod val="135000"/>
                          </a:schemeClr>
                        </a:gs>
                      </a:gsLst>
                      <a:lin ang="16200000" scaled="0"/>
                    </a:gradFill>
                  </a:tcPr>
                </a:tc>
                <a:tc>
                  <a:txBody>
                    <a:bodyPr/>
                    <a:lstStyle/>
                    <a:p>
                      <a:pPr algn="ctr" fontAlgn="base" hangingPunct="0">
                        <a:lnSpc>
                          <a:spcPct val="115000"/>
                        </a:lnSpc>
                        <a:spcAft>
                          <a:spcPts val="0"/>
                        </a:spcAft>
                      </a:pPr>
                      <a:r>
                        <a:rPr lang="ru-RU" sz="2000">
                          <a:effectLst/>
                        </a:rPr>
                        <a:t>45,7</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gradFill>
                      <a:gsLst>
                        <a:gs pos="0">
                          <a:schemeClr val="accent4">
                            <a:shade val="51000"/>
                            <a:satMod val="130000"/>
                          </a:schemeClr>
                        </a:gs>
                        <a:gs pos="70000">
                          <a:schemeClr val="accent4">
                            <a:shade val="93000"/>
                            <a:satMod val="130000"/>
                          </a:schemeClr>
                        </a:gs>
                        <a:gs pos="89000">
                          <a:schemeClr val="accent4">
                            <a:shade val="94000"/>
                            <a:satMod val="135000"/>
                          </a:schemeClr>
                        </a:gs>
                      </a:gsLst>
                      <a:lin ang="16200000" scaled="0"/>
                    </a:gradFill>
                  </a:tcPr>
                </a:tc>
                <a:tc>
                  <a:txBody>
                    <a:bodyPr/>
                    <a:lstStyle/>
                    <a:p>
                      <a:pPr algn="ctr" fontAlgn="base" hangingPunct="0">
                        <a:lnSpc>
                          <a:spcPct val="115000"/>
                        </a:lnSpc>
                        <a:spcAft>
                          <a:spcPts val="0"/>
                        </a:spcAft>
                      </a:pPr>
                      <a:r>
                        <a:rPr lang="ru-RU" sz="2000">
                          <a:effectLst/>
                        </a:rPr>
                        <a:t>23,1</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gradFill>
                      <a:gsLst>
                        <a:gs pos="0">
                          <a:schemeClr val="accent4">
                            <a:shade val="51000"/>
                            <a:satMod val="130000"/>
                          </a:schemeClr>
                        </a:gs>
                        <a:gs pos="70000">
                          <a:schemeClr val="accent4">
                            <a:shade val="93000"/>
                            <a:satMod val="130000"/>
                          </a:schemeClr>
                        </a:gs>
                        <a:gs pos="89000">
                          <a:schemeClr val="accent4">
                            <a:shade val="94000"/>
                            <a:satMod val="135000"/>
                          </a:schemeClr>
                        </a:gs>
                      </a:gsLst>
                      <a:lin ang="16200000" scaled="0"/>
                    </a:gradFill>
                  </a:tcPr>
                </a:tc>
                <a:tc>
                  <a:txBody>
                    <a:bodyPr/>
                    <a:lstStyle/>
                    <a:p>
                      <a:pPr algn="ctr" fontAlgn="base" hangingPunct="0">
                        <a:lnSpc>
                          <a:spcPct val="115000"/>
                        </a:lnSpc>
                        <a:spcAft>
                          <a:spcPts val="0"/>
                        </a:spcAft>
                      </a:pPr>
                      <a:r>
                        <a:rPr lang="ru-RU" sz="2000">
                          <a:effectLst/>
                        </a:rPr>
                        <a:t>6,4</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gradFill>
                      <a:gsLst>
                        <a:gs pos="0">
                          <a:schemeClr val="accent4">
                            <a:shade val="51000"/>
                            <a:satMod val="130000"/>
                          </a:schemeClr>
                        </a:gs>
                        <a:gs pos="70000">
                          <a:schemeClr val="accent4">
                            <a:shade val="93000"/>
                            <a:satMod val="130000"/>
                          </a:schemeClr>
                        </a:gs>
                        <a:gs pos="89000">
                          <a:schemeClr val="accent4">
                            <a:shade val="94000"/>
                            <a:satMod val="135000"/>
                          </a:schemeClr>
                        </a:gs>
                      </a:gsLst>
                      <a:lin ang="16200000" scaled="0"/>
                    </a:gradFill>
                  </a:tcPr>
                </a:tc>
              </a:tr>
              <a:tr h="773904">
                <a:tc>
                  <a:txBody>
                    <a:bodyPr/>
                    <a:lstStyle/>
                    <a:p>
                      <a:pPr indent="17780" algn="ctr" fontAlgn="base" hangingPunct="0">
                        <a:lnSpc>
                          <a:spcPct val="115000"/>
                        </a:lnSpc>
                        <a:spcAft>
                          <a:spcPts val="0"/>
                        </a:spcAft>
                      </a:pPr>
                      <a:r>
                        <a:rPr lang="ru-RU" sz="2000">
                          <a:effectLst/>
                        </a:rPr>
                        <a:t>NPK</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gradFill>
                      <a:gsLst>
                        <a:gs pos="0">
                          <a:schemeClr val="accent4">
                            <a:shade val="51000"/>
                            <a:satMod val="130000"/>
                          </a:schemeClr>
                        </a:gs>
                        <a:gs pos="70000">
                          <a:schemeClr val="accent4">
                            <a:shade val="93000"/>
                            <a:satMod val="130000"/>
                          </a:schemeClr>
                        </a:gs>
                        <a:gs pos="89000">
                          <a:schemeClr val="accent4">
                            <a:shade val="94000"/>
                            <a:satMod val="135000"/>
                          </a:schemeClr>
                        </a:gs>
                      </a:gsLst>
                      <a:lin ang="16200000" scaled="0"/>
                    </a:gradFill>
                  </a:tcPr>
                </a:tc>
                <a:tc>
                  <a:txBody>
                    <a:bodyPr/>
                    <a:lstStyle/>
                    <a:p>
                      <a:pPr algn="ctr" fontAlgn="base" hangingPunct="0">
                        <a:lnSpc>
                          <a:spcPct val="115000"/>
                        </a:lnSpc>
                        <a:spcAft>
                          <a:spcPts val="0"/>
                        </a:spcAft>
                      </a:pPr>
                      <a:r>
                        <a:rPr lang="ru-RU" sz="2000">
                          <a:effectLst/>
                        </a:rPr>
                        <a:t>11,3</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gradFill>
                      <a:gsLst>
                        <a:gs pos="0">
                          <a:schemeClr val="accent4">
                            <a:shade val="51000"/>
                            <a:satMod val="130000"/>
                          </a:schemeClr>
                        </a:gs>
                        <a:gs pos="70000">
                          <a:schemeClr val="accent4">
                            <a:shade val="93000"/>
                            <a:satMod val="130000"/>
                          </a:schemeClr>
                        </a:gs>
                        <a:gs pos="89000">
                          <a:schemeClr val="accent4">
                            <a:shade val="94000"/>
                            <a:satMod val="135000"/>
                          </a:schemeClr>
                        </a:gs>
                      </a:gsLst>
                      <a:lin ang="16200000" scaled="0"/>
                    </a:gradFill>
                  </a:tcPr>
                </a:tc>
                <a:tc>
                  <a:txBody>
                    <a:bodyPr/>
                    <a:lstStyle/>
                    <a:p>
                      <a:pPr algn="ctr" fontAlgn="base" hangingPunct="0">
                        <a:lnSpc>
                          <a:spcPct val="115000"/>
                        </a:lnSpc>
                        <a:spcAft>
                          <a:spcPts val="0"/>
                        </a:spcAft>
                      </a:pPr>
                      <a:r>
                        <a:rPr lang="ru-RU" sz="2000">
                          <a:effectLst/>
                        </a:rPr>
                        <a:t>64,5</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gradFill>
                      <a:gsLst>
                        <a:gs pos="0">
                          <a:schemeClr val="accent4">
                            <a:shade val="51000"/>
                            <a:satMod val="130000"/>
                          </a:schemeClr>
                        </a:gs>
                        <a:gs pos="70000">
                          <a:schemeClr val="accent4">
                            <a:shade val="93000"/>
                            <a:satMod val="130000"/>
                          </a:schemeClr>
                        </a:gs>
                        <a:gs pos="89000">
                          <a:schemeClr val="accent4">
                            <a:shade val="94000"/>
                            <a:satMod val="135000"/>
                          </a:schemeClr>
                        </a:gs>
                      </a:gsLst>
                      <a:lin ang="16200000" scaled="0"/>
                    </a:gradFill>
                  </a:tcPr>
                </a:tc>
                <a:tc>
                  <a:txBody>
                    <a:bodyPr/>
                    <a:lstStyle/>
                    <a:p>
                      <a:pPr algn="ctr" fontAlgn="base" hangingPunct="0">
                        <a:lnSpc>
                          <a:spcPct val="115000"/>
                        </a:lnSpc>
                        <a:spcAft>
                          <a:spcPts val="0"/>
                        </a:spcAft>
                      </a:pPr>
                      <a:r>
                        <a:rPr lang="ru-RU" sz="2000">
                          <a:effectLst/>
                        </a:rPr>
                        <a:t>16,9</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gradFill>
                      <a:gsLst>
                        <a:gs pos="0">
                          <a:schemeClr val="accent4">
                            <a:shade val="51000"/>
                            <a:satMod val="130000"/>
                          </a:schemeClr>
                        </a:gs>
                        <a:gs pos="70000">
                          <a:schemeClr val="accent4">
                            <a:shade val="93000"/>
                            <a:satMod val="130000"/>
                          </a:schemeClr>
                        </a:gs>
                        <a:gs pos="89000">
                          <a:schemeClr val="accent4">
                            <a:shade val="94000"/>
                            <a:satMod val="135000"/>
                          </a:schemeClr>
                        </a:gs>
                      </a:gsLst>
                      <a:lin ang="16200000" scaled="0"/>
                    </a:gradFill>
                  </a:tcPr>
                </a:tc>
                <a:tc>
                  <a:txBody>
                    <a:bodyPr/>
                    <a:lstStyle/>
                    <a:p>
                      <a:pPr algn="ctr" fontAlgn="base" hangingPunct="0">
                        <a:lnSpc>
                          <a:spcPct val="115000"/>
                        </a:lnSpc>
                        <a:spcAft>
                          <a:spcPts val="0"/>
                        </a:spcAft>
                      </a:pPr>
                      <a:r>
                        <a:rPr lang="ru-RU" sz="2000" dirty="0">
                          <a:effectLst/>
                        </a:rPr>
                        <a:t>7,3</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lnL w="3810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gradFill>
                      <a:gsLst>
                        <a:gs pos="0">
                          <a:schemeClr val="accent4">
                            <a:shade val="51000"/>
                            <a:satMod val="130000"/>
                          </a:schemeClr>
                        </a:gs>
                        <a:gs pos="70000">
                          <a:schemeClr val="accent4">
                            <a:shade val="93000"/>
                            <a:satMod val="130000"/>
                          </a:schemeClr>
                        </a:gs>
                        <a:gs pos="89000">
                          <a:schemeClr val="accent4">
                            <a:shade val="94000"/>
                            <a:satMod val="135000"/>
                          </a:schemeClr>
                        </a:gs>
                      </a:gsLst>
                      <a:lin ang="16200000" scaled="0"/>
                    </a:gradFill>
                  </a:tcPr>
                </a:tc>
              </a:tr>
            </a:tbl>
          </a:graphicData>
        </a:graphic>
      </p:graphicFrame>
    </p:spTree>
    <p:extLst>
      <p:ext uri="{BB962C8B-B14F-4D97-AF65-F5344CB8AC3E}">
        <p14:creationId xmlns:p14="http://schemas.microsoft.com/office/powerpoint/2010/main" xmlns="" val="370402033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2"/>
          <p:cNvSpPr>
            <a:spLocks noGrp="1" noChangeArrowheads="1"/>
          </p:cNvSpPr>
          <p:nvPr>
            <p:ph type="title"/>
          </p:nvPr>
        </p:nvSpPr>
        <p:spPr>
          <a:xfrm>
            <a:off x="442913" y="142852"/>
            <a:ext cx="8243887" cy="396854"/>
          </a:xfrm>
        </p:spPr>
        <p:txBody>
          <a:bodyPr/>
          <a:lstStyle/>
          <a:p>
            <a:pPr>
              <a:defRPr/>
            </a:pPr>
            <a:r>
              <a:rPr lang="ru-RU" sz="2400" b="1" i="1" dirty="0">
                <a:solidFill>
                  <a:srgbClr val="0033CC"/>
                </a:solidFill>
              </a:rPr>
              <a:t>Минерал </a:t>
            </a:r>
            <a:r>
              <a:rPr lang="ru-RU" sz="2400" b="1" i="1" dirty="0" err="1">
                <a:solidFill>
                  <a:srgbClr val="0033CC"/>
                </a:solidFill>
              </a:rPr>
              <a:t>ўғитлар</a:t>
            </a:r>
            <a:endParaRPr lang="ru-RU" sz="2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2" name="Объект 1"/>
          <p:cNvSpPr>
            <a:spLocks noGrp="1"/>
          </p:cNvSpPr>
          <p:nvPr>
            <p:ph idx="1"/>
          </p:nvPr>
        </p:nvSpPr>
        <p:spPr>
          <a:xfrm>
            <a:off x="385762" y="539731"/>
            <a:ext cx="8229600" cy="2601237"/>
          </a:xfrm>
        </p:spPr>
        <p:txBody>
          <a:bodyPr/>
          <a:lstStyle/>
          <a:p>
            <a:r>
              <a:rPr lang="ru-RU" sz="1500" b="1" dirty="0" err="1"/>
              <a:t>Азотли</a:t>
            </a:r>
            <a:r>
              <a:rPr lang="ru-RU" sz="1500" b="1" dirty="0"/>
              <a:t>, </a:t>
            </a:r>
            <a:r>
              <a:rPr lang="ru-RU" sz="1500" b="1" dirty="0" err="1"/>
              <a:t>фосфорли</a:t>
            </a:r>
            <a:r>
              <a:rPr lang="ru-RU" sz="1500" b="1" dirty="0"/>
              <a:t> </a:t>
            </a:r>
            <a:r>
              <a:rPr lang="ru-RU" sz="1500" b="1" dirty="0" err="1"/>
              <a:t>ва</a:t>
            </a:r>
            <a:r>
              <a:rPr lang="ru-RU" sz="1500" b="1" dirty="0"/>
              <a:t> </a:t>
            </a:r>
            <a:r>
              <a:rPr lang="ru-RU" sz="1500" b="1" dirty="0" err="1"/>
              <a:t>калийли</a:t>
            </a:r>
            <a:r>
              <a:rPr lang="ru-RU" sz="1500" b="1" dirty="0"/>
              <a:t> </a:t>
            </a:r>
            <a:r>
              <a:rPr lang="ru-RU" sz="1500" b="1" dirty="0" err="1"/>
              <a:t>ўғитлар</a:t>
            </a:r>
            <a:r>
              <a:rPr lang="ru-RU" sz="1500" b="1" dirty="0"/>
              <a:t> минерал </a:t>
            </a:r>
            <a:r>
              <a:rPr lang="ru-RU" sz="1500" b="1" dirty="0" err="1"/>
              <a:t>ҳисобланади</a:t>
            </a:r>
            <a:r>
              <a:rPr lang="ru-RU" sz="1500" b="1" dirty="0"/>
              <a:t>. </a:t>
            </a:r>
            <a:r>
              <a:rPr lang="ru-RU" sz="1500" b="1" dirty="0" err="1"/>
              <a:t>Уларни</a:t>
            </a:r>
            <a:r>
              <a:rPr lang="ru-RU" sz="1500" b="1" dirty="0"/>
              <a:t> </a:t>
            </a:r>
            <a:r>
              <a:rPr lang="ru-RU" sz="1500" b="1" dirty="0" err="1"/>
              <a:t>кимё</a:t>
            </a:r>
            <a:r>
              <a:rPr lang="ru-RU" sz="1500" b="1" dirty="0"/>
              <a:t> </a:t>
            </a:r>
            <a:r>
              <a:rPr lang="ru-RU" sz="1500" b="1" dirty="0" err="1"/>
              <a:t>саноати</a:t>
            </a:r>
            <a:r>
              <a:rPr lang="ru-RU" sz="1500" b="1" dirty="0"/>
              <a:t> </a:t>
            </a:r>
            <a:r>
              <a:rPr lang="ru-RU" sz="1500" b="1" dirty="0" err="1"/>
              <a:t>ишлаб</a:t>
            </a:r>
            <a:r>
              <a:rPr lang="ru-RU" sz="1500" b="1" dirty="0"/>
              <a:t> </a:t>
            </a:r>
            <a:r>
              <a:rPr lang="ru-RU" sz="1500" b="1" dirty="0" err="1"/>
              <a:t>чиқаради</a:t>
            </a:r>
            <a:r>
              <a:rPr lang="ru-RU" sz="1500" b="1" dirty="0"/>
              <a:t>. </a:t>
            </a:r>
            <a:r>
              <a:rPr lang="ru-RU" sz="1500" b="1" dirty="0" err="1"/>
              <a:t>Азотли</a:t>
            </a:r>
            <a:r>
              <a:rPr lang="ru-RU" sz="1500" b="1" dirty="0"/>
              <a:t> </a:t>
            </a:r>
            <a:r>
              <a:rPr lang="ru-RU" sz="1500" b="1" dirty="0" err="1"/>
              <a:t>ўғитлардан</a:t>
            </a:r>
            <a:r>
              <a:rPr lang="ru-RU" sz="1500" b="1" dirty="0"/>
              <a:t> </a:t>
            </a:r>
            <a:r>
              <a:rPr lang="ru-RU" sz="1500" b="1" dirty="0" err="1"/>
              <a:t>ўтлар</a:t>
            </a:r>
            <a:r>
              <a:rPr lang="ru-RU" sz="1500" b="1" dirty="0"/>
              <a:t> </a:t>
            </a:r>
            <a:r>
              <a:rPr lang="ru-RU" sz="1500" b="1" dirty="0" err="1"/>
              <a:t>учун</a:t>
            </a:r>
            <a:r>
              <a:rPr lang="ru-RU" sz="1500" b="1" dirty="0"/>
              <a:t> аммиак </a:t>
            </a:r>
            <a:r>
              <a:rPr lang="ru-RU" sz="1500" b="1" dirty="0" err="1"/>
              <a:t>селитраси</a:t>
            </a:r>
            <a:r>
              <a:rPr lang="ru-RU" sz="1500" b="1" dirty="0"/>
              <a:t> (</a:t>
            </a:r>
            <a:r>
              <a:rPr lang="ru-RU" sz="1500" b="1" dirty="0" err="1"/>
              <a:t>таркибида</a:t>
            </a:r>
            <a:r>
              <a:rPr lang="ru-RU" sz="1500" b="1" dirty="0"/>
              <a:t> 33-34% азот), аммоний сульфат (20% азот) </a:t>
            </a:r>
            <a:r>
              <a:rPr lang="ru-RU" sz="1500" b="1" dirty="0" err="1"/>
              <a:t>ва</a:t>
            </a:r>
            <a:r>
              <a:rPr lang="ru-RU" sz="1500" b="1" dirty="0"/>
              <a:t> мочевина (46 % азот) </a:t>
            </a:r>
            <a:r>
              <a:rPr lang="ru-RU" sz="1500" b="1" dirty="0" err="1"/>
              <a:t>кенг</a:t>
            </a:r>
            <a:r>
              <a:rPr lang="ru-RU" sz="1500" b="1" dirty="0"/>
              <a:t> </a:t>
            </a:r>
            <a:r>
              <a:rPr lang="ru-RU" sz="1500" b="1" dirty="0" err="1"/>
              <a:t>қўлланилади</a:t>
            </a:r>
            <a:r>
              <a:rPr lang="ru-RU" sz="1500" b="1" dirty="0"/>
              <a:t>. </a:t>
            </a:r>
            <a:r>
              <a:rPr lang="ru-RU" sz="1500" b="1" dirty="0" err="1"/>
              <a:t>Шунингдек</a:t>
            </a:r>
            <a:r>
              <a:rPr lang="ru-RU" sz="1500" b="1" dirty="0"/>
              <a:t>, </a:t>
            </a:r>
            <a:r>
              <a:rPr lang="ru-RU" sz="1500" b="1" dirty="0" err="1"/>
              <a:t>суюқ</a:t>
            </a:r>
            <a:r>
              <a:rPr lang="ru-RU" sz="1500" b="1" dirty="0"/>
              <a:t> </a:t>
            </a:r>
            <a:r>
              <a:rPr lang="ru-RU" sz="1500" b="1" dirty="0" err="1"/>
              <a:t>азотли</a:t>
            </a:r>
            <a:r>
              <a:rPr lang="ru-RU" sz="1500" b="1" dirty="0"/>
              <a:t> </a:t>
            </a:r>
            <a:r>
              <a:rPr lang="ru-RU" sz="1500" b="1" dirty="0" err="1"/>
              <a:t>ўғитлар</a:t>
            </a:r>
            <a:r>
              <a:rPr lang="ru-RU" sz="1500" b="1" dirty="0"/>
              <a:t> (</a:t>
            </a:r>
            <a:r>
              <a:rPr lang="ru-RU" sz="1500" b="1" dirty="0" err="1"/>
              <a:t>сувли</a:t>
            </a:r>
            <a:r>
              <a:rPr lang="ru-RU" sz="1500" b="1" dirty="0"/>
              <a:t> </a:t>
            </a:r>
            <a:r>
              <a:rPr lang="ru-RU" sz="1500" b="1" dirty="0" err="1"/>
              <a:t>ва</a:t>
            </a:r>
            <a:r>
              <a:rPr lang="ru-RU" sz="1500" b="1" dirty="0"/>
              <a:t> </a:t>
            </a:r>
            <a:r>
              <a:rPr lang="ru-RU" sz="1500" b="1" dirty="0" err="1"/>
              <a:t>сувсиз</a:t>
            </a:r>
            <a:r>
              <a:rPr lang="ru-RU" sz="1500" b="1" dirty="0"/>
              <a:t> аммиак) </a:t>
            </a:r>
            <a:r>
              <a:rPr lang="ru-RU" sz="1500" b="1" dirty="0" err="1"/>
              <a:t>ҳам</a:t>
            </a:r>
            <a:r>
              <a:rPr lang="ru-RU" sz="1500" b="1" dirty="0"/>
              <a:t> </a:t>
            </a:r>
            <a:r>
              <a:rPr lang="ru-RU" sz="1500" b="1" dirty="0" err="1"/>
              <a:t>ишлатилади</a:t>
            </a:r>
            <a:r>
              <a:rPr lang="ru-RU" sz="1500" b="1" dirty="0"/>
              <a:t>.</a:t>
            </a:r>
          </a:p>
          <a:p>
            <a:r>
              <a:rPr lang="ru-RU" sz="1500" b="1" dirty="0" err="1"/>
              <a:t>Ўтзорлар</a:t>
            </a:r>
            <a:r>
              <a:rPr lang="ru-RU" sz="1500" b="1" dirty="0"/>
              <a:t> </a:t>
            </a:r>
            <a:r>
              <a:rPr lang="ru-RU" sz="1500" b="1" dirty="0" err="1"/>
              <a:t>учун</a:t>
            </a:r>
            <a:r>
              <a:rPr lang="ru-RU" sz="1500" b="1" dirty="0"/>
              <a:t> </a:t>
            </a:r>
            <a:r>
              <a:rPr lang="ru-RU" sz="1500" b="1" dirty="0" err="1"/>
              <a:t>фосфорли</a:t>
            </a:r>
            <a:r>
              <a:rPr lang="ru-RU" sz="1500" b="1" dirty="0"/>
              <a:t> </a:t>
            </a:r>
            <a:r>
              <a:rPr lang="ru-RU" sz="1500" b="1" dirty="0" err="1"/>
              <a:t>ўғитлардан</a:t>
            </a:r>
            <a:r>
              <a:rPr lang="ru-RU" sz="1500" b="1" dirty="0"/>
              <a:t> суперфосфат (</a:t>
            </a:r>
            <a:r>
              <a:rPr lang="ru-RU" sz="1500" b="1" dirty="0" err="1"/>
              <a:t>таркибида</a:t>
            </a:r>
            <a:r>
              <a:rPr lang="ru-RU" sz="1500" b="1" dirty="0"/>
              <a:t> 20% </a:t>
            </a:r>
            <a:r>
              <a:rPr lang="ru-RU" sz="1500" b="1" dirty="0" err="1"/>
              <a:t>атрофида</a:t>
            </a:r>
            <a:r>
              <a:rPr lang="ru-RU" sz="1500" b="1" dirty="0"/>
              <a:t> </a:t>
            </a:r>
            <a:r>
              <a:rPr lang="en-US" sz="1500" b="1" dirty="0"/>
              <a:t>P2</a:t>
            </a:r>
            <a:r>
              <a:rPr lang="ru-RU" sz="1500" b="1" dirty="0"/>
              <a:t>О5), фосфорит </a:t>
            </a:r>
            <a:r>
              <a:rPr lang="ru-RU" sz="1500" b="1" dirty="0" err="1"/>
              <a:t>уни</a:t>
            </a:r>
            <a:r>
              <a:rPr lang="ru-RU" sz="1500" b="1" dirty="0"/>
              <a:t> (14% Р2О5) </a:t>
            </a:r>
            <a:r>
              <a:rPr lang="ru-RU" sz="1500" b="1" dirty="0" err="1"/>
              <a:t>ва</a:t>
            </a:r>
            <a:r>
              <a:rPr lang="ru-RU" sz="1500" b="1" dirty="0"/>
              <a:t> мартен </a:t>
            </a:r>
            <a:r>
              <a:rPr lang="ru-RU" sz="1500" b="1" dirty="0" err="1"/>
              <a:t>фосфатшлак</a:t>
            </a:r>
            <a:r>
              <a:rPr lang="ru-RU" sz="1500" b="1" dirty="0"/>
              <a:t> (10% Р2О5), </a:t>
            </a:r>
            <a:r>
              <a:rPr lang="ru-RU" sz="1500" b="1" dirty="0" err="1"/>
              <a:t>шунингдек</a:t>
            </a:r>
            <a:r>
              <a:rPr lang="ru-RU" sz="1500" b="1" dirty="0"/>
              <a:t>, </a:t>
            </a:r>
            <a:r>
              <a:rPr lang="ru-RU" sz="1500" b="1" dirty="0" err="1"/>
              <a:t>қўш</a:t>
            </a:r>
            <a:r>
              <a:rPr lang="ru-RU" sz="1500" b="1" dirty="0"/>
              <a:t> суперфосфат </a:t>
            </a:r>
            <a:r>
              <a:rPr lang="ru-RU" sz="1500" b="1" dirty="0" err="1"/>
              <a:t>ишлатилади</a:t>
            </a:r>
            <a:r>
              <a:rPr lang="ru-RU" sz="1500" b="1" dirty="0"/>
              <a:t>.</a:t>
            </a:r>
          </a:p>
          <a:p>
            <a:r>
              <a:rPr lang="ru-RU" sz="1500" b="1" dirty="0" err="1"/>
              <a:t>Калийли</a:t>
            </a:r>
            <a:r>
              <a:rPr lang="ru-RU" sz="1500" b="1" dirty="0"/>
              <a:t> </a:t>
            </a:r>
            <a:r>
              <a:rPr lang="ru-RU" sz="1500" b="1" dirty="0" err="1"/>
              <a:t>ўғитлардан</a:t>
            </a:r>
            <a:r>
              <a:rPr lang="ru-RU" sz="1500" b="1" dirty="0"/>
              <a:t> </a:t>
            </a:r>
            <a:r>
              <a:rPr lang="ru-RU" sz="1500" b="1" dirty="0" err="1"/>
              <a:t>хлорли</a:t>
            </a:r>
            <a:r>
              <a:rPr lang="ru-RU" sz="1500" b="1" dirty="0"/>
              <a:t> калий (</a:t>
            </a:r>
            <a:r>
              <a:rPr lang="ru-RU" sz="1500" b="1" dirty="0" err="1"/>
              <a:t>таркибида</a:t>
            </a:r>
            <a:r>
              <a:rPr lang="ru-RU" sz="1500" b="1" dirty="0"/>
              <a:t> 45,5% К20)</a:t>
            </a:r>
            <a:r>
              <a:rPr lang="ru-RU" sz="1500" b="1" dirty="0" err="1"/>
              <a:t>ва</a:t>
            </a:r>
            <a:r>
              <a:rPr lang="ru-RU" sz="1500" b="1" dirty="0"/>
              <a:t> 30 </a:t>
            </a:r>
            <a:r>
              <a:rPr lang="ru-RU" sz="1500" b="1" dirty="0" err="1"/>
              <a:t>ёки</a:t>
            </a:r>
            <a:r>
              <a:rPr lang="ru-RU" sz="1500" b="1" dirty="0"/>
              <a:t> 40 </a:t>
            </a:r>
            <a:r>
              <a:rPr lang="ru-RU" sz="1500" b="1" dirty="0" err="1"/>
              <a:t>фоизли</a:t>
            </a:r>
            <a:r>
              <a:rPr lang="ru-RU" sz="1500" b="1" dirty="0"/>
              <a:t> калий тузи </a:t>
            </a:r>
            <a:r>
              <a:rPr lang="ru-RU" sz="1500" b="1" dirty="0" err="1"/>
              <a:t>қўлланилади</a:t>
            </a:r>
            <a:endParaRPr lang="ru-RU" sz="1500" b="1" dirty="0"/>
          </a:p>
          <a:p>
            <a:endParaRPr lang="ru-RU" sz="1500" b="1" dirty="0"/>
          </a:p>
        </p:txBody>
      </p:sp>
      <p:pic>
        <p:nvPicPr>
          <p:cNvPr id="8194" name="Picture 2" descr="C:\ЮНЕСКО\Слайдлар\Ем хашак етиштириш\рАСМЛАР\mineralnyie-udobreniya.jpg"/>
          <p:cNvPicPr>
            <a:picLocks noChangeAspect="1" noChangeArrowheads="1"/>
          </p:cNvPicPr>
          <p:nvPr/>
        </p:nvPicPr>
        <p:blipFill>
          <a:blip r:embed="rId2"/>
          <a:srcRect/>
          <a:stretch>
            <a:fillRect/>
          </a:stretch>
        </p:blipFill>
        <p:spPr bwMode="auto">
          <a:xfrm>
            <a:off x="1643042" y="3134723"/>
            <a:ext cx="5572164" cy="3294673"/>
          </a:xfrm>
          <a:prstGeom prst="rect">
            <a:avLst/>
          </a:prstGeom>
          <a:noFill/>
        </p:spPr>
      </p:pic>
    </p:spTree>
    <p:extLst>
      <p:ext uri="{BB962C8B-B14F-4D97-AF65-F5344CB8AC3E}">
        <p14:creationId xmlns:p14="http://schemas.microsoft.com/office/powerpoint/2010/main" xmlns="" val="418393779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2"/>
          <p:cNvSpPr>
            <a:spLocks noGrp="1" noChangeArrowheads="1"/>
          </p:cNvSpPr>
          <p:nvPr>
            <p:ph type="title"/>
          </p:nvPr>
        </p:nvSpPr>
        <p:spPr>
          <a:xfrm>
            <a:off x="323528" y="31750"/>
            <a:ext cx="8243887" cy="396854"/>
          </a:xfrm>
          <a:solidFill>
            <a:schemeClr val="accent5"/>
          </a:solidFill>
        </p:spPr>
        <p:style>
          <a:lnRef idx="2">
            <a:schemeClr val="accent2"/>
          </a:lnRef>
          <a:fillRef idx="1">
            <a:schemeClr val="lt1"/>
          </a:fillRef>
          <a:effectRef idx="0">
            <a:schemeClr val="accent2"/>
          </a:effectRef>
          <a:fontRef idx="minor">
            <a:schemeClr val="dk1"/>
          </a:fontRef>
        </p:style>
        <p:txBody>
          <a:bodyPr>
            <a:noAutofit/>
          </a:bodyPr>
          <a:lstStyle/>
          <a:p>
            <a:pPr algn="ctr">
              <a:defRPr/>
            </a:pPr>
            <a:r>
              <a:rPr lang="ru-RU" sz="2400" b="1" dirty="0">
                <a:solidFill>
                  <a:srgbClr val="FFFF00"/>
                </a:solidFill>
                <a:effectLst/>
              </a:rPr>
              <a:t>Органик </a:t>
            </a:r>
            <a:r>
              <a:rPr lang="ru-RU" sz="2400" b="1" dirty="0" err="1">
                <a:solidFill>
                  <a:srgbClr val="FFFF00"/>
                </a:solidFill>
                <a:effectLst/>
              </a:rPr>
              <a:t>ўғитлар</a:t>
            </a:r>
            <a:r>
              <a:rPr lang="ru-RU" sz="2800" b="1" dirty="0" smtClean="0">
                <a:solidFill>
                  <a:srgbClr val="FFFF00"/>
                </a:solidFill>
              </a:rPr>
              <a:t>.</a:t>
            </a:r>
            <a:endParaRPr lang="ru-RU" sz="2800" b="1" cap="all" dirty="0">
              <a:ln w="9000" cmpd="sng">
                <a:solidFill>
                  <a:schemeClr val="accent4">
                    <a:shade val="50000"/>
                    <a:satMod val="120000"/>
                  </a:schemeClr>
                </a:solidFill>
                <a:prstDash val="solid"/>
              </a:ln>
              <a:solidFill>
                <a:srgbClr val="FFFF00"/>
              </a:solidFill>
              <a:effectLst>
                <a:reflection blurRad="12700" stA="28000" endPos="45000" dist="1000" dir="5400000" sy="-100000" algn="bl" rotWithShape="0"/>
              </a:effectLst>
            </a:endParaRPr>
          </a:p>
        </p:txBody>
      </p:sp>
      <p:sp>
        <p:nvSpPr>
          <p:cNvPr id="13315" name="Rectangle 3"/>
          <p:cNvSpPr>
            <a:spLocks noGrp="1" noChangeArrowheads="1"/>
          </p:cNvSpPr>
          <p:nvPr>
            <p:ph idx="1"/>
          </p:nvPr>
        </p:nvSpPr>
        <p:spPr>
          <a:xfrm>
            <a:off x="71406" y="428604"/>
            <a:ext cx="6429420" cy="6429396"/>
          </a:xfrm>
        </p:spPr>
        <p:style>
          <a:lnRef idx="2">
            <a:schemeClr val="accent4">
              <a:shade val="50000"/>
            </a:schemeClr>
          </a:lnRef>
          <a:fillRef idx="1">
            <a:schemeClr val="accent4"/>
          </a:fillRef>
          <a:effectRef idx="0">
            <a:schemeClr val="accent4"/>
          </a:effectRef>
          <a:fontRef idx="minor">
            <a:schemeClr val="lt1"/>
          </a:fontRef>
        </p:style>
        <p:txBody>
          <a:bodyPr>
            <a:noAutofit/>
          </a:bodyPr>
          <a:lstStyle/>
          <a:p>
            <a:pPr algn="just"/>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Ўтлар</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учун</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гўнг</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гўнг</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шалтоғи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кампостлар</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парранда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ахлати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каби</a:t>
            </a:r>
            <a:r>
              <a:rPr lang="ru-RU" sz="2000" dirty="0">
                <a:latin typeface="Times New Roman" pitchFamily="18" charset="0"/>
                <a:cs typeface="Times New Roman" pitchFamily="18" charset="0"/>
              </a:rPr>
              <a:t> органик </a:t>
            </a:r>
            <a:r>
              <a:rPr lang="ru-RU" sz="2000" dirty="0" err="1">
                <a:latin typeface="Times New Roman" pitchFamily="18" charset="0"/>
                <a:cs typeface="Times New Roman" pitchFamily="18" charset="0"/>
              </a:rPr>
              <a:t>ўғитлар</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қўлланилади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Булар</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бевосита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хўжаликнинг</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ўзида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тайёрланганлиги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учун</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маҳаллий</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ўғитлар</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деб</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ҳам</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юритилади</a:t>
            </a:r>
            <a:r>
              <a:rPr lang="ru-RU" sz="2000" dirty="0">
                <a:latin typeface="Times New Roman" pitchFamily="18" charset="0"/>
                <a:cs typeface="Times New Roman" pitchFamily="18" charset="0"/>
              </a:rPr>
              <a:t>. Органик </a:t>
            </a:r>
            <a:r>
              <a:rPr lang="ru-RU" sz="2000" dirty="0" err="1">
                <a:latin typeface="Times New Roman" pitchFamily="18" charset="0"/>
                <a:cs typeface="Times New Roman" pitchFamily="18" charset="0"/>
              </a:rPr>
              <a:t>ўғитлар</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тупроқда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ўтаётган</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биологик</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жараёнларга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катта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таъсир</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кўрсатиб</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унинг</a:t>
            </a:r>
            <a:r>
              <a:rPr lang="ru-RU" sz="2000" dirty="0">
                <a:latin typeface="Times New Roman" pitchFamily="18" charset="0"/>
                <a:cs typeface="Times New Roman" pitchFamily="18" charset="0"/>
              </a:rPr>
              <a:t> физик, физик-</a:t>
            </a:r>
            <a:r>
              <a:rPr lang="ru-RU" sz="2000" dirty="0" err="1">
                <a:latin typeface="Times New Roman" pitchFamily="18" charset="0"/>
                <a:cs typeface="Times New Roman" pitchFamily="18" charset="0"/>
              </a:rPr>
              <a:t>кимёвий</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хоссаларини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ўзгартиради</a:t>
            </a:r>
            <a:r>
              <a:rPr lang="ru-RU" sz="2000" dirty="0">
                <a:latin typeface="Times New Roman" pitchFamily="18" charset="0"/>
                <a:cs typeface="Times New Roman" pitchFamily="18" charset="0"/>
              </a:rPr>
              <a:t>. </a:t>
            </a:r>
            <a:endParaRPr lang="ru-RU" sz="2000" dirty="0" smtClean="0">
              <a:latin typeface="Times New Roman" pitchFamily="18" charset="0"/>
              <a:cs typeface="Times New Roman" pitchFamily="18" charset="0"/>
            </a:endParaRPr>
          </a:p>
          <a:p>
            <a:pPr algn="just"/>
            <a:r>
              <a:rPr lang="ru-RU" sz="2000" dirty="0" err="1" smtClean="0">
                <a:latin typeface="Times New Roman" pitchFamily="18" charset="0"/>
                <a:cs typeface="Times New Roman" pitchFamily="18" charset="0"/>
              </a:rPr>
              <a:t>Уларни</a:t>
            </a:r>
            <a:r>
              <a:rPr lang="ru-RU" sz="2000" dirty="0" smtClean="0">
                <a:latin typeface="Times New Roman" pitchFamily="18" charset="0"/>
                <a:cs typeface="Times New Roman" pitchFamily="18" charset="0"/>
              </a:rPr>
              <a:t> </a:t>
            </a:r>
            <a:r>
              <a:rPr lang="ru-RU" sz="2000" dirty="0" err="1">
                <a:latin typeface="Times New Roman" pitchFamily="18" charset="0"/>
                <a:cs typeface="Times New Roman" pitchFamily="18" charset="0"/>
              </a:rPr>
              <a:t>қўллаш</a:t>
            </a:r>
            <a:r>
              <a:rPr lang="ru-RU" sz="2000" dirty="0">
                <a:latin typeface="Times New Roman" pitchFamily="18" charset="0"/>
                <a:cs typeface="Times New Roman" pitchFamily="18" charset="0"/>
              </a:rPr>
              <a:t> минерал </a:t>
            </a:r>
            <a:r>
              <a:rPr lang="ru-RU" sz="2000" dirty="0" err="1">
                <a:latin typeface="Times New Roman" pitchFamily="18" charset="0"/>
                <a:cs typeface="Times New Roman" pitchFamily="18" charset="0"/>
              </a:rPr>
              <a:t>ўғитлардан</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самаралироқ</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фойдаланиш</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учун</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шароит</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яратади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Асосий</a:t>
            </a:r>
            <a:r>
              <a:rPr lang="ru-RU" sz="2000" dirty="0">
                <a:latin typeface="Times New Roman" pitchFamily="18" charset="0"/>
                <a:cs typeface="Times New Roman" pitchFamily="18" charset="0"/>
              </a:rPr>
              <a:t> органик </a:t>
            </a:r>
            <a:r>
              <a:rPr lang="ru-RU" sz="2000" dirty="0" err="1">
                <a:latin typeface="Times New Roman" pitchFamily="18" charset="0"/>
                <a:cs typeface="Times New Roman" pitchFamily="18" charset="0"/>
              </a:rPr>
              <a:t>ўғитлар</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гўнг</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парранда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ахлати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оқова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сувлар</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дуккакли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экинлар</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кўк</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массаси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ва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бошқалардир</a:t>
            </a:r>
            <a:r>
              <a:rPr lang="ru-RU" sz="2000" dirty="0" smtClean="0">
                <a:latin typeface="Times New Roman" pitchFamily="18" charset="0"/>
                <a:cs typeface="Times New Roman" pitchFamily="18" charset="0"/>
              </a:rPr>
              <a:t>.</a:t>
            </a:r>
          </a:p>
          <a:p>
            <a:pPr algn="just"/>
            <a:r>
              <a:rPr lang="ru-RU" sz="2000" dirty="0"/>
              <a:t>Органик </a:t>
            </a:r>
            <a:r>
              <a:rPr lang="ru-RU" sz="2000" dirty="0" err="1"/>
              <a:t>ўғитлардан</a:t>
            </a:r>
            <a:r>
              <a:rPr lang="ru-RU" sz="2000" dirty="0"/>
              <a:t>, </a:t>
            </a:r>
            <a:r>
              <a:rPr lang="ru-RU" sz="2000" dirty="0" err="1"/>
              <a:t>айниқса</a:t>
            </a:r>
            <a:r>
              <a:rPr lang="ru-RU" sz="2000" dirty="0"/>
              <a:t>, </a:t>
            </a:r>
            <a:r>
              <a:rPr lang="ru-RU" sz="2000" dirty="0" err="1"/>
              <a:t>гўнг</a:t>
            </a:r>
            <a:r>
              <a:rPr lang="ru-RU" sz="2000" dirty="0"/>
              <a:t>, </a:t>
            </a:r>
            <a:r>
              <a:rPr lang="ru-RU" sz="2000" dirty="0" err="1"/>
              <a:t>парранда</a:t>
            </a:r>
            <a:r>
              <a:rPr lang="ru-RU" sz="2000" dirty="0"/>
              <a:t> </a:t>
            </a:r>
            <a:r>
              <a:rPr lang="ru-RU" sz="2000" dirty="0" err="1"/>
              <a:t>ахлати</a:t>
            </a:r>
            <a:r>
              <a:rPr lang="ru-RU" sz="2000" dirty="0"/>
              <a:t> </a:t>
            </a:r>
            <a:r>
              <a:rPr lang="ru-RU" sz="2000" dirty="0" err="1"/>
              <a:t>ва</a:t>
            </a:r>
            <a:r>
              <a:rPr lang="ru-RU" sz="2000" dirty="0"/>
              <a:t> </a:t>
            </a:r>
            <a:r>
              <a:rPr lang="ru-RU" sz="2000" dirty="0" err="1"/>
              <a:t>гўнг</a:t>
            </a:r>
            <a:r>
              <a:rPr lang="ru-RU" sz="2000" dirty="0"/>
              <a:t> </a:t>
            </a:r>
            <a:r>
              <a:rPr lang="ru-RU" sz="2000" dirty="0" err="1"/>
              <a:t>шалтоғи</a:t>
            </a:r>
            <a:r>
              <a:rPr lang="ru-RU" sz="2000" dirty="0"/>
              <a:t> </a:t>
            </a:r>
            <a:r>
              <a:rPr lang="ru-RU" sz="2000" dirty="0" err="1"/>
              <a:t>фойдаланилганда</a:t>
            </a:r>
            <a:r>
              <a:rPr lang="ru-RU" sz="2000" dirty="0"/>
              <a:t> </a:t>
            </a:r>
            <a:r>
              <a:rPr lang="ru-RU" sz="2000" dirty="0" err="1"/>
              <a:t>атроф-муҳит</a:t>
            </a:r>
            <a:r>
              <a:rPr lang="ru-RU" sz="2000" dirty="0"/>
              <a:t> </a:t>
            </a:r>
            <a:r>
              <a:rPr lang="ru-RU" sz="2000" dirty="0" err="1"/>
              <a:t>ифлосланишининг</a:t>
            </a:r>
            <a:r>
              <a:rPr lang="ru-RU" sz="2000" dirty="0"/>
              <a:t> </a:t>
            </a:r>
            <a:r>
              <a:rPr lang="ru-RU" sz="2000" dirty="0" err="1"/>
              <a:t>олдини</a:t>
            </a:r>
            <a:r>
              <a:rPr lang="ru-RU" sz="2000" dirty="0"/>
              <a:t> </a:t>
            </a:r>
            <a:r>
              <a:rPr lang="ru-RU" sz="2000" dirty="0" err="1"/>
              <a:t>олиш</a:t>
            </a:r>
            <a:r>
              <a:rPr lang="ru-RU" sz="2000" dirty="0"/>
              <a:t> </a:t>
            </a:r>
            <a:r>
              <a:rPr lang="ru-RU" sz="2000" dirty="0" err="1"/>
              <a:t>керак</a:t>
            </a:r>
            <a:r>
              <a:rPr lang="ru-RU" sz="2000" dirty="0"/>
              <a:t> </a:t>
            </a:r>
            <a:r>
              <a:rPr lang="ru-RU" sz="2000" dirty="0" err="1"/>
              <a:t>бўлади</a:t>
            </a:r>
            <a:r>
              <a:rPr lang="ru-RU" sz="2000" dirty="0"/>
              <a:t>. Органик </a:t>
            </a:r>
            <a:r>
              <a:rPr lang="ru-RU" sz="2000" dirty="0" err="1"/>
              <a:t>ўғитлар</a:t>
            </a:r>
            <a:r>
              <a:rPr lang="ru-RU" sz="2000" dirty="0"/>
              <a:t> (</a:t>
            </a:r>
            <a:r>
              <a:rPr lang="ru-RU" sz="2000" dirty="0" err="1"/>
              <a:t>гўнг</a:t>
            </a:r>
            <a:r>
              <a:rPr lang="ru-RU" sz="2000" dirty="0"/>
              <a:t> </a:t>
            </a:r>
            <a:r>
              <a:rPr lang="ru-RU" sz="2000" dirty="0" err="1"/>
              <a:t>ва</a:t>
            </a:r>
            <a:r>
              <a:rPr lang="ru-RU" sz="2000" dirty="0"/>
              <a:t> </a:t>
            </a:r>
            <a:r>
              <a:rPr lang="ru-RU" sz="2000" dirty="0" err="1"/>
              <a:t>гўнг</a:t>
            </a:r>
            <a:r>
              <a:rPr lang="ru-RU" sz="2000" dirty="0"/>
              <a:t> </a:t>
            </a:r>
            <a:r>
              <a:rPr lang="ru-RU" sz="2000" dirty="0" err="1"/>
              <a:t>шалтоғи</a:t>
            </a:r>
            <a:r>
              <a:rPr lang="ru-RU" sz="2000" dirty="0"/>
              <a:t>)ни </a:t>
            </a:r>
            <a:r>
              <a:rPr lang="ru-RU" sz="2000" dirty="0" err="1"/>
              <a:t>яйлов</a:t>
            </a:r>
            <a:r>
              <a:rPr lang="ru-RU" sz="2000" dirty="0"/>
              <a:t> </a:t>
            </a:r>
            <a:r>
              <a:rPr lang="ru-RU" sz="2000" dirty="0" err="1"/>
              <a:t>ва</a:t>
            </a:r>
            <a:r>
              <a:rPr lang="ru-RU" sz="2000" dirty="0"/>
              <a:t> </a:t>
            </a:r>
            <a:r>
              <a:rPr lang="ru-RU" sz="2000" dirty="0" err="1"/>
              <a:t>пичанзорларда</a:t>
            </a:r>
            <a:r>
              <a:rPr lang="ru-RU" sz="2000" dirty="0"/>
              <a:t> </a:t>
            </a:r>
            <a:r>
              <a:rPr lang="ru-RU" sz="2000" dirty="0" err="1"/>
              <a:t>қўллашнинг</a:t>
            </a:r>
            <a:r>
              <a:rPr lang="ru-RU" sz="2000" dirty="0"/>
              <a:t> </a:t>
            </a:r>
            <a:r>
              <a:rPr lang="ru-RU" sz="2000" dirty="0" err="1"/>
              <a:t>энг</a:t>
            </a:r>
            <a:r>
              <a:rPr lang="ru-RU" sz="2000" dirty="0"/>
              <a:t> </a:t>
            </a:r>
            <a:r>
              <a:rPr lang="ru-RU" sz="2000" dirty="0" err="1"/>
              <a:t>юқори</a:t>
            </a:r>
            <a:r>
              <a:rPr lang="ru-RU" sz="2000" dirty="0"/>
              <a:t> </a:t>
            </a:r>
            <a:r>
              <a:rPr lang="ru-RU" sz="2000" dirty="0" err="1"/>
              <a:t>меъёри</a:t>
            </a:r>
            <a:r>
              <a:rPr lang="ru-RU" sz="2000" dirty="0"/>
              <a:t> </a:t>
            </a:r>
            <a:r>
              <a:rPr lang="ru-RU" sz="2000" dirty="0" err="1"/>
              <a:t>таркибидаги</a:t>
            </a:r>
            <a:r>
              <a:rPr lang="ru-RU" sz="2000" dirty="0"/>
              <a:t> </a:t>
            </a:r>
            <a:r>
              <a:rPr lang="ru-RU" sz="2000" dirty="0" err="1"/>
              <a:t>азотни</a:t>
            </a:r>
            <a:r>
              <a:rPr lang="ru-RU" sz="2000" dirty="0"/>
              <a:t> </a:t>
            </a:r>
            <a:r>
              <a:rPr lang="ru-RU" sz="2000" dirty="0" err="1"/>
              <a:t>ҳисобга</a:t>
            </a:r>
            <a:r>
              <a:rPr lang="ru-RU" sz="2000" dirty="0"/>
              <a:t> </a:t>
            </a:r>
            <a:r>
              <a:rPr lang="ru-RU" sz="2000" dirty="0" err="1"/>
              <a:t>олганда</a:t>
            </a:r>
            <a:r>
              <a:rPr lang="ru-RU" sz="2000" dirty="0"/>
              <a:t> </a:t>
            </a:r>
            <a:r>
              <a:rPr lang="ru-RU" sz="2000" dirty="0" err="1"/>
              <a:t>гектарига</a:t>
            </a:r>
            <a:r>
              <a:rPr lang="ru-RU" sz="2000" dirty="0"/>
              <a:t> 450-500 </a:t>
            </a:r>
            <a:r>
              <a:rPr lang="ru-RU" sz="2000" dirty="0" err="1"/>
              <a:t>килограммдан</a:t>
            </a:r>
            <a:r>
              <a:rPr lang="ru-RU" sz="2000" dirty="0"/>
              <a:t> </a:t>
            </a:r>
            <a:r>
              <a:rPr lang="ru-RU" sz="2000" dirty="0" err="1"/>
              <a:t>ортиқ</a:t>
            </a:r>
            <a:r>
              <a:rPr lang="ru-RU" sz="2000" dirty="0"/>
              <a:t> </a:t>
            </a:r>
            <a:r>
              <a:rPr lang="ru-RU" sz="2000" dirty="0" err="1"/>
              <a:t>бўлмаслиги</a:t>
            </a:r>
            <a:r>
              <a:rPr lang="ru-RU" sz="2000" dirty="0"/>
              <a:t> </a:t>
            </a:r>
            <a:r>
              <a:rPr lang="ru-RU" sz="2000" dirty="0" err="1"/>
              <a:t>лозим</a:t>
            </a:r>
            <a:r>
              <a:rPr lang="ru-RU" sz="2000" dirty="0"/>
              <a:t>. </a:t>
            </a:r>
            <a:r>
              <a:rPr lang="ru-RU" sz="2000" dirty="0" err="1"/>
              <a:t>Агар</a:t>
            </a:r>
            <a:r>
              <a:rPr lang="ru-RU" sz="2000" dirty="0"/>
              <a:t> </a:t>
            </a:r>
            <a:r>
              <a:rPr lang="ru-RU" sz="2000" dirty="0" err="1"/>
              <a:t>бу</a:t>
            </a:r>
            <a:r>
              <a:rPr lang="ru-RU" sz="2000" dirty="0"/>
              <a:t> </a:t>
            </a:r>
            <a:r>
              <a:rPr lang="ru-RU" sz="2000" dirty="0" err="1"/>
              <a:t>меъёрдн</a:t>
            </a:r>
            <a:r>
              <a:rPr lang="ru-RU" sz="2000" dirty="0"/>
              <a:t> </a:t>
            </a:r>
            <a:r>
              <a:rPr lang="ru-RU" sz="2000" dirty="0" err="1"/>
              <a:t>ортиб</a:t>
            </a:r>
            <a:r>
              <a:rPr lang="ru-RU" sz="2000" dirty="0"/>
              <a:t> </a:t>
            </a:r>
            <a:r>
              <a:rPr lang="ru-RU" sz="2000" dirty="0" err="1"/>
              <a:t>кетса</a:t>
            </a:r>
            <a:r>
              <a:rPr lang="ru-RU" sz="2000" dirty="0"/>
              <a:t>, </a:t>
            </a:r>
            <a:r>
              <a:rPr lang="ru-RU" sz="2000" dirty="0" err="1"/>
              <a:t>озуқада</a:t>
            </a:r>
            <a:r>
              <a:rPr lang="ru-RU" sz="2000" dirty="0"/>
              <a:t> </a:t>
            </a:r>
            <a:r>
              <a:rPr lang="ru-RU" sz="2000" dirty="0" err="1"/>
              <a:t>ҳайвонлар</a:t>
            </a:r>
            <a:r>
              <a:rPr lang="ru-RU" sz="2000" dirty="0"/>
              <a:t> </a:t>
            </a:r>
            <a:r>
              <a:rPr lang="ru-RU" sz="2000" dirty="0" err="1"/>
              <a:t>соғлиғи</a:t>
            </a:r>
            <a:r>
              <a:rPr lang="ru-RU" sz="2000" dirty="0"/>
              <a:t> </a:t>
            </a:r>
            <a:r>
              <a:rPr lang="ru-RU" sz="2000" dirty="0" err="1"/>
              <a:t>учун</a:t>
            </a:r>
            <a:r>
              <a:rPr lang="ru-RU" sz="2000" dirty="0"/>
              <a:t> </a:t>
            </a:r>
            <a:r>
              <a:rPr lang="ru-RU" sz="2000" dirty="0" err="1"/>
              <a:t>зарарли</a:t>
            </a:r>
            <a:r>
              <a:rPr lang="ru-RU" sz="2000" dirty="0"/>
              <a:t> </a:t>
            </a:r>
            <a:r>
              <a:rPr lang="ru-RU" sz="2000" dirty="0" err="1"/>
              <a:t>бўлган</a:t>
            </a:r>
            <a:r>
              <a:rPr lang="ru-RU" sz="2000" dirty="0"/>
              <a:t> </a:t>
            </a:r>
            <a:r>
              <a:rPr lang="ru-RU" sz="2000" dirty="0" err="1"/>
              <a:t>нитратлар</a:t>
            </a:r>
            <a:r>
              <a:rPr lang="ru-RU" sz="2000" dirty="0"/>
              <a:t> </a:t>
            </a:r>
            <a:r>
              <a:rPr lang="ru-RU" sz="2000" dirty="0" err="1"/>
              <a:t>тўпланади</a:t>
            </a:r>
            <a:endParaRPr lang="ru-RU" sz="2000" dirty="0" smtClean="0">
              <a:latin typeface="Times New Roman" pitchFamily="18" charset="0"/>
              <a:cs typeface="Times New Roman" pitchFamily="18" charset="0"/>
            </a:endParaRPr>
          </a:p>
        </p:txBody>
      </p:sp>
      <p:pic>
        <p:nvPicPr>
          <p:cNvPr id="9218" name="Picture 2" descr="C:\ЮНЕСКО\Слайдлар\Ем хашак етиштириш\рАСМЛАР\3a9297ca78720986dccc8a65ce802a33_XL.jpg"/>
          <p:cNvPicPr>
            <a:picLocks noChangeAspect="1" noChangeArrowheads="1"/>
          </p:cNvPicPr>
          <p:nvPr/>
        </p:nvPicPr>
        <p:blipFill>
          <a:blip r:embed="rId2"/>
          <a:srcRect/>
          <a:stretch>
            <a:fillRect/>
          </a:stretch>
        </p:blipFill>
        <p:spPr bwMode="auto">
          <a:xfrm>
            <a:off x="6572264" y="852475"/>
            <a:ext cx="2428892" cy="2147897"/>
          </a:xfrm>
          <a:prstGeom prst="rect">
            <a:avLst/>
          </a:prstGeom>
          <a:noFill/>
        </p:spPr>
      </p:pic>
      <p:pic>
        <p:nvPicPr>
          <p:cNvPr id="9219" name="Picture 3" descr="C:\ЮНЕСКО\Слайдлар\Ем хашак етиштириш\рАСМЛАР\814_content_page.jpg"/>
          <p:cNvPicPr>
            <a:picLocks noChangeAspect="1" noChangeArrowheads="1"/>
          </p:cNvPicPr>
          <p:nvPr/>
        </p:nvPicPr>
        <p:blipFill>
          <a:blip r:embed="rId3"/>
          <a:srcRect/>
          <a:stretch>
            <a:fillRect/>
          </a:stretch>
        </p:blipFill>
        <p:spPr bwMode="auto">
          <a:xfrm>
            <a:off x="6643702" y="3621119"/>
            <a:ext cx="2428860" cy="2593963"/>
          </a:xfrm>
          <a:prstGeom prst="rect">
            <a:avLst/>
          </a:prstGeom>
          <a:noFill/>
        </p:spPr>
      </p:pic>
    </p:spTree>
    <p:extLst>
      <p:ext uri="{BB962C8B-B14F-4D97-AF65-F5344CB8AC3E}">
        <p14:creationId xmlns:p14="http://schemas.microsoft.com/office/powerpoint/2010/main" xmlns="" val="247224466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a:xfrm>
            <a:off x="428596" y="103188"/>
            <a:ext cx="7500990" cy="611168"/>
          </a:xfrm>
        </p:spPr>
        <p:style>
          <a:lnRef idx="2">
            <a:schemeClr val="accent5">
              <a:shade val="50000"/>
            </a:schemeClr>
          </a:lnRef>
          <a:fillRef idx="1">
            <a:schemeClr val="accent5"/>
          </a:fillRef>
          <a:effectRef idx="0">
            <a:schemeClr val="accent5"/>
          </a:effectRef>
          <a:fontRef idx="minor">
            <a:schemeClr val="lt1"/>
          </a:fontRef>
        </p:style>
        <p:txBody>
          <a:bodyPr>
            <a:noAutofit/>
          </a:bodyPr>
          <a:lstStyle/>
          <a:p>
            <a:pPr algn="ctr">
              <a:defRPr/>
            </a:pPr>
            <a:r>
              <a:rPr lang="ru-RU" sz="2000" dirty="0" err="1"/>
              <a:t>Чўл</a:t>
            </a:r>
            <a:r>
              <a:rPr lang="ru-RU" sz="2000" dirty="0"/>
              <a:t> </a:t>
            </a:r>
            <a:r>
              <a:rPr lang="ru-RU" sz="2000" dirty="0" err="1"/>
              <a:t>яйловлари</a:t>
            </a:r>
            <a:r>
              <a:rPr lang="ru-RU" sz="2000" dirty="0"/>
              <a:t> </a:t>
            </a:r>
            <a:r>
              <a:rPr lang="ru-RU" sz="2000" dirty="0" err="1"/>
              <a:t>фитомелиорациясининг</a:t>
            </a:r>
            <a:r>
              <a:rPr lang="ru-RU" sz="2000" dirty="0"/>
              <a:t> </a:t>
            </a:r>
            <a:r>
              <a:rPr lang="ru-RU" sz="2000" dirty="0" err="1"/>
              <a:t>асосий</a:t>
            </a:r>
            <a:r>
              <a:rPr lang="ru-RU" sz="2000" dirty="0"/>
              <a:t> </a:t>
            </a:r>
            <a:r>
              <a:rPr lang="ru-RU" sz="2000" dirty="0" err="1"/>
              <a:t>моҳиятлари</a:t>
            </a:r>
            <a:endParaRPr lang="ru-RU" sz="20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7411" name="Rectangle 3"/>
          <p:cNvSpPr>
            <a:spLocks noGrp="1" noChangeArrowheads="1"/>
          </p:cNvSpPr>
          <p:nvPr>
            <p:ph idx="1"/>
          </p:nvPr>
        </p:nvSpPr>
        <p:spPr>
          <a:xfrm>
            <a:off x="3571868" y="785794"/>
            <a:ext cx="5572132" cy="6072206"/>
          </a:xfrm>
          <a:solidFill>
            <a:srgbClr val="00B050"/>
          </a:solidFill>
        </p:spPr>
        <p:style>
          <a:lnRef idx="3">
            <a:schemeClr val="lt1"/>
          </a:lnRef>
          <a:fillRef idx="1">
            <a:schemeClr val="accent2"/>
          </a:fillRef>
          <a:effectRef idx="1">
            <a:schemeClr val="accent2"/>
          </a:effectRef>
          <a:fontRef idx="minor">
            <a:schemeClr val="lt1"/>
          </a:fontRef>
        </p:style>
        <p:txBody>
          <a:bodyPr>
            <a:normAutofit fontScale="55000" lnSpcReduction="20000"/>
          </a:bodyPr>
          <a:lstStyle/>
          <a:p>
            <a:r>
              <a:rPr lang="ru-RU" sz="2800" dirty="0" smtClean="0"/>
              <a:t>Ч</a:t>
            </a:r>
            <a:r>
              <a:rPr lang="uz-Cyrl-UZ" sz="2800" dirty="0"/>
              <a:t>ў</a:t>
            </a:r>
            <a:r>
              <a:rPr lang="ru-RU" sz="2800" dirty="0" smtClean="0"/>
              <a:t>л </a:t>
            </a:r>
            <a:r>
              <a:rPr lang="ru-RU" sz="2800" dirty="0" err="1"/>
              <a:t>яйловлари</a:t>
            </a:r>
            <a:r>
              <a:rPr lang="ru-RU" sz="2800" dirty="0"/>
              <a:t> </a:t>
            </a:r>
            <a:r>
              <a:rPr lang="ru-RU" sz="2800" dirty="0" err="1"/>
              <a:t>фитомелиорациясининг</a:t>
            </a:r>
            <a:r>
              <a:rPr lang="ru-RU" sz="2800" dirty="0"/>
              <a:t> </a:t>
            </a:r>
            <a:r>
              <a:rPr lang="ru-RU" sz="2800" dirty="0" err="1" smtClean="0"/>
              <a:t>моҳияти</a:t>
            </a:r>
            <a:endParaRPr lang="ru-RU" sz="2800" dirty="0"/>
          </a:p>
          <a:p>
            <a:pPr lvl="0" fontAlgn="base"/>
            <a:r>
              <a:rPr lang="ru-RU" sz="2800" dirty="0" err="1"/>
              <a:t>биоценозларнинг</a:t>
            </a:r>
            <a:r>
              <a:rPr lang="ru-RU" sz="2800" dirty="0"/>
              <a:t> флористик </a:t>
            </a:r>
            <a:r>
              <a:rPr lang="ru-RU" sz="2800" dirty="0" err="1"/>
              <a:t>туликсизлигини</a:t>
            </a:r>
            <a:r>
              <a:rPr lang="ru-RU" sz="2800" dirty="0"/>
              <a:t> </a:t>
            </a:r>
            <a:r>
              <a:rPr lang="ru-RU" sz="2800" dirty="0" err="1"/>
              <a:t>тиклаш</a:t>
            </a:r>
            <a:r>
              <a:rPr lang="ru-RU" sz="2800" dirty="0"/>
              <a:t> </a:t>
            </a:r>
            <a:r>
              <a:rPr lang="ru-RU" sz="2800" dirty="0" err="1"/>
              <a:t>имконини</a:t>
            </a:r>
            <a:r>
              <a:rPr lang="ru-RU" sz="2800" dirty="0"/>
              <a:t> </a:t>
            </a:r>
            <a:r>
              <a:rPr lang="ru-RU" sz="2800" dirty="0" err="1"/>
              <a:t>беради</a:t>
            </a:r>
            <a:r>
              <a:rPr lang="ru-RU" sz="2800" dirty="0"/>
              <a:t>; </a:t>
            </a:r>
          </a:p>
          <a:p>
            <a:pPr lvl="0" fontAlgn="base"/>
            <a:r>
              <a:rPr lang="ru-RU" sz="2800" dirty="0"/>
              <a:t>доминант </a:t>
            </a:r>
            <a:r>
              <a:rPr lang="ru-RU" sz="2800" dirty="0" err="1"/>
              <a:t>турларнинг</a:t>
            </a:r>
            <a:r>
              <a:rPr lang="ru-RU" sz="2800" dirty="0"/>
              <a:t> </a:t>
            </a:r>
            <a:r>
              <a:rPr lang="ru-RU" sz="2800" dirty="0" err="1"/>
              <a:t>кайта</a:t>
            </a:r>
            <a:r>
              <a:rPr lang="ru-RU" sz="2800" dirty="0"/>
              <a:t> </a:t>
            </a:r>
            <a:r>
              <a:rPr lang="ru-RU" sz="2800" dirty="0" err="1"/>
              <a:t>тикланишини</a:t>
            </a:r>
            <a:r>
              <a:rPr lang="ru-RU" sz="2800" dirty="0"/>
              <a:t> </a:t>
            </a:r>
            <a:r>
              <a:rPr lang="ru-RU" sz="2800" dirty="0" err="1"/>
              <a:t>кучайтиради</a:t>
            </a:r>
            <a:r>
              <a:rPr lang="ru-RU" sz="2800" dirty="0"/>
              <a:t>. </a:t>
            </a:r>
            <a:r>
              <a:rPr lang="ru-RU" sz="2800" dirty="0" err="1"/>
              <a:t>Соддароқ</a:t>
            </a:r>
            <a:r>
              <a:rPr lang="ru-RU" sz="2800" dirty="0"/>
              <a:t> </a:t>
            </a:r>
            <a:r>
              <a:rPr lang="ru-RU" sz="2800" dirty="0" err="1"/>
              <a:t>қилиб</a:t>
            </a:r>
            <a:r>
              <a:rPr lang="ru-RU" sz="2800" dirty="0"/>
              <a:t> </a:t>
            </a:r>
            <a:r>
              <a:rPr lang="ru-RU" sz="2800" dirty="0" err="1"/>
              <a:t>айтадиган</a:t>
            </a:r>
            <a:r>
              <a:rPr lang="ru-RU" sz="2800" dirty="0"/>
              <a:t> </a:t>
            </a:r>
            <a:r>
              <a:rPr lang="ru-RU" sz="2800" dirty="0" err="1"/>
              <a:t>бўлсак</a:t>
            </a:r>
            <a:r>
              <a:rPr lang="ru-RU" sz="2800" dirty="0"/>
              <a:t> </a:t>
            </a:r>
            <a:r>
              <a:rPr lang="ru-RU" sz="2800" dirty="0" err="1"/>
              <a:t>яйловларда</a:t>
            </a:r>
            <a:r>
              <a:rPr lang="ru-RU" sz="2800" dirty="0"/>
              <a:t> </a:t>
            </a:r>
            <a:r>
              <a:rPr lang="ru-RU" sz="2800" dirty="0" err="1"/>
              <a:t>қайд</a:t>
            </a:r>
            <a:r>
              <a:rPr lang="ru-RU" sz="2800" dirty="0"/>
              <a:t> </a:t>
            </a:r>
            <a:r>
              <a:rPr lang="ru-RU" sz="2800" dirty="0" err="1"/>
              <a:t>қилинган</a:t>
            </a:r>
            <a:r>
              <a:rPr lang="ru-RU" sz="2800" dirty="0"/>
              <a:t> </a:t>
            </a:r>
            <a:r>
              <a:rPr lang="ru-RU" sz="2800" dirty="0" err="1"/>
              <a:t>асосий</a:t>
            </a:r>
            <a:r>
              <a:rPr lang="ru-RU" sz="2800" dirty="0"/>
              <a:t>, </a:t>
            </a:r>
            <a:r>
              <a:rPr lang="ru-RU" sz="2800" dirty="0" err="1"/>
              <a:t>муҳим</a:t>
            </a:r>
            <a:r>
              <a:rPr lang="ru-RU" sz="2800" dirty="0"/>
              <a:t> </a:t>
            </a:r>
            <a:r>
              <a:rPr lang="ru-RU" sz="2800" dirty="0" err="1"/>
              <a:t>турлар</a:t>
            </a:r>
            <a:r>
              <a:rPr lang="ru-RU" sz="2800" dirty="0"/>
              <a:t> </a:t>
            </a:r>
            <a:r>
              <a:rPr lang="ru-RU" sz="2800" dirty="0" err="1"/>
              <a:t>жадалроқ</a:t>
            </a:r>
            <a:r>
              <a:rPr lang="ru-RU" sz="2800" dirty="0"/>
              <a:t> </a:t>
            </a:r>
            <a:r>
              <a:rPr lang="ru-RU" sz="2800" dirty="0" err="1"/>
              <a:t>ривожланади</a:t>
            </a:r>
            <a:r>
              <a:rPr lang="ru-RU" sz="2800" dirty="0"/>
              <a:t>. </a:t>
            </a:r>
          </a:p>
          <a:p>
            <a:pPr lvl="0" fontAlgn="base"/>
            <a:r>
              <a:rPr lang="ru-RU" sz="2800" dirty="0" err="1"/>
              <a:t>янгидан</a:t>
            </a:r>
            <a:r>
              <a:rPr lang="ru-RU" sz="2800" dirty="0"/>
              <a:t> </a:t>
            </a:r>
            <a:r>
              <a:rPr lang="ru-RU" sz="2800" dirty="0" err="1"/>
              <a:t>эқилган</a:t>
            </a:r>
            <a:r>
              <a:rPr lang="ru-RU" sz="2800" dirty="0"/>
              <a:t> </a:t>
            </a:r>
            <a:r>
              <a:rPr lang="ru-RU" sz="2800" dirty="0" err="1"/>
              <a:t>турлар</a:t>
            </a:r>
            <a:r>
              <a:rPr lang="ru-RU" sz="2800" dirty="0"/>
              <a:t> </a:t>
            </a:r>
            <a:r>
              <a:rPr lang="ru-RU" sz="2800" dirty="0" err="1"/>
              <a:t>табиий</a:t>
            </a:r>
            <a:r>
              <a:rPr lang="ru-RU" sz="2800" dirty="0"/>
              <a:t> </a:t>
            </a:r>
            <a:r>
              <a:rPr lang="ru-RU" sz="2800" dirty="0" err="1"/>
              <a:t>турларга</a:t>
            </a:r>
            <a:r>
              <a:rPr lang="ru-RU" sz="2800" dirty="0"/>
              <a:t> </a:t>
            </a:r>
            <a:r>
              <a:rPr lang="ru-RU" sz="2800" dirty="0" err="1"/>
              <a:t>нисбатан</a:t>
            </a:r>
            <a:r>
              <a:rPr lang="ru-RU" sz="2800" dirty="0"/>
              <a:t> </a:t>
            </a:r>
            <a:r>
              <a:rPr lang="ru-RU" sz="2800" dirty="0" err="1"/>
              <a:t>жадалроқ</a:t>
            </a:r>
            <a:r>
              <a:rPr lang="ru-RU" sz="2800" dirty="0"/>
              <a:t> (</a:t>
            </a:r>
            <a:r>
              <a:rPr lang="ru-RU" sz="2800" dirty="0" err="1"/>
              <a:t>айниқса</a:t>
            </a:r>
            <a:r>
              <a:rPr lang="ru-RU" sz="2800" dirty="0"/>
              <a:t> </a:t>
            </a:r>
            <a:r>
              <a:rPr lang="ru-RU" sz="2800" dirty="0" err="1"/>
              <a:t>вегетациясининг</a:t>
            </a:r>
            <a:r>
              <a:rPr lang="ru-RU" sz="2800" dirty="0"/>
              <a:t> 1-2 </a:t>
            </a:r>
            <a:r>
              <a:rPr lang="ru-RU" sz="2800" dirty="0" err="1"/>
              <a:t>йиллари</a:t>
            </a:r>
            <a:r>
              <a:rPr lang="ru-RU" sz="2800" dirty="0"/>
              <a:t>) </a:t>
            </a:r>
            <a:r>
              <a:rPr lang="ru-RU" sz="2800" dirty="0" err="1"/>
              <a:t>ўсиб</a:t>
            </a:r>
            <a:r>
              <a:rPr lang="ru-RU" sz="2800" dirty="0"/>
              <a:t> </a:t>
            </a:r>
            <a:r>
              <a:rPr lang="ru-RU" sz="2800" dirty="0" err="1"/>
              <a:t>ривожланади</a:t>
            </a:r>
            <a:r>
              <a:rPr lang="ru-RU" sz="2800" dirty="0"/>
              <a:t>. </a:t>
            </a:r>
          </a:p>
          <a:p>
            <a:pPr lvl="0" fontAlgn="base"/>
            <a:r>
              <a:rPr lang="ru-RU" sz="2800" dirty="0" err="1"/>
              <a:t>табиий</a:t>
            </a:r>
            <a:r>
              <a:rPr lang="ru-RU" sz="2800" dirty="0"/>
              <a:t> </a:t>
            </a:r>
            <a:r>
              <a:rPr lang="ru-RU" sz="2800" dirty="0" err="1"/>
              <a:t>турлар</a:t>
            </a:r>
            <a:r>
              <a:rPr lang="ru-RU" sz="2800" dirty="0"/>
              <a:t> </a:t>
            </a:r>
            <a:r>
              <a:rPr lang="ru-RU" sz="2800" dirty="0" err="1"/>
              <a:t>ва</a:t>
            </a:r>
            <a:r>
              <a:rPr lang="ru-RU" sz="2800" dirty="0"/>
              <a:t> </a:t>
            </a:r>
            <a:r>
              <a:rPr lang="ru-RU" sz="2800" dirty="0" err="1"/>
              <a:t>фитомелиорантлардан</a:t>
            </a:r>
            <a:r>
              <a:rPr lang="ru-RU" sz="2800" dirty="0"/>
              <a:t> </a:t>
            </a:r>
            <a:r>
              <a:rPr lang="ru-RU" sz="2800" dirty="0" err="1"/>
              <a:t>тупланадиган</a:t>
            </a:r>
            <a:r>
              <a:rPr lang="ru-RU" sz="2800" dirty="0"/>
              <a:t> </a:t>
            </a:r>
            <a:r>
              <a:rPr lang="ru-RU" sz="2800" dirty="0" err="1"/>
              <a:t>ҳосил</a:t>
            </a:r>
            <a:r>
              <a:rPr lang="ru-RU" sz="2800" dirty="0"/>
              <a:t> </a:t>
            </a:r>
            <a:r>
              <a:rPr lang="ru-RU" sz="2800" dirty="0" err="1"/>
              <a:t>ҳар</a:t>
            </a:r>
            <a:r>
              <a:rPr lang="ru-RU" sz="2800" dirty="0"/>
              <a:t> </a:t>
            </a:r>
            <a:r>
              <a:rPr lang="ru-RU" sz="2800" dirty="0" err="1"/>
              <a:t>бир</a:t>
            </a:r>
            <a:r>
              <a:rPr lang="ru-RU" sz="2800" dirty="0"/>
              <a:t> гектар </a:t>
            </a:r>
            <a:r>
              <a:rPr lang="ru-RU" sz="2800" dirty="0" err="1"/>
              <a:t>яйлов</a:t>
            </a:r>
            <a:r>
              <a:rPr lang="ru-RU" sz="2800" dirty="0"/>
              <a:t> </a:t>
            </a:r>
            <a:r>
              <a:rPr lang="ru-RU" sz="2800" dirty="0" err="1"/>
              <a:t>майдони</a:t>
            </a:r>
            <a:r>
              <a:rPr lang="ru-RU" sz="2800" dirty="0"/>
              <a:t> </a:t>
            </a:r>
            <a:r>
              <a:rPr lang="ru-RU" sz="2800" dirty="0" err="1"/>
              <a:t>ҳисобидан</a:t>
            </a:r>
            <a:r>
              <a:rPr lang="ru-RU" sz="2800" dirty="0"/>
              <a:t> </a:t>
            </a:r>
            <a:r>
              <a:rPr lang="ru-RU" sz="2800" dirty="0" err="1"/>
              <a:t>олинадиган</a:t>
            </a:r>
            <a:r>
              <a:rPr lang="ru-RU" sz="2800" dirty="0"/>
              <a:t> </a:t>
            </a:r>
            <a:r>
              <a:rPr lang="ru-RU" sz="2800" dirty="0" err="1"/>
              <a:t>ялпи</a:t>
            </a:r>
            <a:r>
              <a:rPr lang="ru-RU" sz="2800" dirty="0"/>
              <a:t> </a:t>
            </a:r>
            <a:r>
              <a:rPr lang="ru-RU" sz="2800" dirty="0" err="1"/>
              <a:t>озуқа</a:t>
            </a:r>
            <a:r>
              <a:rPr lang="ru-RU" sz="2800" dirty="0"/>
              <a:t> </a:t>
            </a:r>
            <a:r>
              <a:rPr lang="ru-RU" sz="2800" dirty="0" err="1"/>
              <a:t>заҳираларининг</a:t>
            </a:r>
            <a:r>
              <a:rPr lang="ru-RU" sz="2800" dirty="0"/>
              <a:t> </a:t>
            </a:r>
            <a:r>
              <a:rPr lang="ru-RU" sz="2800" dirty="0" err="1"/>
              <a:t>ошишига</a:t>
            </a:r>
            <a:r>
              <a:rPr lang="ru-RU" sz="2800" dirty="0"/>
              <a:t> </a:t>
            </a:r>
            <a:r>
              <a:rPr lang="ru-RU" sz="2800" dirty="0" err="1"/>
              <a:t>олиб</a:t>
            </a:r>
            <a:r>
              <a:rPr lang="ru-RU" sz="2800" dirty="0"/>
              <a:t> </a:t>
            </a:r>
            <a:r>
              <a:rPr lang="ru-RU" sz="2800" dirty="0" err="1"/>
              <a:t>келади</a:t>
            </a:r>
            <a:r>
              <a:rPr lang="ru-RU" sz="2800" dirty="0"/>
              <a:t>. </a:t>
            </a:r>
          </a:p>
          <a:p>
            <a:pPr lvl="0" fontAlgn="base"/>
            <a:r>
              <a:rPr lang="ru-RU" sz="2800" dirty="0" err="1"/>
              <a:t>йиллар</a:t>
            </a:r>
            <a:r>
              <a:rPr lang="ru-RU" sz="2800" dirty="0"/>
              <a:t> </a:t>
            </a:r>
            <a:r>
              <a:rPr lang="ru-RU" sz="2800" dirty="0" err="1"/>
              <a:t>бўйлаб</a:t>
            </a:r>
            <a:r>
              <a:rPr lang="ru-RU" sz="2800" dirty="0"/>
              <a:t> </a:t>
            </a:r>
            <a:r>
              <a:rPr lang="ru-RU" sz="2800" dirty="0" err="1"/>
              <a:t>ҳосил</a:t>
            </a:r>
            <a:r>
              <a:rPr lang="ru-RU" sz="2800" dirty="0"/>
              <a:t> </a:t>
            </a:r>
            <a:r>
              <a:rPr lang="ru-RU" sz="2800" dirty="0" err="1"/>
              <a:t>тургунлигига</a:t>
            </a:r>
            <a:r>
              <a:rPr lang="ru-RU" sz="2800" dirty="0"/>
              <a:t> </a:t>
            </a:r>
            <a:r>
              <a:rPr lang="ru-RU" sz="2800" dirty="0" err="1"/>
              <a:t>имкон</a:t>
            </a:r>
            <a:r>
              <a:rPr lang="ru-RU" sz="2800" dirty="0"/>
              <a:t> </a:t>
            </a:r>
            <a:r>
              <a:rPr lang="ru-RU" sz="2800" dirty="0" err="1"/>
              <a:t>тугдиради</a:t>
            </a:r>
            <a:r>
              <a:rPr lang="ru-RU" sz="2800" dirty="0"/>
              <a:t> (</a:t>
            </a:r>
            <a:r>
              <a:rPr lang="ru-RU" sz="2800" dirty="0" err="1"/>
              <a:t>табиийларда</a:t>
            </a:r>
            <a:r>
              <a:rPr lang="ru-RU" sz="2800" dirty="0"/>
              <a:t> </a:t>
            </a:r>
            <a:r>
              <a:rPr lang="ru-RU" sz="2800" dirty="0" err="1"/>
              <a:t>ўзгарувчанлик</a:t>
            </a:r>
            <a:r>
              <a:rPr lang="ru-RU" sz="2800" dirty="0"/>
              <a:t> </a:t>
            </a:r>
            <a:r>
              <a:rPr lang="ru-RU" sz="2800" dirty="0" err="1"/>
              <a:t>коэффиценти</a:t>
            </a:r>
            <a:r>
              <a:rPr lang="ru-RU" sz="2800" dirty="0"/>
              <a:t> 75-89% </a:t>
            </a:r>
            <a:r>
              <a:rPr lang="ru-RU" sz="2800" dirty="0" err="1"/>
              <a:t>бўлса</a:t>
            </a:r>
            <a:r>
              <a:rPr lang="ru-RU" sz="2800" dirty="0"/>
              <a:t>, </a:t>
            </a:r>
            <a:r>
              <a:rPr lang="ru-RU" sz="2800" dirty="0" err="1"/>
              <a:t>яхшиланганларда</a:t>
            </a:r>
            <a:r>
              <a:rPr lang="ru-RU" sz="2800" dirty="0"/>
              <a:t> у 44% дан </a:t>
            </a:r>
            <a:r>
              <a:rPr lang="ru-RU" sz="2800" dirty="0" err="1"/>
              <a:t>ошмайди</a:t>
            </a:r>
            <a:r>
              <a:rPr lang="ru-RU" sz="2800" dirty="0"/>
              <a:t>). </a:t>
            </a:r>
          </a:p>
          <a:p>
            <a:pPr lvl="0" fontAlgn="base"/>
            <a:r>
              <a:rPr lang="ru-RU" sz="2800" dirty="0" err="1"/>
              <a:t>ялпи</a:t>
            </a:r>
            <a:r>
              <a:rPr lang="ru-RU" sz="2800" dirty="0"/>
              <a:t> </a:t>
            </a:r>
            <a:r>
              <a:rPr lang="ru-RU" sz="2800" dirty="0" err="1"/>
              <a:t>яйлов</a:t>
            </a:r>
            <a:r>
              <a:rPr lang="ru-RU" sz="2800" dirty="0"/>
              <a:t> </a:t>
            </a:r>
            <a:r>
              <a:rPr lang="ru-RU" sz="2800" dirty="0" err="1"/>
              <a:t>ҳосилдорлиги</a:t>
            </a:r>
            <a:r>
              <a:rPr lang="ru-RU" sz="2800" dirty="0"/>
              <a:t> </a:t>
            </a:r>
            <a:r>
              <a:rPr lang="ru-RU" sz="2800" dirty="0" err="1"/>
              <a:t>сезиларли</a:t>
            </a:r>
            <a:r>
              <a:rPr lang="ru-RU" sz="2800" dirty="0"/>
              <a:t> </a:t>
            </a:r>
            <a:r>
              <a:rPr lang="ru-RU" sz="2800" dirty="0" err="1"/>
              <a:t>ошади</a:t>
            </a:r>
            <a:r>
              <a:rPr lang="ru-RU" sz="2800" dirty="0"/>
              <a:t>. </a:t>
            </a:r>
          </a:p>
          <a:p>
            <a:pPr lvl="0" fontAlgn="base"/>
            <a:r>
              <a:rPr lang="ru-RU" sz="2800" dirty="0" err="1"/>
              <a:t>инқирозга</a:t>
            </a:r>
            <a:r>
              <a:rPr lang="ru-RU" sz="2800" dirty="0"/>
              <a:t> </a:t>
            </a:r>
            <a:r>
              <a:rPr lang="ru-RU" sz="2800" dirty="0" err="1"/>
              <a:t>учраган</a:t>
            </a:r>
            <a:r>
              <a:rPr lang="ru-RU" sz="2800" dirty="0"/>
              <a:t> </a:t>
            </a:r>
            <a:r>
              <a:rPr lang="ru-RU" sz="2800" dirty="0" err="1"/>
              <a:t>яйлов</a:t>
            </a:r>
            <a:r>
              <a:rPr lang="ru-RU" sz="2800" dirty="0"/>
              <a:t> </a:t>
            </a:r>
            <a:r>
              <a:rPr lang="ru-RU" sz="2800" dirty="0" err="1"/>
              <a:t>майдонларини</a:t>
            </a:r>
            <a:r>
              <a:rPr lang="ru-RU" sz="2800" dirty="0"/>
              <a:t> </a:t>
            </a:r>
            <a:r>
              <a:rPr lang="ru-RU" sz="2800" dirty="0" err="1"/>
              <a:t>кайта</a:t>
            </a:r>
            <a:r>
              <a:rPr lang="ru-RU" sz="2800" dirty="0"/>
              <a:t> </a:t>
            </a:r>
            <a:r>
              <a:rPr lang="ru-RU" sz="2800" dirty="0" err="1"/>
              <a:t>тиклаш</a:t>
            </a:r>
            <a:r>
              <a:rPr lang="ru-RU" sz="2800" dirty="0"/>
              <a:t> </a:t>
            </a:r>
            <a:r>
              <a:rPr lang="ru-RU" sz="2800" dirty="0" err="1"/>
              <a:t>ёки</a:t>
            </a:r>
            <a:r>
              <a:rPr lang="ru-RU" sz="2800" dirty="0"/>
              <a:t> </a:t>
            </a:r>
            <a:r>
              <a:rPr lang="ru-RU" sz="2800" dirty="0" err="1"/>
              <a:t>олдинги</a:t>
            </a:r>
            <a:r>
              <a:rPr lang="ru-RU" sz="2800" dirty="0"/>
              <a:t> </a:t>
            </a:r>
            <a:r>
              <a:rPr lang="ru-RU" sz="2800" dirty="0" err="1"/>
              <a:t>ҳолатига</a:t>
            </a:r>
            <a:r>
              <a:rPr lang="ru-RU" sz="2800" dirty="0"/>
              <a:t> </a:t>
            </a:r>
            <a:r>
              <a:rPr lang="ru-RU" sz="2800" dirty="0" err="1"/>
              <a:t>кайтариш</a:t>
            </a:r>
            <a:r>
              <a:rPr lang="ru-RU" sz="2800" dirty="0"/>
              <a:t> </a:t>
            </a:r>
            <a:r>
              <a:rPr lang="ru-RU" sz="2800" dirty="0" err="1"/>
              <a:t>имконини</a:t>
            </a:r>
            <a:r>
              <a:rPr lang="ru-RU" sz="2800" dirty="0"/>
              <a:t> </a:t>
            </a:r>
            <a:r>
              <a:rPr lang="ru-RU" sz="2800" dirty="0" err="1"/>
              <a:t>беради</a:t>
            </a:r>
            <a:r>
              <a:rPr lang="ru-RU" sz="2800" dirty="0"/>
              <a:t>. </a:t>
            </a:r>
          </a:p>
          <a:p>
            <a:r>
              <a:rPr lang="ru-RU" sz="2800" dirty="0" err="1"/>
              <a:t>умуман</a:t>
            </a:r>
            <a:r>
              <a:rPr lang="ru-RU" sz="2800" dirty="0"/>
              <a:t>, </a:t>
            </a:r>
            <a:r>
              <a:rPr lang="ru-RU" sz="2800" dirty="0" err="1"/>
              <a:t>янги</a:t>
            </a:r>
            <a:r>
              <a:rPr lang="ru-RU" sz="2800" dirty="0"/>
              <a:t> </a:t>
            </a:r>
            <a:r>
              <a:rPr lang="ru-RU" sz="2800" dirty="0" err="1"/>
              <a:t>турдаги</a:t>
            </a:r>
            <a:r>
              <a:rPr lang="ru-RU" sz="2800" dirty="0"/>
              <a:t> сер </a:t>
            </a:r>
            <a:r>
              <a:rPr lang="ru-RU" sz="2800" dirty="0" err="1"/>
              <a:t>махсул</a:t>
            </a:r>
            <a:r>
              <a:rPr lang="ru-RU" sz="2800" dirty="0"/>
              <a:t> </a:t>
            </a:r>
            <a:r>
              <a:rPr lang="ru-RU" sz="2800" dirty="0" err="1"/>
              <a:t>яйловлар</a:t>
            </a:r>
            <a:r>
              <a:rPr lang="ru-RU" sz="2800" dirty="0"/>
              <a:t> </a:t>
            </a:r>
            <a:r>
              <a:rPr lang="ru-RU" sz="2800" dirty="0" err="1"/>
              <a:t>барпо</a:t>
            </a:r>
            <a:r>
              <a:rPr lang="ru-RU" sz="2800" dirty="0"/>
              <a:t> </a:t>
            </a:r>
            <a:r>
              <a:rPr lang="ru-RU" sz="2800" dirty="0" err="1"/>
              <a:t>этиладики</a:t>
            </a:r>
            <a:r>
              <a:rPr lang="ru-RU" sz="2800" dirty="0"/>
              <a:t>, улар </a:t>
            </a:r>
            <a:r>
              <a:rPr lang="ru-RU" sz="2800" dirty="0" err="1"/>
              <a:t>табиий</a:t>
            </a:r>
            <a:r>
              <a:rPr lang="ru-RU" sz="2800" dirty="0"/>
              <a:t> </a:t>
            </a:r>
            <a:r>
              <a:rPr lang="ru-RU" sz="2800" dirty="0" err="1"/>
              <a:t>яйлов</a:t>
            </a:r>
            <a:r>
              <a:rPr lang="ru-RU" sz="2800" dirty="0"/>
              <a:t> </a:t>
            </a:r>
            <a:r>
              <a:rPr lang="ru-RU" sz="2800" dirty="0" err="1"/>
              <a:t>типларига</a:t>
            </a:r>
            <a:r>
              <a:rPr lang="ru-RU" sz="2800" dirty="0"/>
              <a:t> </a:t>
            </a:r>
            <a:r>
              <a:rPr lang="ru-RU" sz="2800" dirty="0" err="1"/>
              <a:t>нисбатан</a:t>
            </a:r>
            <a:r>
              <a:rPr lang="ru-RU" sz="2800" dirty="0"/>
              <a:t> </a:t>
            </a:r>
            <a:r>
              <a:rPr lang="ru-RU" sz="2800" dirty="0" err="1"/>
              <a:t>ҳосил</a:t>
            </a:r>
            <a:r>
              <a:rPr lang="ru-RU" sz="2800" dirty="0"/>
              <a:t> </a:t>
            </a:r>
            <a:r>
              <a:rPr lang="ru-RU" sz="2800" dirty="0" err="1"/>
              <a:t>баркарорлиги</a:t>
            </a:r>
            <a:r>
              <a:rPr lang="ru-RU" sz="2800" dirty="0"/>
              <a:t> </a:t>
            </a:r>
            <a:r>
              <a:rPr lang="ru-RU" sz="2800" dirty="0" err="1"/>
              <a:t>билан</a:t>
            </a:r>
            <a:r>
              <a:rPr lang="ru-RU" sz="2800" dirty="0"/>
              <a:t> </a:t>
            </a:r>
            <a:r>
              <a:rPr lang="ru-RU" sz="2800" dirty="0" err="1"/>
              <a:t>ҳам</a:t>
            </a:r>
            <a:r>
              <a:rPr lang="ru-RU" sz="2800" dirty="0"/>
              <a:t> </a:t>
            </a:r>
            <a:r>
              <a:rPr lang="ru-RU" sz="2800" dirty="0" err="1"/>
              <a:t>кескин</a:t>
            </a:r>
            <a:r>
              <a:rPr lang="ru-RU" sz="2800" dirty="0"/>
              <a:t> </a:t>
            </a:r>
            <a:r>
              <a:rPr lang="ru-RU" sz="2800" dirty="0" err="1"/>
              <a:t>фарқ</a:t>
            </a:r>
            <a:r>
              <a:rPr lang="ru-RU" sz="2800" dirty="0"/>
              <a:t>. </a:t>
            </a:r>
            <a:r>
              <a:rPr lang="ru-RU" sz="2800" dirty="0" err="1"/>
              <a:t>қилиб</a:t>
            </a:r>
            <a:r>
              <a:rPr lang="ru-RU" sz="2800" dirty="0"/>
              <a:t> </a:t>
            </a:r>
            <a:r>
              <a:rPr lang="ru-RU" sz="2800" dirty="0" err="1"/>
              <a:t>туради</a:t>
            </a:r>
            <a:r>
              <a:rPr lang="ru-RU" sz="2800" dirty="0"/>
              <a:t>; </a:t>
            </a:r>
            <a:r>
              <a:rPr lang="ru-RU" sz="2800" dirty="0" err="1"/>
              <a:t>йил</a:t>
            </a:r>
            <a:r>
              <a:rPr lang="ru-RU" sz="2800" dirty="0"/>
              <a:t> </a:t>
            </a:r>
            <a:r>
              <a:rPr lang="ru-RU" sz="2800" dirty="0" err="1"/>
              <a:t>мавсумлари</a:t>
            </a:r>
            <a:r>
              <a:rPr lang="ru-RU" sz="2800" dirty="0"/>
              <a:t> </a:t>
            </a:r>
            <a:r>
              <a:rPr lang="ru-RU" sz="2800" dirty="0" err="1"/>
              <a:t>бўйлаб</a:t>
            </a:r>
            <a:r>
              <a:rPr lang="ru-RU" sz="2800" dirty="0"/>
              <a:t> </a:t>
            </a:r>
            <a:r>
              <a:rPr lang="ru-RU" sz="2800" dirty="0" err="1"/>
              <a:t>яйловлардан</a:t>
            </a:r>
            <a:r>
              <a:rPr lang="ru-RU" sz="2800" dirty="0"/>
              <a:t> </a:t>
            </a:r>
            <a:r>
              <a:rPr lang="ru-RU" sz="2800" dirty="0" err="1"/>
              <a:t>фойдаланиш</a:t>
            </a:r>
            <a:r>
              <a:rPr lang="ru-RU" sz="2800" dirty="0"/>
              <a:t> </a:t>
            </a:r>
            <a:r>
              <a:rPr lang="ru-RU" sz="2800" dirty="0" err="1"/>
              <a:t>имконияти</a:t>
            </a:r>
            <a:r>
              <a:rPr lang="ru-RU" sz="2800" dirty="0"/>
              <a:t> </a:t>
            </a:r>
            <a:r>
              <a:rPr lang="ru-RU" sz="2800" dirty="0" err="1"/>
              <a:t>кенгаяди</a:t>
            </a:r>
            <a:endParaRPr lang="ru-RU" sz="2800" dirty="0" smtClean="0"/>
          </a:p>
        </p:txBody>
      </p:sp>
      <p:pic>
        <p:nvPicPr>
          <p:cNvPr id="3074" name="Picture 2" descr="C:\ЮНЕСКО\Слайдлар\Ем хашак етиштириш\рАСМЛАР\climate-change3.jpg"/>
          <p:cNvPicPr>
            <a:picLocks noChangeAspect="1" noChangeArrowheads="1"/>
          </p:cNvPicPr>
          <p:nvPr/>
        </p:nvPicPr>
        <p:blipFill>
          <a:blip r:embed="rId2"/>
          <a:srcRect/>
          <a:stretch>
            <a:fillRect/>
          </a:stretch>
        </p:blipFill>
        <p:spPr bwMode="auto">
          <a:xfrm>
            <a:off x="214282" y="5072074"/>
            <a:ext cx="3286148" cy="1600200"/>
          </a:xfrm>
          <a:prstGeom prst="rect">
            <a:avLst/>
          </a:prstGeom>
          <a:noFill/>
        </p:spPr>
      </p:pic>
      <p:pic>
        <p:nvPicPr>
          <p:cNvPr id="3075" name="Picture 3" descr="C:\ЮНЕСКО\Слайдлар\Ем хашак етиштириш\рАСМЛАР\Без-имени-28.jpg"/>
          <p:cNvPicPr>
            <a:picLocks noChangeAspect="1" noChangeArrowheads="1"/>
          </p:cNvPicPr>
          <p:nvPr/>
        </p:nvPicPr>
        <p:blipFill>
          <a:blip r:embed="rId3"/>
          <a:srcRect/>
          <a:stretch>
            <a:fillRect/>
          </a:stretch>
        </p:blipFill>
        <p:spPr bwMode="auto">
          <a:xfrm>
            <a:off x="285720" y="857233"/>
            <a:ext cx="3137177" cy="2000264"/>
          </a:xfrm>
          <a:prstGeom prst="rect">
            <a:avLst/>
          </a:prstGeom>
          <a:noFill/>
        </p:spPr>
      </p:pic>
      <p:pic>
        <p:nvPicPr>
          <p:cNvPr id="6" name="Picture 2" descr="C:\ЮНЕСКО\Слайдлар\Ем хашак етиштириш\рАСМЛАР\02857159.jpg"/>
          <p:cNvPicPr>
            <a:picLocks noChangeAspect="1" noChangeArrowheads="1"/>
          </p:cNvPicPr>
          <p:nvPr/>
        </p:nvPicPr>
        <p:blipFill>
          <a:blip r:embed="rId4"/>
          <a:srcRect/>
          <a:stretch>
            <a:fillRect/>
          </a:stretch>
        </p:blipFill>
        <p:spPr bwMode="auto">
          <a:xfrm>
            <a:off x="357158" y="2928934"/>
            <a:ext cx="3071834" cy="2000264"/>
          </a:xfrm>
          <a:prstGeom prst="rect">
            <a:avLst/>
          </a:prstGeom>
          <a:noFill/>
        </p:spPr>
      </p:pic>
    </p:spTree>
    <p:extLst>
      <p:ext uri="{BB962C8B-B14F-4D97-AF65-F5344CB8AC3E}">
        <p14:creationId xmlns:p14="http://schemas.microsoft.com/office/powerpoint/2010/main" xmlns="" val="6214314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a:xfrm>
            <a:off x="428596" y="103188"/>
            <a:ext cx="7500990" cy="611168"/>
          </a:xfrm>
          <a:solidFill>
            <a:srgbClr val="00B050"/>
          </a:solidFill>
        </p:spPr>
        <p:style>
          <a:lnRef idx="2">
            <a:schemeClr val="accent5">
              <a:shade val="50000"/>
            </a:schemeClr>
          </a:lnRef>
          <a:fillRef idx="1">
            <a:schemeClr val="accent5"/>
          </a:fillRef>
          <a:effectRef idx="0">
            <a:schemeClr val="accent5"/>
          </a:effectRef>
          <a:fontRef idx="minor">
            <a:schemeClr val="lt1"/>
          </a:fontRef>
        </p:style>
        <p:txBody>
          <a:bodyPr/>
          <a:lstStyle/>
          <a:p>
            <a:pPr algn="ctr">
              <a:defRPr/>
            </a:pPr>
            <a:r>
              <a:rPr lang="ru-RU" sz="3200" b="0" i="1" cap="none" dirty="0">
                <a:ln w="18415" cmpd="sng">
                  <a:solidFill>
                    <a:srgbClr val="FFFFFF"/>
                  </a:solidFill>
                  <a:prstDash val="solid"/>
                </a:ln>
                <a:solidFill>
                  <a:srgbClr val="FFFFFF"/>
                </a:solidFill>
                <a:effectLst>
                  <a:outerShdw blurRad="63500" dir="3600000" algn="tl" rotWithShape="0">
                    <a:srgbClr val="000000">
                      <a:alpha val="70000"/>
                    </a:srgbClr>
                  </a:outerShdw>
                </a:effectLst>
              </a:rPr>
              <a:t>ЎТЗОРНИ ПАРВАРИШЛАШ</a:t>
            </a:r>
            <a:endParaRPr lang="ru-RU" sz="3200" b="0" cap="none"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graphicFrame>
        <p:nvGraphicFramePr>
          <p:cNvPr id="3" name="Схема 2"/>
          <p:cNvGraphicFramePr/>
          <p:nvPr>
            <p:extLst/>
          </p:nvPr>
        </p:nvGraphicFramePr>
        <p:xfrm>
          <a:off x="-14264" y="1124744"/>
          <a:ext cx="8712968" cy="53285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xmlns="" val="123245577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idx="1"/>
          </p:nvPr>
        </p:nvSpPr>
        <p:spPr>
          <a:xfrm>
            <a:off x="4429124" y="857232"/>
            <a:ext cx="4572032" cy="5643602"/>
          </a:xfrm>
          <a:solidFill>
            <a:srgbClr val="008080"/>
          </a:solidFill>
        </p:spPr>
        <p:style>
          <a:lnRef idx="2">
            <a:schemeClr val="accent4">
              <a:shade val="50000"/>
            </a:schemeClr>
          </a:lnRef>
          <a:fillRef idx="1">
            <a:schemeClr val="accent4"/>
          </a:fillRef>
          <a:effectRef idx="0">
            <a:schemeClr val="accent4"/>
          </a:effectRef>
          <a:fontRef idx="minor">
            <a:schemeClr val="lt1"/>
          </a:fontRef>
        </p:style>
        <p:txBody>
          <a:bodyPr>
            <a:noAutofit/>
          </a:bodyPr>
          <a:lstStyle/>
          <a:p>
            <a:pPr algn="just">
              <a:lnSpc>
                <a:spcPct val="90000"/>
              </a:lnSpc>
            </a:pPr>
            <a:r>
              <a:rPr lang="ru-RU" sz="2400" dirty="0" err="1"/>
              <a:t>Яйлов</a:t>
            </a:r>
            <a:r>
              <a:rPr lang="ru-RU" sz="2400" dirty="0"/>
              <a:t> </a:t>
            </a:r>
            <a:r>
              <a:rPr lang="ru-RU" sz="2400" dirty="0" err="1"/>
              <a:t>ва</a:t>
            </a:r>
            <a:r>
              <a:rPr lang="ru-RU" sz="2400" dirty="0"/>
              <a:t> </a:t>
            </a:r>
            <a:r>
              <a:rPr lang="ru-RU" sz="2400" dirty="0" err="1"/>
              <a:t>пичанзорларда</a:t>
            </a:r>
            <a:r>
              <a:rPr lang="ru-RU" sz="2400" dirty="0"/>
              <a:t> </a:t>
            </a:r>
            <a:r>
              <a:rPr lang="ru-RU" sz="2400" dirty="0" err="1"/>
              <a:t>ҳайвонлар</a:t>
            </a:r>
            <a:r>
              <a:rPr lang="ru-RU" sz="2400" dirty="0"/>
              <a:t> </a:t>
            </a:r>
            <a:r>
              <a:rPr lang="ru-RU" sz="2400" dirty="0" err="1"/>
              <a:t>емайдиган</a:t>
            </a:r>
            <a:r>
              <a:rPr lang="ru-RU" sz="2400" dirty="0"/>
              <a:t> </a:t>
            </a:r>
            <a:r>
              <a:rPr lang="ru-RU" sz="2400" dirty="0" err="1"/>
              <a:t>ва</a:t>
            </a:r>
            <a:r>
              <a:rPr lang="ru-RU" sz="2400" dirty="0"/>
              <a:t> </a:t>
            </a:r>
            <a:r>
              <a:rPr lang="ru-RU" sz="2400" dirty="0" err="1"/>
              <a:t>кам</a:t>
            </a:r>
            <a:r>
              <a:rPr lang="ru-RU" sz="2400" dirty="0"/>
              <a:t> </a:t>
            </a:r>
            <a:r>
              <a:rPr lang="ru-RU" sz="2400" dirty="0" err="1"/>
              <a:t>ҳосилли</a:t>
            </a:r>
            <a:r>
              <a:rPr lang="ru-RU" sz="2400" dirty="0"/>
              <a:t> </a:t>
            </a:r>
            <a:r>
              <a:rPr lang="ru-RU" sz="2400" dirty="0" err="1"/>
              <a:t>ўсимликлар</a:t>
            </a:r>
            <a:r>
              <a:rPr lang="ru-RU" sz="2400" dirty="0"/>
              <a:t> </a:t>
            </a:r>
            <a:r>
              <a:rPr lang="ru-RU" sz="2400" dirty="0" err="1"/>
              <a:t>бегона</a:t>
            </a:r>
            <a:r>
              <a:rPr lang="ru-RU" sz="2400" dirty="0"/>
              <a:t> </a:t>
            </a:r>
            <a:r>
              <a:rPr lang="ru-RU" sz="2400" dirty="0" err="1"/>
              <a:t>ўт</a:t>
            </a:r>
            <a:r>
              <a:rPr lang="ru-RU" sz="2400" dirty="0"/>
              <a:t> </a:t>
            </a:r>
            <a:r>
              <a:rPr lang="ru-RU" sz="2400" dirty="0" err="1"/>
              <a:t>ҳисобланади</a:t>
            </a:r>
            <a:r>
              <a:rPr lang="ru-RU" sz="2400" dirty="0"/>
              <a:t>. Улар </a:t>
            </a:r>
            <a:r>
              <a:rPr lang="ru-RU" sz="2400" dirty="0" err="1"/>
              <a:t>ўтзордан</a:t>
            </a:r>
            <a:r>
              <a:rPr lang="ru-RU" sz="2400" dirty="0"/>
              <a:t> </a:t>
            </a:r>
            <a:r>
              <a:rPr lang="ru-RU" sz="2400" dirty="0" err="1"/>
              <a:t>озуқабоп</a:t>
            </a:r>
            <a:r>
              <a:rPr lang="ru-RU" sz="2400" dirty="0"/>
              <a:t> </a:t>
            </a:r>
            <a:r>
              <a:rPr lang="ru-RU" sz="2400" dirty="0" err="1"/>
              <a:t>ўсимликларни</a:t>
            </a:r>
            <a:r>
              <a:rPr lang="ru-RU" sz="2400" dirty="0"/>
              <a:t> </a:t>
            </a:r>
            <a:r>
              <a:rPr lang="ru-RU" sz="2400" dirty="0" err="1"/>
              <a:t>сиқиб</a:t>
            </a:r>
            <a:r>
              <a:rPr lang="ru-RU" sz="2400" dirty="0"/>
              <a:t> </a:t>
            </a:r>
            <a:r>
              <a:rPr lang="ru-RU" sz="2400" dirty="0" err="1"/>
              <a:t>чиқаради</a:t>
            </a:r>
            <a:r>
              <a:rPr lang="ru-RU" sz="2400" dirty="0"/>
              <a:t> </a:t>
            </a:r>
            <a:r>
              <a:rPr lang="ru-RU" sz="2400" dirty="0" err="1"/>
              <a:t>ва</a:t>
            </a:r>
            <a:r>
              <a:rPr lang="ru-RU" sz="2400" dirty="0"/>
              <a:t> </a:t>
            </a:r>
            <a:r>
              <a:rPr lang="ru-RU" sz="2400" dirty="0" err="1"/>
              <a:t>ҳосил</a:t>
            </a:r>
            <a:r>
              <a:rPr lang="ru-RU" sz="2400" dirty="0"/>
              <a:t> </a:t>
            </a:r>
            <a:r>
              <a:rPr lang="ru-RU" sz="2400" dirty="0" err="1"/>
              <a:t>сифатини</a:t>
            </a:r>
            <a:r>
              <a:rPr lang="ru-RU" sz="2400" dirty="0"/>
              <a:t> </a:t>
            </a:r>
            <a:r>
              <a:rPr lang="ru-RU" sz="2400" dirty="0" err="1"/>
              <a:t>пасайтиради</a:t>
            </a:r>
            <a:r>
              <a:rPr lang="ru-RU" sz="2400" dirty="0"/>
              <a:t>.</a:t>
            </a:r>
          </a:p>
          <a:p>
            <a:pPr algn="just">
              <a:lnSpc>
                <a:spcPct val="90000"/>
              </a:lnSpc>
            </a:pPr>
            <a:r>
              <a:rPr lang="ru-RU" sz="2400" dirty="0" err="1"/>
              <a:t>Яйлов</a:t>
            </a:r>
            <a:r>
              <a:rPr lang="ru-RU" sz="2400" dirty="0"/>
              <a:t> </a:t>
            </a:r>
            <a:r>
              <a:rPr lang="ru-RU" sz="2400" dirty="0" err="1"/>
              <a:t>ва</a:t>
            </a:r>
            <a:r>
              <a:rPr lang="ru-RU" sz="2400" dirty="0"/>
              <a:t> </a:t>
            </a:r>
            <a:r>
              <a:rPr lang="ru-RU" sz="2400" dirty="0" err="1"/>
              <a:t>пичанзорларда</a:t>
            </a:r>
            <a:r>
              <a:rPr lang="ru-RU" sz="2400" dirty="0"/>
              <a:t> </a:t>
            </a:r>
            <a:r>
              <a:rPr lang="ru-RU" sz="2400" dirty="0" err="1"/>
              <a:t>бегона</a:t>
            </a:r>
            <a:r>
              <a:rPr lang="ru-RU" sz="2400" dirty="0"/>
              <a:t> </a:t>
            </a:r>
            <a:r>
              <a:rPr lang="ru-RU" sz="2400" dirty="0" err="1"/>
              <a:t>ўтларга</a:t>
            </a:r>
            <a:r>
              <a:rPr lang="ru-RU" sz="2400" dirty="0"/>
              <a:t> </a:t>
            </a:r>
            <a:r>
              <a:rPr lang="ru-RU" sz="2400" dirty="0" err="1"/>
              <a:t>қарши</a:t>
            </a:r>
            <a:r>
              <a:rPr lang="ru-RU" sz="2400" dirty="0"/>
              <a:t> </a:t>
            </a:r>
            <a:r>
              <a:rPr lang="ru-RU" sz="2400" dirty="0" err="1"/>
              <a:t>курашилмаса</a:t>
            </a:r>
            <a:r>
              <a:rPr lang="ru-RU" sz="2400" dirty="0"/>
              <a:t>, </a:t>
            </a:r>
            <a:r>
              <a:rPr lang="ru-RU" sz="2400" dirty="0" err="1"/>
              <a:t>ўтзорни</a:t>
            </a:r>
            <a:r>
              <a:rPr lang="ru-RU" sz="2400" dirty="0"/>
              <a:t> </a:t>
            </a:r>
            <a:r>
              <a:rPr lang="ru-RU" sz="2400" dirty="0" err="1"/>
              <a:t>тезда</a:t>
            </a:r>
            <a:r>
              <a:rPr lang="ru-RU" sz="2400" dirty="0"/>
              <a:t> </a:t>
            </a:r>
            <a:r>
              <a:rPr lang="ru-RU" sz="2400" dirty="0" err="1"/>
              <a:t>эгаллайди</a:t>
            </a:r>
            <a:r>
              <a:rPr lang="ru-RU" sz="2400" dirty="0"/>
              <a:t>. </a:t>
            </a:r>
            <a:r>
              <a:rPr lang="ru-RU" sz="2400" dirty="0" err="1"/>
              <a:t>Чунки</a:t>
            </a:r>
            <a:r>
              <a:rPr lang="ru-RU" sz="2400" dirty="0"/>
              <a:t> улар </a:t>
            </a:r>
            <a:r>
              <a:rPr lang="ru-RU" sz="2400" dirty="0" err="1"/>
              <a:t>уруғлар</a:t>
            </a:r>
            <a:r>
              <a:rPr lang="ru-RU" sz="2400" dirty="0"/>
              <a:t> </a:t>
            </a:r>
            <a:r>
              <a:rPr lang="ru-RU" sz="2400" dirty="0" err="1"/>
              <a:t>ёрдамида</a:t>
            </a:r>
            <a:r>
              <a:rPr lang="ru-RU" sz="2400" dirty="0"/>
              <a:t> </a:t>
            </a:r>
            <a:r>
              <a:rPr lang="ru-RU" sz="2400" dirty="0" err="1"/>
              <a:t>ва</a:t>
            </a:r>
            <a:r>
              <a:rPr lang="ru-RU" sz="2400" dirty="0"/>
              <a:t> </a:t>
            </a:r>
            <a:r>
              <a:rPr lang="ru-RU" sz="2400" dirty="0" err="1"/>
              <a:t>вегетатив</a:t>
            </a:r>
            <a:r>
              <a:rPr lang="ru-RU" sz="2400" dirty="0"/>
              <a:t> </a:t>
            </a:r>
            <a:r>
              <a:rPr lang="ru-RU" sz="2400" dirty="0" err="1"/>
              <a:t>йўл</a:t>
            </a:r>
            <a:r>
              <a:rPr lang="ru-RU" sz="2400" dirty="0"/>
              <a:t> </a:t>
            </a:r>
            <a:r>
              <a:rPr lang="ru-RU" sz="2400" dirty="0" err="1"/>
              <a:t>билан</a:t>
            </a:r>
            <a:r>
              <a:rPr lang="ru-RU" sz="2400" dirty="0"/>
              <a:t> </a:t>
            </a:r>
            <a:r>
              <a:rPr lang="ru-RU" sz="2400" dirty="0" err="1"/>
              <a:t>жуда</a:t>
            </a:r>
            <a:r>
              <a:rPr lang="ru-RU" sz="2400" dirty="0"/>
              <a:t> тез </a:t>
            </a:r>
            <a:r>
              <a:rPr lang="ru-RU" sz="2400" dirty="0" err="1"/>
              <a:t>кўпайиш</a:t>
            </a:r>
            <a:r>
              <a:rPr lang="ru-RU" sz="2400" dirty="0"/>
              <a:t> </a:t>
            </a:r>
            <a:r>
              <a:rPr lang="ru-RU" sz="2400" dirty="0" err="1"/>
              <a:t>хусусиятига</a:t>
            </a:r>
            <a:r>
              <a:rPr lang="ru-RU" sz="2400" dirty="0"/>
              <a:t> </a:t>
            </a:r>
            <a:r>
              <a:rPr lang="ru-RU" sz="2400" dirty="0" err="1"/>
              <a:t>эга</a:t>
            </a:r>
            <a:endParaRPr lang="ru-RU" sz="2400" dirty="0" smtClean="0">
              <a:solidFill>
                <a:srgbClr val="0000FF"/>
              </a:solidFill>
            </a:endParaRPr>
          </a:p>
        </p:txBody>
      </p:sp>
      <p:grpSp>
        <p:nvGrpSpPr>
          <p:cNvPr id="7" name="Группа 6"/>
          <p:cNvGrpSpPr/>
          <p:nvPr/>
        </p:nvGrpSpPr>
        <p:grpSpPr>
          <a:xfrm>
            <a:off x="1446236" y="-104152"/>
            <a:ext cx="5268904" cy="961384"/>
            <a:chOff x="2231565" y="1135695"/>
            <a:chExt cx="5268904" cy="961384"/>
          </a:xfrm>
        </p:grpSpPr>
        <p:sp>
          <p:nvSpPr>
            <p:cNvPr id="8" name="Скругленный прямоугольник 7"/>
            <p:cNvSpPr/>
            <p:nvPr/>
          </p:nvSpPr>
          <p:spPr>
            <a:xfrm>
              <a:off x="2231565" y="1135695"/>
              <a:ext cx="5268904" cy="961384"/>
            </a:xfrm>
            <a:prstGeom prst="roundRect">
              <a:avLst>
                <a:gd name="adj" fmla="val 16670"/>
              </a:avLst>
            </a:prstGeom>
          </p:spPr>
          <p:style>
            <a:lnRef idx="0">
              <a:schemeClr val="lt1">
                <a:hueOff val="0"/>
                <a:satOff val="0"/>
                <a:lumOff val="0"/>
                <a:alphaOff val="0"/>
              </a:schemeClr>
            </a:lnRef>
            <a:fillRef idx="3">
              <a:schemeClr val="accent2">
                <a:hueOff val="0"/>
                <a:satOff val="0"/>
                <a:lumOff val="0"/>
                <a:alphaOff val="0"/>
              </a:schemeClr>
            </a:fillRef>
            <a:effectRef idx="3">
              <a:schemeClr val="accent2">
                <a:hueOff val="0"/>
                <a:satOff val="0"/>
                <a:lumOff val="0"/>
                <a:alphaOff val="0"/>
              </a:schemeClr>
            </a:effectRef>
            <a:fontRef idx="minor">
              <a:schemeClr val="lt1"/>
            </a:fontRef>
          </p:style>
        </p:sp>
        <p:sp>
          <p:nvSpPr>
            <p:cNvPr id="9" name="Скругленный прямоугольник 4"/>
            <p:cNvSpPr/>
            <p:nvPr/>
          </p:nvSpPr>
          <p:spPr>
            <a:xfrm>
              <a:off x="2278504" y="1182634"/>
              <a:ext cx="5175026" cy="86750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99136" tIns="199136" rIns="199136" bIns="199136" numCol="1" spcCol="1270" anchor="ctr" anchorCtr="0">
              <a:noAutofit/>
            </a:bodyPr>
            <a:lstStyle/>
            <a:p>
              <a:pPr algn="ctr" defTabSz="1244600">
                <a:lnSpc>
                  <a:spcPct val="90000"/>
                </a:lnSpc>
                <a:spcAft>
                  <a:spcPct val="35000"/>
                </a:spcAft>
              </a:pPr>
              <a:r>
                <a:rPr lang="ru-RU" sz="2800" dirty="0" err="1" smtClean="0">
                  <a:solidFill>
                    <a:prstClr val="white"/>
                  </a:solidFill>
                </a:rPr>
                <a:t>Бегона</a:t>
              </a:r>
              <a:r>
                <a:rPr lang="ru-RU" sz="2800" dirty="0" smtClean="0">
                  <a:solidFill>
                    <a:prstClr val="white"/>
                  </a:solidFill>
                </a:rPr>
                <a:t> </a:t>
              </a:r>
              <a:r>
                <a:rPr lang="ru-RU" sz="2800" dirty="0" err="1" smtClean="0">
                  <a:solidFill>
                    <a:prstClr val="white"/>
                  </a:solidFill>
                </a:rPr>
                <a:t>ўтларга</a:t>
              </a:r>
              <a:r>
                <a:rPr lang="ru-RU" sz="2800" dirty="0" smtClean="0">
                  <a:solidFill>
                    <a:prstClr val="white"/>
                  </a:solidFill>
                </a:rPr>
                <a:t> </a:t>
              </a:r>
              <a:r>
                <a:rPr lang="ru-RU" sz="2800" dirty="0" err="1" smtClean="0">
                  <a:solidFill>
                    <a:prstClr val="white"/>
                  </a:solidFill>
                </a:rPr>
                <a:t>қарши</a:t>
              </a:r>
              <a:r>
                <a:rPr lang="ru-RU" sz="2800" dirty="0" smtClean="0">
                  <a:solidFill>
                    <a:prstClr val="white"/>
                  </a:solidFill>
                </a:rPr>
                <a:t> </a:t>
              </a:r>
              <a:r>
                <a:rPr lang="ru-RU" sz="2800" dirty="0" err="1" smtClean="0">
                  <a:solidFill>
                    <a:prstClr val="white"/>
                  </a:solidFill>
                </a:rPr>
                <a:t>кураш</a:t>
              </a:r>
              <a:endParaRPr lang="ru-RU" sz="2800" dirty="0">
                <a:solidFill>
                  <a:prstClr val="white"/>
                </a:solidFill>
              </a:endParaRPr>
            </a:p>
          </p:txBody>
        </p:sp>
      </p:grpSp>
      <p:pic>
        <p:nvPicPr>
          <p:cNvPr id="13314" name="Picture 2" descr="C:\ЮНЕСКО\Слайдлар\Ем хашак етиштириш\рАСМЛАР\25653370-tractor-spraying-pesticides-on-soy-bean.jpg"/>
          <p:cNvPicPr>
            <a:picLocks noChangeAspect="1" noChangeArrowheads="1"/>
          </p:cNvPicPr>
          <p:nvPr/>
        </p:nvPicPr>
        <p:blipFill>
          <a:blip r:embed="rId2"/>
          <a:srcRect/>
          <a:stretch>
            <a:fillRect/>
          </a:stretch>
        </p:blipFill>
        <p:spPr bwMode="auto">
          <a:xfrm>
            <a:off x="357158" y="1142984"/>
            <a:ext cx="3714776" cy="2286016"/>
          </a:xfrm>
          <a:prstGeom prst="rect">
            <a:avLst/>
          </a:prstGeom>
          <a:noFill/>
        </p:spPr>
      </p:pic>
      <p:pic>
        <p:nvPicPr>
          <p:cNvPr id="13315" name="Picture 3" descr="C:\ЮНЕСКО\Слайдлар\Ем хашак етиштириш\рАСМЛАР\obrabotka-gerbicidami.png"/>
          <p:cNvPicPr>
            <a:picLocks noChangeAspect="1" noChangeArrowheads="1"/>
          </p:cNvPicPr>
          <p:nvPr/>
        </p:nvPicPr>
        <p:blipFill>
          <a:blip r:embed="rId3"/>
          <a:srcRect/>
          <a:stretch>
            <a:fillRect/>
          </a:stretch>
        </p:blipFill>
        <p:spPr bwMode="auto">
          <a:xfrm>
            <a:off x="285720" y="3571876"/>
            <a:ext cx="3857652" cy="2952769"/>
          </a:xfrm>
          <a:prstGeom prst="rect">
            <a:avLst/>
          </a:prstGeom>
          <a:noFill/>
        </p:spPr>
      </p:pic>
    </p:spTree>
    <p:extLst>
      <p:ext uri="{BB962C8B-B14F-4D97-AF65-F5344CB8AC3E}">
        <p14:creationId xmlns:p14="http://schemas.microsoft.com/office/powerpoint/2010/main" xmlns="" val="180247889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idx="1"/>
          </p:nvPr>
        </p:nvSpPr>
        <p:spPr>
          <a:xfrm>
            <a:off x="-32" y="1014592"/>
            <a:ext cx="4572032" cy="5843407"/>
          </a:xfrm>
          <a:solidFill>
            <a:srgbClr val="FFFF00"/>
          </a:solidFill>
        </p:spPr>
        <p:style>
          <a:lnRef idx="2">
            <a:schemeClr val="accent4">
              <a:shade val="50000"/>
            </a:schemeClr>
          </a:lnRef>
          <a:fillRef idx="1">
            <a:schemeClr val="accent4"/>
          </a:fillRef>
          <a:effectRef idx="0">
            <a:schemeClr val="accent4"/>
          </a:effectRef>
          <a:fontRef idx="minor">
            <a:schemeClr val="lt1"/>
          </a:fontRef>
        </p:style>
        <p:txBody>
          <a:bodyPr>
            <a:noAutofit/>
          </a:bodyPr>
          <a:lstStyle/>
          <a:p>
            <a:pPr algn="just">
              <a:lnSpc>
                <a:spcPct val="90000"/>
              </a:lnSpc>
            </a:pPr>
            <a:r>
              <a:rPr lang="ru-RU" sz="2400" b="1" i="1" dirty="0" err="1">
                <a:solidFill>
                  <a:srgbClr val="0000FF"/>
                </a:solidFill>
                <a:latin typeface="Times New Roman"/>
                <a:ea typeface="Calibri"/>
              </a:rPr>
              <a:t>Тупроқ</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ҳаво</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режимини</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яхшилаш</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ва</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ўтларни</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яшартириш</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учун</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бороналаш</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дискалаш</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фрезалаш</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каби</a:t>
            </a:r>
            <a:r>
              <a:rPr lang="ru-RU" sz="2400" b="1" i="1" dirty="0">
                <a:solidFill>
                  <a:srgbClr val="0000FF"/>
                </a:solidFill>
                <a:latin typeface="Times New Roman"/>
                <a:ea typeface="Calibri"/>
              </a:rPr>
              <a:t> агротехник </a:t>
            </a:r>
            <a:r>
              <a:rPr lang="ru-RU" sz="2400" b="1" i="1" dirty="0" err="1">
                <a:solidFill>
                  <a:srgbClr val="0000FF"/>
                </a:solidFill>
                <a:latin typeface="Times New Roman"/>
                <a:ea typeface="Calibri"/>
              </a:rPr>
              <a:t>тадбирлар</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ўтказилади</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Бу</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тадбирларни</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ўтказиш</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ҳамма</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жойда</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ва</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барча</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турдаги</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ўтлоқларда</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бирдек</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самара</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бермайди</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Шунинг</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учун</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ўтлоқнинг</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ҳолати</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тупроқ</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ва</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иқлим</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шароитларини</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эътиборга</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олиб</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бу</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тадбирлардан</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қайси</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бирини</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ўтказиш</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ёки</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умуман</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ўтказмаслик</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мумкин</a:t>
            </a:r>
            <a:r>
              <a:rPr lang="ru-RU" sz="2400" b="1" i="1" dirty="0">
                <a:solidFill>
                  <a:srgbClr val="0000FF"/>
                </a:solidFill>
                <a:latin typeface="Times New Roman"/>
                <a:ea typeface="Calibri"/>
              </a:rPr>
              <a:t>.</a:t>
            </a:r>
            <a:endParaRPr lang="ru-RU" sz="2000" b="1" i="1" dirty="0" smtClean="0">
              <a:solidFill>
                <a:srgbClr val="0000FF"/>
              </a:solidFill>
            </a:endParaRPr>
          </a:p>
        </p:txBody>
      </p:sp>
      <p:grpSp>
        <p:nvGrpSpPr>
          <p:cNvPr id="9" name="Группа 8"/>
          <p:cNvGrpSpPr/>
          <p:nvPr/>
        </p:nvGrpSpPr>
        <p:grpSpPr>
          <a:xfrm>
            <a:off x="1160484" y="6270"/>
            <a:ext cx="6723884" cy="961384"/>
            <a:chOff x="2231565" y="2212445"/>
            <a:chExt cx="5268904" cy="961384"/>
          </a:xfrm>
        </p:grpSpPr>
        <p:sp>
          <p:nvSpPr>
            <p:cNvPr id="10" name="Скругленный прямоугольник 9"/>
            <p:cNvSpPr/>
            <p:nvPr/>
          </p:nvSpPr>
          <p:spPr>
            <a:xfrm>
              <a:off x="2231565" y="2212445"/>
              <a:ext cx="5268904" cy="961384"/>
            </a:xfrm>
            <a:prstGeom prst="roundRect">
              <a:avLst>
                <a:gd name="adj" fmla="val 16670"/>
              </a:avLst>
            </a:prstGeom>
          </p:spPr>
          <p:style>
            <a:lnRef idx="0">
              <a:schemeClr val="lt1">
                <a:hueOff val="0"/>
                <a:satOff val="0"/>
                <a:lumOff val="0"/>
                <a:alphaOff val="0"/>
              </a:schemeClr>
            </a:lnRef>
            <a:fillRef idx="3">
              <a:schemeClr val="accent2">
                <a:hueOff val="-5402520"/>
                <a:satOff val="11111"/>
                <a:lumOff val="-850"/>
                <a:alphaOff val="0"/>
              </a:schemeClr>
            </a:fillRef>
            <a:effectRef idx="3">
              <a:schemeClr val="accent2">
                <a:hueOff val="-5402520"/>
                <a:satOff val="11111"/>
                <a:lumOff val="-850"/>
                <a:alphaOff val="0"/>
              </a:schemeClr>
            </a:effectRef>
            <a:fontRef idx="minor">
              <a:schemeClr val="lt1"/>
            </a:fontRef>
          </p:style>
        </p:sp>
        <p:sp>
          <p:nvSpPr>
            <p:cNvPr id="11" name="Скругленный прямоугольник 4"/>
            <p:cNvSpPr/>
            <p:nvPr/>
          </p:nvSpPr>
          <p:spPr>
            <a:xfrm>
              <a:off x="2278504" y="2259384"/>
              <a:ext cx="5175026" cy="86750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99136" tIns="199136" rIns="199136" bIns="199136" numCol="1" spcCol="1270" anchor="ctr" anchorCtr="0">
              <a:noAutofit/>
            </a:bodyPr>
            <a:lstStyle/>
            <a:p>
              <a:pPr algn="ctr" defTabSz="1244600">
                <a:lnSpc>
                  <a:spcPct val="90000"/>
                </a:lnSpc>
                <a:spcAft>
                  <a:spcPct val="35000"/>
                </a:spcAft>
              </a:pPr>
              <a:r>
                <a:rPr lang="ru-RU" sz="2800" b="1" dirty="0" err="1">
                  <a:solidFill>
                    <a:prstClr val="white"/>
                  </a:solidFill>
                </a:rPr>
                <a:t>Тупроқ</a:t>
              </a:r>
              <a:r>
                <a:rPr lang="ru-RU" sz="2800" b="1" dirty="0">
                  <a:solidFill>
                    <a:prstClr val="white"/>
                  </a:solidFill>
                </a:rPr>
                <a:t>, </a:t>
              </a:r>
              <a:r>
                <a:rPr lang="ru-RU" sz="2800" b="1" dirty="0" err="1">
                  <a:solidFill>
                    <a:prstClr val="white"/>
                  </a:solidFill>
                </a:rPr>
                <a:t>ҳаво</a:t>
              </a:r>
              <a:r>
                <a:rPr lang="ru-RU" sz="2800" b="1" dirty="0">
                  <a:solidFill>
                    <a:prstClr val="white"/>
                  </a:solidFill>
                </a:rPr>
                <a:t> </a:t>
              </a:r>
              <a:r>
                <a:rPr lang="ru-RU" sz="2800" b="1" dirty="0" err="1">
                  <a:solidFill>
                    <a:prstClr val="white"/>
                  </a:solidFill>
                </a:rPr>
                <a:t>режимини</a:t>
              </a:r>
              <a:r>
                <a:rPr lang="ru-RU" sz="2800" b="1" dirty="0">
                  <a:solidFill>
                    <a:prstClr val="white"/>
                  </a:solidFill>
                </a:rPr>
                <a:t> </a:t>
              </a:r>
              <a:r>
                <a:rPr lang="ru-RU" sz="2800" b="1" dirty="0" err="1">
                  <a:solidFill>
                    <a:prstClr val="white"/>
                  </a:solidFill>
                </a:rPr>
                <a:t>яхшилаш</a:t>
              </a:r>
              <a:r>
                <a:rPr lang="ru-RU" sz="2800" b="1" dirty="0">
                  <a:solidFill>
                    <a:prstClr val="white"/>
                  </a:solidFill>
                </a:rPr>
                <a:t> </a:t>
              </a:r>
              <a:r>
                <a:rPr lang="ru-RU" sz="2800" b="1" dirty="0" err="1">
                  <a:solidFill>
                    <a:prstClr val="white"/>
                  </a:solidFill>
                </a:rPr>
                <a:t>ва</a:t>
              </a:r>
              <a:r>
                <a:rPr lang="ru-RU" sz="2800" b="1" dirty="0">
                  <a:solidFill>
                    <a:prstClr val="white"/>
                  </a:solidFill>
                </a:rPr>
                <a:t> </a:t>
              </a:r>
              <a:r>
                <a:rPr lang="ru-RU" sz="2800" b="1" dirty="0" err="1">
                  <a:solidFill>
                    <a:prstClr val="white"/>
                  </a:solidFill>
                </a:rPr>
                <a:t>ўтларни</a:t>
              </a:r>
              <a:r>
                <a:rPr lang="ru-RU" sz="2800" b="1" dirty="0">
                  <a:solidFill>
                    <a:prstClr val="white"/>
                  </a:solidFill>
                </a:rPr>
                <a:t> </a:t>
              </a:r>
              <a:r>
                <a:rPr lang="ru-RU" sz="2800" b="1" dirty="0" err="1">
                  <a:solidFill>
                    <a:prstClr val="white"/>
                  </a:solidFill>
                </a:rPr>
                <a:t>яшартириш</a:t>
              </a:r>
              <a:endParaRPr lang="ru-RU" sz="2800" dirty="0">
                <a:solidFill>
                  <a:prstClr val="white"/>
                </a:solidFill>
              </a:endParaRPr>
            </a:p>
          </p:txBody>
        </p:sp>
      </p:grpSp>
      <p:pic>
        <p:nvPicPr>
          <p:cNvPr id="14338" name="Picture 2" descr="C:\ЮНЕСКО\Слайдлар\Ем хашак етиштириш\рАСМЛАР\mashiny-dlya-uluchsheniya-lugov-i-pastbishch-550x462.jpeg"/>
          <p:cNvPicPr>
            <a:picLocks noChangeAspect="1" noChangeArrowheads="1"/>
          </p:cNvPicPr>
          <p:nvPr/>
        </p:nvPicPr>
        <p:blipFill>
          <a:blip r:embed="rId2"/>
          <a:srcRect/>
          <a:stretch>
            <a:fillRect/>
          </a:stretch>
        </p:blipFill>
        <p:spPr bwMode="auto">
          <a:xfrm>
            <a:off x="4714876" y="1214422"/>
            <a:ext cx="3786214" cy="2882663"/>
          </a:xfrm>
          <a:prstGeom prst="rect">
            <a:avLst/>
          </a:prstGeom>
          <a:noFill/>
        </p:spPr>
      </p:pic>
      <p:pic>
        <p:nvPicPr>
          <p:cNvPr id="14339" name="Picture 3" descr="C:\ЮНЕСКО\Слайдлар\Ем хашак етиштириш\рАСМЛАР\6614.jpg"/>
          <p:cNvPicPr>
            <a:picLocks noChangeAspect="1" noChangeArrowheads="1"/>
          </p:cNvPicPr>
          <p:nvPr/>
        </p:nvPicPr>
        <p:blipFill>
          <a:blip r:embed="rId3"/>
          <a:srcRect/>
          <a:stretch>
            <a:fillRect/>
          </a:stretch>
        </p:blipFill>
        <p:spPr bwMode="auto">
          <a:xfrm>
            <a:off x="4857752" y="4071942"/>
            <a:ext cx="3929090" cy="2428892"/>
          </a:xfrm>
          <a:prstGeom prst="rect">
            <a:avLst/>
          </a:prstGeom>
          <a:noFill/>
        </p:spPr>
      </p:pic>
    </p:spTree>
    <p:extLst>
      <p:ext uri="{BB962C8B-B14F-4D97-AF65-F5344CB8AC3E}">
        <p14:creationId xmlns:p14="http://schemas.microsoft.com/office/powerpoint/2010/main" xmlns="" val="24681245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3"/>
          <p:cNvSpPr>
            <a:spLocks noGrp="1" noChangeArrowheads="1"/>
          </p:cNvSpPr>
          <p:nvPr>
            <p:ph idx="1"/>
          </p:nvPr>
        </p:nvSpPr>
        <p:spPr>
          <a:xfrm>
            <a:off x="323528" y="1268760"/>
            <a:ext cx="8569325" cy="2376264"/>
          </a:xfrm>
        </p:spPr>
        <p:txBody>
          <a:bodyPr>
            <a:normAutofit fontScale="70000" lnSpcReduction="20000"/>
          </a:bodyPr>
          <a:lstStyle/>
          <a:p>
            <a:pPr marL="0" indent="715963" algn="just">
              <a:lnSpc>
                <a:spcPct val="120000"/>
              </a:lnSpc>
              <a:tabLst>
                <a:tab pos="88900" algn="l"/>
              </a:tabLst>
            </a:pPr>
            <a:r>
              <a:rPr lang="ru-RU" sz="2800"/>
              <a:t>Бу тадбирлар ўтзорлардан самаралироқ фойдаланиш, яъни уларнинг ҳосилини оширишда муҳим ҳисобланади. Одатда, оласига экиш турли сабабларга кўра сийраклашиб кетган ёки маданийлаштириш техника ишларини ўтказиш туфайли ўсимликлари йўқолган ерларда олиб бориш маъқул ҳисобланади, шунингдек, ўтзор ўсимликлари таркибида дуккаклилар кам бўлган жойларда ҳам ўтказиш мумкин</a:t>
            </a:r>
            <a:endParaRPr lang="ru-RU" sz="4000" dirty="0" smtClean="0">
              <a:solidFill>
                <a:srgbClr val="0000FF"/>
              </a:solidFill>
              <a:latin typeface="Times New Roman" pitchFamily="18" charset="0"/>
            </a:endParaRPr>
          </a:p>
        </p:txBody>
      </p:sp>
      <p:grpSp>
        <p:nvGrpSpPr>
          <p:cNvPr id="8" name="Группа 7"/>
          <p:cNvGrpSpPr/>
          <p:nvPr/>
        </p:nvGrpSpPr>
        <p:grpSpPr>
          <a:xfrm>
            <a:off x="1475656" y="116632"/>
            <a:ext cx="5268904" cy="961384"/>
            <a:chOff x="2231565" y="4365945"/>
            <a:chExt cx="5268904" cy="961384"/>
          </a:xfrm>
        </p:grpSpPr>
        <p:sp>
          <p:nvSpPr>
            <p:cNvPr id="9" name="Скругленный прямоугольник 8"/>
            <p:cNvSpPr/>
            <p:nvPr/>
          </p:nvSpPr>
          <p:spPr>
            <a:xfrm>
              <a:off x="2231565" y="4365945"/>
              <a:ext cx="5268904" cy="961384"/>
            </a:xfrm>
            <a:prstGeom prst="roundRect">
              <a:avLst>
                <a:gd name="adj" fmla="val 16670"/>
              </a:avLst>
            </a:prstGeom>
          </p:spPr>
          <p:style>
            <a:lnRef idx="0">
              <a:schemeClr val="lt1">
                <a:hueOff val="0"/>
                <a:satOff val="0"/>
                <a:lumOff val="0"/>
                <a:alphaOff val="0"/>
              </a:schemeClr>
            </a:lnRef>
            <a:fillRef idx="3">
              <a:schemeClr val="accent2">
                <a:hueOff val="-16207560"/>
                <a:satOff val="33334"/>
                <a:lumOff val="-2549"/>
                <a:alphaOff val="0"/>
              </a:schemeClr>
            </a:fillRef>
            <a:effectRef idx="3">
              <a:schemeClr val="accent2">
                <a:hueOff val="-16207560"/>
                <a:satOff val="33334"/>
                <a:lumOff val="-2549"/>
                <a:alphaOff val="0"/>
              </a:schemeClr>
            </a:effectRef>
            <a:fontRef idx="minor">
              <a:schemeClr val="lt1"/>
            </a:fontRef>
          </p:style>
        </p:sp>
        <p:sp>
          <p:nvSpPr>
            <p:cNvPr id="10" name="Скругленный прямоугольник 4"/>
            <p:cNvSpPr/>
            <p:nvPr/>
          </p:nvSpPr>
          <p:spPr>
            <a:xfrm>
              <a:off x="2278504" y="4412884"/>
              <a:ext cx="5175026" cy="86750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99136" tIns="199136" rIns="199136" bIns="199136" numCol="1" spcCol="1270" anchor="ctr" anchorCtr="0">
              <a:noAutofit/>
            </a:bodyPr>
            <a:lstStyle/>
            <a:p>
              <a:pPr algn="ctr" defTabSz="1244600">
                <a:lnSpc>
                  <a:spcPct val="90000"/>
                </a:lnSpc>
                <a:spcAft>
                  <a:spcPct val="35000"/>
                </a:spcAft>
              </a:pPr>
              <a:r>
                <a:rPr lang="ru-RU" sz="2800" dirty="0" err="1" smtClean="0">
                  <a:solidFill>
                    <a:prstClr val="white"/>
                  </a:solidFill>
                </a:rPr>
                <a:t>Оласига</a:t>
              </a:r>
              <a:r>
                <a:rPr lang="ru-RU" sz="2800" dirty="0" smtClean="0">
                  <a:solidFill>
                    <a:prstClr val="white"/>
                  </a:solidFill>
                </a:rPr>
                <a:t> </a:t>
              </a:r>
              <a:r>
                <a:rPr lang="ru-RU" sz="2800" dirty="0" err="1" smtClean="0">
                  <a:solidFill>
                    <a:prstClr val="white"/>
                  </a:solidFill>
                </a:rPr>
                <a:t>экиш</a:t>
              </a:r>
              <a:endParaRPr lang="ru-RU" sz="2800" dirty="0">
                <a:solidFill>
                  <a:prstClr val="white"/>
                </a:solidFill>
              </a:endParaRPr>
            </a:p>
          </p:txBody>
        </p:sp>
      </p:grpSp>
      <p:pic>
        <p:nvPicPr>
          <p:cNvPr id="15362" name="Picture 2" descr="C:\ЮНЕСКО\Слайдлар\Ем хашак етиштириш\рАСМЛАР\1320033624_podzimnie-posevy.jpg"/>
          <p:cNvPicPr>
            <a:picLocks noChangeAspect="1" noChangeArrowheads="1"/>
          </p:cNvPicPr>
          <p:nvPr/>
        </p:nvPicPr>
        <p:blipFill>
          <a:blip r:embed="rId2"/>
          <a:srcRect/>
          <a:stretch>
            <a:fillRect/>
          </a:stretch>
        </p:blipFill>
        <p:spPr bwMode="auto">
          <a:xfrm>
            <a:off x="5000628" y="3786190"/>
            <a:ext cx="3821128" cy="2853108"/>
          </a:xfrm>
          <a:prstGeom prst="rect">
            <a:avLst/>
          </a:prstGeom>
          <a:noFill/>
        </p:spPr>
      </p:pic>
      <p:pic>
        <p:nvPicPr>
          <p:cNvPr id="15363" name="Picture 3" descr="C:\ЮНЕСКО\Слайдлар\Ем хашак етиштириш\рАСМЛАР\images (30).jpg"/>
          <p:cNvPicPr>
            <a:picLocks noChangeAspect="1" noChangeArrowheads="1"/>
          </p:cNvPicPr>
          <p:nvPr/>
        </p:nvPicPr>
        <p:blipFill>
          <a:blip r:embed="rId3"/>
          <a:srcRect/>
          <a:stretch>
            <a:fillRect/>
          </a:stretch>
        </p:blipFill>
        <p:spPr bwMode="auto">
          <a:xfrm>
            <a:off x="714348" y="3905273"/>
            <a:ext cx="3643338" cy="2738437"/>
          </a:xfrm>
          <a:prstGeom prst="rect">
            <a:avLst/>
          </a:prstGeom>
          <a:noFill/>
        </p:spPr>
      </p:pic>
    </p:spTree>
    <p:extLst>
      <p:ext uri="{BB962C8B-B14F-4D97-AF65-F5344CB8AC3E}">
        <p14:creationId xmlns:p14="http://schemas.microsoft.com/office/powerpoint/2010/main" xmlns="" val="294358947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3"/>
          <p:cNvSpPr>
            <a:spLocks noGrp="1" noChangeArrowheads="1"/>
          </p:cNvSpPr>
          <p:nvPr>
            <p:ph idx="1"/>
          </p:nvPr>
        </p:nvSpPr>
        <p:spPr>
          <a:xfrm>
            <a:off x="457200" y="765175"/>
            <a:ext cx="8229600" cy="5291138"/>
          </a:xfrm>
        </p:spPr>
        <p:txBody>
          <a:bodyPr/>
          <a:lstStyle/>
          <a:p>
            <a:pPr algn="ctr" eaLnBrk="1" hangingPunct="1"/>
            <a:endParaRPr lang="ru-RU" smtClean="0"/>
          </a:p>
          <a:p>
            <a:pPr algn="ctr" eaLnBrk="1" hangingPunct="1">
              <a:buFontTx/>
              <a:buNone/>
            </a:pPr>
            <a:r>
              <a:rPr lang="ru-RU" sz="4800" b="1" smtClean="0">
                <a:solidFill>
                  <a:srgbClr val="0000FF"/>
                </a:solidFill>
                <a:latin typeface="Times New Roman" pitchFamily="18" charset="0"/>
              </a:rPr>
              <a:t>ЭЪТИБОРИНГИЗ</a:t>
            </a:r>
          </a:p>
          <a:p>
            <a:pPr algn="ctr" eaLnBrk="1" hangingPunct="1">
              <a:buFontTx/>
              <a:buNone/>
            </a:pPr>
            <a:r>
              <a:rPr lang="ru-RU" sz="4800" b="1" smtClean="0">
                <a:solidFill>
                  <a:srgbClr val="0000FF"/>
                </a:solidFill>
                <a:latin typeface="Times New Roman" pitchFamily="18" charset="0"/>
              </a:rPr>
              <a:t> УЧУН </a:t>
            </a:r>
          </a:p>
          <a:p>
            <a:pPr algn="ctr" eaLnBrk="1" hangingPunct="1">
              <a:buFontTx/>
              <a:buNone/>
            </a:pPr>
            <a:r>
              <a:rPr lang="ru-RU" sz="4800" b="1" smtClean="0">
                <a:solidFill>
                  <a:srgbClr val="0000FF"/>
                </a:solidFill>
                <a:latin typeface="Times New Roman" pitchFamily="18" charset="0"/>
              </a:rPr>
              <a:t>РАХМАТ !</a:t>
            </a: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d1edbf6b708ae9d06419fe9259b701479d0c0"/>
</p:tagLst>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image" Target="../media/image3.jpeg"/></Relationships>
</file>

<file path=ppt/theme/_rels/theme5.xml.rels><?xml version="1.0" encoding="UTF-8" standalone="yes"?>
<Relationships xmlns="http://schemas.openxmlformats.org/package/2006/relationships"><Relationship Id="rId1" Type="http://schemas.openxmlformats.org/officeDocument/2006/relationships/image" Target="../media/image5.jpeg"/></Relationships>
</file>

<file path=ppt/theme/_rels/them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image" Target="../media/image3.jpeg"/></Relationships>
</file>

<file path=ppt/theme/_rels/theme7.xml.rels><?xml version="1.0" encoding="UTF-8" standalone="yes"?>
<Relationships xmlns="http://schemas.openxmlformats.org/package/2006/relationships"><Relationship Id="rId1" Type="http://schemas.openxmlformats.org/officeDocument/2006/relationships/image" Target="../media/image6.jpeg"/></Relationships>
</file>

<file path=ppt/theme/_rels/theme8.xml.rels><?xml version="1.0" encoding="UTF-8" standalone="yes"?>
<Relationships xmlns="http://schemas.openxmlformats.org/package/2006/relationships"><Relationship Id="rId1" Type="http://schemas.openxmlformats.org/officeDocument/2006/relationships/image" Target="../media/image7.jpeg"/></Relationships>
</file>

<file path=ppt/theme/_rels/theme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image" Target="../media/image3.jpeg"/></Relationships>
</file>

<file path=ppt/theme/_rels/theme10.xml.rels><?xml version="1.0" encoding="UTF-8" standalone="yes"?>
<Relationships xmlns="http://schemas.openxmlformats.org/package/2006/relationships"><Relationship Id="rId1" Type="http://schemas.openxmlformats.org/officeDocument/2006/relationships/image" Target="../media/image6.jpeg"/></Relationships>
</file>

<file path=ppt/theme/_rels/theme11.xml.rels><?xml version="1.0" encoding="UTF-8" standalone="yes"?>
<Relationships xmlns="http://schemas.openxmlformats.org/package/2006/relationships"><Relationship Id="rId1" Type="http://schemas.openxmlformats.org/officeDocument/2006/relationships/image" Target="../media/image8.jpeg"/></Relationships>
</file>

<file path=ppt/theme/theme1.xml><?xml version="1.0" encoding="utf-8"?>
<a:theme xmlns:a="http://schemas.openxmlformats.org/drawingml/2006/main" name="Balloons">
  <a:themeElements>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Изящная">
  <a:themeElements>
    <a:clrScheme name="Изящная">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Изящная">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Изящная">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3.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4.xml><?xml version="1.0" encoding="utf-8"?>
<a:theme xmlns:a="http://schemas.openxmlformats.org/drawingml/2006/main" name="Трек">
  <a:themeElements>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5.xml><?xml version="1.0" encoding="utf-8"?>
<a:theme xmlns:a="http://schemas.openxmlformats.org/drawingml/2006/main" name="Справедливость">
  <a:themeElements>
    <a:clrScheme name="Справедливость">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Справедливость">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Справедливость">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6.xml><?xml version="1.0" encoding="utf-8"?>
<a:theme xmlns:a="http://schemas.openxmlformats.org/drawingml/2006/main" name="1_Трек">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7.xml><?xml version="1.0" encoding="utf-8"?>
<a:theme xmlns:a="http://schemas.openxmlformats.org/drawingml/2006/main" name="Поток">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8.xml><?xml version="1.0" encoding="utf-8"?>
<a:theme xmlns:a="http://schemas.openxmlformats.org/drawingml/2006/main" name="Солнцестояние">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9.xml><?xml version="1.0" encoding="utf-8"?>
<a:theme xmlns:a="http://schemas.openxmlformats.org/drawingml/2006/main" name="2_Трек">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10.xml><?xml version="1.0" encoding="utf-8"?>
<a:theme xmlns:a="http://schemas.openxmlformats.org/drawingml/2006/main" name="1_Поток">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11.xml><?xml version="1.0" encoding="utf-8"?>
<a:theme xmlns:a="http://schemas.openxmlformats.org/drawingml/2006/main" name="1_Открытая">
  <a:themeElements>
    <a:clrScheme name="Открытая">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Открытая">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Открытая">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1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Balloons</Template>
  <TotalTime>990</TotalTime>
  <Words>1434</Words>
  <Application>Microsoft Office PowerPoint</Application>
  <PresentationFormat>Экран (4:3)</PresentationFormat>
  <Paragraphs>105</Paragraphs>
  <Slides>24</Slides>
  <Notes>1</Notes>
  <HiddenSlides>0</HiddenSlides>
  <MMClips>0</MMClips>
  <ScaleCrop>false</ScaleCrop>
  <HeadingPairs>
    <vt:vector size="4" baseType="variant">
      <vt:variant>
        <vt:lpstr>Тема</vt:lpstr>
      </vt:variant>
      <vt:variant>
        <vt:i4>11</vt:i4>
      </vt:variant>
      <vt:variant>
        <vt:lpstr>Заголовки слайдов</vt:lpstr>
      </vt:variant>
      <vt:variant>
        <vt:i4>24</vt:i4>
      </vt:variant>
    </vt:vector>
  </HeadingPairs>
  <TitlesOfParts>
    <vt:vector size="35" baseType="lpstr">
      <vt:lpstr>Balloons</vt:lpstr>
      <vt:lpstr>Изящная</vt:lpstr>
      <vt:lpstr>Office Theme</vt:lpstr>
      <vt:lpstr>Трек</vt:lpstr>
      <vt:lpstr>Справедливость</vt:lpstr>
      <vt:lpstr>1_Трек</vt:lpstr>
      <vt:lpstr>Поток</vt:lpstr>
      <vt:lpstr>Солнцестояние</vt:lpstr>
      <vt:lpstr>2_Трек</vt:lpstr>
      <vt:lpstr>1_Поток</vt:lpstr>
      <vt:lpstr>1_Открытая</vt:lpstr>
      <vt:lpstr>Слайд 1</vt:lpstr>
      <vt:lpstr>Режа</vt:lpstr>
      <vt:lpstr>Яйловлар ҳосилдорлигини ва озуқавий кийматининг пасайиш сабаблари ва ўзгаришларининг ташки ва ички омиллари</vt:lpstr>
      <vt:lpstr>Слайд 4</vt:lpstr>
      <vt:lpstr>Слайд 5</vt:lpstr>
      <vt:lpstr>Слайд 6</vt:lpstr>
      <vt:lpstr>Слайд 7</vt:lpstr>
      <vt:lpstr>ТАБИИЙ ЯЙЛОВЛАРНИ ЯХШИЛАШНИ АХАМИЯТИ.</vt:lpstr>
      <vt:lpstr>Табиий озуқа майдонларини яхшилаш усуллари икки гуруҳга ажратилади</vt:lpstr>
      <vt:lpstr>Чўл зонаси яйловларини юза яхшилашнинг техник усуллари</vt:lpstr>
      <vt:lpstr>МАДАНИЙЛАШТИРИШ-ТЕХНИКА ИШЛАРИ.</vt:lpstr>
      <vt:lpstr>Дўнглик ва чуқурликларни текислаш.</vt:lpstr>
      <vt:lpstr>Сув режимини яхшилаш.</vt:lpstr>
      <vt:lpstr>Слайд 14</vt:lpstr>
      <vt:lpstr>Ўғитлар.</vt:lpstr>
      <vt:lpstr>Минерал ўғитларнинг ўтзорнинг ботаник таркибига таъсири</vt:lpstr>
      <vt:lpstr>Минерал ўғитлар</vt:lpstr>
      <vt:lpstr>Органик ўғитлар.</vt:lpstr>
      <vt:lpstr>Чўл яйловлари фитомелиорациясининг асосий моҳиятлари</vt:lpstr>
      <vt:lpstr>ЎТЗОРНИ ПАРВАРИШЛАШ</vt:lpstr>
      <vt:lpstr>Слайд 21</vt:lpstr>
      <vt:lpstr>Слайд 22</vt:lpstr>
      <vt:lpstr>Слайд 23</vt:lpstr>
      <vt:lpstr>Слайд 24</vt:lpstr>
    </vt:vector>
  </TitlesOfParts>
  <Company>Home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UserXP</dc:creator>
  <cp:lastModifiedBy>User</cp:lastModifiedBy>
  <cp:revision>157</cp:revision>
  <cp:lastPrinted>1601-01-01T00:00:00Z</cp:lastPrinted>
  <dcterms:created xsi:type="dcterms:W3CDTF">2011-08-22T10:27:00Z</dcterms:created>
  <dcterms:modified xsi:type="dcterms:W3CDTF">2017-11-16T12:39:16Z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4</vt:i4>
  </property>
</Properties>
</file>