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57.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charts/style1.xml" ContentType="application/vnd.ms-office.chartstyle+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theme/themeOverride2.xml" ContentType="application/vnd.openxmlformats-officedocument.themeOverride+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diagrams/data7.xml" ContentType="application/vnd.openxmlformats-officedocument.drawingml.diagramData+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diagrams/layout2.xml" ContentType="application/vnd.openxmlformats-officedocument.drawingml.diagramLayout+xml"/>
  <Override PartName="/ppt/slideLayouts/slideLayout99.xml" ContentType="application/vnd.openxmlformats-officedocument.presentationml.slideLayout+xml"/>
  <Override PartName="/ppt/diagrams/data3.xml" ContentType="application/vnd.openxmlformats-officedocument.drawingml.diagramData+xml"/>
  <Override PartName="/ppt/diagrams/colors5.xml" ContentType="application/vnd.openxmlformats-officedocument.drawingml.diagramColors+xml"/>
  <Override PartName="/ppt/slideMasters/slideMaster5.xml" ContentType="application/vnd.openxmlformats-officedocument.presentationml.slideMaster+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Layouts/slideLayout12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heme/themeOverride3.xml" ContentType="application/vnd.openxmlformats-officedocument.themeOverride+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diagrams/layout7.xml" ContentType="application/vnd.openxmlformats-officedocument.drawingml.diagram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slideLayouts/slideLayout100.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theme/theme12.xml" ContentType="application/vnd.openxmlformats-officedocument.theme+xml"/>
  <Override PartName="/ppt/diagrams/colors6.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charts/chart1.xml" ContentType="application/vnd.openxmlformats-officedocument.drawingml.char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theme/themeOverride4.xml" ContentType="application/vnd.openxmlformats-officedocument.themeOverride+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diagrams/layout4.xml" ContentType="application/vnd.openxmlformats-officedocument.drawingml.diagramLayout+xml"/>
  <Override PartName="/ppt/charts/colors1.xml" ContentType="application/vnd.ms-office.chartcolorstyle+xml"/>
  <Override PartName="/ppt/diagrams/data5.xml" ContentType="application/vnd.openxmlformats-officedocument.drawingml.diagramData+xml"/>
  <Override PartName="/ppt/diagrams/colors7.xml" ContentType="application/vnd.openxmlformats-officedocument.drawingml.diagramColors+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1" r:id="rId1"/>
    <p:sldMasterId id="2147483924" r:id="rId2"/>
    <p:sldMasterId id="2147483936" r:id="rId3"/>
    <p:sldMasterId id="2147483948" r:id="rId4"/>
    <p:sldMasterId id="2147483960" r:id="rId5"/>
    <p:sldMasterId id="2147484071" r:id="rId6"/>
    <p:sldMasterId id="2147484083" r:id="rId7"/>
    <p:sldMasterId id="2147484095" r:id="rId8"/>
    <p:sldMasterId id="2147484100" r:id="rId9"/>
    <p:sldMasterId id="2147484118" r:id="rId10"/>
    <p:sldMasterId id="2147484136" r:id="rId11"/>
  </p:sldMasterIdLst>
  <p:notesMasterIdLst>
    <p:notesMasterId r:id="rId39"/>
  </p:notesMasterIdLst>
  <p:handoutMasterIdLst>
    <p:handoutMasterId r:id="rId40"/>
  </p:handoutMasterIdLst>
  <p:sldIdLst>
    <p:sldId id="355" r:id="rId12"/>
    <p:sldId id="261" r:id="rId13"/>
    <p:sldId id="326" r:id="rId14"/>
    <p:sldId id="379" r:id="rId15"/>
    <p:sldId id="356" r:id="rId16"/>
    <p:sldId id="357" r:id="rId17"/>
    <p:sldId id="363" r:id="rId18"/>
    <p:sldId id="364" r:id="rId19"/>
    <p:sldId id="365" r:id="rId20"/>
    <p:sldId id="373" r:id="rId21"/>
    <p:sldId id="374" r:id="rId22"/>
    <p:sldId id="375" r:id="rId23"/>
    <p:sldId id="378" r:id="rId24"/>
    <p:sldId id="380" r:id="rId25"/>
    <p:sldId id="381" r:id="rId26"/>
    <p:sldId id="382" r:id="rId27"/>
    <p:sldId id="377" r:id="rId28"/>
    <p:sldId id="383" r:id="rId29"/>
    <p:sldId id="387" r:id="rId30"/>
    <p:sldId id="388" r:id="rId31"/>
    <p:sldId id="389" r:id="rId32"/>
    <p:sldId id="390" r:id="rId33"/>
    <p:sldId id="391" r:id="rId34"/>
    <p:sldId id="392" r:id="rId35"/>
    <p:sldId id="393" r:id="rId36"/>
    <p:sldId id="386" r:id="rId37"/>
    <p:sldId id="334" r:id="rId38"/>
  </p:sldIdLst>
  <p:sldSz cx="9144000" cy="6858000" type="screen4x3"/>
  <p:notesSz cx="6858000" cy="9144000"/>
  <p:custDataLst>
    <p:tags r:id="rId41"/>
  </p:custDataLst>
  <p:defaultTextStyle>
    <a:defPPr>
      <a:defRPr lang="ru-RU"/>
    </a:defPPr>
    <a:lvl1pPr algn="l" rtl="0" eaLnBrk="0" fontAlgn="base" hangingPunct="0">
      <a:spcBef>
        <a:spcPct val="0"/>
      </a:spcBef>
      <a:spcAft>
        <a:spcPct val="0"/>
      </a:spcAft>
      <a:defRPr sz="2000" kern="1200">
        <a:solidFill>
          <a:schemeClr val="tx1"/>
        </a:solidFill>
        <a:latin typeface="Arial" charset="0"/>
        <a:ea typeface="+mn-ea"/>
        <a:cs typeface="+mn-cs"/>
      </a:defRPr>
    </a:lvl1pPr>
    <a:lvl2pPr marL="457200" algn="l" rtl="0" eaLnBrk="0" fontAlgn="base" hangingPunct="0">
      <a:spcBef>
        <a:spcPct val="0"/>
      </a:spcBef>
      <a:spcAft>
        <a:spcPct val="0"/>
      </a:spcAft>
      <a:defRPr sz="2000" kern="1200">
        <a:solidFill>
          <a:schemeClr val="tx1"/>
        </a:solidFill>
        <a:latin typeface="Arial" charset="0"/>
        <a:ea typeface="+mn-ea"/>
        <a:cs typeface="+mn-cs"/>
      </a:defRPr>
    </a:lvl2pPr>
    <a:lvl3pPr marL="914400" algn="l" rtl="0" eaLnBrk="0" fontAlgn="base" hangingPunct="0">
      <a:spcBef>
        <a:spcPct val="0"/>
      </a:spcBef>
      <a:spcAft>
        <a:spcPct val="0"/>
      </a:spcAft>
      <a:defRPr sz="2000" kern="1200">
        <a:solidFill>
          <a:schemeClr val="tx1"/>
        </a:solidFill>
        <a:latin typeface="Arial" charset="0"/>
        <a:ea typeface="+mn-ea"/>
        <a:cs typeface="+mn-cs"/>
      </a:defRPr>
    </a:lvl3pPr>
    <a:lvl4pPr marL="1371600" algn="l" rtl="0" eaLnBrk="0" fontAlgn="base" hangingPunct="0">
      <a:spcBef>
        <a:spcPct val="0"/>
      </a:spcBef>
      <a:spcAft>
        <a:spcPct val="0"/>
      </a:spcAft>
      <a:defRPr sz="2000" kern="1200">
        <a:solidFill>
          <a:schemeClr val="tx1"/>
        </a:solidFill>
        <a:latin typeface="Arial" charset="0"/>
        <a:ea typeface="+mn-ea"/>
        <a:cs typeface="+mn-cs"/>
      </a:defRPr>
    </a:lvl4pPr>
    <a:lvl5pPr marL="1828800" algn="l"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FF99"/>
    <a:srgbClr val="FFFFFF"/>
    <a:srgbClr val="0033CC"/>
    <a:srgbClr val="00FFFF"/>
    <a:srgbClr val="CC6600"/>
    <a:srgbClr val="FF6600"/>
    <a:srgbClr val="00FF00"/>
    <a:srgbClr val="C9031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8015" autoAdjust="0"/>
    <p:restoredTop sz="94660"/>
  </p:normalViewPr>
  <p:slideViewPr>
    <p:cSldViewPr>
      <p:cViewPr varScale="1">
        <p:scale>
          <a:sx n="70" d="100"/>
          <a:sy n="70" d="100"/>
        </p:scale>
        <p:origin x="-11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autoTitleDeleted val="1"/>
    <c:view3D>
      <c:rotX val="3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pie3DChart>
        <c:varyColors val="1"/>
        <c:ser>
          <c:idx val="0"/>
          <c:order val="0"/>
          <c:tx>
            <c:strRef>
              <c:f>Лист1!$B$1</c:f>
              <c:strCache>
                <c:ptCount val="1"/>
                <c:pt idx="0">
                  <c:v>Яйловлар холати</c:v>
                </c:pt>
              </c:strCache>
            </c:strRef>
          </c:tx>
          <c:dPt>
            <c:idx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dPt>
          <c:dPt>
            <c:idx val="1"/>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dPt>
          <c:dPt>
            <c:idx val="2"/>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dPt>
          <c:dPt>
            <c:idx val="3"/>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dPt>
          <c:dLbls>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lt1">
                        <a:lumMod val="85000"/>
                      </a:schemeClr>
                    </a:solidFill>
                    <a:latin typeface="+mn-lt"/>
                    <a:ea typeface="+mn-ea"/>
                    <a:cs typeface="+mn-cs"/>
                  </a:defRPr>
                </a:pPr>
                <a:endParaRPr lang="ru-RU"/>
              </a:p>
            </c:txPr>
            <c:dLblPos val="ctr"/>
            <c:showPercent val="1"/>
            <c:showLeaderLines val="1"/>
            <c:leaderLines>
              <c:spPr>
                <a:ln w="9525">
                  <a:solidFill>
                    <a:schemeClr val="lt1">
                      <a:lumMod val="95000"/>
                      <a:alpha val="54000"/>
                    </a:schemeClr>
                  </a:solidFill>
                </a:ln>
                <a:effectLst/>
              </c:spPr>
            </c:leaderLines>
            <c:extLst>
              <c:ext xmlns:c15="http://schemas.microsoft.com/office/drawing/2012/chart" uri="{CE6537A1-D6FC-4f65-9D91-7224C49458BB}">
                <c15:layout/>
              </c:ext>
            </c:extLst>
          </c:dLbls>
          <c:cat>
            <c:strRef>
              <c:f>Лист1!$A$2:$A$5</c:f>
              <c:strCache>
                <c:ptCount val="4"/>
                <c:pt idx="0">
                  <c:v>яхши яйловлар</c:v>
                </c:pt>
                <c:pt idx="1">
                  <c:v>ўрта яйловлар</c:v>
                </c:pt>
                <c:pt idx="2">
                  <c:v>қониқарли яйловлар</c:v>
                </c:pt>
                <c:pt idx="3">
                  <c:v>яроқсиз яйловлар</c:v>
                </c:pt>
              </c:strCache>
            </c:strRef>
          </c:cat>
          <c:val>
            <c:numRef>
              <c:f>Лист1!$B$2:$B$5</c:f>
              <c:numCache>
                <c:formatCode>General</c:formatCode>
                <c:ptCount val="4"/>
                <c:pt idx="0">
                  <c:v>58</c:v>
                </c:pt>
                <c:pt idx="1">
                  <c:v>17</c:v>
                </c:pt>
                <c:pt idx="2">
                  <c:v>13</c:v>
                </c:pt>
                <c:pt idx="3">
                  <c:v>12</c:v>
                </c:pt>
              </c:numCache>
            </c:numRef>
          </c:val>
        </c:ser>
        <c:dLbls>
          <c:showPercent val="1"/>
        </c:dLbls>
      </c:pie3DChart>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c:spPr>
    </c:plotArea>
    <c:legend>
      <c:legendPos val="b"/>
      <c:layout/>
      <c:spPr>
        <a:noFill/>
        <a:ln>
          <a:noFill/>
        </a:ln>
        <a:effectLst/>
      </c:spPr>
      <c:txPr>
        <a:bodyPr rot="0" spcFirstLastPara="1" vertOverflow="ellipsis" vert="horz" wrap="square" anchor="ctr" anchorCtr="1"/>
        <a:lstStyle/>
        <a:p>
          <a:pPr>
            <a:defRPr sz="1600" b="0" i="0" u="none" strike="noStrike" kern="1200" baseline="0">
              <a:solidFill>
                <a:schemeClr val="lt1">
                  <a:lumMod val="85000"/>
                </a:schemeClr>
              </a:solidFill>
              <a:latin typeface="+mn-lt"/>
              <a:ea typeface="+mn-ea"/>
              <a:cs typeface="+mn-cs"/>
            </a:defRPr>
          </a:pPr>
          <a:endParaRPr lang="ru-RU"/>
        </a:p>
      </c:txPr>
    </c:legend>
    <c:plotVisOnly val="1"/>
    <c:dispBlanksAs val="zero"/>
  </c:chart>
  <c:spPr>
    <a:solidFill>
      <a:schemeClr val="accent1"/>
    </a:solidFill>
    <a:ln>
      <a:noFill/>
    </a:ln>
    <a:effectLst/>
  </c:spPr>
  <c:txPr>
    <a:bodyPr/>
    <a:lstStyle/>
    <a:p>
      <a:pPr>
        <a:defRPr/>
      </a:pPr>
      <a:endParaRPr lang="ru-RU"/>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8">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6D4B5B-4408-4FE9-A99D-8FA643FA4F91}"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ru-RU"/>
        </a:p>
      </dgm:t>
    </dgm:pt>
    <dgm:pt modelId="{FDFC1A9C-49D0-4C1F-A86A-9AAF200186EF}">
      <dgm:prSet custT="1"/>
      <dgm:spPr/>
      <dgm:t>
        <a:bodyPr/>
        <a:lstStyle/>
        <a:p>
          <a:pPr rtl="0"/>
          <a:r>
            <a:rPr lang="ru-RU" sz="2800" smtClean="0"/>
            <a:t>Чўл ва адир минтақаси озуқбоп ўсимликларининг муҳим хўжалиқ биологиқ экологик хусусиятларини ўрганиш;</a:t>
          </a:r>
          <a:endParaRPr lang="ru-RU" sz="2800"/>
        </a:p>
      </dgm:t>
    </dgm:pt>
    <dgm:pt modelId="{BC5DD17B-7602-4A6E-AD55-FB55CBBD9CBE}" type="parTrans" cxnId="{E9FBFDC8-1624-4258-B120-8EB947F6B06E}">
      <dgm:prSet/>
      <dgm:spPr/>
      <dgm:t>
        <a:bodyPr/>
        <a:lstStyle/>
        <a:p>
          <a:endParaRPr lang="ru-RU" sz="2000"/>
        </a:p>
      </dgm:t>
    </dgm:pt>
    <dgm:pt modelId="{B2C57FA4-17E7-470C-98FC-BD02E8CD5289}" type="sibTrans" cxnId="{E9FBFDC8-1624-4258-B120-8EB947F6B06E}">
      <dgm:prSet/>
      <dgm:spPr/>
      <dgm:t>
        <a:bodyPr/>
        <a:lstStyle/>
        <a:p>
          <a:endParaRPr lang="ru-RU" sz="2000"/>
        </a:p>
      </dgm:t>
    </dgm:pt>
    <dgm:pt modelId="{9CE5C97B-EED5-44CF-84A7-5FAB180AF189}">
      <dgm:prSet custT="1"/>
      <dgm:spPr/>
      <dgm:t>
        <a:bodyPr/>
        <a:lstStyle/>
        <a:p>
          <a:pPr rtl="0"/>
          <a:r>
            <a:rPr lang="ru-RU" sz="2800" smtClean="0"/>
            <a:t>Табиий ва сунъий яйловлардан самарали фойдаланиш, мол боқишнинг ўсимлик қопламига таъсирига оид турқум масалаларни ўрганиш.</a:t>
          </a:r>
          <a:endParaRPr lang="ru-RU" sz="2800"/>
        </a:p>
      </dgm:t>
    </dgm:pt>
    <dgm:pt modelId="{A41CD78C-EBE1-4D1A-A3DD-6BBD185539C6}" type="parTrans" cxnId="{C808F286-A1D8-4B0C-B114-5E4B875FEA99}">
      <dgm:prSet/>
      <dgm:spPr/>
      <dgm:t>
        <a:bodyPr/>
        <a:lstStyle/>
        <a:p>
          <a:endParaRPr lang="ru-RU" sz="2000"/>
        </a:p>
      </dgm:t>
    </dgm:pt>
    <dgm:pt modelId="{9F4BB43C-E518-4CB5-9CA2-7C10D00EC001}" type="sibTrans" cxnId="{C808F286-A1D8-4B0C-B114-5E4B875FEA99}">
      <dgm:prSet/>
      <dgm:spPr/>
      <dgm:t>
        <a:bodyPr/>
        <a:lstStyle/>
        <a:p>
          <a:endParaRPr lang="ru-RU" sz="2000"/>
        </a:p>
      </dgm:t>
    </dgm:pt>
    <dgm:pt modelId="{7E9927C3-5D92-4807-B44B-C9E856372646}">
      <dgm:prSet custT="1"/>
      <dgm:spPr/>
      <dgm:t>
        <a:bodyPr/>
        <a:lstStyle/>
        <a:p>
          <a:pPr rtl="0"/>
          <a:r>
            <a:rPr lang="ru-RU" sz="2800" smtClean="0"/>
            <a:t>Яйлов типлари хусусиятлари асосида уларнинг маҳсулдорлигини ошириш чора-тадбирларини ишлаб чиқиш, самарали фойдаланишга оид масалаларни ўргатиш.</a:t>
          </a:r>
          <a:endParaRPr lang="ru-RU" sz="2800"/>
        </a:p>
      </dgm:t>
    </dgm:pt>
    <dgm:pt modelId="{98F82D7F-5861-4D01-81F2-C9F49FE95086}" type="parTrans" cxnId="{E33B1BA2-096E-406A-A089-62C19B2B8875}">
      <dgm:prSet/>
      <dgm:spPr/>
      <dgm:t>
        <a:bodyPr/>
        <a:lstStyle/>
        <a:p>
          <a:endParaRPr lang="ru-RU" sz="2000"/>
        </a:p>
      </dgm:t>
    </dgm:pt>
    <dgm:pt modelId="{3FEB1547-9E98-4AEF-9325-121759C6D63F}" type="sibTrans" cxnId="{E33B1BA2-096E-406A-A089-62C19B2B8875}">
      <dgm:prSet/>
      <dgm:spPr/>
      <dgm:t>
        <a:bodyPr/>
        <a:lstStyle/>
        <a:p>
          <a:endParaRPr lang="ru-RU" sz="2000"/>
        </a:p>
      </dgm:t>
    </dgm:pt>
    <dgm:pt modelId="{2B73E8CE-E63D-4CB8-8B4D-97C6C116F056}" type="pres">
      <dgm:prSet presAssocID="{F06D4B5B-4408-4FE9-A99D-8FA643FA4F91}" presName="Name0" presStyleCnt="0">
        <dgm:presLayoutVars>
          <dgm:dir/>
          <dgm:animLvl val="lvl"/>
          <dgm:resizeHandles val="exact"/>
        </dgm:presLayoutVars>
      </dgm:prSet>
      <dgm:spPr/>
      <dgm:t>
        <a:bodyPr/>
        <a:lstStyle/>
        <a:p>
          <a:endParaRPr lang="ru-RU"/>
        </a:p>
      </dgm:t>
    </dgm:pt>
    <dgm:pt modelId="{5C0F71D0-0DB9-440B-87EB-433A7EE28904}" type="pres">
      <dgm:prSet presAssocID="{FDFC1A9C-49D0-4C1F-A86A-9AAF200186EF}" presName="linNode" presStyleCnt="0"/>
      <dgm:spPr/>
    </dgm:pt>
    <dgm:pt modelId="{CE6F325C-F0D9-4FD9-A685-AE48A6FDF4EF}" type="pres">
      <dgm:prSet presAssocID="{FDFC1A9C-49D0-4C1F-A86A-9AAF200186EF}" presName="parentText" presStyleLbl="node1" presStyleIdx="0" presStyleCnt="3" custScaleX="277778">
        <dgm:presLayoutVars>
          <dgm:chMax val="1"/>
          <dgm:bulletEnabled val="1"/>
        </dgm:presLayoutVars>
      </dgm:prSet>
      <dgm:spPr/>
      <dgm:t>
        <a:bodyPr/>
        <a:lstStyle/>
        <a:p>
          <a:endParaRPr lang="ru-RU"/>
        </a:p>
      </dgm:t>
    </dgm:pt>
    <dgm:pt modelId="{29FF0A1C-6544-42DD-9231-7F5D557B9629}" type="pres">
      <dgm:prSet presAssocID="{B2C57FA4-17E7-470C-98FC-BD02E8CD5289}" presName="sp" presStyleCnt="0"/>
      <dgm:spPr/>
    </dgm:pt>
    <dgm:pt modelId="{9F527AEE-09DD-4141-B06D-5BBF894368FC}" type="pres">
      <dgm:prSet presAssocID="{9CE5C97B-EED5-44CF-84A7-5FAB180AF189}" presName="linNode" presStyleCnt="0"/>
      <dgm:spPr/>
    </dgm:pt>
    <dgm:pt modelId="{CB27E6AA-146C-42F7-85FE-B97D66D4D936}" type="pres">
      <dgm:prSet presAssocID="{9CE5C97B-EED5-44CF-84A7-5FAB180AF189}" presName="parentText" presStyleLbl="node1" presStyleIdx="1" presStyleCnt="3" custScaleX="277778">
        <dgm:presLayoutVars>
          <dgm:chMax val="1"/>
          <dgm:bulletEnabled val="1"/>
        </dgm:presLayoutVars>
      </dgm:prSet>
      <dgm:spPr/>
      <dgm:t>
        <a:bodyPr/>
        <a:lstStyle/>
        <a:p>
          <a:endParaRPr lang="ru-RU"/>
        </a:p>
      </dgm:t>
    </dgm:pt>
    <dgm:pt modelId="{230CBD33-DBC6-41F2-B51B-D913A87DA4E4}" type="pres">
      <dgm:prSet presAssocID="{9F4BB43C-E518-4CB5-9CA2-7C10D00EC001}" presName="sp" presStyleCnt="0"/>
      <dgm:spPr/>
    </dgm:pt>
    <dgm:pt modelId="{7549FF71-059E-4DED-A4C6-9666919558FC}" type="pres">
      <dgm:prSet presAssocID="{7E9927C3-5D92-4807-B44B-C9E856372646}" presName="linNode" presStyleCnt="0"/>
      <dgm:spPr/>
    </dgm:pt>
    <dgm:pt modelId="{12DFEB42-5903-4316-B0F1-F332330D11A3}" type="pres">
      <dgm:prSet presAssocID="{7E9927C3-5D92-4807-B44B-C9E856372646}" presName="parentText" presStyleLbl="node1" presStyleIdx="2" presStyleCnt="3" custScaleX="277778">
        <dgm:presLayoutVars>
          <dgm:chMax val="1"/>
          <dgm:bulletEnabled val="1"/>
        </dgm:presLayoutVars>
      </dgm:prSet>
      <dgm:spPr/>
      <dgm:t>
        <a:bodyPr/>
        <a:lstStyle/>
        <a:p>
          <a:endParaRPr lang="ru-RU"/>
        </a:p>
      </dgm:t>
    </dgm:pt>
  </dgm:ptLst>
  <dgm:cxnLst>
    <dgm:cxn modelId="{023DE868-DF0E-475A-AFBF-69FD96568E85}" type="presOf" srcId="{FDFC1A9C-49D0-4C1F-A86A-9AAF200186EF}" destId="{CE6F325C-F0D9-4FD9-A685-AE48A6FDF4EF}" srcOrd="0" destOrd="0" presId="urn:microsoft.com/office/officeart/2005/8/layout/vList5"/>
    <dgm:cxn modelId="{E33B1BA2-096E-406A-A089-62C19B2B8875}" srcId="{F06D4B5B-4408-4FE9-A99D-8FA643FA4F91}" destId="{7E9927C3-5D92-4807-B44B-C9E856372646}" srcOrd="2" destOrd="0" parTransId="{98F82D7F-5861-4D01-81F2-C9F49FE95086}" sibTransId="{3FEB1547-9E98-4AEF-9325-121759C6D63F}"/>
    <dgm:cxn modelId="{1A61A928-7CBB-4C06-BA02-C880CF00985B}" type="presOf" srcId="{7E9927C3-5D92-4807-B44B-C9E856372646}" destId="{12DFEB42-5903-4316-B0F1-F332330D11A3}" srcOrd="0" destOrd="0" presId="urn:microsoft.com/office/officeart/2005/8/layout/vList5"/>
    <dgm:cxn modelId="{C808F286-A1D8-4B0C-B114-5E4B875FEA99}" srcId="{F06D4B5B-4408-4FE9-A99D-8FA643FA4F91}" destId="{9CE5C97B-EED5-44CF-84A7-5FAB180AF189}" srcOrd="1" destOrd="0" parTransId="{A41CD78C-EBE1-4D1A-A3DD-6BBD185539C6}" sibTransId="{9F4BB43C-E518-4CB5-9CA2-7C10D00EC001}"/>
    <dgm:cxn modelId="{E9FBFDC8-1624-4258-B120-8EB947F6B06E}" srcId="{F06D4B5B-4408-4FE9-A99D-8FA643FA4F91}" destId="{FDFC1A9C-49D0-4C1F-A86A-9AAF200186EF}" srcOrd="0" destOrd="0" parTransId="{BC5DD17B-7602-4A6E-AD55-FB55CBBD9CBE}" sibTransId="{B2C57FA4-17E7-470C-98FC-BD02E8CD5289}"/>
    <dgm:cxn modelId="{D5D61D00-0EC4-4BF7-8F95-ED3DF163B2F3}" type="presOf" srcId="{F06D4B5B-4408-4FE9-A99D-8FA643FA4F91}" destId="{2B73E8CE-E63D-4CB8-8B4D-97C6C116F056}" srcOrd="0" destOrd="0" presId="urn:microsoft.com/office/officeart/2005/8/layout/vList5"/>
    <dgm:cxn modelId="{8F2B3ADD-6DEB-4218-B3CF-7B4AE1A9FFFA}" type="presOf" srcId="{9CE5C97B-EED5-44CF-84A7-5FAB180AF189}" destId="{CB27E6AA-146C-42F7-85FE-B97D66D4D936}" srcOrd="0" destOrd="0" presId="urn:microsoft.com/office/officeart/2005/8/layout/vList5"/>
    <dgm:cxn modelId="{BD73530E-EBDB-4B37-B016-D1D1A7FC8623}" type="presParOf" srcId="{2B73E8CE-E63D-4CB8-8B4D-97C6C116F056}" destId="{5C0F71D0-0DB9-440B-87EB-433A7EE28904}" srcOrd="0" destOrd="0" presId="urn:microsoft.com/office/officeart/2005/8/layout/vList5"/>
    <dgm:cxn modelId="{CD21E8A3-BB96-4D9D-B0A6-9FD6AB5004D2}" type="presParOf" srcId="{5C0F71D0-0DB9-440B-87EB-433A7EE28904}" destId="{CE6F325C-F0D9-4FD9-A685-AE48A6FDF4EF}" srcOrd="0" destOrd="0" presId="urn:microsoft.com/office/officeart/2005/8/layout/vList5"/>
    <dgm:cxn modelId="{514F8297-DFFA-4496-9E0D-B86902035BC4}" type="presParOf" srcId="{2B73E8CE-E63D-4CB8-8B4D-97C6C116F056}" destId="{29FF0A1C-6544-42DD-9231-7F5D557B9629}" srcOrd="1" destOrd="0" presId="urn:microsoft.com/office/officeart/2005/8/layout/vList5"/>
    <dgm:cxn modelId="{9C858073-6CF9-4ED8-B0B7-8276162608DB}" type="presParOf" srcId="{2B73E8CE-E63D-4CB8-8B4D-97C6C116F056}" destId="{9F527AEE-09DD-4141-B06D-5BBF894368FC}" srcOrd="2" destOrd="0" presId="urn:microsoft.com/office/officeart/2005/8/layout/vList5"/>
    <dgm:cxn modelId="{924FDA64-2271-4F84-B92A-2CEB8C09FC4A}" type="presParOf" srcId="{9F527AEE-09DD-4141-B06D-5BBF894368FC}" destId="{CB27E6AA-146C-42F7-85FE-B97D66D4D936}" srcOrd="0" destOrd="0" presId="urn:microsoft.com/office/officeart/2005/8/layout/vList5"/>
    <dgm:cxn modelId="{3C5FFF4F-C582-460F-8314-7147D2876DC7}" type="presParOf" srcId="{2B73E8CE-E63D-4CB8-8B4D-97C6C116F056}" destId="{230CBD33-DBC6-41F2-B51B-D913A87DA4E4}" srcOrd="3" destOrd="0" presId="urn:microsoft.com/office/officeart/2005/8/layout/vList5"/>
    <dgm:cxn modelId="{B576B62F-647C-4D76-B830-766F4543CA77}" type="presParOf" srcId="{2B73E8CE-E63D-4CB8-8B4D-97C6C116F056}" destId="{7549FF71-059E-4DED-A4C6-9666919558FC}" srcOrd="4" destOrd="0" presId="urn:microsoft.com/office/officeart/2005/8/layout/vList5"/>
    <dgm:cxn modelId="{BB777D7C-422B-40BB-A901-45B2C3EF11AB}" type="presParOf" srcId="{7549FF71-059E-4DED-A4C6-9666919558FC}" destId="{12DFEB42-5903-4316-B0F1-F332330D11A3}" srcOrd="0"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94B914-70F6-41AD-95A1-99B8FC2AACEA}" type="doc">
      <dgm:prSet loTypeId="urn:microsoft.com/office/officeart/2005/8/layout/hList9" loCatId="list" qsTypeId="urn:microsoft.com/office/officeart/2005/8/quickstyle/simple1" qsCatId="simple" csTypeId="urn:microsoft.com/office/officeart/2005/8/colors/colorful2" csCatId="colorful" phldr="1"/>
      <dgm:spPr/>
      <dgm:t>
        <a:bodyPr/>
        <a:lstStyle/>
        <a:p>
          <a:endParaRPr lang="ru-RU"/>
        </a:p>
      </dgm:t>
    </dgm:pt>
    <dgm:pt modelId="{1170BBAA-62B7-4AE2-86E9-327554F2B320}">
      <dgm:prSet phldrT="[Текст]"/>
      <dgm:spPr/>
      <dgm:t>
        <a:bodyPr/>
        <a:lstStyle/>
        <a:p>
          <a:r>
            <a:rPr lang="ru-RU" smtClean="0"/>
            <a:t>Яйлов</a:t>
          </a:r>
          <a:endParaRPr lang="ru-RU"/>
        </a:p>
      </dgm:t>
    </dgm:pt>
    <dgm:pt modelId="{EBE69A29-A649-44A5-9668-453AFBFD72D2}" type="parTrans" cxnId="{7DB579E9-10FB-4154-B16A-92EF91ACEA34}">
      <dgm:prSet/>
      <dgm:spPr/>
      <dgm:t>
        <a:bodyPr/>
        <a:lstStyle/>
        <a:p>
          <a:endParaRPr lang="ru-RU"/>
        </a:p>
      </dgm:t>
    </dgm:pt>
    <dgm:pt modelId="{1EF6424D-D0C9-4590-B5E9-652BDE15B55B}" type="sibTrans" cxnId="{7DB579E9-10FB-4154-B16A-92EF91ACEA34}">
      <dgm:prSet/>
      <dgm:spPr/>
      <dgm:t>
        <a:bodyPr/>
        <a:lstStyle/>
        <a:p>
          <a:endParaRPr lang="ru-RU"/>
        </a:p>
      </dgm:t>
    </dgm:pt>
    <dgm:pt modelId="{95778F3E-C655-4DDA-9678-48FB6F1402C8}">
      <dgm:prSet phldrT="[Текст]" custT="1"/>
      <dgm:spPr/>
      <dgm:t>
        <a:bodyPr/>
        <a:lstStyle/>
        <a:p>
          <a:r>
            <a:rPr lang="ru-RU" sz="1600" b="1" i="1" smtClean="0"/>
            <a:t>Яйлов деб</a:t>
          </a:r>
          <a:r>
            <a:rPr lang="ru-RU" sz="1600" smtClean="0"/>
            <a:t> ўсимлик қоплами уй ҳайвонларини боқиш учун мўлжалланган майдонга айтилади</a:t>
          </a:r>
          <a:endParaRPr lang="ru-RU" sz="1600"/>
        </a:p>
      </dgm:t>
    </dgm:pt>
    <dgm:pt modelId="{6143EB47-91FA-4ED8-A2CA-0DEA7ED20B1F}" type="parTrans" cxnId="{F283DBEC-6531-4331-A239-EE036EBA8862}">
      <dgm:prSet/>
      <dgm:spPr/>
      <dgm:t>
        <a:bodyPr/>
        <a:lstStyle/>
        <a:p>
          <a:endParaRPr lang="ru-RU"/>
        </a:p>
      </dgm:t>
    </dgm:pt>
    <dgm:pt modelId="{1E164208-A8A9-46FA-B6CC-274CED9A8C01}" type="sibTrans" cxnId="{F283DBEC-6531-4331-A239-EE036EBA8862}">
      <dgm:prSet/>
      <dgm:spPr/>
      <dgm:t>
        <a:bodyPr/>
        <a:lstStyle/>
        <a:p>
          <a:endParaRPr lang="ru-RU"/>
        </a:p>
      </dgm:t>
    </dgm:pt>
    <dgm:pt modelId="{ADBF4A77-8BF0-4E4D-B383-AEDAF28A1191}">
      <dgm:prSet phldrT="[Текст]"/>
      <dgm:spPr/>
      <dgm:t>
        <a:bodyPr/>
        <a:lstStyle/>
        <a:p>
          <a:r>
            <a:rPr lang="ru-RU" b="1" i="1" smtClean="0"/>
            <a:t>Пичанзор</a:t>
          </a:r>
          <a:endParaRPr lang="ru-RU"/>
        </a:p>
      </dgm:t>
    </dgm:pt>
    <dgm:pt modelId="{349CDA4E-8D1D-4BA1-9604-CBEB44C8EB4A}" type="parTrans" cxnId="{DDA764E6-6E3B-472C-B022-BE0D1F366DFF}">
      <dgm:prSet/>
      <dgm:spPr/>
      <dgm:t>
        <a:bodyPr/>
        <a:lstStyle/>
        <a:p>
          <a:endParaRPr lang="ru-RU"/>
        </a:p>
      </dgm:t>
    </dgm:pt>
    <dgm:pt modelId="{3CC62111-D08E-481D-B268-5901B7A5D33A}" type="sibTrans" cxnId="{DDA764E6-6E3B-472C-B022-BE0D1F366DFF}">
      <dgm:prSet/>
      <dgm:spPr/>
      <dgm:t>
        <a:bodyPr/>
        <a:lstStyle/>
        <a:p>
          <a:endParaRPr lang="ru-RU"/>
        </a:p>
      </dgm:t>
    </dgm:pt>
    <dgm:pt modelId="{4D24D2EA-C203-43C9-9D45-A6CE55A89FCD}">
      <dgm:prSet phldrT="[Текст]"/>
      <dgm:spPr/>
      <dgm:t>
        <a:bodyPr/>
        <a:lstStyle/>
        <a:p>
          <a:r>
            <a:rPr lang="ru-RU" b="1" i="1" smtClean="0"/>
            <a:t>Пичанзор деганда</a:t>
          </a:r>
          <a:r>
            <a:rPr lang="ru-RU" smtClean="0"/>
            <a:t> эса ўсимлик қоплами озуқа (пичан) тайёрлаш учун мўлжалланган ер майдонлари тушунилади</a:t>
          </a:r>
          <a:endParaRPr lang="ru-RU"/>
        </a:p>
      </dgm:t>
    </dgm:pt>
    <dgm:pt modelId="{A8E1581F-513D-4956-B352-F2DD0EF1C290}" type="parTrans" cxnId="{CE6BEFE3-6219-4617-890D-2352A4443567}">
      <dgm:prSet/>
      <dgm:spPr/>
      <dgm:t>
        <a:bodyPr/>
        <a:lstStyle/>
        <a:p>
          <a:endParaRPr lang="ru-RU"/>
        </a:p>
      </dgm:t>
    </dgm:pt>
    <dgm:pt modelId="{40A3F57F-A1AB-4198-BE74-9CF953E2B132}" type="sibTrans" cxnId="{CE6BEFE3-6219-4617-890D-2352A4443567}">
      <dgm:prSet/>
      <dgm:spPr/>
      <dgm:t>
        <a:bodyPr/>
        <a:lstStyle/>
        <a:p>
          <a:endParaRPr lang="ru-RU"/>
        </a:p>
      </dgm:t>
    </dgm:pt>
    <dgm:pt modelId="{3CFC4D2B-A4F1-4964-B462-AB67FBE343EC}">
      <dgm:prSet phldrT="[Текст]"/>
      <dgm:spPr/>
      <dgm:t>
        <a:bodyPr/>
        <a:lstStyle/>
        <a:p>
          <a:r>
            <a:rPr lang="ru-RU" smtClean="0"/>
            <a:t>Улардан, ўрни келганда, яйлов сифатида ҳам фойдаланиш мумкин</a:t>
          </a:r>
          <a:endParaRPr lang="ru-RU"/>
        </a:p>
      </dgm:t>
    </dgm:pt>
    <dgm:pt modelId="{F6EDF157-B6A3-434E-8FC3-775F8B1C6D94}" type="parTrans" cxnId="{51A8AA16-13B0-4506-92CC-FD3162FE0526}">
      <dgm:prSet/>
      <dgm:spPr/>
      <dgm:t>
        <a:bodyPr/>
        <a:lstStyle/>
        <a:p>
          <a:endParaRPr lang="ru-RU"/>
        </a:p>
      </dgm:t>
    </dgm:pt>
    <dgm:pt modelId="{FC03CCFD-8879-4D7E-B9F7-E221AC75CF00}" type="sibTrans" cxnId="{51A8AA16-13B0-4506-92CC-FD3162FE0526}">
      <dgm:prSet/>
      <dgm:spPr/>
      <dgm:t>
        <a:bodyPr/>
        <a:lstStyle/>
        <a:p>
          <a:endParaRPr lang="ru-RU"/>
        </a:p>
      </dgm:t>
    </dgm:pt>
    <dgm:pt modelId="{8F4A6983-B6B3-4987-B6E9-61AD250C4E10}">
      <dgm:prSet phldrT="[Текст]" custT="1"/>
      <dgm:spPr/>
      <dgm:t>
        <a:bodyPr/>
        <a:lstStyle/>
        <a:p>
          <a:r>
            <a:rPr lang="ru-RU" sz="1600" smtClean="0"/>
            <a:t>Ҳар бир яйлов типи маълум ботаник турлар ва таркибдан иборат ўсимликлар гуруҳидан ташкил топган бўлиб маҳсулдор ҳолатда сақланади ва фойдаланиши лозим</a:t>
          </a:r>
          <a:endParaRPr lang="ru-RU" sz="1600"/>
        </a:p>
      </dgm:t>
    </dgm:pt>
    <dgm:pt modelId="{EE0BA3D4-4207-4F70-A52B-1A2245E00A94}" type="sibTrans" cxnId="{9086CAE8-6BC6-4CAB-9547-C1EA01B3CFAE}">
      <dgm:prSet/>
      <dgm:spPr/>
      <dgm:t>
        <a:bodyPr/>
        <a:lstStyle/>
        <a:p>
          <a:endParaRPr lang="ru-RU"/>
        </a:p>
      </dgm:t>
    </dgm:pt>
    <dgm:pt modelId="{586F6BB2-71DA-4160-9EAC-BEF23AB205E7}" type="parTrans" cxnId="{9086CAE8-6BC6-4CAB-9547-C1EA01B3CFAE}">
      <dgm:prSet/>
      <dgm:spPr/>
      <dgm:t>
        <a:bodyPr/>
        <a:lstStyle/>
        <a:p>
          <a:endParaRPr lang="ru-RU"/>
        </a:p>
      </dgm:t>
    </dgm:pt>
    <dgm:pt modelId="{2B105C08-8013-42F3-9AD7-B08C0D16DFB8}" type="pres">
      <dgm:prSet presAssocID="{CD94B914-70F6-41AD-95A1-99B8FC2AACEA}" presName="list" presStyleCnt="0">
        <dgm:presLayoutVars>
          <dgm:dir/>
          <dgm:animLvl val="lvl"/>
        </dgm:presLayoutVars>
      </dgm:prSet>
      <dgm:spPr/>
      <dgm:t>
        <a:bodyPr/>
        <a:lstStyle/>
        <a:p>
          <a:endParaRPr lang="ru-RU"/>
        </a:p>
      </dgm:t>
    </dgm:pt>
    <dgm:pt modelId="{B94634E3-91F2-4D7F-AFC9-873C18A3AB74}" type="pres">
      <dgm:prSet presAssocID="{1170BBAA-62B7-4AE2-86E9-327554F2B320}" presName="posSpace" presStyleCnt="0"/>
      <dgm:spPr/>
    </dgm:pt>
    <dgm:pt modelId="{70651038-AF04-4BE5-AADF-9F7BFA0180C0}" type="pres">
      <dgm:prSet presAssocID="{1170BBAA-62B7-4AE2-86E9-327554F2B320}" presName="vertFlow" presStyleCnt="0"/>
      <dgm:spPr/>
    </dgm:pt>
    <dgm:pt modelId="{287FD485-CE7C-43A1-8EC9-685EE1949CA4}" type="pres">
      <dgm:prSet presAssocID="{1170BBAA-62B7-4AE2-86E9-327554F2B320}" presName="topSpace" presStyleCnt="0"/>
      <dgm:spPr/>
    </dgm:pt>
    <dgm:pt modelId="{29C063B0-F106-42B5-9610-9C4CCEA62560}" type="pres">
      <dgm:prSet presAssocID="{1170BBAA-62B7-4AE2-86E9-327554F2B320}" presName="firstComp" presStyleCnt="0"/>
      <dgm:spPr/>
    </dgm:pt>
    <dgm:pt modelId="{25A50A6E-1F58-42C2-963A-D40412137BAF}" type="pres">
      <dgm:prSet presAssocID="{1170BBAA-62B7-4AE2-86E9-327554F2B320}" presName="firstChild" presStyleLbl="bgAccFollowNode1" presStyleIdx="0" presStyleCnt="4" custLinFactNeighborX="-1850" custLinFactNeighborY="-42240"/>
      <dgm:spPr/>
      <dgm:t>
        <a:bodyPr/>
        <a:lstStyle/>
        <a:p>
          <a:endParaRPr lang="ru-RU"/>
        </a:p>
      </dgm:t>
    </dgm:pt>
    <dgm:pt modelId="{8968DFEF-E4DE-42D0-A915-63E6A588DC94}" type="pres">
      <dgm:prSet presAssocID="{1170BBAA-62B7-4AE2-86E9-327554F2B320}" presName="firstChildTx" presStyleLbl="bgAccFollowNode1" presStyleIdx="0" presStyleCnt="4">
        <dgm:presLayoutVars>
          <dgm:bulletEnabled val="1"/>
        </dgm:presLayoutVars>
      </dgm:prSet>
      <dgm:spPr/>
      <dgm:t>
        <a:bodyPr/>
        <a:lstStyle/>
        <a:p>
          <a:endParaRPr lang="ru-RU"/>
        </a:p>
      </dgm:t>
    </dgm:pt>
    <dgm:pt modelId="{69F4E836-7F34-4171-BEA3-3ABA45982266}" type="pres">
      <dgm:prSet presAssocID="{8F4A6983-B6B3-4987-B6E9-61AD250C4E10}" presName="comp" presStyleCnt="0"/>
      <dgm:spPr/>
    </dgm:pt>
    <dgm:pt modelId="{8F4EB3A3-221A-4928-B4E5-50FD142C15D8}" type="pres">
      <dgm:prSet presAssocID="{8F4A6983-B6B3-4987-B6E9-61AD250C4E10}" presName="child" presStyleLbl="bgAccFollowNode1" presStyleIdx="1" presStyleCnt="4" custScaleY="122138" custLinFactNeighborX="-1850" custLinFactNeighborY="-56943"/>
      <dgm:spPr/>
      <dgm:t>
        <a:bodyPr/>
        <a:lstStyle/>
        <a:p>
          <a:endParaRPr lang="ru-RU"/>
        </a:p>
      </dgm:t>
    </dgm:pt>
    <dgm:pt modelId="{68A60449-3A45-407B-A894-379394538E56}" type="pres">
      <dgm:prSet presAssocID="{8F4A6983-B6B3-4987-B6E9-61AD250C4E10}" presName="childTx" presStyleLbl="bgAccFollowNode1" presStyleIdx="1" presStyleCnt="4">
        <dgm:presLayoutVars>
          <dgm:bulletEnabled val="1"/>
        </dgm:presLayoutVars>
      </dgm:prSet>
      <dgm:spPr/>
      <dgm:t>
        <a:bodyPr/>
        <a:lstStyle/>
        <a:p>
          <a:endParaRPr lang="ru-RU"/>
        </a:p>
      </dgm:t>
    </dgm:pt>
    <dgm:pt modelId="{4A9D44A5-ACE3-4820-839A-1AF48B4C77E3}" type="pres">
      <dgm:prSet presAssocID="{1170BBAA-62B7-4AE2-86E9-327554F2B320}" presName="negSpace" presStyleCnt="0"/>
      <dgm:spPr/>
    </dgm:pt>
    <dgm:pt modelId="{FCB5129F-A8F7-49CA-987C-F7532C5FC5C4}" type="pres">
      <dgm:prSet presAssocID="{1170BBAA-62B7-4AE2-86E9-327554F2B320}" presName="circle" presStyleLbl="node1" presStyleIdx="0" presStyleCnt="2"/>
      <dgm:spPr/>
      <dgm:t>
        <a:bodyPr/>
        <a:lstStyle/>
        <a:p>
          <a:endParaRPr lang="ru-RU"/>
        </a:p>
      </dgm:t>
    </dgm:pt>
    <dgm:pt modelId="{A2F17FA9-9A8B-4B44-AAB2-901AA54BC77E}" type="pres">
      <dgm:prSet presAssocID="{1EF6424D-D0C9-4590-B5E9-652BDE15B55B}" presName="transSpace" presStyleCnt="0"/>
      <dgm:spPr/>
    </dgm:pt>
    <dgm:pt modelId="{A76A5CDF-0AC3-453E-925A-AE3BFB353A63}" type="pres">
      <dgm:prSet presAssocID="{ADBF4A77-8BF0-4E4D-B383-AEDAF28A1191}" presName="posSpace" presStyleCnt="0"/>
      <dgm:spPr/>
    </dgm:pt>
    <dgm:pt modelId="{F5B9B9C2-F1AF-4C4D-A56C-78D62FFB4986}" type="pres">
      <dgm:prSet presAssocID="{ADBF4A77-8BF0-4E4D-B383-AEDAF28A1191}" presName="vertFlow" presStyleCnt="0"/>
      <dgm:spPr/>
    </dgm:pt>
    <dgm:pt modelId="{5A54ED9C-3690-4ED1-B71F-D661E9D1A30F}" type="pres">
      <dgm:prSet presAssocID="{ADBF4A77-8BF0-4E4D-B383-AEDAF28A1191}" presName="topSpace" presStyleCnt="0"/>
      <dgm:spPr/>
    </dgm:pt>
    <dgm:pt modelId="{0F3E2C5C-98D9-484C-996C-E807C1AD5D14}" type="pres">
      <dgm:prSet presAssocID="{ADBF4A77-8BF0-4E4D-B383-AEDAF28A1191}" presName="firstComp" presStyleCnt="0"/>
      <dgm:spPr/>
    </dgm:pt>
    <dgm:pt modelId="{AE260612-3357-49BA-9D86-9771570BDA51}" type="pres">
      <dgm:prSet presAssocID="{ADBF4A77-8BF0-4E4D-B383-AEDAF28A1191}" presName="firstChild" presStyleLbl="bgAccFollowNode1" presStyleIdx="2" presStyleCnt="4" custLinFactNeighborX="-316" custLinFactNeighborY="-46308"/>
      <dgm:spPr/>
      <dgm:t>
        <a:bodyPr/>
        <a:lstStyle/>
        <a:p>
          <a:endParaRPr lang="ru-RU"/>
        </a:p>
      </dgm:t>
    </dgm:pt>
    <dgm:pt modelId="{ACE84839-30BD-4C99-84A3-3851837D51DD}" type="pres">
      <dgm:prSet presAssocID="{ADBF4A77-8BF0-4E4D-B383-AEDAF28A1191}" presName="firstChildTx" presStyleLbl="bgAccFollowNode1" presStyleIdx="2" presStyleCnt="4">
        <dgm:presLayoutVars>
          <dgm:bulletEnabled val="1"/>
        </dgm:presLayoutVars>
      </dgm:prSet>
      <dgm:spPr/>
      <dgm:t>
        <a:bodyPr/>
        <a:lstStyle/>
        <a:p>
          <a:endParaRPr lang="ru-RU"/>
        </a:p>
      </dgm:t>
    </dgm:pt>
    <dgm:pt modelId="{975D3B3E-48C8-45C4-A172-43DE786C2302}" type="pres">
      <dgm:prSet presAssocID="{3CFC4D2B-A4F1-4964-B462-AB67FBE343EC}" presName="comp" presStyleCnt="0"/>
      <dgm:spPr/>
    </dgm:pt>
    <dgm:pt modelId="{15D513E8-880F-42BE-8E9B-4FB8F1D7FDEF}" type="pres">
      <dgm:prSet presAssocID="{3CFC4D2B-A4F1-4964-B462-AB67FBE343EC}" presName="child" presStyleLbl="bgAccFollowNode1" presStyleIdx="3" presStyleCnt="4" custLinFactNeighborX="63" custLinFactNeighborY="-59209"/>
      <dgm:spPr/>
      <dgm:t>
        <a:bodyPr/>
        <a:lstStyle/>
        <a:p>
          <a:endParaRPr lang="ru-RU"/>
        </a:p>
      </dgm:t>
    </dgm:pt>
    <dgm:pt modelId="{C3C3C1AA-0939-49EF-9063-5B22755E4726}" type="pres">
      <dgm:prSet presAssocID="{3CFC4D2B-A4F1-4964-B462-AB67FBE343EC}" presName="childTx" presStyleLbl="bgAccFollowNode1" presStyleIdx="3" presStyleCnt="4">
        <dgm:presLayoutVars>
          <dgm:bulletEnabled val="1"/>
        </dgm:presLayoutVars>
      </dgm:prSet>
      <dgm:spPr/>
      <dgm:t>
        <a:bodyPr/>
        <a:lstStyle/>
        <a:p>
          <a:endParaRPr lang="ru-RU"/>
        </a:p>
      </dgm:t>
    </dgm:pt>
    <dgm:pt modelId="{17622E40-17E7-47B0-AB2F-D25D1CDE813E}" type="pres">
      <dgm:prSet presAssocID="{ADBF4A77-8BF0-4E4D-B383-AEDAF28A1191}" presName="negSpace" presStyleCnt="0"/>
      <dgm:spPr/>
    </dgm:pt>
    <dgm:pt modelId="{29628FFC-6911-42E2-B39C-56E25C2DC70B}" type="pres">
      <dgm:prSet presAssocID="{ADBF4A77-8BF0-4E4D-B383-AEDAF28A1191}" presName="circle" presStyleLbl="node1" presStyleIdx="1" presStyleCnt="2"/>
      <dgm:spPr/>
      <dgm:t>
        <a:bodyPr/>
        <a:lstStyle/>
        <a:p>
          <a:endParaRPr lang="ru-RU"/>
        </a:p>
      </dgm:t>
    </dgm:pt>
  </dgm:ptLst>
  <dgm:cxnLst>
    <dgm:cxn modelId="{C1168BAA-CC58-40BA-AB2F-405200B51ACC}" type="presOf" srcId="{95778F3E-C655-4DDA-9678-48FB6F1402C8}" destId="{8968DFEF-E4DE-42D0-A915-63E6A588DC94}" srcOrd="1" destOrd="0" presId="urn:microsoft.com/office/officeart/2005/8/layout/hList9"/>
    <dgm:cxn modelId="{E505E5BE-C188-40C3-A7A4-3B9F65A902C8}" type="presOf" srcId="{8F4A6983-B6B3-4987-B6E9-61AD250C4E10}" destId="{68A60449-3A45-407B-A894-379394538E56}" srcOrd="1" destOrd="0" presId="urn:microsoft.com/office/officeart/2005/8/layout/hList9"/>
    <dgm:cxn modelId="{F283DBEC-6531-4331-A239-EE036EBA8862}" srcId="{1170BBAA-62B7-4AE2-86E9-327554F2B320}" destId="{95778F3E-C655-4DDA-9678-48FB6F1402C8}" srcOrd="0" destOrd="0" parTransId="{6143EB47-91FA-4ED8-A2CA-0DEA7ED20B1F}" sibTransId="{1E164208-A8A9-46FA-B6CC-274CED9A8C01}"/>
    <dgm:cxn modelId="{8ADD6638-3E1E-4D5D-972A-FC4A99227883}" type="presOf" srcId="{3CFC4D2B-A4F1-4964-B462-AB67FBE343EC}" destId="{15D513E8-880F-42BE-8E9B-4FB8F1D7FDEF}" srcOrd="0" destOrd="0" presId="urn:microsoft.com/office/officeart/2005/8/layout/hList9"/>
    <dgm:cxn modelId="{B7A1F50E-357E-488B-B81B-4B519E0DCE9E}" type="presOf" srcId="{1170BBAA-62B7-4AE2-86E9-327554F2B320}" destId="{FCB5129F-A8F7-49CA-987C-F7532C5FC5C4}" srcOrd="0" destOrd="0" presId="urn:microsoft.com/office/officeart/2005/8/layout/hList9"/>
    <dgm:cxn modelId="{CE6BEFE3-6219-4617-890D-2352A4443567}" srcId="{ADBF4A77-8BF0-4E4D-B383-AEDAF28A1191}" destId="{4D24D2EA-C203-43C9-9D45-A6CE55A89FCD}" srcOrd="0" destOrd="0" parTransId="{A8E1581F-513D-4956-B352-F2DD0EF1C290}" sibTransId="{40A3F57F-A1AB-4198-BE74-9CF953E2B132}"/>
    <dgm:cxn modelId="{3F7476F3-C1BB-407C-AE76-0AC55D87A771}" type="presOf" srcId="{3CFC4D2B-A4F1-4964-B462-AB67FBE343EC}" destId="{C3C3C1AA-0939-49EF-9063-5B22755E4726}" srcOrd="1" destOrd="0" presId="urn:microsoft.com/office/officeart/2005/8/layout/hList9"/>
    <dgm:cxn modelId="{C515DDFF-F55F-4EA4-B23A-67CD9A7ABB39}" type="presOf" srcId="{95778F3E-C655-4DDA-9678-48FB6F1402C8}" destId="{25A50A6E-1F58-42C2-963A-D40412137BAF}" srcOrd="0" destOrd="0" presId="urn:microsoft.com/office/officeart/2005/8/layout/hList9"/>
    <dgm:cxn modelId="{51A8AA16-13B0-4506-92CC-FD3162FE0526}" srcId="{ADBF4A77-8BF0-4E4D-B383-AEDAF28A1191}" destId="{3CFC4D2B-A4F1-4964-B462-AB67FBE343EC}" srcOrd="1" destOrd="0" parTransId="{F6EDF157-B6A3-434E-8FC3-775F8B1C6D94}" sibTransId="{FC03CCFD-8879-4D7E-B9F7-E221AC75CF00}"/>
    <dgm:cxn modelId="{E64BEA43-6E1E-431C-8A92-ECA89D2133FF}" type="presOf" srcId="{4D24D2EA-C203-43C9-9D45-A6CE55A89FCD}" destId="{AE260612-3357-49BA-9D86-9771570BDA51}" srcOrd="0" destOrd="0" presId="urn:microsoft.com/office/officeart/2005/8/layout/hList9"/>
    <dgm:cxn modelId="{7DB579E9-10FB-4154-B16A-92EF91ACEA34}" srcId="{CD94B914-70F6-41AD-95A1-99B8FC2AACEA}" destId="{1170BBAA-62B7-4AE2-86E9-327554F2B320}" srcOrd="0" destOrd="0" parTransId="{EBE69A29-A649-44A5-9668-453AFBFD72D2}" sibTransId="{1EF6424D-D0C9-4590-B5E9-652BDE15B55B}"/>
    <dgm:cxn modelId="{3712D678-C734-4647-91CE-707835A600E0}" type="presOf" srcId="{CD94B914-70F6-41AD-95A1-99B8FC2AACEA}" destId="{2B105C08-8013-42F3-9AD7-B08C0D16DFB8}" srcOrd="0" destOrd="0" presId="urn:microsoft.com/office/officeart/2005/8/layout/hList9"/>
    <dgm:cxn modelId="{DDA764E6-6E3B-472C-B022-BE0D1F366DFF}" srcId="{CD94B914-70F6-41AD-95A1-99B8FC2AACEA}" destId="{ADBF4A77-8BF0-4E4D-B383-AEDAF28A1191}" srcOrd="1" destOrd="0" parTransId="{349CDA4E-8D1D-4BA1-9604-CBEB44C8EB4A}" sibTransId="{3CC62111-D08E-481D-B268-5901B7A5D33A}"/>
    <dgm:cxn modelId="{F8A3EBA7-512E-478B-B525-F3D970C5551A}" type="presOf" srcId="{4D24D2EA-C203-43C9-9D45-A6CE55A89FCD}" destId="{ACE84839-30BD-4C99-84A3-3851837D51DD}" srcOrd="1" destOrd="0" presId="urn:microsoft.com/office/officeart/2005/8/layout/hList9"/>
    <dgm:cxn modelId="{18C313FD-7FB5-404E-9B6A-E92407A5B877}" type="presOf" srcId="{8F4A6983-B6B3-4987-B6E9-61AD250C4E10}" destId="{8F4EB3A3-221A-4928-B4E5-50FD142C15D8}" srcOrd="0" destOrd="0" presId="urn:microsoft.com/office/officeart/2005/8/layout/hList9"/>
    <dgm:cxn modelId="{183F86D4-8283-46AA-8F5F-19B8415A7A7C}" type="presOf" srcId="{ADBF4A77-8BF0-4E4D-B383-AEDAF28A1191}" destId="{29628FFC-6911-42E2-B39C-56E25C2DC70B}" srcOrd="0" destOrd="0" presId="urn:microsoft.com/office/officeart/2005/8/layout/hList9"/>
    <dgm:cxn modelId="{9086CAE8-6BC6-4CAB-9547-C1EA01B3CFAE}" srcId="{1170BBAA-62B7-4AE2-86E9-327554F2B320}" destId="{8F4A6983-B6B3-4987-B6E9-61AD250C4E10}" srcOrd="1" destOrd="0" parTransId="{586F6BB2-71DA-4160-9EAC-BEF23AB205E7}" sibTransId="{EE0BA3D4-4207-4F70-A52B-1A2245E00A94}"/>
    <dgm:cxn modelId="{679ED0DE-D69D-4C72-A06F-8341E0CDEC5B}" type="presParOf" srcId="{2B105C08-8013-42F3-9AD7-B08C0D16DFB8}" destId="{B94634E3-91F2-4D7F-AFC9-873C18A3AB74}" srcOrd="0" destOrd="0" presId="urn:microsoft.com/office/officeart/2005/8/layout/hList9"/>
    <dgm:cxn modelId="{A42E5A48-2585-4A2D-906C-BC3D6C86A462}" type="presParOf" srcId="{2B105C08-8013-42F3-9AD7-B08C0D16DFB8}" destId="{70651038-AF04-4BE5-AADF-9F7BFA0180C0}" srcOrd="1" destOrd="0" presId="urn:microsoft.com/office/officeart/2005/8/layout/hList9"/>
    <dgm:cxn modelId="{033805D1-BD64-44B3-87F7-9A303C00B965}" type="presParOf" srcId="{70651038-AF04-4BE5-AADF-9F7BFA0180C0}" destId="{287FD485-CE7C-43A1-8EC9-685EE1949CA4}" srcOrd="0" destOrd="0" presId="urn:microsoft.com/office/officeart/2005/8/layout/hList9"/>
    <dgm:cxn modelId="{A241217D-AA95-46A5-B19A-E67938B18437}" type="presParOf" srcId="{70651038-AF04-4BE5-AADF-9F7BFA0180C0}" destId="{29C063B0-F106-42B5-9610-9C4CCEA62560}" srcOrd="1" destOrd="0" presId="urn:microsoft.com/office/officeart/2005/8/layout/hList9"/>
    <dgm:cxn modelId="{AA3B6637-ED5E-4FAA-BE6A-D716A17D0617}" type="presParOf" srcId="{29C063B0-F106-42B5-9610-9C4CCEA62560}" destId="{25A50A6E-1F58-42C2-963A-D40412137BAF}" srcOrd="0" destOrd="0" presId="urn:microsoft.com/office/officeart/2005/8/layout/hList9"/>
    <dgm:cxn modelId="{55B2899F-79A2-4D66-8357-DA64AC3C038A}" type="presParOf" srcId="{29C063B0-F106-42B5-9610-9C4CCEA62560}" destId="{8968DFEF-E4DE-42D0-A915-63E6A588DC94}" srcOrd="1" destOrd="0" presId="urn:microsoft.com/office/officeart/2005/8/layout/hList9"/>
    <dgm:cxn modelId="{FAC3F4FB-9DC3-44A5-8598-4F1F214A9ACE}" type="presParOf" srcId="{70651038-AF04-4BE5-AADF-9F7BFA0180C0}" destId="{69F4E836-7F34-4171-BEA3-3ABA45982266}" srcOrd="2" destOrd="0" presId="urn:microsoft.com/office/officeart/2005/8/layout/hList9"/>
    <dgm:cxn modelId="{16530BE1-EB81-4A72-85E5-E70CB76231F2}" type="presParOf" srcId="{69F4E836-7F34-4171-BEA3-3ABA45982266}" destId="{8F4EB3A3-221A-4928-B4E5-50FD142C15D8}" srcOrd="0" destOrd="0" presId="urn:microsoft.com/office/officeart/2005/8/layout/hList9"/>
    <dgm:cxn modelId="{D77171F2-0DE4-4034-AC38-77FCBD9FB4E3}" type="presParOf" srcId="{69F4E836-7F34-4171-BEA3-3ABA45982266}" destId="{68A60449-3A45-407B-A894-379394538E56}" srcOrd="1" destOrd="0" presId="urn:microsoft.com/office/officeart/2005/8/layout/hList9"/>
    <dgm:cxn modelId="{831A3A97-96C0-4873-94DD-E18D6D59944E}" type="presParOf" srcId="{2B105C08-8013-42F3-9AD7-B08C0D16DFB8}" destId="{4A9D44A5-ACE3-4820-839A-1AF48B4C77E3}" srcOrd="2" destOrd="0" presId="urn:microsoft.com/office/officeart/2005/8/layout/hList9"/>
    <dgm:cxn modelId="{8AA1577B-783B-4FF6-97CF-456AEAEEDF7F}" type="presParOf" srcId="{2B105C08-8013-42F3-9AD7-B08C0D16DFB8}" destId="{FCB5129F-A8F7-49CA-987C-F7532C5FC5C4}" srcOrd="3" destOrd="0" presId="urn:microsoft.com/office/officeart/2005/8/layout/hList9"/>
    <dgm:cxn modelId="{FD1E76E1-F1FF-44CF-B6A9-AA596897B7D8}" type="presParOf" srcId="{2B105C08-8013-42F3-9AD7-B08C0D16DFB8}" destId="{A2F17FA9-9A8B-4B44-AAB2-901AA54BC77E}" srcOrd="4" destOrd="0" presId="urn:microsoft.com/office/officeart/2005/8/layout/hList9"/>
    <dgm:cxn modelId="{43DDF686-A761-448F-91F6-372BF04041AE}" type="presParOf" srcId="{2B105C08-8013-42F3-9AD7-B08C0D16DFB8}" destId="{A76A5CDF-0AC3-453E-925A-AE3BFB353A63}" srcOrd="5" destOrd="0" presId="urn:microsoft.com/office/officeart/2005/8/layout/hList9"/>
    <dgm:cxn modelId="{1DC4B0E2-8DB1-4F75-894D-5502EA75BD23}" type="presParOf" srcId="{2B105C08-8013-42F3-9AD7-B08C0D16DFB8}" destId="{F5B9B9C2-F1AF-4C4D-A56C-78D62FFB4986}" srcOrd="6" destOrd="0" presId="urn:microsoft.com/office/officeart/2005/8/layout/hList9"/>
    <dgm:cxn modelId="{8D33E907-A120-4374-94B6-73A26DE5C383}" type="presParOf" srcId="{F5B9B9C2-F1AF-4C4D-A56C-78D62FFB4986}" destId="{5A54ED9C-3690-4ED1-B71F-D661E9D1A30F}" srcOrd="0" destOrd="0" presId="urn:microsoft.com/office/officeart/2005/8/layout/hList9"/>
    <dgm:cxn modelId="{112191E3-D9DA-4ABA-9E57-695E14112E49}" type="presParOf" srcId="{F5B9B9C2-F1AF-4C4D-A56C-78D62FFB4986}" destId="{0F3E2C5C-98D9-484C-996C-E807C1AD5D14}" srcOrd="1" destOrd="0" presId="urn:microsoft.com/office/officeart/2005/8/layout/hList9"/>
    <dgm:cxn modelId="{7E18AD58-1D41-4533-94E9-2BB961689FB3}" type="presParOf" srcId="{0F3E2C5C-98D9-484C-996C-E807C1AD5D14}" destId="{AE260612-3357-49BA-9D86-9771570BDA51}" srcOrd="0" destOrd="0" presId="urn:microsoft.com/office/officeart/2005/8/layout/hList9"/>
    <dgm:cxn modelId="{EB294815-5394-4D67-BD58-49BF76997AFC}" type="presParOf" srcId="{0F3E2C5C-98D9-484C-996C-E807C1AD5D14}" destId="{ACE84839-30BD-4C99-84A3-3851837D51DD}" srcOrd="1" destOrd="0" presId="urn:microsoft.com/office/officeart/2005/8/layout/hList9"/>
    <dgm:cxn modelId="{E4821299-EC72-4829-813D-80C9A0A6F7D2}" type="presParOf" srcId="{F5B9B9C2-F1AF-4C4D-A56C-78D62FFB4986}" destId="{975D3B3E-48C8-45C4-A172-43DE786C2302}" srcOrd="2" destOrd="0" presId="urn:microsoft.com/office/officeart/2005/8/layout/hList9"/>
    <dgm:cxn modelId="{3EC29B30-DC36-491A-82C1-0FA820A75A65}" type="presParOf" srcId="{975D3B3E-48C8-45C4-A172-43DE786C2302}" destId="{15D513E8-880F-42BE-8E9B-4FB8F1D7FDEF}" srcOrd="0" destOrd="0" presId="urn:microsoft.com/office/officeart/2005/8/layout/hList9"/>
    <dgm:cxn modelId="{10F5E444-0112-4E80-BC1D-7EBC593E04CA}" type="presParOf" srcId="{975D3B3E-48C8-45C4-A172-43DE786C2302}" destId="{C3C3C1AA-0939-49EF-9063-5B22755E4726}" srcOrd="1" destOrd="0" presId="urn:microsoft.com/office/officeart/2005/8/layout/hList9"/>
    <dgm:cxn modelId="{FEC4AE11-45BE-4D6D-98DD-C61586F7C509}" type="presParOf" srcId="{2B105C08-8013-42F3-9AD7-B08C0D16DFB8}" destId="{17622E40-17E7-47B0-AB2F-D25D1CDE813E}" srcOrd="7" destOrd="0" presId="urn:microsoft.com/office/officeart/2005/8/layout/hList9"/>
    <dgm:cxn modelId="{7FFEF66F-9A10-4FEE-8B9D-B37142CD885A}" type="presParOf" srcId="{2B105C08-8013-42F3-9AD7-B08C0D16DFB8}" destId="{29628FFC-6911-42E2-B39C-56E25C2DC70B}" srcOrd="8" destOrd="0" presId="urn:microsoft.com/office/officeart/2005/8/layout/hList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1A1FDC3-AE81-48D2-98FC-40D725451AD7}" type="doc">
      <dgm:prSet loTypeId="urn:microsoft.com/office/officeart/2005/8/layout/vProcess5" loCatId="process" qsTypeId="urn:microsoft.com/office/officeart/2005/8/quickstyle/simple5" qsCatId="simple" csTypeId="urn:microsoft.com/office/officeart/2005/8/colors/colorful1#1" csCatId="colorful" phldr="1"/>
      <dgm:spPr/>
      <dgm:t>
        <a:bodyPr/>
        <a:lstStyle/>
        <a:p>
          <a:endParaRPr lang="ru-RU"/>
        </a:p>
      </dgm:t>
    </dgm:pt>
    <dgm:pt modelId="{384BFB7F-72EA-40E6-8C29-7F9954E03A31}">
      <dgm:prSet phldrT="[Текст]"/>
      <dgm:spPr/>
      <dgm:t>
        <a:bodyPr/>
        <a:lstStyle/>
        <a:p>
          <a:r>
            <a:rPr lang="ru-RU" dirty="0" err="1" smtClean="0"/>
            <a:t>ўсимлик</a:t>
          </a:r>
          <a:r>
            <a:rPr lang="ru-RU" dirty="0" smtClean="0"/>
            <a:t> </a:t>
          </a:r>
          <a:r>
            <a:rPr lang="ru-RU" dirty="0" err="1" smtClean="0"/>
            <a:t>қопламидан</a:t>
          </a:r>
          <a:r>
            <a:rPr lang="ru-RU" dirty="0" smtClean="0"/>
            <a:t> </a:t>
          </a:r>
          <a:r>
            <a:rPr lang="ru-RU" dirty="0" err="1" smtClean="0"/>
            <a:t>оддий</a:t>
          </a:r>
          <a:r>
            <a:rPr lang="ru-RU" dirty="0" smtClean="0"/>
            <a:t> </a:t>
          </a:r>
          <a:r>
            <a:rPr lang="ru-RU" dirty="0" err="1" smtClean="0"/>
            <a:t>фойдаланиш</a:t>
          </a:r>
          <a:r>
            <a:rPr lang="ru-RU" dirty="0" smtClean="0"/>
            <a:t> </a:t>
          </a:r>
          <a:r>
            <a:rPr lang="ru-RU" dirty="0" err="1" smtClean="0"/>
            <a:t>босқичи</a:t>
          </a:r>
          <a:endParaRPr lang="ru-RU" dirty="0"/>
        </a:p>
      </dgm:t>
    </dgm:pt>
    <dgm:pt modelId="{5B04806A-B423-42C2-9A80-895AD2504BCC}" type="parTrans" cxnId="{FFCAEE30-AA97-416A-88D1-487DAD8A2C00}">
      <dgm:prSet/>
      <dgm:spPr/>
      <dgm:t>
        <a:bodyPr/>
        <a:lstStyle/>
        <a:p>
          <a:endParaRPr lang="ru-RU"/>
        </a:p>
      </dgm:t>
    </dgm:pt>
    <dgm:pt modelId="{E61B7D4D-0F31-44FC-962C-B08D3E1778DF}" type="sibTrans" cxnId="{FFCAEE30-AA97-416A-88D1-487DAD8A2C00}">
      <dgm:prSet/>
      <dgm:spPr/>
      <dgm:t>
        <a:bodyPr/>
        <a:lstStyle/>
        <a:p>
          <a:endParaRPr lang="ru-RU"/>
        </a:p>
      </dgm:t>
    </dgm:pt>
    <dgm:pt modelId="{43E22CA1-17D1-48E1-A466-A32F7B762DC9}">
      <dgm:prSet phldrT="[Текст]"/>
      <dgm:spPr/>
      <dgm:t>
        <a:bodyPr/>
        <a:lstStyle/>
        <a:p>
          <a:r>
            <a:rPr lang="ru-RU" dirty="0" err="1" smtClean="0"/>
            <a:t>ўсимлик</a:t>
          </a:r>
          <a:r>
            <a:rPr lang="ru-RU" dirty="0" smtClean="0"/>
            <a:t> </a:t>
          </a:r>
          <a:r>
            <a:rPr lang="ru-RU" dirty="0" err="1" smtClean="0"/>
            <a:t>қопламини</a:t>
          </a:r>
          <a:r>
            <a:rPr lang="ru-RU" dirty="0" smtClean="0"/>
            <a:t> </a:t>
          </a:r>
          <a:r>
            <a:rPr lang="ru-RU" dirty="0" err="1" smtClean="0"/>
            <a:t>тубдан</a:t>
          </a:r>
          <a:r>
            <a:rPr lang="ru-RU" dirty="0" smtClean="0"/>
            <a:t> </a:t>
          </a:r>
          <a:r>
            <a:rPr lang="uz-Cyrl-UZ" dirty="0" smtClean="0"/>
            <a:t>ў</a:t>
          </a:r>
          <a:r>
            <a:rPr lang="ru-RU" dirty="0" err="1" smtClean="0"/>
            <a:t>згартириш</a:t>
          </a:r>
          <a:r>
            <a:rPr lang="ru-RU" dirty="0" smtClean="0"/>
            <a:t>, </a:t>
          </a:r>
          <a:r>
            <a:rPr lang="ru-RU" dirty="0" err="1" smtClean="0"/>
            <a:t>уларда</a:t>
          </a:r>
          <a:r>
            <a:rPr lang="ru-RU" dirty="0" smtClean="0"/>
            <a:t> </a:t>
          </a:r>
          <a:r>
            <a:rPr lang="ru-RU" dirty="0" err="1" smtClean="0"/>
            <a:t>махсус</a:t>
          </a:r>
          <a:r>
            <a:rPr lang="ru-RU" dirty="0" smtClean="0"/>
            <a:t> </a:t>
          </a:r>
          <a:r>
            <a:rPr lang="ru-RU" dirty="0" err="1" smtClean="0"/>
            <a:t>озуқа</a:t>
          </a:r>
          <a:r>
            <a:rPr lang="ru-RU" dirty="0" smtClean="0"/>
            <a:t> </a:t>
          </a:r>
          <a:r>
            <a:rPr lang="ru-RU" dirty="0" err="1" smtClean="0"/>
            <a:t>етиштириш</a:t>
          </a:r>
          <a:r>
            <a:rPr lang="ru-RU" dirty="0" smtClean="0"/>
            <a:t> </a:t>
          </a:r>
          <a:r>
            <a:rPr lang="ru-RU" dirty="0" err="1" smtClean="0"/>
            <a:t>манбаларини</a:t>
          </a:r>
          <a:r>
            <a:rPr lang="ru-RU" dirty="0" smtClean="0"/>
            <a:t> </a:t>
          </a:r>
          <a:r>
            <a:rPr lang="ru-RU" dirty="0" err="1" smtClean="0"/>
            <a:t>барпо</a:t>
          </a:r>
          <a:r>
            <a:rPr lang="ru-RU" dirty="0" smtClean="0"/>
            <a:t> </a:t>
          </a:r>
          <a:r>
            <a:rPr lang="ru-RU" dirty="0" err="1" smtClean="0"/>
            <a:t>этиш</a:t>
          </a:r>
          <a:r>
            <a:rPr lang="ru-RU" dirty="0" smtClean="0"/>
            <a:t> </a:t>
          </a:r>
          <a:r>
            <a:rPr lang="ru-RU" dirty="0" err="1" smtClean="0"/>
            <a:t>ва</a:t>
          </a:r>
          <a:r>
            <a:rPr lang="ru-RU" dirty="0" smtClean="0"/>
            <a:t> </a:t>
          </a:r>
          <a:r>
            <a:rPr lang="ru-RU" dirty="0" err="1" smtClean="0"/>
            <a:t>яхшилаш</a:t>
          </a:r>
          <a:r>
            <a:rPr lang="ru-RU" dirty="0" smtClean="0"/>
            <a:t> </a:t>
          </a:r>
          <a:r>
            <a:rPr lang="ru-RU" dirty="0" err="1" smtClean="0"/>
            <a:t>босқичи</a:t>
          </a:r>
          <a:endParaRPr lang="ru-RU" dirty="0"/>
        </a:p>
      </dgm:t>
    </dgm:pt>
    <dgm:pt modelId="{12D8D77B-6058-4BD9-BD07-53EFCDBB8245}" type="parTrans" cxnId="{99A84FF4-E64B-4C54-9E39-2F2730BBED81}">
      <dgm:prSet/>
      <dgm:spPr/>
      <dgm:t>
        <a:bodyPr/>
        <a:lstStyle/>
        <a:p>
          <a:endParaRPr lang="ru-RU"/>
        </a:p>
      </dgm:t>
    </dgm:pt>
    <dgm:pt modelId="{A9A696A5-A365-45AD-B396-862292777F41}" type="sibTrans" cxnId="{99A84FF4-E64B-4C54-9E39-2F2730BBED81}">
      <dgm:prSet/>
      <dgm:spPr/>
      <dgm:t>
        <a:bodyPr/>
        <a:lstStyle/>
        <a:p>
          <a:endParaRPr lang="ru-RU"/>
        </a:p>
      </dgm:t>
    </dgm:pt>
    <dgm:pt modelId="{FA57FD12-DEAB-46A6-A102-1AEE59260BA7}" type="pres">
      <dgm:prSet presAssocID="{A1A1FDC3-AE81-48D2-98FC-40D725451AD7}" presName="outerComposite" presStyleCnt="0">
        <dgm:presLayoutVars>
          <dgm:chMax val="5"/>
          <dgm:dir/>
          <dgm:resizeHandles val="exact"/>
        </dgm:presLayoutVars>
      </dgm:prSet>
      <dgm:spPr/>
      <dgm:t>
        <a:bodyPr/>
        <a:lstStyle/>
        <a:p>
          <a:endParaRPr lang="ru-RU"/>
        </a:p>
      </dgm:t>
    </dgm:pt>
    <dgm:pt modelId="{E46D6934-BA5C-4195-B408-6585F08F2DD1}" type="pres">
      <dgm:prSet presAssocID="{A1A1FDC3-AE81-48D2-98FC-40D725451AD7}" presName="dummyMaxCanvas" presStyleCnt="0">
        <dgm:presLayoutVars/>
      </dgm:prSet>
      <dgm:spPr/>
    </dgm:pt>
    <dgm:pt modelId="{7C15D1E8-CBDE-485C-B00B-3DA82B51C4C2}" type="pres">
      <dgm:prSet presAssocID="{A1A1FDC3-AE81-48D2-98FC-40D725451AD7}" presName="TwoNodes_1" presStyleLbl="node1" presStyleIdx="0" presStyleCnt="2" custScaleX="113580" custLinFactNeighborX="9677" custLinFactNeighborY="863">
        <dgm:presLayoutVars>
          <dgm:bulletEnabled val="1"/>
        </dgm:presLayoutVars>
      </dgm:prSet>
      <dgm:spPr/>
      <dgm:t>
        <a:bodyPr/>
        <a:lstStyle/>
        <a:p>
          <a:endParaRPr lang="ru-RU"/>
        </a:p>
      </dgm:t>
    </dgm:pt>
    <dgm:pt modelId="{FA8E4BCD-827D-4D11-B895-2F7CCACD7A6B}" type="pres">
      <dgm:prSet presAssocID="{A1A1FDC3-AE81-48D2-98FC-40D725451AD7}" presName="TwoNodes_2" presStyleLbl="node1" presStyleIdx="1" presStyleCnt="2" custScaleX="117507" custLinFactNeighborX="-13165" custLinFactNeighborY="-8108">
        <dgm:presLayoutVars>
          <dgm:bulletEnabled val="1"/>
        </dgm:presLayoutVars>
      </dgm:prSet>
      <dgm:spPr/>
      <dgm:t>
        <a:bodyPr/>
        <a:lstStyle/>
        <a:p>
          <a:endParaRPr lang="ru-RU"/>
        </a:p>
      </dgm:t>
    </dgm:pt>
    <dgm:pt modelId="{E6696810-A8C9-4E89-A732-26FFD93EDECE}" type="pres">
      <dgm:prSet presAssocID="{A1A1FDC3-AE81-48D2-98FC-40D725451AD7}" presName="TwoConn_1-2" presStyleLbl="fgAccFollowNode1" presStyleIdx="0" presStyleCnt="1">
        <dgm:presLayoutVars>
          <dgm:bulletEnabled val="1"/>
        </dgm:presLayoutVars>
      </dgm:prSet>
      <dgm:spPr/>
      <dgm:t>
        <a:bodyPr/>
        <a:lstStyle/>
        <a:p>
          <a:endParaRPr lang="ru-RU"/>
        </a:p>
      </dgm:t>
    </dgm:pt>
    <dgm:pt modelId="{AAA01677-112F-4839-A67D-6AB108DC14A3}" type="pres">
      <dgm:prSet presAssocID="{A1A1FDC3-AE81-48D2-98FC-40D725451AD7}" presName="TwoNodes_1_text" presStyleLbl="node1" presStyleIdx="1" presStyleCnt="2">
        <dgm:presLayoutVars>
          <dgm:bulletEnabled val="1"/>
        </dgm:presLayoutVars>
      </dgm:prSet>
      <dgm:spPr/>
      <dgm:t>
        <a:bodyPr/>
        <a:lstStyle/>
        <a:p>
          <a:endParaRPr lang="ru-RU"/>
        </a:p>
      </dgm:t>
    </dgm:pt>
    <dgm:pt modelId="{2527A679-9FF7-4A92-976E-53374AC96136}" type="pres">
      <dgm:prSet presAssocID="{A1A1FDC3-AE81-48D2-98FC-40D725451AD7}" presName="TwoNodes_2_text" presStyleLbl="node1" presStyleIdx="1" presStyleCnt="2">
        <dgm:presLayoutVars>
          <dgm:bulletEnabled val="1"/>
        </dgm:presLayoutVars>
      </dgm:prSet>
      <dgm:spPr/>
      <dgm:t>
        <a:bodyPr/>
        <a:lstStyle/>
        <a:p>
          <a:endParaRPr lang="ru-RU"/>
        </a:p>
      </dgm:t>
    </dgm:pt>
  </dgm:ptLst>
  <dgm:cxnLst>
    <dgm:cxn modelId="{99A84FF4-E64B-4C54-9E39-2F2730BBED81}" srcId="{A1A1FDC3-AE81-48D2-98FC-40D725451AD7}" destId="{43E22CA1-17D1-48E1-A466-A32F7B762DC9}" srcOrd="1" destOrd="0" parTransId="{12D8D77B-6058-4BD9-BD07-53EFCDBB8245}" sibTransId="{A9A696A5-A365-45AD-B396-862292777F41}"/>
    <dgm:cxn modelId="{84587317-CDDA-42B3-B4DF-2249AA1CBF1F}" type="presOf" srcId="{43E22CA1-17D1-48E1-A466-A32F7B762DC9}" destId="{2527A679-9FF7-4A92-976E-53374AC96136}" srcOrd="1" destOrd="0" presId="urn:microsoft.com/office/officeart/2005/8/layout/vProcess5"/>
    <dgm:cxn modelId="{5399B848-1E63-4347-904F-44F69B2A8A09}" type="presOf" srcId="{A1A1FDC3-AE81-48D2-98FC-40D725451AD7}" destId="{FA57FD12-DEAB-46A6-A102-1AEE59260BA7}" srcOrd="0" destOrd="0" presId="urn:microsoft.com/office/officeart/2005/8/layout/vProcess5"/>
    <dgm:cxn modelId="{FFCAEE30-AA97-416A-88D1-487DAD8A2C00}" srcId="{A1A1FDC3-AE81-48D2-98FC-40D725451AD7}" destId="{384BFB7F-72EA-40E6-8C29-7F9954E03A31}" srcOrd="0" destOrd="0" parTransId="{5B04806A-B423-42C2-9A80-895AD2504BCC}" sibTransId="{E61B7D4D-0F31-44FC-962C-B08D3E1778DF}"/>
    <dgm:cxn modelId="{19B37055-22C5-4CCF-AC0A-09CB9C4F11EE}" type="presOf" srcId="{E61B7D4D-0F31-44FC-962C-B08D3E1778DF}" destId="{E6696810-A8C9-4E89-A732-26FFD93EDECE}" srcOrd="0" destOrd="0" presId="urn:microsoft.com/office/officeart/2005/8/layout/vProcess5"/>
    <dgm:cxn modelId="{F0F52C0A-C5AD-4BA3-A8DB-121D675E1B11}" type="presOf" srcId="{384BFB7F-72EA-40E6-8C29-7F9954E03A31}" destId="{AAA01677-112F-4839-A67D-6AB108DC14A3}" srcOrd="1" destOrd="0" presId="urn:microsoft.com/office/officeart/2005/8/layout/vProcess5"/>
    <dgm:cxn modelId="{CD600937-BB60-4C71-B371-CEBB98E62422}" type="presOf" srcId="{43E22CA1-17D1-48E1-A466-A32F7B762DC9}" destId="{FA8E4BCD-827D-4D11-B895-2F7CCACD7A6B}" srcOrd="0" destOrd="0" presId="urn:microsoft.com/office/officeart/2005/8/layout/vProcess5"/>
    <dgm:cxn modelId="{8BA20890-DE5B-4F6D-8736-EFC63EC5DC52}" type="presOf" srcId="{384BFB7F-72EA-40E6-8C29-7F9954E03A31}" destId="{7C15D1E8-CBDE-485C-B00B-3DA82B51C4C2}" srcOrd="0" destOrd="0" presId="urn:microsoft.com/office/officeart/2005/8/layout/vProcess5"/>
    <dgm:cxn modelId="{7BF81D47-E602-450A-A6C3-72DE776AB173}" type="presParOf" srcId="{FA57FD12-DEAB-46A6-A102-1AEE59260BA7}" destId="{E46D6934-BA5C-4195-B408-6585F08F2DD1}" srcOrd="0" destOrd="0" presId="urn:microsoft.com/office/officeart/2005/8/layout/vProcess5"/>
    <dgm:cxn modelId="{6E7DA3E6-4B07-4977-8EF7-7A3E34BD9165}" type="presParOf" srcId="{FA57FD12-DEAB-46A6-A102-1AEE59260BA7}" destId="{7C15D1E8-CBDE-485C-B00B-3DA82B51C4C2}" srcOrd="1" destOrd="0" presId="urn:microsoft.com/office/officeart/2005/8/layout/vProcess5"/>
    <dgm:cxn modelId="{34BEC713-589D-4D0B-B509-3D81E37C5B56}" type="presParOf" srcId="{FA57FD12-DEAB-46A6-A102-1AEE59260BA7}" destId="{FA8E4BCD-827D-4D11-B895-2F7CCACD7A6B}" srcOrd="2" destOrd="0" presId="urn:microsoft.com/office/officeart/2005/8/layout/vProcess5"/>
    <dgm:cxn modelId="{E8DA2C62-2BE1-4167-853C-2AF2675075A0}" type="presParOf" srcId="{FA57FD12-DEAB-46A6-A102-1AEE59260BA7}" destId="{E6696810-A8C9-4E89-A732-26FFD93EDECE}" srcOrd="3" destOrd="0" presId="urn:microsoft.com/office/officeart/2005/8/layout/vProcess5"/>
    <dgm:cxn modelId="{772193D7-BD40-4EB9-9613-AC857D0796A6}" type="presParOf" srcId="{FA57FD12-DEAB-46A6-A102-1AEE59260BA7}" destId="{AAA01677-112F-4839-A67D-6AB108DC14A3}" srcOrd="4" destOrd="0" presId="urn:microsoft.com/office/officeart/2005/8/layout/vProcess5"/>
    <dgm:cxn modelId="{6B09F590-7998-4F30-B872-452513C61B4C}" type="presParOf" srcId="{FA57FD12-DEAB-46A6-A102-1AEE59260BA7}" destId="{2527A679-9FF7-4A92-976E-53374AC96136}" srcOrd="5"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B57670-11CE-445A-BE89-604CC4010573}" type="doc">
      <dgm:prSet loTypeId="urn:microsoft.com/office/officeart/2005/8/layout/process2" loCatId="process" qsTypeId="urn:microsoft.com/office/officeart/2005/8/quickstyle/simple5" qsCatId="simple" csTypeId="urn:microsoft.com/office/officeart/2005/8/colors/colorful2" csCatId="colorful" phldr="1"/>
      <dgm:spPr/>
      <dgm:t>
        <a:bodyPr/>
        <a:lstStyle/>
        <a:p>
          <a:endParaRPr lang="ru-RU"/>
        </a:p>
      </dgm:t>
    </dgm:pt>
    <dgm:pt modelId="{F00AA2D2-97D9-4929-B98A-415963E5A797}">
      <dgm:prSet phldrT="[Текст]" custT="1"/>
      <dgm:spPr/>
      <dgm:t>
        <a:bodyPr/>
        <a:lstStyle/>
        <a:p>
          <a:r>
            <a:rPr lang="uz-Cyrl-UZ" sz="2800" dirty="0" smtClean="0"/>
            <a:t>1-давр</a:t>
          </a:r>
          <a:endParaRPr lang="ru-RU" sz="2800" dirty="0"/>
        </a:p>
      </dgm:t>
    </dgm:pt>
    <dgm:pt modelId="{81C29FD7-2DAB-430F-A058-DC1FEDC2F4F2}" type="parTrans" cxnId="{3CD81E54-1B59-443E-9721-2C15B66B3731}">
      <dgm:prSet/>
      <dgm:spPr/>
      <dgm:t>
        <a:bodyPr/>
        <a:lstStyle/>
        <a:p>
          <a:endParaRPr lang="ru-RU" sz="2800"/>
        </a:p>
      </dgm:t>
    </dgm:pt>
    <dgm:pt modelId="{D75F2E22-4EC2-4217-A71E-BB85A5D96E13}" type="sibTrans" cxnId="{3CD81E54-1B59-443E-9721-2C15B66B3731}">
      <dgm:prSet custT="1"/>
      <dgm:spPr/>
      <dgm:t>
        <a:bodyPr/>
        <a:lstStyle/>
        <a:p>
          <a:endParaRPr lang="ru-RU" sz="2000"/>
        </a:p>
      </dgm:t>
    </dgm:pt>
    <dgm:pt modelId="{3144E749-1CFD-4324-8C93-7CE62EA59A6E}">
      <dgm:prSet phldrT="[Текст]" custT="1"/>
      <dgm:spPr/>
      <dgm:t>
        <a:bodyPr/>
        <a:lstStyle/>
        <a:p>
          <a:r>
            <a:rPr lang="ru-RU" sz="2000" dirty="0" smtClean="0"/>
            <a:t>(1820-1920 </a:t>
          </a:r>
          <a:r>
            <a:rPr lang="ru-RU" sz="2000" dirty="0" err="1" smtClean="0"/>
            <a:t>йиллар</a:t>
          </a:r>
          <a:r>
            <a:rPr lang="ru-RU" sz="2000" dirty="0" smtClean="0"/>
            <a:t>) </a:t>
          </a:r>
          <a:r>
            <a:rPr lang="ru-RU" sz="2000" dirty="0" err="1" smtClean="0"/>
            <a:t>ўлкамиз</a:t>
          </a:r>
          <a:r>
            <a:rPr lang="ru-RU" sz="2000" dirty="0" smtClean="0"/>
            <a:t> </a:t>
          </a:r>
          <a:r>
            <a:rPr lang="ru-RU" sz="2000" dirty="0" err="1" smtClean="0"/>
            <a:t>табиати</a:t>
          </a:r>
          <a:r>
            <a:rPr lang="ru-RU" sz="2000" dirty="0" smtClean="0"/>
            <a:t>, </a:t>
          </a:r>
          <a:r>
            <a:rPr lang="ru-RU" sz="2000" dirty="0" err="1" smtClean="0"/>
            <a:t>ўсимликларнинг</a:t>
          </a:r>
          <a:r>
            <a:rPr lang="ru-RU" sz="2000" dirty="0" smtClean="0"/>
            <a:t> </a:t>
          </a:r>
          <a:r>
            <a:rPr lang="ru-RU" sz="2000" dirty="0" err="1" smtClean="0"/>
            <a:t>тарқалиши</a:t>
          </a:r>
          <a:r>
            <a:rPr lang="ru-RU" sz="2000" dirty="0" smtClean="0"/>
            <a:t>, </a:t>
          </a:r>
          <a:r>
            <a:rPr lang="ru-RU" sz="2000" dirty="0" err="1" smtClean="0"/>
            <a:t>уларнинг</a:t>
          </a:r>
          <a:r>
            <a:rPr lang="ru-RU" sz="2000" dirty="0" smtClean="0"/>
            <a:t> </a:t>
          </a:r>
          <a:r>
            <a:rPr lang="ru-RU" sz="2000" dirty="0" err="1" smtClean="0"/>
            <a:t>турлари</a:t>
          </a:r>
          <a:r>
            <a:rPr lang="ru-RU" sz="2000" dirty="0" smtClean="0"/>
            <a:t> </a:t>
          </a:r>
          <a:r>
            <a:rPr lang="ru-RU" sz="2000" dirty="0" err="1" smtClean="0"/>
            <a:t>ва</a:t>
          </a:r>
          <a:r>
            <a:rPr lang="ru-RU" sz="2000" dirty="0" smtClean="0"/>
            <a:t> </a:t>
          </a:r>
          <a:r>
            <a:rPr lang="ru-RU" sz="2000" dirty="0" err="1" smtClean="0"/>
            <a:t>миқдорини</a:t>
          </a:r>
          <a:r>
            <a:rPr lang="ru-RU" sz="2000" dirty="0" smtClean="0"/>
            <a:t> </a:t>
          </a:r>
          <a:r>
            <a:rPr lang="ru-RU" sz="2000" dirty="0" err="1" smtClean="0"/>
            <a:t>аниқлашда</a:t>
          </a:r>
          <a:r>
            <a:rPr lang="ru-RU" sz="2000" dirty="0" smtClean="0"/>
            <a:t> </a:t>
          </a:r>
          <a:r>
            <a:rPr lang="ru-RU" sz="2000" dirty="0" err="1" smtClean="0"/>
            <a:t>дастлабки</a:t>
          </a:r>
          <a:r>
            <a:rPr lang="ru-RU" sz="2000" dirty="0" smtClean="0"/>
            <a:t> </a:t>
          </a:r>
          <a:r>
            <a:rPr lang="ru-RU" sz="2000" dirty="0" err="1" smtClean="0"/>
            <a:t>қадамлар</a:t>
          </a:r>
          <a:r>
            <a:rPr lang="ru-RU" sz="2000" dirty="0" smtClean="0"/>
            <a:t>, </a:t>
          </a:r>
          <a:r>
            <a:rPr lang="ru-RU" sz="2000" dirty="0" err="1" smtClean="0"/>
            <a:t>маълумотлар</a:t>
          </a:r>
          <a:r>
            <a:rPr lang="ru-RU" sz="2000" dirty="0" smtClean="0"/>
            <a:t> </a:t>
          </a:r>
          <a:r>
            <a:rPr lang="ru-RU" sz="2000" dirty="0" err="1" smtClean="0"/>
            <a:t>йиғиш</a:t>
          </a:r>
          <a:r>
            <a:rPr lang="ru-RU" sz="2000" dirty="0" smtClean="0"/>
            <a:t> </a:t>
          </a:r>
          <a:r>
            <a:rPr lang="ru-RU" sz="2000" dirty="0" err="1" smtClean="0"/>
            <a:t>даври</a:t>
          </a:r>
          <a:endParaRPr lang="ru-RU" sz="2000" dirty="0"/>
        </a:p>
      </dgm:t>
    </dgm:pt>
    <dgm:pt modelId="{F90DCF6E-6FA4-4D0A-A7A7-E4283E7966D1}" type="parTrans" cxnId="{098045B3-BFB7-4FA1-9485-54F1B15B62C1}">
      <dgm:prSet/>
      <dgm:spPr/>
      <dgm:t>
        <a:bodyPr/>
        <a:lstStyle/>
        <a:p>
          <a:endParaRPr lang="ru-RU" sz="2800"/>
        </a:p>
      </dgm:t>
    </dgm:pt>
    <dgm:pt modelId="{396DEFAC-D5E3-4EE0-8B2C-42E606777D34}" type="sibTrans" cxnId="{098045B3-BFB7-4FA1-9485-54F1B15B62C1}">
      <dgm:prSet/>
      <dgm:spPr/>
      <dgm:t>
        <a:bodyPr/>
        <a:lstStyle/>
        <a:p>
          <a:endParaRPr lang="ru-RU" sz="2800"/>
        </a:p>
      </dgm:t>
    </dgm:pt>
    <dgm:pt modelId="{599D9F46-8B85-4385-AED0-09444C288F3C}">
      <dgm:prSet phldrT="[Текст]" custT="1"/>
      <dgm:spPr/>
      <dgm:t>
        <a:bodyPr/>
        <a:lstStyle/>
        <a:p>
          <a:r>
            <a:rPr lang="uz-Cyrl-UZ" sz="2800" dirty="0" smtClean="0"/>
            <a:t>2-давр</a:t>
          </a:r>
          <a:endParaRPr lang="ru-RU" sz="2800" dirty="0"/>
        </a:p>
      </dgm:t>
    </dgm:pt>
    <dgm:pt modelId="{D04F6306-B193-43AC-8746-6CBDB20532A4}" type="parTrans" cxnId="{241DBCC8-A540-49A1-AD70-C9B0B8A3B0A9}">
      <dgm:prSet/>
      <dgm:spPr/>
      <dgm:t>
        <a:bodyPr/>
        <a:lstStyle/>
        <a:p>
          <a:endParaRPr lang="ru-RU" sz="2800"/>
        </a:p>
      </dgm:t>
    </dgm:pt>
    <dgm:pt modelId="{54A2BE27-1C1B-4DD9-BB59-D200568B2615}" type="sibTrans" cxnId="{241DBCC8-A540-49A1-AD70-C9B0B8A3B0A9}">
      <dgm:prSet custT="1"/>
      <dgm:spPr/>
      <dgm:t>
        <a:bodyPr/>
        <a:lstStyle/>
        <a:p>
          <a:endParaRPr lang="ru-RU" sz="2000"/>
        </a:p>
      </dgm:t>
    </dgm:pt>
    <dgm:pt modelId="{FCB4D669-1F33-4506-B013-4D4B8B524790}">
      <dgm:prSet phldrT="[Текст]" custT="1"/>
      <dgm:spPr/>
      <dgm:t>
        <a:bodyPr/>
        <a:lstStyle/>
        <a:p>
          <a:r>
            <a:rPr lang="ru-RU" sz="2000" dirty="0" smtClean="0"/>
            <a:t>(1920-1950 </a:t>
          </a:r>
          <a:r>
            <a:rPr lang="ru-RU" sz="2000" dirty="0" err="1" smtClean="0"/>
            <a:t>йиллар</a:t>
          </a:r>
          <a:r>
            <a:rPr lang="ru-RU" sz="2000" dirty="0" smtClean="0"/>
            <a:t>) </a:t>
          </a:r>
          <a:r>
            <a:rPr lang="ru-RU" sz="2000" dirty="0" err="1" smtClean="0"/>
            <a:t>яйловбоп</a:t>
          </a:r>
          <a:r>
            <a:rPr lang="ru-RU" sz="2000" dirty="0" smtClean="0"/>
            <a:t> </a:t>
          </a:r>
          <a:r>
            <a:rPr lang="ru-RU" sz="2000" dirty="0" err="1" smtClean="0"/>
            <a:t>майдонларни</a:t>
          </a:r>
          <a:r>
            <a:rPr lang="ru-RU" sz="2000" dirty="0" smtClean="0"/>
            <a:t> комплекс </a:t>
          </a:r>
          <a:r>
            <a:rPr lang="ru-RU" sz="2000" dirty="0" err="1" smtClean="0"/>
            <a:t>текшириш</a:t>
          </a:r>
          <a:r>
            <a:rPr lang="ru-RU" sz="2000" dirty="0" smtClean="0"/>
            <a:t> </a:t>
          </a:r>
          <a:r>
            <a:rPr lang="ru-RU" sz="2000" dirty="0" err="1" smtClean="0"/>
            <a:t>даври</a:t>
          </a:r>
          <a:endParaRPr lang="ru-RU" sz="2000" dirty="0"/>
        </a:p>
      </dgm:t>
    </dgm:pt>
    <dgm:pt modelId="{8686D1F1-1B97-4673-A157-3F4978C99D9A}" type="parTrans" cxnId="{C41EF263-5233-4E6A-B024-FCF3DEE02B47}">
      <dgm:prSet/>
      <dgm:spPr/>
      <dgm:t>
        <a:bodyPr/>
        <a:lstStyle/>
        <a:p>
          <a:endParaRPr lang="ru-RU" sz="2800"/>
        </a:p>
      </dgm:t>
    </dgm:pt>
    <dgm:pt modelId="{1C2BCBE7-743D-4E05-BD9F-5A82B856DDEE}" type="sibTrans" cxnId="{C41EF263-5233-4E6A-B024-FCF3DEE02B47}">
      <dgm:prSet/>
      <dgm:spPr/>
      <dgm:t>
        <a:bodyPr/>
        <a:lstStyle/>
        <a:p>
          <a:endParaRPr lang="ru-RU" sz="2800"/>
        </a:p>
      </dgm:t>
    </dgm:pt>
    <dgm:pt modelId="{C9627FF0-48A0-43C6-9B64-6FBA43EB4FC7}">
      <dgm:prSet phldrT="[Текст]" custT="1"/>
      <dgm:spPr/>
      <dgm:t>
        <a:bodyPr/>
        <a:lstStyle/>
        <a:p>
          <a:r>
            <a:rPr lang="uz-Cyrl-UZ" sz="2800" dirty="0" smtClean="0"/>
            <a:t>3-давр</a:t>
          </a:r>
          <a:endParaRPr lang="ru-RU" sz="2800" dirty="0"/>
        </a:p>
      </dgm:t>
    </dgm:pt>
    <dgm:pt modelId="{A109A202-72C8-4B60-837A-0B20C46C69C5}" type="parTrans" cxnId="{6BC4C9D4-1C67-4D3B-9193-72EBA7A428AD}">
      <dgm:prSet/>
      <dgm:spPr/>
      <dgm:t>
        <a:bodyPr/>
        <a:lstStyle/>
        <a:p>
          <a:endParaRPr lang="ru-RU" sz="2800"/>
        </a:p>
      </dgm:t>
    </dgm:pt>
    <dgm:pt modelId="{A6E6338B-426A-402F-A8CA-305C855C5DF1}" type="sibTrans" cxnId="{6BC4C9D4-1C67-4D3B-9193-72EBA7A428AD}">
      <dgm:prSet/>
      <dgm:spPr/>
      <dgm:t>
        <a:bodyPr/>
        <a:lstStyle/>
        <a:p>
          <a:endParaRPr lang="ru-RU" sz="2800"/>
        </a:p>
      </dgm:t>
    </dgm:pt>
    <dgm:pt modelId="{8E0D52BC-A01F-49A8-860C-95C97D818E0B}">
      <dgm:prSet custT="1"/>
      <dgm:spPr/>
      <dgm:t>
        <a:bodyPr/>
        <a:lstStyle/>
        <a:p>
          <a:r>
            <a:rPr lang="ru-RU" sz="2000" smtClean="0"/>
            <a:t>ўтган асрнинг 50 чи-йилларидан ҳозирги кунгача бўлган давр.</a:t>
          </a:r>
          <a:endParaRPr lang="ru-RU" sz="2000"/>
        </a:p>
      </dgm:t>
    </dgm:pt>
    <dgm:pt modelId="{DFB84901-F1B2-4A19-A8F0-240CE40D76CA}" type="parTrans" cxnId="{20FBB79E-98C3-46EA-8E67-1FBDCA457B98}">
      <dgm:prSet/>
      <dgm:spPr/>
      <dgm:t>
        <a:bodyPr/>
        <a:lstStyle/>
        <a:p>
          <a:endParaRPr lang="ru-RU" sz="2800"/>
        </a:p>
      </dgm:t>
    </dgm:pt>
    <dgm:pt modelId="{2ED7E057-3CB8-4677-958B-8E8C858F289D}" type="sibTrans" cxnId="{20FBB79E-98C3-46EA-8E67-1FBDCA457B98}">
      <dgm:prSet/>
      <dgm:spPr/>
      <dgm:t>
        <a:bodyPr/>
        <a:lstStyle/>
        <a:p>
          <a:endParaRPr lang="ru-RU" sz="2800"/>
        </a:p>
      </dgm:t>
    </dgm:pt>
    <dgm:pt modelId="{34116EF1-1B07-42D5-A876-793E2849FF78}" type="pres">
      <dgm:prSet presAssocID="{99B57670-11CE-445A-BE89-604CC4010573}" presName="linearFlow" presStyleCnt="0">
        <dgm:presLayoutVars>
          <dgm:resizeHandles val="exact"/>
        </dgm:presLayoutVars>
      </dgm:prSet>
      <dgm:spPr/>
      <dgm:t>
        <a:bodyPr/>
        <a:lstStyle/>
        <a:p>
          <a:endParaRPr lang="ru-RU"/>
        </a:p>
      </dgm:t>
    </dgm:pt>
    <dgm:pt modelId="{910C566D-5877-4BDD-BA01-2C030592FDA3}" type="pres">
      <dgm:prSet presAssocID="{F00AA2D2-97D9-4929-B98A-415963E5A797}" presName="node" presStyleLbl="node1" presStyleIdx="0" presStyleCnt="3" custScaleX="187401">
        <dgm:presLayoutVars>
          <dgm:bulletEnabled val="1"/>
        </dgm:presLayoutVars>
      </dgm:prSet>
      <dgm:spPr/>
      <dgm:t>
        <a:bodyPr/>
        <a:lstStyle/>
        <a:p>
          <a:endParaRPr lang="ru-RU"/>
        </a:p>
      </dgm:t>
    </dgm:pt>
    <dgm:pt modelId="{C4ED2A93-9D13-4662-A749-2EB95FCE975C}" type="pres">
      <dgm:prSet presAssocID="{D75F2E22-4EC2-4217-A71E-BB85A5D96E13}" presName="sibTrans" presStyleLbl="sibTrans2D1" presStyleIdx="0" presStyleCnt="2"/>
      <dgm:spPr/>
      <dgm:t>
        <a:bodyPr/>
        <a:lstStyle/>
        <a:p>
          <a:endParaRPr lang="ru-RU"/>
        </a:p>
      </dgm:t>
    </dgm:pt>
    <dgm:pt modelId="{C507D5ED-1638-4760-BCEE-8E97E9AFD634}" type="pres">
      <dgm:prSet presAssocID="{D75F2E22-4EC2-4217-A71E-BB85A5D96E13}" presName="connectorText" presStyleLbl="sibTrans2D1" presStyleIdx="0" presStyleCnt="2"/>
      <dgm:spPr/>
      <dgm:t>
        <a:bodyPr/>
        <a:lstStyle/>
        <a:p>
          <a:endParaRPr lang="ru-RU"/>
        </a:p>
      </dgm:t>
    </dgm:pt>
    <dgm:pt modelId="{4165F888-896B-4AAB-821C-1DDCFD38A574}" type="pres">
      <dgm:prSet presAssocID="{599D9F46-8B85-4385-AED0-09444C288F3C}" presName="node" presStyleLbl="node1" presStyleIdx="1" presStyleCnt="3" custScaleX="187401">
        <dgm:presLayoutVars>
          <dgm:bulletEnabled val="1"/>
        </dgm:presLayoutVars>
      </dgm:prSet>
      <dgm:spPr/>
      <dgm:t>
        <a:bodyPr/>
        <a:lstStyle/>
        <a:p>
          <a:endParaRPr lang="ru-RU"/>
        </a:p>
      </dgm:t>
    </dgm:pt>
    <dgm:pt modelId="{EF6A60A1-EDB3-45A9-91E6-5BCD1A61C75E}" type="pres">
      <dgm:prSet presAssocID="{54A2BE27-1C1B-4DD9-BB59-D200568B2615}" presName="sibTrans" presStyleLbl="sibTrans2D1" presStyleIdx="1" presStyleCnt="2"/>
      <dgm:spPr/>
      <dgm:t>
        <a:bodyPr/>
        <a:lstStyle/>
        <a:p>
          <a:endParaRPr lang="ru-RU"/>
        </a:p>
      </dgm:t>
    </dgm:pt>
    <dgm:pt modelId="{A59B2DA5-D73E-4C86-ABEF-7F99FE94D530}" type="pres">
      <dgm:prSet presAssocID="{54A2BE27-1C1B-4DD9-BB59-D200568B2615}" presName="connectorText" presStyleLbl="sibTrans2D1" presStyleIdx="1" presStyleCnt="2"/>
      <dgm:spPr/>
      <dgm:t>
        <a:bodyPr/>
        <a:lstStyle/>
        <a:p>
          <a:endParaRPr lang="ru-RU"/>
        </a:p>
      </dgm:t>
    </dgm:pt>
    <dgm:pt modelId="{638D1A51-5C36-4D31-B1C8-80B4DE897F19}" type="pres">
      <dgm:prSet presAssocID="{C9627FF0-48A0-43C6-9B64-6FBA43EB4FC7}" presName="node" presStyleLbl="node1" presStyleIdx="2" presStyleCnt="3" custScaleX="183334" custLinFactNeighborX="-345" custLinFactNeighborY="-4658">
        <dgm:presLayoutVars>
          <dgm:bulletEnabled val="1"/>
        </dgm:presLayoutVars>
      </dgm:prSet>
      <dgm:spPr/>
      <dgm:t>
        <a:bodyPr/>
        <a:lstStyle/>
        <a:p>
          <a:endParaRPr lang="ru-RU"/>
        </a:p>
      </dgm:t>
    </dgm:pt>
  </dgm:ptLst>
  <dgm:cxnLst>
    <dgm:cxn modelId="{25B60BFB-BD17-4785-A113-29CF5314AFAD}" type="presOf" srcId="{3144E749-1CFD-4324-8C93-7CE62EA59A6E}" destId="{910C566D-5877-4BDD-BA01-2C030592FDA3}" srcOrd="0" destOrd="1" presId="urn:microsoft.com/office/officeart/2005/8/layout/process2"/>
    <dgm:cxn modelId="{3BC49D98-DDC8-4B0B-8583-BEAACE525653}" type="presOf" srcId="{C9627FF0-48A0-43C6-9B64-6FBA43EB4FC7}" destId="{638D1A51-5C36-4D31-B1C8-80B4DE897F19}" srcOrd="0" destOrd="0" presId="urn:microsoft.com/office/officeart/2005/8/layout/process2"/>
    <dgm:cxn modelId="{8C10719C-5A46-4007-9AED-5295C23FFF03}" type="presOf" srcId="{99B57670-11CE-445A-BE89-604CC4010573}" destId="{34116EF1-1B07-42D5-A876-793E2849FF78}" srcOrd="0" destOrd="0" presId="urn:microsoft.com/office/officeart/2005/8/layout/process2"/>
    <dgm:cxn modelId="{429E2379-EE8E-410A-9E9F-0D42C8183E14}" type="presOf" srcId="{8E0D52BC-A01F-49A8-860C-95C97D818E0B}" destId="{638D1A51-5C36-4D31-B1C8-80B4DE897F19}" srcOrd="0" destOrd="1" presId="urn:microsoft.com/office/officeart/2005/8/layout/process2"/>
    <dgm:cxn modelId="{95B3F772-100C-4191-8A36-0C5750E9D04F}" type="presOf" srcId="{54A2BE27-1C1B-4DD9-BB59-D200568B2615}" destId="{EF6A60A1-EDB3-45A9-91E6-5BCD1A61C75E}" srcOrd="0" destOrd="0" presId="urn:microsoft.com/office/officeart/2005/8/layout/process2"/>
    <dgm:cxn modelId="{0F58E5F0-0648-4D17-8257-FA5B68FC5283}" type="presOf" srcId="{599D9F46-8B85-4385-AED0-09444C288F3C}" destId="{4165F888-896B-4AAB-821C-1DDCFD38A574}" srcOrd="0" destOrd="0" presId="urn:microsoft.com/office/officeart/2005/8/layout/process2"/>
    <dgm:cxn modelId="{64328B63-4E7C-465B-BB63-FF249DE03872}" type="presOf" srcId="{F00AA2D2-97D9-4929-B98A-415963E5A797}" destId="{910C566D-5877-4BDD-BA01-2C030592FDA3}" srcOrd="0" destOrd="0" presId="urn:microsoft.com/office/officeart/2005/8/layout/process2"/>
    <dgm:cxn modelId="{098045B3-BFB7-4FA1-9485-54F1B15B62C1}" srcId="{F00AA2D2-97D9-4929-B98A-415963E5A797}" destId="{3144E749-1CFD-4324-8C93-7CE62EA59A6E}" srcOrd="0" destOrd="0" parTransId="{F90DCF6E-6FA4-4D0A-A7A7-E4283E7966D1}" sibTransId="{396DEFAC-D5E3-4EE0-8B2C-42E606777D34}"/>
    <dgm:cxn modelId="{3CD81E54-1B59-443E-9721-2C15B66B3731}" srcId="{99B57670-11CE-445A-BE89-604CC4010573}" destId="{F00AA2D2-97D9-4929-B98A-415963E5A797}" srcOrd="0" destOrd="0" parTransId="{81C29FD7-2DAB-430F-A058-DC1FEDC2F4F2}" sibTransId="{D75F2E22-4EC2-4217-A71E-BB85A5D96E13}"/>
    <dgm:cxn modelId="{5B0E05AE-37AE-4F7B-9569-06C53398429C}" type="presOf" srcId="{D75F2E22-4EC2-4217-A71E-BB85A5D96E13}" destId="{C507D5ED-1638-4760-BCEE-8E97E9AFD634}" srcOrd="1" destOrd="0" presId="urn:microsoft.com/office/officeart/2005/8/layout/process2"/>
    <dgm:cxn modelId="{20FBB79E-98C3-46EA-8E67-1FBDCA457B98}" srcId="{C9627FF0-48A0-43C6-9B64-6FBA43EB4FC7}" destId="{8E0D52BC-A01F-49A8-860C-95C97D818E0B}" srcOrd="0" destOrd="0" parTransId="{DFB84901-F1B2-4A19-A8F0-240CE40D76CA}" sibTransId="{2ED7E057-3CB8-4677-958B-8E8C858F289D}"/>
    <dgm:cxn modelId="{91BAFF35-3549-44F4-A5D7-AC994E0928EA}" type="presOf" srcId="{FCB4D669-1F33-4506-B013-4D4B8B524790}" destId="{4165F888-896B-4AAB-821C-1DDCFD38A574}" srcOrd="0" destOrd="1" presId="urn:microsoft.com/office/officeart/2005/8/layout/process2"/>
    <dgm:cxn modelId="{E0795E8C-1184-4034-B944-5DEE252F0FAC}" type="presOf" srcId="{54A2BE27-1C1B-4DD9-BB59-D200568B2615}" destId="{A59B2DA5-D73E-4C86-ABEF-7F99FE94D530}" srcOrd="1" destOrd="0" presId="urn:microsoft.com/office/officeart/2005/8/layout/process2"/>
    <dgm:cxn modelId="{C41EF263-5233-4E6A-B024-FCF3DEE02B47}" srcId="{599D9F46-8B85-4385-AED0-09444C288F3C}" destId="{FCB4D669-1F33-4506-B013-4D4B8B524790}" srcOrd="0" destOrd="0" parTransId="{8686D1F1-1B97-4673-A157-3F4978C99D9A}" sibTransId="{1C2BCBE7-743D-4E05-BD9F-5A82B856DDEE}"/>
    <dgm:cxn modelId="{6BC4C9D4-1C67-4D3B-9193-72EBA7A428AD}" srcId="{99B57670-11CE-445A-BE89-604CC4010573}" destId="{C9627FF0-48A0-43C6-9B64-6FBA43EB4FC7}" srcOrd="2" destOrd="0" parTransId="{A109A202-72C8-4B60-837A-0B20C46C69C5}" sibTransId="{A6E6338B-426A-402F-A8CA-305C855C5DF1}"/>
    <dgm:cxn modelId="{241DBCC8-A540-49A1-AD70-C9B0B8A3B0A9}" srcId="{99B57670-11CE-445A-BE89-604CC4010573}" destId="{599D9F46-8B85-4385-AED0-09444C288F3C}" srcOrd="1" destOrd="0" parTransId="{D04F6306-B193-43AC-8746-6CBDB20532A4}" sibTransId="{54A2BE27-1C1B-4DD9-BB59-D200568B2615}"/>
    <dgm:cxn modelId="{2A2927D9-5A52-4ECE-B139-417EBE5CE176}" type="presOf" srcId="{D75F2E22-4EC2-4217-A71E-BB85A5D96E13}" destId="{C4ED2A93-9D13-4662-A749-2EB95FCE975C}" srcOrd="0" destOrd="0" presId="urn:microsoft.com/office/officeart/2005/8/layout/process2"/>
    <dgm:cxn modelId="{80E736F1-E28A-4C13-AD84-FB07CBB33BBE}" type="presParOf" srcId="{34116EF1-1B07-42D5-A876-793E2849FF78}" destId="{910C566D-5877-4BDD-BA01-2C030592FDA3}" srcOrd="0" destOrd="0" presId="urn:microsoft.com/office/officeart/2005/8/layout/process2"/>
    <dgm:cxn modelId="{CE1350A9-730C-461F-B632-945F19DD1DEF}" type="presParOf" srcId="{34116EF1-1B07-42D5-A876-793E2849FF78}" destId="{C4ED2A93-9D13-4662-A749-2EB95FCE975C}" srcOrd="1" destOrd="0" presId="urn:microsoft.com/office/officeart/2005/8/layout/process2"/>
    <dgm:cxn modelId="{C4FFAE8F-7528-4504-8142-1496C930FC06}" type="presParOf" srcId="{C4ED2A93-9D13-4662-A749-2EB95FCE975C}" destId="{C507D5ED-1638-4760-BCEE-8E97E9AFD634}" srcOrd="0" destOrd="0" presId="urn:microsoft.com/office/officeart/2005/8/layout/process2"/>
    <dgm:cxn modelId="{7F486659-5B97-4D9D-BB17-2CE07A8E8A18}" type="presParOf" srcId="{34116EF1-1B07-42D5-A876-793E2849FF78}" destId="{4165F888-896B-4AAB-821C-1DDCFD38A574}" srcOrd="2" destOrd="0" presId="urn:microsoft.com/office/officeart/2005/8/layout/process2"/>
    <dgm:cxn modelId="{CC116744-9339-4211-A082-80C2E65D41C8}" type="presParOf" srcId="{34116EF1-1B07-42D5-A876-793E2849FF78}" destId="{EF6A60A1-EDB3-45A9-91E6-5BCD1A61C75E}" srcOrd="3" destOrd="0" presId="urn:microsoft.com/office/officeart/2005/8/layout/process2"/>
    <dgm:cxn modelId="{D7003F27-883E-4DEC-B939-EFC407C8ADAC}" type="presParOf" srcId="{EF6A60A1-EDB3-45A9-91E6-5BCD1A61C75E}" destId="{A59B2DA5-D73E-4C86-ABEF-7F99FE94D530}" srcOrd="0" destOrd="0" presId="urn:microsoft.com/office/officeart/2005/8/layout/process2"/>
    <dgm:cxn modelId="{83BB2961-4E4A-4B7A-8358-F2DB41F9F4E3}" type="presParOf" srcId="{34116EF1-1B07-42D5-A876-793E2849FF78}" destId="{638D1A51-5C36-4D31-B1C8-80B4DE897F19}" srcOrd="4" destOrd="0" presId="urn:microsoft.com/office/officeart/2005/8/layout/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CED2FC-167E-46C4-9046-904605A5C12A}" type="doc">
      <dgm:prSet loTypeId="urn:microsoft.com/office/officeart/2005/8/layout/hierarchy3" loCatId="list" qsTypeId="urn:microsoft.com/office/officeart/2005/8/quickstyle/simple1" qsCatId="simple" csTypeId="urn:microsoft.com/office/officeart/2005/8/colors/colorful1#2" csCatId="colorful" phldr="1"/>
      <dgm:spPr/>
      <dgm:t>
        <a:bodyPr/>
        <a:lstStyle/>
        <a:p>
          <a:endParaRPr lang="ru-RU"/>
        </a:p>
      </dgm:t>
    </dgm:pt>
    <dgm:pt modelId="{7DF1014A-9BE2-4B9F-AB0E-099CF9160C57}">
      <dgm:prSet phldrT="[Текст]"/>
      <dgm:spPr/>
      <dgm:t>
        <a:bodyPr/>
        <a:lstStyle/>
        <a:p>
          <a:r>
            <a:rPr lang="ru-RU" b="1" u="none" dirty="0" err="1" smtClean="0"/>
            <a:t>Дарахт</a:t>
          </a:r>
          <a:r>
            <a:rPr lang="ru-RU" b="1" u="none" dirty="0" smtClean="0"/>
            <a:t> </a:t>
          </a:r>
          <a:r>
            <a:rPr lang="ru-RU" b="1" u="none" dirty="0" err="1" smtClean="0"/>
            <a:t>ва</a:t>
          </a:r>
          <a:r>
            <a:rPr lang="ru-RU" b="1" u="none" dirty="0" smtClean="0"/>
            <a:t> </a:t>
          </a:r>
          <a:r>
            <a:rPr lang="ru-RU" b="1" u="none" dirty="0" err="1" smtClean="0"/>
            <a:t>буталар</a:t>
          </a:r>
          <a:endParaRPr lang="ru-RU" dirty="0"/>
        </a:p>
      </dgm:t>
    </dgm:pt>
    <dgm:pt modelId="{4D4F8260-BA7A-41E5-BCD6-161EB9620873}" type="parTrans" cxnId="{7BFEF2AE-FF99-496E-A414-43E6E0299323}">
      <dgm:prSet/>
      <dgm:spPr/>
      <dgm:t>
        <a:bodyPr/>
        <a:lstStyle/>
        <a:p>
          <a:endParaRPr lang="ru-RU"/>
        </a:p>
      </dgm:t>
    </dgm:pt>
    <dgm:pt modelId="{E4569FA0-AB94-47DC-93E0-A7113B9C83C6}" type="sibTrans" cxnId="{7BFEF2AE-FF99-496E-A414-43E6E0299323}">
      <dgm:prSet/>
      <dgm:spPr/>
      <dgm:t>
        <a:bodyPr/>
        <a:lstStyle/>
        <a:p>
          <a:endParaRPr lang="ru-RU"/>
        </a:p>
      </dgm:t>
    </dgm:pt>
    <dgm:pt modelId="{95913A3B-DD50-4BCB-AD8D-13D145EE6012}">
      <dgm:prSet phldrT="[Текст]"/>
      <dgm:spPr/>
      <dgm:t>
        <a:bodyPr/>
        <a:lstStyle/>
        <a:p>
          <a:r>
            <a:rPr lang="ru-RU" dirty="0" err="1" smtClean="0"/>
            <a:t>Дарахтлар</a:t>
          </a:r>
          <a:endParaRPr lang="ru-RU" dirty="0"/>
        </a:p>
      </dgm:t>
    </dgm:pt>
    <dgm:pt modelId="{258E1498-B0A0-48A0-8387-1F25AE291BF3}" type="parTrans" cxnId="{B5FA474D-9A62-4564-B7A6-C2EDE667CE2B}">
      <dgm:prSet/>
      <dgm:spPr/>
      <dgm:t>
        <a:bodyPr/>
        <a:lstStyle/>
        <a:p>
          <a:endParaRPr lang="ru-RU"/>
        </a:p>
      </dgm:t>
    </dgm:pt>
    <dgm:pt modelId="{8C5A3FD3-4CBA-4277-89F3-7FB82657D9FE}" type="sibTrans" cxnId="{B5FA474D-9A62-4564-B7A6-C2EDE667CE2B}">
      <dgm:prSet/>
      <dgm:spPr/>
      <dgm:t>
        <a:bodyPr/>
        <a:lstStyle/>
        <a:p>
          <a:endParaRPr lang="ru-RU"/>
        </a:p>
      </dgm:t>
    </dgm:pt>
    <dgm:pt modelId="{88B99EED-C6AE-4893-A2BA-101D5E407165}">
      <dgm:prSet phldrT="[Текст]"/>
      <dgm:spPr/>
      <dgm:t>
        <a:bodyPr/>
        <a:lstStyle/>
        <a:p>
          <a:r>
            <a:rPr lang="ru-RU" dirty="0" err="1" smtClean="0"/>
            <a:t>Буталар</a:t>
          </a:r>
          <a:r>
            <a:rPr lang="ru-RU" dirty="0" smtClean="0"/>
            <a:t> </a:t>
          </a:r>
          <a:endParaRPr lang="ru-RU" dirty="0"/>
        </a:p>
      </dgm:t>
    </dgm:pt>
    <dgm:pt modelId="{FE8274C6-2263-422F-8869-74990B69FBF6}" type="parTrans" cxnId="{6A99AEFD-84BC-4E65-876E-7B13E8ABB9E2}">
      <dgm:prSet/>
      <dgm:spPr/>
      <dgm:t>
        <a:bodyPr/>
        <a:lstStyle/>
        <a:p>
          <a:endParaRPr lang="ru-RU"/>
        </a:p>
      </dgm:t>
    </dgm:pt>
    <dgm:pt modelId="{6881F837-4C11-4EFF-A5E3-19F9742C3716}" type="sibTrans" cxnId="{6A99AEFD-84BC-4E65-876E-7B13E8ABB9E2}">
      <dgm:prSet/>
      <dgm:spPr/>
      <dgm:t>
        <a:bodyPr/>
        <a:lstStyle/>
        <a:p>
          <a:endParaRPr lang="ru-RU"/>
        </a:p>
      </dgm:t>
    </dgm:pt>
    <dgm:pt modelId="{21B26D41-08AA-4E23-B9EF-6971CF4F3020}">
      <dgm:prSet phldrT="[Текст]"/>
      <dgm:spPr/>
      <dgm:t>
        <a:bodyPr/>
        <a:lstStyle/>
        <a:p>
          <a:r>
            <a:rPr lang="ru-RU" b="1" dirty="0" smtClean="0"/>
            <a:t>Ярим </a:t>
          </a:r>
          <a:r>
            <a:rPr lang="ru-RU" b="1" dirty="0" err="1" smtClean="0"/>
            <a:t>буталар</a:t>
          </a:r>
          <a:endParaRPr lang="ru-RU" dirty="0"/>
        </a:p>
      </dgm:t>
    </dgm:pt>
    <dgm:pt modelId="{8BA23CD7-7E10-4023-9044-6D84F018B733}" type="parTrans" cxnId="{BB480645-441C-4CA6-BD96-F5201D89C4DE}">
      <dgm:prSet/>
      <dgm:spPr/>
      <dgm:t>
        <a:bodyPr/>
        <a:lstStyle/>
        <a:p>
          <a:endParaRPr lang="ru-RU"/>
        </a:p>
      </dgm:t>
    </dgm:pt>
    <dgm:pt modelId="{457BAD0E-C0C3-425C-8570-6151E41287B8}" type="sibTrans" cxnId="{BB480645-441C-4CA6-BD96-F5201D89C4DE}">
      <dgm:prSet/>
      <dgm:spPr/>
      <dgm:t>
        <a:bodyPr/>
        <a:lstStyle/>
        <a:p>
          <a:endParaRPr lang="ru-RU"/>
        </a:p>
      </dgm:t>
    </dgm:pt>
    <dgm:pt modelId="{700995AD-AD4B-4FF3-BB18-4E9626D7400D}">
      <dgm:prSet phldrT="[Текст]"/>
      <dgm:spPr/>
      <dgm:t>
        <a:bodyPr/>
        <a:lstStyle/>
        <a:p>
          <a:r>
            <a:rPr lang="ru-RU" dirty="0" smtClean="0"/>
            <a:t>Ярим </a:t>
          </a:r>
          <a:r>
            <a:rPr lang="ru-RU" dirty="0" err="1" smtClean="0"/>
            <a:t>буталар</a:t>
          </a:r>
          <a:r>
            <a:rPr lang="ru-RU" dirty="0" smtClean="0"/>
            <a:t>	</a:t>
          </a:r>
          <a:endParaRPr lang="ru-RU" dirty="0"/>
        </a:p>
      </dgm:t>
    </dgm:pt>
    <dgm:pt modelId="{7E78E2E7-3EBD-4F77-8BA7-1953E6CA6835}" type="parTrans" cxnId="{98824E70-13BD-4FFB-BE6D-480798083F73}">
      <dgm:prSet/>
      <dgm:spPr/>
      <dgm:t>
        <a:bodyPr/>
        <a:lstStyle/>
        <a:p>
          <a:endParaRPr lang="ru-RU"/>
        </a:p>
      </dgm:t>
    </dgm:pt>
    <dgm:pt modelId="{66DD7CA2-83FE-4128-9105-E3E5165E2078}" type="sibTrans" cxnId="{98824E70-13BD-4FFB-BE6D-480798083F73}">
      <dgm:prSet/>
      <dgm:spPr/>
      <dgm:t>
        <a:bodyPr/>
        <a:lstStyle/>
        <a:p>
          <a:endParaRPr lang="ru-RU"/>
        </a:p>
      </dgm:t>
    </dgm:pt>
    <dgm:pt modelId="{25B7F44C-5AA9-43D7-8957-CBD9CAC0CC10}">
      <dgm:prSet phldrT="[Текст]"/>
      <dgm:spPr/>
      <dgm:t>
        <a:bodyPr/>
        <a:lstStyle/>
        <a:p>
          <a:r>
            <a:rPr lang="ru-RU" dirty="0" smtClean="0"/>
            <a:t>Ярим </a:t>
          </a:r>
          <a:r>
            <a:rPr lang="ru-RU" dirty="0" err="1" smtClean="0"/>
            <a:t>бутачалар</a:t>
          </a:r>
          <a:endParaRPr lang="ru-RU" dirty="0"/>
        </a:p>
      </dgm:t>
    </dgm:pt>
    <dgm:pt modelId="{3EDF5F89-54B1-44B6-B494-BD4804C204C8}" type="parTrans" cxnId="{75BA96D1-AF49-407C-B96C-D1482EF71CCD}">
      <dgm:prSet/>
      <dgm:spPr/>
      <dgm:t>
        <a:bodyPr/>
        <a:lstStyle/>
        <a:p>
          <a:endParaRPr lang="ru-RU"/>
        </a:p>
      </dgm:t>
    </dgm:pt>
    <dgm:pt modelId="{911F6C37-5E20-4C63-AD70-B61EA82206FD}" type="sibTrans" cxnId="{75BA96D1-AF49-407C-B96C-D1482EF71CCD}">
      <dgm:prSet/>
      <dgm:spPr/>
      <dgm:t>
        <a:bodyPr/>
        <a:lstStyle/>
        <a:p>
          <a:endParaRPr lang="ru-RU"/>
        </a:p>
      </dgm:t>
    </dgm:pt>
    <dgm:pt modelId="{30CD94B9-D500-4A54-9FEC-30BA5FB1922C}">
      <dgm:prSet/>
      <dgm:spPr/>
      <dgm:t>
        <a:bodyPr/>
        <a:lstStyle/>
        <a:p>
          <a:r>
            <a:rPr lang="ru-RU" smtClean="0"/>
            <a:t>Бутачалар</a:t>
          </a:r>
          <a:endParaRPr lang="ru-RU"/>
        </a:p>
      </dgm:t>
    </dgm:pt>
    <dgm:pt modelId="{EB1F36CC-3DB9-441E-929E-F651C6BFFFE4}" type="parTrans" cxnId="{C3B34A7B-68B3-450F-A55C-328F385855B9}">
      <dgm:prSet/>
      <dgm:spPr/>
      <dgm:t>
        <a:bodyPr/>
        <a:lstStyle/>
        <a:p>
          <a:endParaRPr lang="ru-RU"/>
        </a:p>
      </dgm:t>
    </dgm:pt>
    <dgm:pt modelId="{8CFDB5A4-F7BD-4BDD-AF53-AC1441704580}" type="sibTrans" cxnId="{C3B34A7B-68B3-450F-A55C-328F385855B9}">
      <dgm:prSet/>
      <dgm:spPr/>
      <dgm:t>
        <a:bodyPr/>
        <a:lstStyle/>
        <a:p>
          <a:endParaRPr lang="ru-RU"/>
        </a:p>
      </dgm:t>
    </dgm:pt>
    <dgm:pt modelId="{670C1A25-EDA8-4C1A-A099-48F8891790C8}">
      <dgm:prSet/>
      <dgm:spPr/>
      <dgm:t>
        <a:bodyPr/>
        <a:lstStyle/>
        <a:p>
          <a:r>
            <a:rPr lang="ru-RU" b="1" dirty="0" err="1" smtClean="0"/>
            <a:t>Кўп</a:t>
          </a:r>
          <a:r>
            <a:rPr lang="ru-RU" b="1" dirty="0" smtClean="0"/>
            <a:t> </a:t>
          </a:r>
          <a:r>
            <a:rPr lang="ru-RU" b="1" dirty="0" err="1" smtClean="0"/>
            <a:t>йиллик</a:t>
          </a:r>
          <a:r>
            <a:rPr lang="ru-RU" b="1" dirty="0" smtClean="0"/>
            <a:t> </a:t>
          </a:r>
          <a:r>
            <a:rPr lang="ru-RU" b="1" dirty="0" err="1" smtClean="0"/>
            <a:t>ўтлар</a:t>
          </a:r>
          <a:endParaRPr lang="ru-RU" dirty="0"/>
        </a:p>
      </dgm:t>
    </dgm:pt>
    <dgm:pt modelId="{5799EF81-A9B7-44B9-B744-BBB62EA48D0B}" type="parTrans" cxnId="{85A24A68-9EE8-4E49-B99C-3B46B8460CFF}">
      <dgm:prSet/>
      <dgm:spPr/>
      <dgm:t>
        <a:bodyPr/>
        <a:lstStyle/>
        <a:p>
          <a:endParaRPr lang="ru-RU"/>
        </a:p>
      </dgm:t>
    </dgm:pt>
    <dgm:pt modelId="{1BE010EA-F713-4B29-B6DA-B07F9690D7D1}" type="sibTrans" cxnId="{85A24A68-9EE8-4E49-B99C-3B46B8460CFF}">
      <dgm:prSet/>
      <dgm:spPr/>
      <dgm:t>
        <a:bodyPr/>
        <a:lstStyle/>
        <a:p>
          <a:endParaRPr lang="ru-RU"/>
        </a:p>
      </dgm:t>
    </dgm:pt>
    <dgm:pt modelId="{4569A5F6-7FA7-440D-AC64-B8C2CBB974BA}">
      <dgm:prSet/>
      <dgm:spPr/>
      <dgm:t>
        <a:bodyPr/>
        <a:lstStyle/>
        <a:p>
          <a:r>
            <a:rPr lang="ru-RU" dirty="0" err="1" smtClean="0"/>
            <a:t>Узоқ</a:t>
          </a:r>
          <a:r>
            <a:rPr lang="ru-RU" dirty="0" smtClean="0"/>
            <a:t> </a:t>
          </a:r>
          <a:r>
            <a:rPr lang="ru-RU" dirty="0" err="1" smtClean="0"/>
            <a:t>ўсувчи</a:t>
          </a:r>
          <a:r>
            <a:rPr lang="ru-RU" dirty="0" smtClean="0"/>
            <a:t> (</a:t>
          </a:r>
          <a:r>
            <a:rPr lang="ru-RU" dirty="0" err="1" smtClean="0"/>
            <a:t>баҳор-ёз</a:t>
          </a:r>
          <a:r>
            <a:rPr lang="ru-RU" dirty="0" smtClean="0"/>
            <a:t>) </a:t>
          </a:r>
          <a:r>
            <a:rPr lang="ru-RU" dirty="0" err="1" smtClean="0"/>
            <a:t>кўп</a:t>
          </a:r>
          <a:r>
            <a:rPr lang="ru-RU" dirty="0" smtClean="0"/>
            <a:t> </a:t>
          </a:r>
          <a:r>
            <a:rPr lang="ru-RU" dirty="0" err="1" smtClean="0"/>
            <a:t>йиллик</a:t>
          </a:r>
          <a:r>
            <a:rPr lang="ru-RU" dirty="0" smtClean="0"/>
            <a:t> </a:t>
          </a:r>
          <a:r>
            <a:rPr lang="ru-RU" dirty="0" err="1" smtClean="0"/>
            <a:t>ўтлар</a:t>
          </a:r>
          <a:endParaRPr lang="ru-RU" dirty="0"/>
        </a:p>
      </dgm:t>
    </dgm:pt>
    <dgm:pt modelId="{DD0A9723-284D-4961-84FF-2EF0273E3EC3}" type="parTrans" cxnId="{7374DD1E-94B5-49D4-9B9A-A43FFA2ED9D7}">
      <dgm:prSet/>
      <dgm:spPr/>
      <dgm:t>
        <a:bodyPr/>
        <a:lstStyle/>
        <a:p>
          <a:endParaRPr lang="ru-RU"/>
        </a:p>
      </dgm:t>
    </dgm:pt>
    <dgm:pt modelId="{CFC99D33-2A93-4F60-BE5D-1CD9B1603CF1}" type="sibTrans" cxnId="{7374DD1E-94B5-49D4-9B9A-A43FFA2ED9D7}">
      <dgm:prSet/>
      <dgm:spPr/>
      <dgm:t>
        <a:bodyPr/>
        <a:lstStyle/>
        <a:p>
          <a:endParaRPr lang="ru-RU"/>
        </a:p>
      </dgm:t>
    </dgm:pt>
    <dgm:pt modelId="{74373E30-2691-4CAF-9C58-B7837F0246A5}">
      <dgm:prSet/>
      <dgm:spPr/>
      <dgm:t>
        <a:bodyPr/>
        <a:lstStyle/>
        <a:p>
          <a:r>
            <a:rPr lang="ru-RU" smtClean="0"/>
            <a:t>Қиш-баҳор ёки баҳорда ўсувчи кўп йиллик ўтлар</a:t>
          </a:r>
          <a:endParaRPr lang="ru-RU"/>
        </a:p>
      </dgm:t>
    </dgm:pt>
    <dgm:pt modelId="{BACD4B09-4EC2-43B9-B98D-D9868E34A6A7}" type="parTrans" cxnId="{F346D938-A1B8-4E72-ABF1-62F546C3A9AD}">
      <dgm:prSet/>
      <dgm:spPr/>
      <dgm:t>
        <a:bodyPr/>
        <a:lstStyle/>
        <a:p>
          <a:endParaRPr lang="ru-RU"/>
        </a:p>
      </dgm:t>
    </dgm:pt>
    <dgm:pt modelId="{B74D22DF-266C-414E-B2BB-D529DEFABCA4}" type="sibTrans" cxnId="{F346D938-A1B8-4E72-ABF1-62F546C3A9AD}">
      <dgm:prSet/>
      <dgm:spPr/>
      <dgm:t>
        <a:bodyPr/>
        <a:lstStyle/>
        <a:p>
          <a:endParaRPr lang="ru-RU"/>
        </a:p>
      </dgm:t>
    </dgm:pt>
    <dgm:pt modelId="{28C3508C-58A1-4A18-AF88-9F41BFD7D8D5}">
      <dgm:prSet/>
      <dgm:spPr/>
      <dgm:t>
        <a:bodyPr/>
        <a:lstStyle/>
        <a:p>
          <a:r>
            <a:rPr lang="ru-RU" smtClean="0"/>
            <a:t>Икки йиллик ўтлар</a:t>
          </a:r>
          <a:endParaRPr lang="ru-RU"/>
        </a:p>
      </dgm:t>
    </dgm:pt>
    <dgm:pt modelId="{35ABCC3C-4974-4396-AFFC-BBCAFAD826DB}" type="parTrans" cxnId="{189E8C5C-912C-4682-8009-FEA66EC99592}">
      <dgm:prSet/>
      <dgm:spPr/>
      <dgm:t>
        <a:bodyPr/>
        <a:lstStyle/>
        <a:p>
          <a:endParaRPr lang="ru-RU"/>
        </a:p>
      </dgm:t>
    </dgm:pt>
    <dgm:pt modelId="{A0441B49-7419-48A3-8A4C-17E90CCD6C49}" type="sibTrans" cxnId="{189E8C5C-912C-4682-8009-FEA66EC99592}">
      <dgm:prSet/>
      <dgm:spPr/>
      <dgm:t>
        <a:bodyPr/>
        <a:lstStyle/>
        <a:p>
          <a:endParaRPr lang="ru-RU"/>
        </a:p>
      </dgm:t>
    </dgm:pt>
    <dgm:pt modelId="{D15663DF-AC91-4AA4-B2C5-52B6D1BD61CB}">
      <dgm:prSet/>
      <dgm:spPr/>
      <dgm:t>
        <a:bodyPr/>
        <a:lstStyle/>
        <a:p>
          <a:r>
            <a:rPr lang="ru-RU" b="1" dirty="0" err="1" smtClean="0"/>
            <a:t>Бир</a:t>
          </a:r>
          <a:r>
            <a:rPr lang="ru-RU" b="1" dirty="0" smtClean="0"/>
            <a:t> </a:t>
          </a:r>
          <a:r>
            <a:rPr lang="ru-RU" b="1" dirty="0" err="1" smtClean="0"/>
            <a:t>йиллик</a:t>
          </a:r>
          <a:r>
            <a:rPr lang="ru-RU" b="1" dirty="0" smtClean="0"/>
            <a:t> </a:t>
          </a:r>
          <a:r>
            <a:rPr lang="ru-RU" b="1" dirty="0" err="1" smtClean="0"/>
            <a:t>ўтлар</a:t>
          </a:r>
          <a:endParaRPr lang="ru-RU" dirty="0"/>
        </a:p>
      </dgm:t>
    </dgm:pt>
    <dgm:pt modelId="{6BFBF6BC-91CE-4DC3-99A5-AFEBD04BAEF1}" type="parTrans" cxnId="{B26C9AD7-7C7F-4450-94C4-AEB7D7A954F4}">
      <dgm:prSet/>
      <dgm:spPr/>
      <dgm:t>
        <a:bodyPr/>
        <a:lstStyle/>
        <a:p>
          <a:endParaRPr lang="ru-RU"/>
        </a:p>
      </dgm:t>
    </dgm:pt>
    <dgm:pt modelId="{EFBCCD88-FC6C-4ABA-903D-E7AD3C29B852}" type="sibTrans" cxnId="{B26C9AD7-7C7F-4450-94C4-AEB7D7A954F4}">
      <dgm:prSet/>
      <dgm:spPr/>
      <dgm:t>
        <a:bodyPr/>
        <a:lstStyle/>
        <a:p>
          <a:endParaRPr lang="ru-RU"/>
        </a:p>
      </dgm:t>
    </dgm:pt>
    <dgm:pt modelId="{4ABA82DF-49AE-4403-B508-A6D88B2209CA}">
      <dgm:prSet/>
      <dgm:spPr/>
      <dgm:t>
        <a:bodyPr/>
        <a:lstStyle/>
        <a:p>
          <a:r>
            <a:rPr lang="ru-RU" dirty="0" err="1" smtClean="0"/>
            <a:t>Узоқ</a:t>
          </a:r>
          <a:r>
            <a:rPr lang="ru-RU" dirty="0" smtClean="0"/>
            <a:t> </a:t>
          </a:r>
          <a:r>
            <a:rPr lang="ru-RU" dirty="0" err="1" smtClean="0"/>
            <a:t>ўсувчи</a:t>
          </a:r>
          <a:r>
            <a:rPr lang="ru-RU" dirty="0" smtClean="0"/>
            <a:t> </a:t>
          </a:r>
          <a:r>
            <a:rPr lang="ru-RU" dirty="0" err="1" smtClean="0"/>
            <a:t>бир</a:t>
          </a:r>
          <a:r>
            <a:rPr lang="ru-RU" dirty="0" smtClean="0"/>
            <a:t> </a:t>
          </a:r>
          <a:r>
            <a:rPr lang="ru-RU" dirty="0" err="1" smtClean="0"/>
            <a:t>йиллик</a:t>
          </a:r>
          <a:r>
            <a:rPr lang="ru-RU" dirty="0" smtClean="0"/>
            <a:t> </a:t>
          </a:r>
          <a:r>
            <a:rPr lang="ru-RU" dirty="0" err="1" smtClean="0"/>
            <a:t>ўтлар</a:t>
          </a:r>
          <a:endParaRPr lang="ru-RU" dirty="0"/>
        </a:p>
      </dgm:t>
    </dgm:pt>
    <dgm:pt modelId="{9BC6CCD6-6183-4781-A17F-3EF3A2B26A44}" type="parTrans" cxnId="{0E154833-5A48-460B-B9A4-7612F28D707B}">
      <dgm:prSet/>
      <dgm:spPr/>
      <dgm:t>
        <a:bodyPr/>
        <a:lstStyle/>
        <a:p>
          <a:endParaRPr lang="ru-RU"/>
        </a:p>
      </dgm:t>
    </dgm:pt>
    <dgm:pt modelId="{3D5881EB-69D2-4B72-99E4-9649CCC52F0F}" type="sibTrans" cxnId="{0E154833-5A48-460B-B9A4-7612F28D707B}">
      <dgm:prSet/>
      <dgm:spPr/>
      <dgm:t>
        <a:bodyPr/>
        <a:lstStyle/>
        <a:p>
          <a:endParaRPr lang="ru-RU"/>
        </a:p>
      </dgm:t>
    </dgm:pt>
    <dgm:pt modelId="{1D792BF3-4DD4-4CFE-BA5D-56742B3628F0}">
      <dgm:prSet/>
      <dgm:spPr/>
      <dgm:t>
        <a:bodyPr/>
        <a:lstStyle/>
        <a:p>
          <a:r>
            <a:rPr lang="ru-RU" smtClean="0"/>
            <a:t>Эрта баҳорда ўсувчи бир йиллик ўтлар</a:t>
          </a:r>
          <a:endParaRPr lang="ru-RU"/>
        </a:p>
      </dgm:t>
    </dgm:pt>
    <dgm:pt modelId="{58003057-7733-40E2-9357-9A29F4202A45}" type="parTrans" cxnId="{948AF552-70C6-4207-9A57-1C45178193C7}">
      <dgm:prSet/>
      <dgm:spPr/>
      <dgm:t>
        <a:bodyPr/>
        <a:lstStyle/>
        <a:p>
          <a:endParaRPr lang="ru-RU"/>
        </a:p>
      </dgm:t>
    </dgm:pt>
    <dgm:pt modelId="{13C7CCAA-E44C-455D-9153-1E09064FCA70}" type="sibTrans" cxnId="{948AF552-70C6-4207-9A57-1C45178193C7}">
      <dgm:prSet/>
      <dgm:spPr/>
      <dgm:t>
        <a:bodyPr/>
        <a:lstStyle/>
        <a:p>
          <a:endParaRPr lang="ru-RU"/>
        </a:p>
      </dgm:t>
    </dgm:pt>
    <dgm:pt modelId="{25B3EC7E-5D63-49E9-95A5-E70B7C47B5CB}">
      <dgm:prSet/>
      <dgm:spPr/>
      <dgm:t>
        <a:bodyPr/>
        <a:lstStyle/>
        <a:p>
          <a:r>
            <a:rPr lang="ru-RU" smtClean="0"/>
            <a:t>Кўклам фаслида ривожланишга мослашган бир йилликлар </a:t>
          </a:r>
          <a:endParaRPr lang="ru-RU"/>
        </a:p>
      </dgm:t>
    </dgm:pt>
    <dgm:pt modelId="{71A100F0-0224-492D-9719-EF0BB1767630}" type="parTrans" cxnId="{17FC20B4-A685-4346-A8B6-AC7AF8967A2F}">
      <dgm:prSet/>
      <dgm:spPr/>
      <dgm:t>
        <a:bodyPr/>
        <a:lstStyle/>
        <a:p>
          <a:endParaRPr lang="ru-RU"/>
        </a:p>
      </dgm:t>
    </dgm:pt>
    <dgm:pt modelId="{CFB2B0EC-2CFD-4AB5-9F72-B9CC21B5A78B}" type="sibTrans" cxnId="{17FC20B4-A685-4346-A8B6-AC7AF8967A2F}">
      <dgm:prSet/>
      <dgm:spPr/>
      <dgm:t>
        <a:bodyPr/>
        <a:lstStyle/>
        <a:p>
          <a:endParaRPr lang="ru-RU"/>
        </a:p>
      </dgm:t>
    </dgm:pt>
    <dgm:pt modelId="{66B3DEFA-E719-4D0D-9BB1-175D9A39B2EE}">
      <dgm:prSet/>
      <dgm:spPr/>
      <dgm:t>
        <a:bodyPr/>
        <a:lstStyle/>
        <a:p>
          <a:r>
            <a:rPr lang="ru-RU" smtClean="0"/>
            <a:t>Мох ва лишайниклар</a:t>
          </a:r>
          <a:endParaRPr lang="ru-RU"/>
        </a:p>
      </dgm:t>
    </dgm:pt>
    <dgm:pt modelId="{7730C57E-6EC0-4D29-B499-1129C8F0B6BF}" type="parTrans" cxnId="{78CC3192-6A37-406F-923A-69CCDAFCF2AC}">
      <dgm:prSet/>
      <dgm:spPr/>
      <dgm:t>
        <a:bodyPr/>
        <a:lstStyle/>
        <a:p>
          <a:endParaRPr lang="ru-RU"/>
        </a:p>
      </dgm:t>
    </dgm:pt>
    <dgm:pt modelId="{FF634473-64B6-4E6A-A336-34285A08709E}" type="sibTrans" cxnId="{78CC3192-6A37-406F-923A-69CCDAFCF2AC}">
      <dgm:prSet/>
      <dgm:spPr/>
      <dgm:t>
        <a:bodyPr/>
        <a:lstStyle/>
        <a:p>
          <a:endParaRPr lang="ru-RU"/>
        </a:p>
      </dgm:t>
    </dgm:pt>
    <dgm:pt modelId="{05BF7565-0D1D-4BF6-B8F8-218260F0B776}" type="pres">
      <dgm:prSet presAssocID="{C4CED2FC-167E-46C4-9046-904605A5C12A}" presName="diagram" presStyleCnt="0">
        <dgm:presLayoutVars>
          <dgm:chPref val="1"/>
          <dgm:dir/>
          <dgm:animOne val="branch"/>
          <dgm:animLvl val="lvl"/>
          <dgm:resizeHandles/>
        </dgm:presLayoutVars>
      </dgm:prSet>
      <dgm:spPr/>
      <dgm:t>
        <a:bodyPr/>
        <a:lstStyle/>
        <a:p>
          <a:endParaRPr lang="ru-RU"/>
        </a:p>
      </dgm:t>
    </dgm:pt>
    <dgm:pt modelId="{A6A31764-D465-4211-8017-9BE82E51F700}" type="pres">
      <dgm:prSet presAssocID="{7DF1014A-9BE2-4B9F-AB0E-099CF9160C57}" presName="root" presStyleCnt="0"/>
      <dgm:spPr/>
    </dgm:pt>
    <dgm:pt modelId="{C87FEC8F-EDB7-4727-998B-00E14B5F54A4}" type="pres">
      <dgm:prSet presAssocID="{7DF1014A-9BE2-4B9F-AB0E-099CF9160C57}" presName="rootComposite" presStyleCnt="0"/>
      <dgm:spPr/>
    </dgm:pt>
    <dgm:pt modelId="{0B21F6C9-F1DD-454E-B3C2-CE3A0810DBE7}" type="pres">
      <dgm:prSet presAssocID="{7DF1014A-9BE2-4B9F-AB0E-099CF9160C57}" presName="rootText" presStyleLbl="node1" presStyleIdx="0" presStyleCnt="4"/>
      <dgm:spPr/>
      <dgm:t>
        <a:bodyPr/>
        <a:lstStyle/>
        <a:p>
          <a:endParaRPr lang="ru-RU"/>
        </a:p>
      </dgm:t>
    </dgm:pt>
    <dgm:pt modelId="{35FE4D74-D7C6-4606-ADF9-5F60020031A4}" type="pres">
      <dgm:prSet presAssocID="{7DF1014A-9BE2-4B9F-AB0E-099CF9160C57}" presName="rootConnector" presStyleLbl="node1" presStyleIdx="0" presStyleCnt="4"/>
      <dgm:spPr/>
      <dgm:t>
        <a:bodyPr/>
        <a:lstStyle/>
        <a:p>
          <a:endParaRPr lang="ru-RU"/>
        </a:p>
      </dgm:t>
    </dgm:pt>
    <dgm:pt modelId="{89ED63B2-7D5C-4220-8B3C-E0ACE8BD3BD9}" type="pres">
      <dgm:prSet presAssocID="{7DF1014A-9BE2-4B9F-AB0E-099CF9160C57}" presName="childShape" presStyleCnt="0"/>
      <dgm:spPr/>
    </dgm:pt>
    <dgm:pt modelId="{76BD9386-F38F-4397-943F-197F399D622E}" type="pres">
      <dgm:prSet presAssocID="{258E1498-B0A0-48A0-8387-1F25AE291BF3}" presName="Name13" presStyleLbl="parChTrans1D2" presStyleIdx="0" presStyleCnt="12"/>
      <dgm:spPr/>
      <dgm:t>
        <a:bodyPr/>
        <a:lstStyle/>
        <a:p>
          <a:endParaRPr lang="ru-RU"/>
        </a:p>
      </dgm:t>
    </dgm:pt>
    <dgm:pt modelId="{13D4BE30-B3EA-47C1-AE9F-F74F1BAD40D8}" type="pres">
      <dgm:prSet presAssocID="{95913A3B-DD50-4BCB-AD8D-13D145EE6012}" presName="childText" presStyleLbl="bgAcc1" presStyleIdx="0" presStyleCnt="12">
        <dgm:presLayoutVars>
          <dgm:bulletEnabled val="1"/>
        </dgm:presLayoutVars>
      </dgm:prSet>
      <dgm:spPr/>
      <dgm:t>
        <a:bodyPr/>
        <a:lstStyle/>
        <a:p>
          <a:endParaRPr lang="ru-RU"/>
        </a:p>
      </dgm:t>
    </dgm:pt>
    <dgm:pt modelId="{47B1870F-26A9-4CCA-A974-3A47EA79F2CD}" type="pres">
      <dgm:prSet presAssocID="{FE8274C6-2263-422F-8869-74990B69FBF6}" presName="Name13" presStyleLbl="parChTrans1D2" presStyleIdx="1" presStyleCnt="12"/>
      <dgm:spPr/>
      <dgm:t>
        <a:bodyPr/>
        <a:lstStyle/>
        <a:p>
          <a:endParaRPr lang="ru-RU"/>
        </a:p>
      </dgm:t>
    </dgm:pt>
    <dgm:pt modelId="{42AFD830-A0E2-4DD4-8011-766F3750AEA7}" type="pres">
      <dgm:prSet presAssocID="{88B99EED-C6AE-4893-A2BA-101D5E407165}" presName="childText" presStyleLbl="bgAcc1" presStyleIdx="1" presStyleCnt="12">
        <dgm:presLayoutVars>
          <dgm:bulletEnabled val="1"/>
        </dgm:presLayoutVars>
      </dgm:prSet>
      <dgm:spPr/>
      <dgm:t>
        <a:bodyPr/>
        <a:lstStyle/>
        <a:p>
          <a:endParaRPr lang="ru-RU"/>
        </a:p>
      </dgm:t>
    </dgm:pt>
    <dgm:pt modelId="{EE5908A7-BFF7-4525-BFEF-2CAE77BA1F4E}" type="pres">
      <dgm:prSet presAssocID="{EB1F36CC-3DB9-441E-929E-F651C6BFFFE4}" presName="Name13" presStyleLbl="parChTrans1D2" presStyleIdx="2" presStyleCnt="12"/>
      <dgm:spPr/>
      <dgm:t>
        <a:bodyPr/>
        <a:lstStyle/>
        <a:p>
          <a:endParaRPr lang="ru-RU"/>
        </a:p>
      </dgm:t>
    </dgm:pt>
    <dgm:pt modelId="{CA6433C5-6A2F-4CF3-A5DB-1079E2687D29}" type="pres">
      <dgm:prSet presAssocID="{30CD94B9-D500-4A54-9FEC-30BA5FB1922C}" presName="childText" presStyleLbl="bgAcc1" presStyleIdx="2" presStyleCnt="12">
        <dgm:presLayoutVars>
          <dgm:bulletEnabled val="1"/>
        </dgm:presLayoutVars>
      </dgm:prSet>
      <dgm:spPr/>
      <dgm:t>
        <a:bodyPr/>
        <a:lstStyle/>
        <a:p>
          <a:endParaRPr lang="ru-RU"/>
        </a:p>
      </dgm:t>
    </dgm:pt>
    <dgm:pt modelId="{6F5FDE90-5540-48B8-89FE-6A7A651FBC53}" type="pres">
      <dgm:prSet presAssocID="{21B26D41-08AA-4E23-B9EF-6971CF4F3020}" presName="root" presStyleCnt="0"/>
      <dgm:spPr/>
    </dgm:pt>
    <dgm:pt modelId="{2C504A45-C240-4EC4-9129-AD06E8FAB968}" type="pres">
      <dgm:prSet presAssocID="{21B26D41-08AA-4E23-B9EF-6971CF4F3020}" presName="rootComposite" presStyleCnt="0"/>
      <dgm:spPr/>
    </dgm:pt>
    <dgm:pt modelId="{00E6AB6F-DACE-4C62-95D4-5BDFF9BEC53F}" type="pres">
      <dgm:prSet presAssocID="{21B26D41-08AA-4E23-B9EF-6971CF4F3020}" presName="rootText" presStyleLbl="node1" presStyleIdx="1" presStyleCnt="4"/>
      <dgm:spPr/>
      <dgm:t>
        <a:bodyPr/>
        <a:lstStyle/>
        <a:p>
          <a:endParaRPr lang="ru-RU"/>
        </a:p>
      </dgm:t>
    </dgm:pt>
    <dgm:pt modelId="{94B4C744-DDB4-45EE-B8A9-0E01EDFCAF82}" type="pres">
      <dgm:prSet presAssocID="{21B26D41-08AA-4E23-B9EF-6971CF4F3020}" presName="rootConnector" presStyleLbl="node1" presStyleIdx="1" presStyleCnt="4"/>
      <dgm:spPr/>
      <dgm:t>
        <a:bodyPr/>
        <a:lstStyle/>
        <a:p>
          <a:endParaRPr lang="ru-RU"/>
        </a:p>
      </dgm:t>
    </dgm:pt>
    <dgm:pt modelId="{C259BD3F-2950-4ACD-A555-46AA831244DD}" type="pres">
      <dgm:prSet presAssocID="{21B26D41-08AA-4E23-B9EF-6971CF4F3020}" presName="childShape" presStyleCnt="0"/>
      <dgm:spPr/>
    </dgm:pt>
    <dgm:pt modelId="{0E6087AF-AD55-46E0-908D-DE47F8FBF724}" type="pres">
      <dgm:prSet presAssocID="{7E78E2E7-3EBD-4F77-8BA7-1953E6CA6835}" presName="Name13" presStyleLbl="parChTrans1D2" presStyleIdx="3" presStyleCnt="12"/>
      <dgm:spPr/>
      <dgm:t>
        <a:bodyPr/>
        <a:lstStyle/>
        <a:p>
          <a:endParaRPr lang="ru-RU"/>
        </a:p>
      </dgm:t>
    </dgm:pt>
    <dgm:pt modelId="{0C3AEF13-CE98-4758-BACC-CE7F9D3EBD97}" type="pres">
      <dgm:prSet presAssocID="{700995AD-AD4B-4FF3-BB18-4E9626D7400D}" presName="childText" presStyleLbl="bgAcc1" presStyleIdx="3" presStyleCnt="12">
        <dgm:presLayoutVars>
          <dgm:bulletEnabled val="1"/>
        </dgm:presLayoutVars>
      </dgm:prSet>
      <dgm:spPr/>
      <dgm:t>
        <a:bodyPr/>
        <a:lstStyle/>
        <a:p>
          <a:endParaRPr lang="ru-RU"/>
        </a:p>
      </dgm:t>
    </dgm:pt>
    <dgm:pt modelId="{4C020E34-2368-4DA9-810C-8619CD1E275B}" type="pres">
      <dgm:prSet presAssocID="{3EDF5F89-54B1-44B6-B494-BD4804C204C8}" presName="Name13" presStyleLbl="parChTrans1D2" presStyleIdx="4" presStyleCnt="12"/>
      <dgm:spPr/>
      <dgm:t>
        <a:bodyPr/>
        <a:lstStyle/>
        <a:p>
          <a:endParaRPr lang="ru-RU"/>
        </a:p>
      </dgm:t>
    </dgm:pt>
    <dgm:pt modelId="{451B19EF-1B87-4D5A-AFAD-956909505935}" type="pres">
      <dgm:prSet presAssocID="{25B7F44C-5AA9-43D7-8957-CBD9CAC0CC10}" presName="childText" presStyleLbl="bgAcc1" presStyleIdx="4" presStyleCnt="12">
        <dgm:presLayoutVars>
          <dgm:bulletEnabled val="1"/>
        </dgm:presLayoutVars>
      </dgm:prSet>
      <dgm:spPr/>
      <dgm:t>
        <a:bodyPr/>
        <a:lstStyle/>
        <a:p>
          <a:endParaRPr lang="ru-RU"/>
        </a:p>
      </dgm:t>
    </dgm:pt>
    <dgm:pt modelId="{D2B477FD-7AEA-4FA7-B48C-B42CBDCB7C41}" type="pres">
      <dgm:prSet presAssocID="{670C1A25-EDA8-4C1A-A099-48F8891790C8}" presName="root" presStyleCnt="0"/>
      <dgm:spPr/>
    </dgm:pt>
    <dgm:pt modelId="{4CB4C69C-6D66-4E94-8D0A-6E920D32DFCE}" type="pres">
      <dgm:prSet presAssocID="{670C1A25-EDA8-4C1A-A099-48F8891790C8}" presName="rootComposite" presStyleCnt="0"/>
      <dgm:spPr/>
    </dgm:pt>
    <dgm:pt modelId="{FE68CD24-66E8-4993-9679-BD03015ADEA7}" type="pres">
      <dgm:prSet presAssocID="{670C1A25-EDA8-4C1A-A099-48F8891790C8}" presName="rootText" presStyleLbl="node1" presStyleIdx="2" presStyleCnt="4"/>
      <dgm:spPr/>
      <dgm:t>
        <a:bodyPr/>
        <a:lstStyle/>
        <a:p>
          <a:endParaRPr lang="ru-RU"/>
        </a:p>
      </dgm:t>
    </dgm:pt>
    <dgm:pt modelId="{FBBB213E-1CA1-489F-8D8D-F5E2078B5754}" type="pres">
      <dgm:prSet presAssocID="{670C1A25-EDA8-4C1A-A099-48F8891790C8}" presName="rootConnector" presStyleLbl="node1" presStyleIdx="2" presStyleCnt="4"/>
      <dgm:spPr/>
      <dgm:t>
        <a:bodyPr/>
        <a:lstStyle/>
        <a:p>
          <a:endParaRPr lang="ru-RU"/>
        </a:p>
      </dgm:t>
    </dgm:pt>
    <dgm:pt modelId="{DB6E5613-D6F8-4017-80DF-DBCA9561CA30}" type="pres">
      <dgm:prSet presAssocID="{670C1A25-EDA8-4C1A-A099-48F8891790C8}" presName="childShape" presStyleCnt="0"/>
      <dgm:spPr/>
    </dgm:pt>
    <dgm:pt modelId="{2A48A963-7C22-4930-9B07-56FC6EBC0856}" type="pres">
      <dgm:prSet presAssocID="{DD0A9723-284D-4961-84FF-2EF0273E3EC3}" presName="Name13" presStyleLbl="parChTrans1D2" presStyleIdx="5" presStyleCnt="12"/>
      <dgm:spPr/>
      <dgm:t>
        <a:bodyPr/>
        <a:lstStyle/>
        <a:p>
          <a:endParaRPr lang="ru-RU"/>
        </a:p>
      </dgm:t>
    </dgm:pt>
    <dgm:pt modelId="{917A5DE5-B632-4383-89DA-4FD00BF7EB94}" type="pres">
      <dgm:prSet presAssocID="{4569A5F6-7FA7-440D-AC64-B8C2CBB974BA}" presName="childText" presStyleLbl="bgAcc1" presStyleIdx="5" presStyleCnt="12">
        <dgm:presLayoutVars>
          <dgm:bulletEnabled val="1"/>
        </dgm:presLayoutVars>
      </dgm:prSet>
      <dgm:spPr/>
      <dgm:t>
        <a:bodyPr/>
        <a:lstStyle/>
        <a:p>
          <a:endParaRPr lang="ru-RU"/>
        </a:p>
      </dgm:t>
    </dgm:pt>
    <dgm:pt modelId="{CA3BA25A-861B-4ED3-BE0D-A27F8A285273}" type="pres">
      <dgm:prSet presAssocID="{BACD4B09-4EC2-43B9-B98D-D9868E34A6A7}" presName="Name13" presStyleLbl="parChTrans1D2" presStyleIdx="6" presStyleCnt="12"/>
      <dgm:spPr/>
      <dgm:t>
        <a:bodyPr/>
        <a:lstStyle/>
        <a:p>
          <a:endParaRPr lang="ru-RU"/>
        </a:p>
      </dgm:t>
    </dgm:pt>
    <dgm:pt modelId="{3068D346-2E1C-473F-9CA4-BEEFE3F7E202}" type="pres">
      <dgm:prSet presAssocID="{74373E30-2691-4CAF-9C58-B7837F0246A5}" presName="childText" presStyleLbl="bgAcc1" presStyleIdx="6" presStyleCnt="12">
        <dgm:presLayoutVars>
          <dgm:bulletEnabled val="1"/>
        </dgm:presLayoutVars>
      </dgm:prSet>
      <dgm:spPr/>
      <dgm:t>
        <a:bodyPr/>
        <a:lstStyle/>
        <a:p>
          <a:endParaRPr lang="ru-RU"/>
        </a:p>
      </dgm:t>
    </dgm:pt>
    <dgm:pt modelId="{8BDD81EA-D758-4DBA-BB1D-0C41F279C7C5}" type="pres">
      <dgm:prSet presAssocID="{35ABCC3C-4974-4396-AFFC-BBCAFAD826DB}" presName="Name13" presStyleLbl="parChTrans1D2" presStyleIdx="7" presStyleCnt="12"/>
      <dgm:spPr/>
      <dgm:t>
        <a:bodyPr/>
        <a:lstStyle/>
        <a:p>
          <a:endParaRPr lang="ru-RU"/>
        </a:p>
      </dgm:t>
    </dgm:pt>
    <dgm:pt modelId="{A0D7531F-1EE9-4058-9137-4360BD52C0B3}" type="pres">
      <dgm:prSet presAssocID="{28C3508C-58A1-4A18-AF88-9F41BFD7D8D5}" presName="childText" presStyleLbl="bgAcc1" presStyleIdx="7" presStyleCnt="12">
        <dgm:presLayoutVars>
          <dgm:bulletEnabled val="1"/>
        </dgm:presLayoutVars>
      </dgm:prSet>
      <dgm:spPr/>
      <dgm:t>
        <a:bodyPr/>
        <a:lstStyle/>
        <a:p>
          <a:endParaRPr lang="ru-RU"/>
        </a:p>
      </dgm:t>
    </dgm:pt>
    <dgm:pt modelId="{DE572AE9-1B51-4055-BE42-5BB5B784C40A}" type="pres">
      <dgm:prSet presAssocID="{D15663DF-AC91-4AA4-B2C5-52B6D1BD61CB}" presName="root" presStyleCnt="0"/>
      <dgm:spPr/>
    </dgm:pt>
    <dgm:pt modelId="{477CC666-4D44-4EC3-9371-63042C099991}" type="pres">
      <dgm:prSet presAssocID="{D15663DF-AC91-4AA4-B2C5-52B6D1BD61CB}" presName="rootComposite" presStyleCnt="0"/>
      <dgm:spPr/>
    </dgm:pt>
    <dgm:pt modelId="{5F45BE48-D2EC-4ADF-9F06-7A134D5FE1ED}" type="pres">
      <dgm:prSet presAssocID="{D15663DF-AC91-4AA4-B2C5-52B6D1BD61CB}" presName="rootText" presStyleLbl="node1" presStyleIdx="3" presStyleCnt="4"/>
      <dgm:spPr/>
      <dgm:t>
        <a:bodyPr/>
        <a:lstStyle/>
        <a:p>
          <a:endParaRPr lang="ru-RU"/>
        </a:p>
      </dgm:t>
    </dgm:pt>
    <dgm:pt modelId="{9E76A40D-1D15-47EB-9F76-029E181FD902}" type="pres">
      <dgm:prSet presAssocID="{D15663DF-AC91-4AA4-B2C5-52B6D1BD61CB}" presName="rootConnector" presStyleLbl="node1" presStyleIdx="3" presStyleCnt="4"/>
      <dgm:spPr/>
      <dgm:t>
        <a:bodyPr/>
        <a:lstStyle/>
        <a:p>
          <a:endParaRPr lang="ru-RU"/>
        </a:p>
      </dgm:t>
    </dgm:pt>
    <dgm:pt modelId="{92515A78-A553-440F-83EC-56BBEA5EAE24}" type="pres">
      <dgm:prSet presAssocID="{D15663DF-AC91-4AA4-B2C5-52B6D1BD61CB}" presName="childShape" presStyleCnt="0"/>
      <dgm:spPr/>
    </dgm:pt>
    <dgm:pt modelId="{1155703F-0ABB-4E05-9352-42E40EF3C4A9}" type="pres">
      <dgm:prSet presAssocID="{9BC6CCD6-6183-4781-A17F-3EF3A2B26A44}" presName="Name13" presStyleLbl="parChTrans1D2" presStyleIdx="8" presStyleCnt="12"/>
      <dgm:spPr/>
      <dgm:t>
        <a:bodyPr/>
        <a:lstStyle/>
        <a:p>
          <a:endParaRPr lang="ru-RU"/>
        </a:p>
      </dgm:t>
    </dgm:pt>
    <dgm:pt modelId="{A0FB3B96-4413-4D7E-84CF-B6231E1CEC46}" type="pres">
      <dgm:prSet presAssocID="{4ABA82DF-49AE-4403-B508-A6D88B2209CA}" presName="childText" presStyleLbl="bgAcc1" presStyleIdx="8" presStyleCnt="12">
        <dgm:presLayoutVars>
          <dgm:bulletEnabled val="1"/>
        </dgm:presLayoutVars>
      </dgm:prSet>
      <dgm:spPr/>
      <dgm:t>
        <a:bodyPr/>
        <a:lstStyle/>
        <a:p>
          <a:endParaRPr lang="ru-RU"/>
        </a:p>
      </dgm:t>
    </dgm:pt>
    <dgm:pt modelId="{C6A34A5B-21ED-4150-AD96-B1877F9BBDD6}" type="pres">
      <dgm:prSet presAssocID="{58003057-7733-40E2-9357-9A29F4202A45}" presName="Name13" presStyleLbl="parChTrans1D2" presStyleIdx="9" presStyleCnt="12"/>
      <dgm:spPr/>
      <dgm:t>
        <a:bodyPr/>
        <a:lstStyle/>
        <a:p>
          <a:endParaRPr lang="ru-RU"/>
        </a:p>
      </dgm:t>
    </dgm:pt>
    <dgm:pt modelId="{F150DCFB-BA54-4C22-971A-8B008AE9AFD4}" type="pres">
      <dgm:prSet presAssocID="{1D792BF3-4DD4-4CFE-BA5D-56742B3628F0}" presName="childText" presStyleLbl="bgAcc1" presStyleIdx="9" presStyleCnt="12">
        <dgm:presLayoutVars>
          <dgm:bulletEnabled val="1"/>
        </dgm:presLayoutVars>
      </dgm:prSet>
      <dgm:spPr/>
      <dgm:t>
        <a:bodyPr/>
        <a:lstStyle/>
        <a:p>
          <a:endParaRPr lang="ru-RU"/>
        </a:p>
      </dgm:t>
    </dgm:pt>
    <dgm:pt modelId="{82A3430E-F2C5-4341-BC76-72BB6EC2456C}" type="pres">
      <dgm:prSet presAssocID="{71A100F0-0224-492D-9719-EF0BB1767630}" presName="Name13" presStyleLbl="parChTrans1D2" presStyleIdx="10" presStyleCnt="12"/>
      <dgm:spPr/>
      <dgm:t>
        <a:bodyPr/>
        <a:lstStyle/>
        <a:p>
          <a:endParaRPr lang="ru-RU"/>
        </a:p>
      </dgm:t>
    </dgm:pt>
    <dgm:pt modelId="{A4D3307C-F664-44D2-8DF7-BF5055A63685}" type="pres">
      <dgm:prSet presAssocID="{25B3EC7E-5D63-49E9-95A5-E70B7C47B5CB}" presName="childText" presStyleLbl="bgAcc1" presStyleIdx="10" presStyleCnt="12">
        <dgm:presLayoutVars>
          <dgm:bulletEnabled val="1"/>
        </dgm:presLayoutVars>
      </dgm:prSet>
      <dgm:spPr/>
      <dgm:t>
        <a:bodyPr/>
        <a:lstStyle/>
        <a:p>
          <a:endParaRPr lang="ru-RU"/>
        </a:p>
      </dgm:t>
    </dgm:pt>
    <dgm:pt modelId="{5A370514-8440-49B0-9FB2-C1B014AFCE2E}" type="pres">
      <dgm:prSet presAssocID="{7730C57E-6EC0-4D29-B499-1129C8F0B6BF}" presName="Name13" presStyleLbl="parChTrans1D2" presStyleIdx="11" presStyleCnt="12"/>
      <dgm:spPr/>
      <dgm:t>
        <a:bodyPr/>
        <a:lstStyle/>
        <a:p>
          <a:endParaRPr lang="ru-RU"/>
        </a:p>
      </dgm:t>
    </dgm:pt>
    <dgm:pt modelId="{8823F224-BA0E-4382-AFBE-CDC54B8129C5}" type="pres">
      <dgm:prSet presAssocID="{66B3DEFA-E719-4D0D-9BB1-175D9A39B2EE}" presName="childText" presStyleLbl="bgAcc1" presStyleIdx="11" presStyleCnt="12">
        <dgm:presLayoutVars>
          <dgm:bulletEnabled val="1"/>
        </dgm:presLayoutVars>
      </dgm:prSet>
      <dgm:spPr/>
      <dgm:t>
        <a:bodyPr/>
        <a:lstStyle/>
        <a:p>
          <a:endParaRPr lang="ru-RU"/>
        </a:p>
      </dgm:t>
    </dgm:pt>
  </dgm:ptLst>
  <dgm:cxnLst>
    <dgm:cxn modelId="{53F286C4-188D-401D-A649-4ABE7410DB33}" type="presOf" srcId="{21B26D41-08AA-4E23-B9EF-6971CF4F3020}" destId="{94B4C744-DDB4-45EE-B8A9-0E01EDFCAF82}" srcOrd="1" destOrd="0" presId="urn:microsoft.com/office/officeart/2005/8/layout/hierarchy3"/>
    <dgm:cxn modelId="{60E16D55-9AB2-444A-9DDC-4CF0DFBE7628}" type="presOf" srcId="{71A100F0-0224-492D-9719-EF0BB1767630}" destId="{82A3430E-F2C5-4341-BC76-72BB6EC2456C}" srcOrd="0" destOrd="0" presId="urn:microsoft.com/office/officeart/2005/8/layout/hierarchy3"/>
    <dgm:cxn modelId="{77536472-B2C5-4E78-84C3-A592A771C5D9}" type="presOf" srcId="{7DF1014A-9BE2-4B9F-AB0E-099CF9160C57}" destId="{35FE4D74-D7C6-4606-ADF9-5F60020031A4}" srcOrd="1" destOrd="0" presId="urn:microsoft.com/office/officeart/2005/8/layout/hierarchy3"/>
    <dgm:cxn modelId="{00BBC04A-A062-4FAD-82B7-A19071230E5D}" type="presOf" srcId="{21B26D41-08AA-4E23-B9EF-6971CF4F3020}" destId="{00E6AB6F-DACE-4C62-95D4-5BDFF9BEC53F}" srcOrd="0" destOrd="0" presId="urn:microsoft.com/office/officeart/2005/8/layout/hierarchy3"/>
    <dgm:cxn modelId="{53F7E271-DC8B-4332-807F-11029367EE09}" type="presOf" srcId="{25B3EC7E-5D63-49E9-95A5-E70B7C47B5CB}" destId="{A4D3307C-F664-44D2-8DF7-BF5055A63685}" srcOrd="0" destOrd="0" presId="urn:microsoft.com/office/officeart/2005/8/layout/hierarchy3"/>
    <dgm:cxn modelId="{8C3BCE4B-FF7F-4B07-889E-41F4F1F3C00F}" type="presOf" srcId="{BACD4B09-4EC2-43B9-B98D-D9868E34A6A7}" destId="{CA3BA25A-861B-4ED3-BE0D-A27F8A285273}" srcOrd="0" destOrd="0" presId="urn:microsoft.com/office/officeart/2005/8/layout/hierarchy3"/>
    <dgm:cxn modelId="{DCD1BDD0-BB6D-4B80-A626-0CE4C8131F4D}" type="presOf" srcId="{30CD94B9-D500-4A54-9FEC-30BA5FB1922C}" destId="{CA6433C5-6A2F-4CF3-A5DB-1079E2687D29}" srcOrd="0" destOrd="0" presId="urn:microsoft.com/office/officeart/2005/8/layout/hierarchy3"/>
    <dgm:cxn modelId="{C3B34A7B-68B3-450F-A55C-328F385855B9}" srcId="{7DF1014A-9BE2-4B9F-AB0E-099CF9160C57}" destId="{30CD94B9-D500-4A54-9FEC-30BA5FB1922C}" srcOrd="2" destOrd="0" parTransId="{EB1F36CC-3DB9-441E-929E-F651C6BFFFE4}" sibTransId="{8CFDB5A4-F7BD-4BDD-AF53-AC1441704580}"/>
    <dgm:cxn modelId="{4E0118C2-8D9D-42B7-9908-A112B236A555}" type="presOf" srcId="{D15663DF-AC91-4AA4-B2C5-52B6D1BD61CB}" destId="{9E76A40D-1D15-47EB-9F76-029E181FD902}" srcOrd="1" destOrd="0" presId="urn:microsoft.com/office/officeart/2005/8/layout/hierarchy3"/>
    <dgm:cxn modelId="{7335B5E4-74C2-4830-AE41-8135864F15F1}" type="presOf" srcId="{D15663DF-AC91-4AA4-B2C5-52B6D1BD61CB}" destId="{5F45BE48-D2EC-4ADF-9F06-7A134D5FE1ED}" srcOrd="0" destOrd="0" presId="urn:microsoft.com/office/officeart/2005/8/layout/hierarchy3"/>
    <dgm:cxn modelId="{98824E70-13BD-4FFB-BE6D-480798083F73}" srcId="{21B26D41-08AA-4E23-B9EF-6971CF4F3020}" destId="{700995AD-AD4B-4FF3-BB18-4E9626D7400D}" srcOrd="0" destOrd="0" parTransId="{7E78E2E7-3EBD-4F77-8BA7-1953E6CA6835}" sibTransId="{66DD7CA2-83FE-4128-9105-E3E5165E2078}"/>
    <dgm:cxn modelId="{0BFD34C4-24CD-4624-9641-9187212B8C2D}" type="presOf" srcId="{7E78E2E7-3EBD-4F77-8BA7-1953E6CA6835}" destId="{0E6087AF-AD55-46E0-908D-DE47F8FBF724}" srcOrd="0" destOrd="0" presId="urn:microsoft.com/office/officeart/2005/8/layout/hierarchy3"/>
    <dgm:cxn modelId="{A9C872E6-AAF8-494C-80E4-F55A7BC8D8BC}" type="presOf" srcId="{670C1A25-EDA8-4C1A-A099-48F8891790C8}" destId="{FE68CD24-66E8-4993-9679-BD03015ADEA7}" srcOrd="0" destOrd="0" presId="urn:microsoft.com/office/officeart/2005/8/layout/hierarchy3"/>
    <dgm:cxn modelId="{F78746D3-18D0-4090-9EB0-6375F91D9F38}" type="presOf" srcId="{258E1498-B0A0-48A0-8387-1F25AE291BF3}" destId="{76BD9386-F38F-4397-943F-197F399D622E}" srcOrd="0" destOrd="0" presId="urn:microsoft.com/office/officeart/2005/8/layout/hierarchy3"/>
    <dgm:cxn modelId="{7374DD1E-94B5-49D4-9B9A-A43FFA2ED9D7}" srcId="{670C1A25-EDA8-4C1A-A099-48F8891790C8}" destId="{4569A5F6-7FA7-440D-AC64-B8C2CBB974BA}" srcOrd="0" destOrd="0" parTransId="{DD0A9723-284D-4961-84FF-2EF0273E3EC3}" sibTransId="{CFC99D33-2A93-4F60-BE5D-1CD9B1603CF1}"/>
    <dgm:cxn modelId="{67335874-82E0-4167-9140-35C8A35985C7}" type="presOf" srcId="{66B3DEFA-E719-4D0D-9BB1-175D9A39B2EE}" destId="{8823F224-BA0E-4382-AFBE-CDC54B8129C5}" srcOrd="0" destOrd="0" presId="urn:microsoft.com/office/officeart/2005/8/layout/hierarchy3"/>
    <dgm:cxn modelId="{21123233-ABB8-4116-A9A9-30CB5B94A2D0}" type="presOf" srcId="{FE8274C6-2263-422F-8869-74990B69FBF6}" destId="{47B1870F-26A9-4CCA-A974-3A47EA79F2CD}" srcOrd="0" destOrd="0" presId="urn:microsoft.com/office/officeart/2005/8/layout/hierarchy3"/>
    <dgm:cxn modelId="{2F2CDA60-219E-42B3-9F12-73A9B354F73E}" type="presOf" srcId="{3EDF5F89-54B1-44B6-B494-BD4804C204C8}" destId="{4C020E34-2368-4DA9-810C-8619CD1E275B}" srcOrd="0" destOrd="0" presId="urn:microsoft.com/office/officeart/2005/8/layout/hierarchy3"/>
    <dgm:cxn modelId="{307B79E1-12A2-4764-8E59-5B96CF811090}" type="presOf" srcId="{7730C57E-6EC0-4D29-B499-1129C8F0B6BF}" destId="{5A370514-8440-49B0-9FB2-C1B014AFCE2E}" srcOrd="0" destOrd="0" presId="urn:microsoft.com/office/officeart/2005/8/layout/hierarchy3"/>
    <dgm:cxn modelId="{B5FA474D-9A62-4564-B7A6-C2EDE667CE2B}" srcId="{7DF1014A-9BE2-4B9F-AB0E-099CF9160C57}" destId="{95913A3B-DD50-4BCB-AD8D-13D145EE6012}" srcOrd="0" destOrd="0" parTransId="{258E1498-B0A0-48A0-8387-1F25AE291BF3}" sibTransId="{8C5A3FD3-4CBA-4277-89F3-7FB82657D9FE}"/>
    <dgm:cxn modelId="{17FC20B4-A685-4346-A8B6-AC7AF8967A2F}" srcId="{D15663DF-AC91-4AA4-B2C5-52B6D1BD61CB}" destId="{25B3EC7E-5D63-49E9-95A5-E70B7C47B5CB}" srcOrd="2" destOrd="0" parTransId="{71A100F0-0224-492D-9719-EF0BB1767630}" sibTransId="{CFB2B0EC-2CFD-4AB5-9F72-B9CC21B5A78B}"/>
    <dgm:cxn modelId="{189E8C5C-912C-4682-8009-FEA66EC99592}" srcId="{670C1A25-EDA8-4C1A-A099-48F8891790C8}" destId="{28C3508C-58A1-4A18-AF88-9F41BFD7D8D5}" srcOrd="2" destOrd="0" parTransId="{35ABCC3C-4974-4396-AFFC-BBCAFAD826DB}" sibTransId="{A0441B49-7419-48A3-8A4C-17E90CCD6C49}"/>
    <dgm:cxn modelId="{6D514908-18D3-4265-9FF9-2567C8FD6BE8}" type="presOf" srcId="{700995AD-AD4B-4FF3-BB18-4E9626D7400D}" destId="{0C3AEF13-CE98-4758-BACC-CE7F9D3EBD97}" srcOrd="0" destOrd="0" presId="urn:microsoft.com/office/officeart/2005/8/layout/hierarchy3"/>
    <dgm:cxn modelId="{18E99DBC-A04B-4E6C-91AE-55C17AFA3DF0}" type="presOf" srcId="{7DF1014A-9BE2-4B9F-AB0E-099CF9160C57}" destId="{0B21F6C9-F1DD-454E-B3C2-CE3A0810DBE7}" srcOrd="0" destOrd="0" presId="urn:microsoft.com/office/officeart/2005/8/layout/hierarchy3"/>
    <dgm:cxn modelId="{7E7DCFBF-04D1-4582-9305-0353CE504317}" type="presOf" srcId="{74373E30-2691-4CAF-9C58-B7837F0246A5}" destId="{3068D346-2E1C-473F-9CA4-BEEFE3F7E202}" srcOrd="0" destOrd="0" presId="urn:microsoft.com/office/officeart/2005/8/layout/hierarchy3"/>
    <dgm:cxn modelId="{0E154833-5A48-460B-B9A4-7612F28D707B}" srcId="{D15663DF-AC91-4AA4-B2C5-52B6D1BD61CB}" destId="{4ABA82DF-49AE-4403-B508-A6D88B2209CA}" srcOrd="0" destOrd="0" parTransId="{9BC6CCD6-6183-4781-A17F-3EF3A2B26A44}" sibTransId="{3D5881EB-69D2-4B72-99E4-9649CCC52F0F}"/>
    <dgm:cxn modelId="{E4AFAA7C-EAE1-4ACB-A35D-7EC4AD73676A}" type="presOf" srcId="{95913A3B-DD50-4BCB-AD8D-13D145EE6012}" destId="{13D4BE30-B3EA-47C1-AE9F-F74F1BAD40D8}" srcOrd="0" destOrd="0" presId="urn:microsoft.com/office/officeart/2005/8/layout/hierarchy3"/>
    <dgm:cxn modelId="{F60A6B33-F53C-4B4D-B405-3DCDA5754C5D}" type="presOf" srcId="{1D792BF3-4DD4-4CFE-BA5D-56742B3628F0}" destId="{F150DCFB-BA54-4C22-971A-8B008AE9AFD4}" srcOrd="0" destOrd="0" presId="urn:microsoft.com/office/officeart/2005/8/layout/hierarchy3"/>
    <dgm:cxn modelId="{05D10934-BA4C-41F9-8D51-CE8FDF7592B5}" type="presOf" srcId="{4569A5F6-7FA7-440D-AC64-B8C2CBB974BA}" destId="{917A5DE5-B632-4383-89DA-4FD00BF7EB94}" srcOrd="0" destOrd="0" presId="urn:microsoft.com/office/officeart/2005/8/layout/hierarchy3"/>
    <dgm:cxn modelId="{948AF552-70C6-4207-9A57-1C45178193C7}" srcId="{D15663DF-AC91-4AA4-B2C5-52B6D1BD61CB}" destId="{1D792BF3-4DD4-4CFE-BA5D-56742B3628F0}" srcOrd="1" destOrd="0" parTransId="{58003057-7733-40E2-9357-9A29F4202A45}" sibTransId="{13C7CCAA-E44C-455D-9153-1E09064FCA70}"/>
    <dgm:cxn modelId="{96485AEE-CDEC-4B36-A1C4-D8BBA799B83A}" type="presOf" srcId="{88B99EED-C6AE-4893-A2BA-101D5E407165}" destId="{42AFD830-A0E2-4DD4-8011-766F3750AEA7}" srcOrd="0" destOrd="0" presId="urn:microsoft.com/office/officeart/2005/8/layout/hierarchy3"/>
    <dgm:cxn modelId="{B413E0ED-C43E-44E6-B4E9-C778C45AC8CE}" type="presOf" srcId="{35ABCC3C-4974-4396-AFFC-BBCAFAD826DB}" destId="{8BDD81EA-D758-4DBA-BB1D-0C41F279C7C5}" srcOrd="0" destOrd="0" presId="urn:microsoft.com/office/officeart/2005/8/layout/hierarchy3"/>
    <dgm:cxn modelId="{1BDACED8-C4FE-4C99-BA2C-0C1D78227196}" type="presOf" srcId="{58003057-7733-40E2-9357-9A29F4202A45}" destId="{C6A34A5B-21ED-4150-AD96-B1877F9BBDD6}" srcOrd="0" destOrd="0" presId="urn:microsoft.com/office/officeart/2005/8/layout/hierarchy3"/>
    <dgm:cxn modelId="{B26C9AD7-7C7F-4450-94C4-AEB7D7A954F4}" srcId="{C4CED2FC-167E-46C4-9046-904605A5C12A}" destId="{D15663DF-AC91-4AA4-B2C5-52B6D1BD61CB}" srcOrd="3" destOrd="0" parTransId="{6BFBF6BC-91CE-4DC3-99A5-AFEBD04BAEF1}" sibTransId="{EFBCCD88-FC6C-4ABA-903D-E7AD3C29B852}"/>
    <dgm:cxn modelId="{09EBC2C7-E0CE-4C51-8991-77C222BC5787}" type="presOf" srcId="{670C1A25-EDA8-4C1A-A099-48F8891790C8}" destId="{FBBB213E-1CA1-489F-8D8D-F5E2078B5754}" srcOrd="1" destOrd="0" presId="urn:microsoft.com/office/officeart/2005/8/layout/hierarchy3"/>
    <dgm:cxn modelId="{2BE6927C-62AA-4A27-939F-DB6783663CF5}" type="presOf" srcId="{9BC6CCD6-6183-4781-A17F-3EF3A2B26A44}" destId="{1155703F-0ABB-4E05-9352-42E40EF3C4A9}" srcOrd="0" destOrd="0" presId="urn:microsoft.com/office/officeart/2005/8/layout/hierarchy3"/>
    <dgm:cxn modelId="{75BA96D1-AF49-407C-B96C-D1482EF71CCD}" srcId="{21B26D41-08AA-4E23-B9EF-6971CF4F3020}" destId="{25B7F44C-5AA9-43D7-8957-CBD9CAC0CC10}" srcOrd="1" destOrd="0" parTransId="{3EDF5F89-54B1-44B6-B494-BD4804C204C8}" sibTransId="{911F6C37-5E20-4C63-AD70-B61EA82206FD}"/>
    <dgm:cxn modelId="{F346D938-A1B8-4E72-ABF1-62F546C3A9AD}" srcId="{670C1A25-EDA8-4C1A-A099-48F8891790C8}" destId="{74373E30-2691-4CAF-9C58-B7837F0246A5}" srcOrd="1" destOrd="0" parTransId="{BACD4B09-4EC2-43B9-B98D-D9868E34A6A7}" sibTransId="{B74D22DF-266C-414E-B2BB-D529DEFABCA4}"/>
    <dgm:cxn modelId="{E4EA7B29-C0F7-41AC-BFB6-034973DF93AC}" type="presOf" srcId="{28C3508C-58A1-4A18-AF88-9F41BFD7D8D5}" destId="{A0D7531F-1EE9-4058-9137-4360BD52C0B3}" srcOrd="0" destOrd="0" presId="urn:microsoft.com/office/officeart/2005/8/layout/hierarchy3"/>
    <dgm:cxn modelId="{61A65D02-71D4-41E6-ACF1-8D666E162F12}" type="presOf" srcId="{EB1F36CC-3DB9-441E-929E-F651C6BFFFE4}" destId="{EE5908A7-BFF7-4525-BFEF-2CAE77BA1F4E}" srcOrd="0" destOrd="0" presId="urn:microsoft.com/office/officeart/2005/8/layout/hierarchy3"/>
    <dgm:cxn modelId="{EA8D5D10-560F-4EA1-9736-477DDE84A7AE}" type="presOf" srcId="{25B7F44C-5AA9-43D7-8957-CBD9CAC0CC10}" destId="{451B19EF-1B87-4D5A-AFAD-956909505935}" srcOrd="0" destOrd="0" presId="urn:microsoft.com/office/officeart/2005/8/layout/hierarchy3"/>
    <dgm:cxn modelId="{78CC3192-6A37-406F-923A-69CCDAFCF2AC}" srcId="{D15663DF-AC91-4AA4-B2C5-52B6D1BD61CB}" destId="{66B3DEFA-E719-4D0D-9BB1-175D9A39B2EE}" srcOrd="3" destOrd="0" parTransId="{7730C57E-6EC0-4D29-B499-1129C8F0B6BF}" sibTransId="{FF634473-64B6-4E6A-A336-34285A08709E}"/>
    <dgm:cxn modelId="{85A24A68-9EE8-4E49-B99C-3B46B8460CFF}" srcId="{C4CED2FC-167E-46C4-9046-904605A5C12A}" destId="{670C1A25-EDA8-4C1A-A099-48F8891790C8}" srcOrd="2" destOrd="0" parTransId="{5799EF81-A9B7-44B9-B744-BBB62EA48D0B}" sibTransId="{1BE010EA-F713-4B29-B6DA-B07F9690D7D1}"/>
    <dgm:cxn modelId="{C9770437-D5D4-4083-BE39-D1159986D814}" type="presOf" srcId="{4ABA82DF-49AE-4403-B508-A6D88B2209CA}" destId="{A0FB3B96-4413-4D7E-84CF-B6231E1CEC46}" srcOrd="0" destOrd="0" presId="urn:microsoft.com/office/officeart/2005/8/layout/hierarchy3"/>
    <dgm:cxn modelId="{BB480645-441C-4CA6-BD96-F5201D89C4DE}" srcId="{C4CED2FC-167E-46C4-9046-904605A5C12A}" destId="{21B26D41-08AA-4E23-B9EF-6971CF4F3020}" srcOrd="1" destOrd="0" parTransId="{8BA23CD7-7E10-4023-9044-6D84F018B733}" sibTransId="{457BAD0E-C0C3-425C-8570-6151E41287B8}"/>
    <dgm:cxn modelId="{8332490F-6831-41C4-B1B3-5CC47A2DD530}" type="presOf" srcId="{C4CED2FC-167E-46C4-9046-904605A5C12A}" destId="{05BF7565-0D1D-4BF6-B8F8-218260F0B776}" srcOrd="0" destOrd="0" presId="urn:microsoft.com/office/officeart/2005/8/layout/hierarchy3"/>
    <dgm:cxn modelId="{7BFEF2AE-FF99-496E-A414-43E6E0299323}" srcId="{C4CED2FC-167E-46C4-9046-904605A5C12A}" destId="{7DF1014A-9BE2-4B9F-AB0E-099CF9160C57}" srcOrd="0" destOrd="0" parTransId="{4D4F8260-BA7A-41E5-BCD6-161EB9620873}" sibTransId="{E4569FA0-AB94-47DC-93E0-A7113B9C83C6}"/>
    <dgm:cxn modelId="{322C05FB-D346-4FC9-8464-FE082B782880}" type="presOf" srcId="{DD0A9723-284D-4961-84FF-2EF0273E3EC3}" destId="{2A48A963-7C22-4930-9B07-56FC6EBC0856}" srcOrd="0" destOrd="0" presId="urn:microsoft.com/office/officeart/2005/8/layout/hierarchy3"/>
    <dgm:cxn modelId="{6A99AEFD-84BC-4E65-876E-7B13E8ABB9E2}" srcId="{7DF1014A-9BE2-4B9F-AB0E-099CF9160C57}" destId="{88B99EED-C6AE-4893-A2BA-101D5E407165}" srcOrd="1" destOrd="0" parTransId="{FE8274C6-2263-422F-8869-74990B69FBF6}" sibTransId="{6881F837-4C11-4EFF-A5E3-19F9742C3716}"/>
    <dgm:cxn modelId="{92B13361-EA43-4522-A0E3-1EECFD7DC458}" type="presParOf" srcId="{05BF7565-0D1D-4BF6-B8F8-218260F0B776}" destId="{A6A31764-D465-4211-8017-9BE82E51F700}" srcOrd="0" destOrd="0" presId="urn:microsoft.com/office/officeart/2005/8/layout/hierarchy3"/>
    <dgm:cxn modelId="{EF621372-DD7A-4756-B349-F5E24D6D2BAF}" type="presParOf" srcId="{A6A31764-D465-4211-8017-9BE82E51F700}" destId="{C87FEC8F-EDB7-4727-998B-00E14B5F54A4}" srcOrd="0" destOrd="0" presId="urn:microsoft.com/office/officeart/2005/8/layout/hierarchy3"/>
    <dgm:cxn modelId="{1148133A-316B-4240-8001-AB5995872162}" type="presParOf" srcId="{C87FEC8F-EDB7-4727-998B-00E14B5F54A4}" destId="{0B21F6C9-F1DD-454E-B3C2-CE3A0810DBE7}" srcOrd="0" destOrd="0" presId="urn:microsoft.com/office/officeart/2005/8/layout/hierarchy3"/>
    <dgm:cxn modelId="{ACC5B87A-1650-4BCB-A997-373248535E01}" type="presParOf" srcId="{C87FEC8F-EDB7-4727-998B-00E14B5F54A4}" destId="{35FE4D74-D7C6-4606-ADF9-5F60020031A4}" srcOrd="1" destOrd="0" presId="urn:microsoft.com/office/officeart/2005/8/layout/hierarchy3"/>
    <dgm:cxn modelId="{846F97B7-E00C-42E4-8124-1BD7808BA50F}" type="presParOf" srcId="{A6A31764-D465-4211-8017-9BE82E51F700}" destId="{89ED63B2-7D5C-4220-8B3C-E0ACE8BD3BD9}" srcOrd="1" destOrd="0" presId="urn:microsoft.com/office/officeart/2005/8/layout/hierarchy3"/>
    <dgm:cxn modelId="{AD89F9F6-654D-48B7-AED4-20E5512462BD}" type="presParOf" srcId="{89ED63B2-7D5C-4220-8B3C-E0ACE8BD3BD9}" destId="{76BD9386-F38F-4397-943F-197F399D622E}" srcOrd="0" destOrd="0" presId="urn:microsoft.com/office/officeart/2005/8/layout/hierarchy3"/>
    <dgm:cxn modelId="{52E50E66-076F-424A-9D4D-799FD91971B5}" type="presParOf" srcId="{89ED63B2-7D5C-4220-8B3C-E0ACE8BD3BD9}" destId="{13D4BE30-B3EA-47C1-AE9F-F74F1BAD40D8}" srcOrd="1" destOrd="0" presId="urn:microsoft.com/office/officeart/2005/8/layout/hierarchy3"/>
    <dgm:cxn modelId="{B7EE2641-E333-4BBB-B06E-2A2005F5B98B}" type="presParOf" srcId="{89ED63B2-7D5C-4220-8B3C-E0ACE8BD3BD9}" destId="{47B1870F-26A9-4CCA-A974-3A47EA79F2CD}" srcOrd="2" destOrd="0" presId="urn:microsoft.com/office/officeart/2005/8/layout/hierarchy3"/>
    <dgm:cxn modelId="{9F57A233-4F28-4462-B06E-475557BD59E2}" type="presParOf" srcId="{89ED63B2-7D5C-4220-8B3C-E0ACE8BD3BD9}" destId="{42AFD830-A0E2-4DD4-8011-766F3750AEA7}" srcOrd="3" destOrd="0" presId="urn:microsoft.com/office/officeart/2005/8/layout/hierarchy3"/>
    <dgm:cxn modelId="{E461C31D-9163-4F0F-8419-B1B7898F40CE}" type="presParOf" srcId="{89ED63B2-7D5C-4220-8B3C-E0ACE8BD3BD9}" destId="{EE5908A7-BFF7-4525-BFEF-2CAE77BA1F4E}" srcOrd="4" destOrd="0" presId="urn:microsoft.com/office/officeart/2005/8/layout/hierarchy3"/>
    <dgm:cxn modelId="{A0550B45-FDB0-418D-85E2-952DDB3C82B9}" type="presParOf" srcId="{89ED63B2-7D5C-4220-8B3C-E0ACE8BD3BD9}" destId="{CA6433C5-6A2F-4CF3-A5DB-1079E2687D29}" srcOrd="5" destOrd="0" presId="urn:microsoft.com/office/officeart/2005/8/layout/hierarchy3"/>
    <dgm:cxn modelId="{79FE2E80-D05C-455E-BCE0-339CF753D519}" type="presParOf" srcId="{05BF7565-0D1D-4BF6-B8F8-218260F0B776}" destId="{6F5FDE90-5540-48B8-89FE-6A7A651FBC53}" srcOrd="1" destOrd="0" presId="urn:microsoft.com/office/officeart/2005/8/layout/hierarchy3"/>
    <dgm:cxn modelId="{5CD4FDD4-A671-451A-A6EB-B6A525541DD6}" type="presParOf" srcId="{6F5FDE90-5540-48B8-89FE-6A7A651FBC53}" destId="{2C504A45-C240-4EC4-9129-AD06E8FAB968}" srcOrd="0" destOrd="0" presId="urn:microsoft.com/office/officeart/2005/8/layout/hierarchy3"/>
    <dgm:cxn modelId="{2237780C-4697-4E80-9DA8-3CF9BB10181C}" type="presParOf" srcId="{2C504A45-C240-4EC4-9129-AD06E8FAB968}" destId="{00E6AB6F-DACE-4C62-95D4-5BDFF9BEC53F}" srcOrd="0" destOrd="0" presId="urn:microsoft.com/office/officeart/2005/8/layout/hierarchy3"/>
    <dgm:cxn modelId="{8C4EF958-32C2-451A-A0FF-D9C5508F7726}" type="presParOf" srcId="{2C504A45-C240-4EC4-9129-AD06E8FAB968}" destId="{94B4C744-DDB4-45EE-B8A9-0E01EDFCAF82}" srcOrd="1" destOrd="0" presId="urn:microsoft.com/office/officeart/2005/8/layout/hierarchy3"/>
    <dgm:cxn modelId="{4A354E6C-E052-4516-9D73-556E87B6E0CC}" type="presParOf" srcId="{6F5FDE90-5540-48B8-89FE-6A7A651FBC53}" destId="{C259BD3F-2950-4ACD-A555-46AA831244DD}" srcOrd="1" destOrd="0" presId="urn:microsoft.com/office/officeart/2005/8/layout/hierarchy3"/>
    <dgm:cxn modelId="{8EB01D28-5BC9-43A9-B944-89A3AF2B03DD}" type="presParOf" srcId="{C259BD3F-2950-4ACD-A555-46AA831244DD}" destId="{0E6087AF-AD55-46E0-908D-DE47F8FBF724}" srcOrd="0" destOrd="0" presId="urn:microsoft.com/office/officeart/2005/8/layout/hierarchy3"/>
    <dgm:cxn modelId="{1F33099B-DB72-4955-B613-5544B4830297}" type="presParOf" srcId="{C259BD3F-2950-4ACD-A555-46AA831244DD}" destId="{0C3AEF13-CE98-4758-BACC-CE7F9D3EBD97}" srcOrd="1" destOrd="0" presId="urn:microsoft.com/office/officeart/2005/8/layout/hierarchy3"/>
    <dgm:cxn modelId="{5ECE5F6D-6030-42D7-B112-FE04C0F8EB99}" type="presParOf" srcId="{C259BD3F-2950-4ACD-A555-46AA831244DD}" destId="{4C020E34-2368-4DA9-810C-8619CD1E275B}" srcOrd="2" destOrd="0" presId="urn:microsoft.com/office/officeart/2005/8/layout/hierarchy3"/>
    <dgm:cxn modelId="{7220B282-9C77-47DC-B6B2-F49A32F14D49}" type="presParOf" srcId="{C259BD3F-2950-4ACD-A555-46AA831244DD}" destId="{451B19EF-1B87-4D5A-AFAD-956909505935}" srcOrd="3" destOrd="0" presId="urn:microsoft.com/office/officeart/2005/8/layout/hierarchy3"/>
    <dgm:cxn modelId="{28F831E1-14E2-46FA-96E0-6D5BB4CE099D}" type="presParOf" srcId="{05BF7565-0D1D-4BF6-B8F8-218260F0B776}" destId="{D2B477FD-7AEA-4FA7-B48C-B42CBDCB7C41}" srcOrd="2" destOrd="0" presId="urn:microsoft.com/office/officeart/2005/8/layout/hierarchy3"/>
    <dgm:cxn modelId="{84B7C451-2F30-4E7A-9FC8-1FA80CF7D8BF}" type="presParOf" srcId="{D2B477FD-7AEA-4FA7-B48C-B42CBDCB7C41}" destId="{4CB4C69C-6D66-4E94-8D0A-6E920D32DFCE}" srcOrd="0" destOrd="0" presId="urn:microsoft.com/office/officeart/2005/8/layout/hierarchy3"/>
    <dgm:cxn modelId="{9C5174FF-E595-46A7-9071-6F67CDA7282E}" type="presParOf" srcId="{4CB4C69C-6D66-4E94-8D0A-6E920D32DFCE}" destId="{FE68CD24-66E8-4993-9679-BD03015ADEA7}" srcOrd="0" destOrd="0" presId="urn:microsoft.com/office/officeart/2005/8/layout/hierarchy3"/>
    <dgm:cxn modelId="{9943DA76-7130-469A-8B4E-3555A21C2DFD}" type="presParOf" srcId="{4CB4C69C-6D66-4E94-8D0A-6E920D32DFCE}" destId="{FBBB213E-1CA1-489F-8D8D-F5E2078B5754}" srcOrd="1" destOrd="0" presId="urn:microsoft.com/office/officeart/2005/8/layout/hierarchy3"/>
    <dgm:cxn modelId="{DD3DF44C-1907-485F-AEFD-53BEA5EE8BBC}" type="presParOf" srcId="{D2B477FD-7AEA-4FA7-B48C-B42CBDCB7C41}" destId="{DB6E5613-D6F8-4017-80DF-DBCA9561CA30}" srcOrd="1" destOrd="0" presId="urn:microsoft.com/office/officeart/2005/8/layout/hierarchy3"/>
    <dgm:cxn modelId="{B37B45B9-2219-44AD-9CC9-633B23B3EE06}" type="presParOf" srcId="{DB6E5613-D6F8-4017-80DF-DBCA9561CA30}" destId="{2A48A963-7C22-4930-9B07-56FC6EBC0856}" srcOrd="0" destOrd="0" presId="urn:microsoft.com/office/officeart/2005/8/layout/hierarchy3"/>
    <dgm:cxn modelId="{871805CA-D80F-4F3A-971B-D28065EFFB65}" type="presParOf" srcId="{DB6E5613-D6F8-4017-80DF-DBCA9561CA30}" destId="{917A5DE5-B632-4383-89DA-4FD00BF7EB94}" srcOrd="1" destOrd="0" presId="urn:microsoft.com/office/officeart/2005/8/layout/hierarchy3"/>
    <dgm:cxn modelId="{72EAE0F6-B7B8-4A41-8A7C-B249259D6736}" type="presParOf" srcId="{DB6E5613-D6F8-4017-80DF-DBCA9561CA30}" destId="{CA3BA25A-861B-4ED3-BE0D-A27F8A285273}" srcOrd="2" destOrd="0" presId="urn:microsoft.com/office/officeart/2005/8/layout/hierarchy3"/>
    <dgm:cxn modelId="{672B5968-1FF5-4F7A-97B5-B1E3FC6336EE}" type="presParOf" srcId="{DB6E5613-D6F8-4017-80DF-DBCA9561CA30}" destId="{3068D346-2E1C-473F-9CA4-BEEFE3F7E202}" srcOrd="3" destOrd="0" presId="urn:microsoft.com/office/officeart/2005/8/layout/hierarchy3"/>
    <dgm:cxn modelId="{6A3CEB69-6B6E-4381-8F5F-CBF823798D4B}" type="presParOf" srcId="{DB6E5613-D6F8-4017-80DF-DBCA9561CA30}" destId="{8BDD81EA-D758-4DBA-BB1D-0C41F279C7C5}" srcOrd="4" destOrd="0" presId="urn:microsoft.com/office/officeart/2005/8/layout/hierarchy3"/>
    <dgm:cxn modelId="{DCC3CA83-C774-4C0E-9A08-4CBE1C096582}" type="presParOf" srcId="{DB6E5613-D6F8-4017-80DF-DBCA9561CA30}" destId="{A0D7531F-1EE9-4058-9137-4360BD52C0B3}" srcOrd="5" destOrd="0" presId="urn:microsoft.com/office/officeart/2005/8/layout/hierarchy3"/>
    <dgm:cxn modelId="{3D9A0069-9ECC-42D5-B61C-AE61E5CB6D99}" type="presParOf" srcId="{05BF7565-0D1D-4BF6-B8F8-218260F0B776}" destId="{DE572AE9-1B51-4055-BE42-5BB5B784C40A}" srcOrd="3" destOrd="0" presId="urn:microsoft.com/office/officeart/2005/8/layout/hierarchy3"/>
    <dgm:cxn modelId="{86A3294B-6C1F-45C7-B3EA-F1860F88EECC}" type="presParOf" srcId="{DE572AE9-1B51-4055-BE42-5BB5B784C40A}" destId="{477CC666-4D44-4EC3-9371-63042C099991}" srcOrd="0" destOrd="0" presId="urn:microsoft.com/office/officeart/2005/8/layout/hierarchy3"/>
    <dgm:cxn modelId="{96135A84-68A0-407A-A57A-4B76656F89A6}" type="presParOf" srcId="{477CC666-4D44-4EC3-9371-63042C099991}" destId="{5F45BE48-D2EC-4ADF-9F06-7A134D5FE1ED}" srcOrd="0" destOrd="0" presId="urn:microsoft.com/office/officeart/2005/8/layout/hierarchy3"/>
    <dgm:cxn modelId="{AD6FC869-D64F-49AE-B0A7-13358FB3C1CE}" type="presParOf" srcId="{477CC666-4D44-4EC3-9371-63042C099991}" destId="{9E76A40D-1D15-47EB-9F76-029E181FD902}" srcOrd="1" destOrd="0" presId="urn:microsoft.com/office/officeart/2005/8/layout/hierarchy3"/>
    <dgm:cxn modelId="{ECCD75E5-7B78-40A8-A2A4-3390B1E2E7CF}" type="presParOf" srcId="{DE572AE9-1B51-4055-BE42-5BB5B784C40A}" destId="{92515A78-A553-440F-83EC-56BBEA5EAE24}" srcOrd="1" destOrd="0" presId="urn:microsoft.com/office/officeart/2005/8/layout/hierarchy3"/>
    <dgm:cxn modelId="{738F7C3E-B2FC-4E21-8251-C80D18273DAE}" type="presParOf" srcId="{92515A78-A553-440F-83EC-56BBEA5EAE24}" destId="{1155703F-0ABB-4E05-9352-42E40EF3C4A9}" srcOrd="0" destOrd="0" presId="urn:microsoft.com/office/officeart/2005/8/layout/hierarchy3"/>
    <dgm:cxn modelId="{D30F947B-540C-409D-B2E8-AA2F96CAE741}" type="presParOf" srcId="{92515A78-A553-440F-83EC-56BBEA5EAE24}" destId="{A0FB3B96-4413-4D7E-84CF-B6231E1CEC46}" srcOrd="1" destOrd="0" presId="urn:microsoft.com/office/officeart/2005/8/layout/hierarchy3"/>
    <dgm:cxn modelId="{A858C822-D271-4090-8927-6B80A967472F}" type="presParOf" srcId="{92515A78-A553-440F-83EC-56BBEA5EAE24}" destId="{C6A34A5B-21ED-4150-AD96-B1877F9BBDD6}" srcOrd="2" destOrd="0" presId="urn:microsoft.com/office/officeart/2005/8/layout/hierarchy3"/>
    <dgm:cxn modelId="{39988B53-582D-4DCB-A3D5-D96946AB726C}" type="presParOf" srcId="{92515A78-A553-440F-83EC-56BBEA5EAE24}" destId="{F150DCFB-BA54-4C22-971A-8B008AE9AFD4}" srcOrd="3" destOrd="0" presId="urn:microsoft.com/office/officeart/2005/8/layout/hierarchy3"/>
    <dgm:cxn modelId="{71530832-5463-4326-85D8-0786980C28FB}" type="presParOf" srcId="{92515A78-A553-440F-83EC-56BBEA5EAE24}" destId="{82A3430E-F2C5-4341-BC76-72BB6EC2456C}" srcOrd="4" destOrd="0" presId="urn:microsoft.com/office/officeart/2005/8/layout/hierarchy3"/>
    <dgm:cxn modelId="{B6BE3785-7FEB-4A96-88CC-CD94C88D16A3}" type="presParOf" srcId="{92515A78-A553-440F-83EC-56BBEA5EAE24}" destId="{A4D3307C-F664-44D2-8DF7-BF5055A63685}" srcOrd="5" destOrd="0" presId="urn:microsoft.com/office/officeart/2005/8/layout/hierarchy3"/>
    <dgm:cxn modelId="{6055616B-768E-4D4E-9EE6-A4029D3CC6C6}" type="presParOf" srcId="{92515A78-A553-440F-83EC-56BBEA5EAE24}" destId="{5A370514-8440-49B0-9FB2-C1B014AFCE2E}" srcOrd="6" destOrd="0" presId="urn:microsoft.com/office/officeart/2005/8/layout/hierarchy3"/>
    <dgm:cxn modelId="{924246BA-39D1-48E0-8902-95BC694D969D}" type="presParOf" srcId="{92515A78-A553-440F-83EC-56BBEA5EAE24}" destId="{8823F224-BA0E-4382-AFBE-CDC54B8129C5}" srcOrd="7" destOrd="0" presId="urn:microsoft.com/office/officeart/2005/8/layout/hierarchy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27B25D6-624A-4F47-8CAD-024B02481C0B}" type="doc">
      <dgm:prSet loTypeId="urn:microsoft.com/office/officeart/2005/8/layout/vList2" loCatId="list" qsTypeId="urn:microsoft.com/office/officeart/2005/8/quickstyle/simple3" qsCatId="simple" csTypeId="urn:microsoft.com/office/officeart/2005/8/colors/colorful1#3" csCatId="colorful" phldr="1"/>
      <dgm:spPr/>
      <dgm:t>
        <a:bodyPr/>
        <a:lstStyle/>
        <a:p>
          <a:endParaRPr lang="ru-RU"/>
        </a:p>
      </dgm:t>
    </dgm:pt>
    <dgm:pt modelId="{C8960244-669D-438A-AF56-42822EBF3A22}">
      <dgm:prSet phldrT="[Текст]"/>
      <dgm:spPr/>
      <dgm:t>
        <a:bodyPr/>
        <a:lstStyle/>
        <a:p>
          <a:pPr algn="l"/>
          <a:r>
            <a:rPr lang="uz-Cyrl-UZ" altLang="ru-RU" smtClean="0">
              <a:latin typeface="Times New Roman" panose="02020603050405020304" pitchFamily="18" charset="0"/>
            </a:rPr>
            <a:t>Ўсиш </a:t>
          </a:r>
          <a:endParaRPr lang="ru-RU" dirty="0"/>
        </a:p>
      </dgm:t>
    </dgm:pt>
    <dgm:pt modelId="{9D6B13A6-B4BD-4E7C-B4BA-1425120FC4C2}" type="parTrans" cxnId="{2DD7ECE0-F710-435C-B126-4A0D1FACF5F6}">
      <dgm:prSet/>
      <dgm:spPr/>
      <dgm:t>
        <a:bodyPr/>
        <a:lstStyle/>
        <a:p>
          <a:endParaRPr lang="ru-RU"/>
        </a:p>
      </dgm:t>
    </dgm:pt>
    <dgm:pt modelId="{3E617385-BE51-4D8F-AEB7-46FA42C9ED7A}" type="sibTrans" cxnId="{2DD7ECE0-F710-435C-B126-4A0D1FACF5F6}">
      <dgm:prSet/>
      <dgm:spPr/>
      <dgm:t>
        <a:bodyPr/>
        <a:lstStyle/>
        <a:p>
          <a:endParaRPr lang="ru-RU"/>
        </a:p>
      </dgm:t>
    </dgm:pt>
    <dgm:pt modelId="{9107A47F-7103-4B33-A5E1-EE1AA7C5A770}">
      <dgm:prSet phldrT="[Текст]"/>
      <dgm:spPr/>
      <dgm:t>
        <a:bodyPr/>
        <a:lstStyle/>
        <a:p>
          <a:r>
            <a:rPr lang="uz-Cyrl-UZ" b="1" i="1" dirty="0" smtClean="0"/>
            <a:t>Ў</a:t>
          </a:r>
          <a:r>
            <a:rPr lang="ru-RU" b="1" i="1" dirty="0" err="1" smtClean="0"/>
            <a:t>симликларнинг</a:t>
          </a:r>
          <a:r>
            <a:rPr lang="ru-RU" b="1" i="1" dirty="0" smtClean="0"/>
            <a:t> </a:t>
          </a:r>
          <a:r>
            <a:rPr lang="ru-RU" b="1" i="1" dirty="0" err="1" smtClean="0"/>
            <a:t>ўсиши</a:t>
          </a:r>
          <a:r>
            <a:rPr lang="ru-RU" dirty="0" smtClean="0"/>
            <a:t> </a:t>
          </a:r>
          <a:r>
            <a:rPr lang="ru-RU" dirty="0" err="1" smtClean="0"/>
            <a:t>деганда</a:t>
          </a:r>
          <a:r>
            <a:rPr lang="ru-RU" dirty="0" smtClean="0"/>
            <a:t> </a:t>
          </a:r>
          <a:r>
            <a:rPr lang="ru-RU" dirty="0" err="1" smtClean="0"/>
            <a:t>ўсимликлар</a:t>
          </a:r>
          <a:r>
            <a:rPr lang="ru-RU" dirty="0" smtClean="0"/>
            <a:t> </a:t>
          </a:r>
          <a:r>
            <a:rPr lang="ru-RU" dirty="0" err="1" smtClean="0"/>
            <a:t>массасининг</a:t>
          </a:r>
          <a:r>
            <a:rPr lang="ru-RU" dirty="0" smtClean="0"/>
            <a:t> </a:t>
          </a:r>
          <a:r>
            <a:rPr lang="ru-RU" dirty="0" err="1" smtClean="0"/>
            <a:t>ва</a:t>
          </a:r>
          <a:r>
            <a:rPr lang="ru-RU" dirty="0" smtClean="0"/>
            <a:t> </a:t>
          </a:r>
          <a:r>
            <a:rPr lang="ru-RU" dirty="0" err="1" smtClean="0"/>
            <a:t>ҳажмининг</a:t>
          </a:r>
          <a:r>
            <a:rPr lang="ru-RU" dirty="0" smtClean="0"/>
            <a:t> </a:t>
          </a:r>
          <a:r>
            <a:rPr lang="ru-RU" dirty="0" err="1" smtClean="0"/>
            <a:t>ошиши</a:t>
          </a:r>
          <a:r>
            <a:rPr lang="ru-RU" dirty="0" smtClean="0"/>
            <a:t> </a:t>
          </a:r>
          <a:r>
            <a:rPr lang="ru-RU" dirty="0" err="1" smtClean="0"/>
            <a:t>назарда</a:t>
          </a:r>
          <a:r>
            <a:rPr lang="ru-RU" dirty="0" smtClean="0"/>
            <a:t> </a:t>
          </a:r>
          <a:r>
            <a:rPr lang="ru-RU" dirty="0" err="1" smtClean="0"/>
            <a:t>тутилади</a:t>
          </a:r>
          <a:endParaRPr lang="ru-RU" dirty="0"/>
        </a:p>
      </dgm:t>
    </dgm:pt>
    <dgm:pt modelId="{F1A612CD-BEAC-48C3-B7F3-9DB123DE8D6D}" type="parTrans" cxnId="{CB340F03-7385-4F78-90E3-F6FBAB92794C}">
      <dgm:prSet/>
      <dgm:spPr/>
      <dgm:t>
        <a:bodyPr/>
        <a:lstStyle/>
        <a:p>
          <a:endParaRPr lang="ru-RU"/>
        </a:p>
      </dgm:t>
    </dgm:pt>
    <dgm:pt modelId="{306C8683-4DBC-4983-B676-CD935F30B8CD}" type="sibTrans" cxnId="{CB340F03-7385-4F78-90E3-F6FBAB92794C}">
      <dgm:prSet/>
      <dgm:spPr/>
      <dgm:t>
        <a:bodyPr/>
        <a:lstStyle/>
        <a:p>
          <a:endParaRPr lang="ru-RU"/>
        </a:p>
      </dgm:t>
    </dgm:pt>
    <dgm:pt modelId="{DC6784EF-2838-459E-B9F3-80C327DA0337}">
      <dgm:prSet phldrT="[Текст]"/>
      <dgm:spPr/>
      <dgm:t>
        <a:bodyPr/>
        <a:lstStyle/>
        <a:p>
          <a:r>
            <a:rPr lang="uz-Cyrl-UZ" altLang="ru-RU" smtClean="0">
              <a:latin typeface="Times New Roman" panose="02020603050405020304" pitchFamily="18" charset="0"/>
            </a:rPr>
            <a:t>Ривожланиш</a:t>
          </a:r>
          <a:endParaRPr lang="ru-RU" dirty="0"/>
        </a:p>
      </dgm:t>
    </dgm:pt>
    <dgm:pt modelId="{3AF20FE8-CB30-4667-9320-34CF8A57A280}" type="parTrans" cxnId="{3F65F66A-69A3-4CAA-A931-2585054FBEC6}">
      <dgm:prSet/>
      <dgm:spPr/>
      <dgm:t>
        <a:bodyPr/>
        <a:lstStyle/>
        <a:p>
          <a:endParaRPr lang="ru-RU"/>
        </a:p>
      </dgm:t>
    </dgm:pt>
    <dgm:pt modelId="{A7E9309B-40EB-4A34-A733-DEAA7CAC1C5D}" type="sibTrans" cxnId="{3F65F66A-69A3-4CAA-A931-2585054FBEC6}">
      <dgm:prSet/>
      <dgm:spPr/>
      <dgm:t>
        <a:bodyPr/>
        <a:lstStyle/>
        <a:p>
          <a:endParaRPr lang="ru-RU"/>
        </a:p>
      </dgm:t>
    </dgm:pt>
    <dgm:pt modelId="{C0454603-F323-4B41-BEB7-351AA2856876}">
      <dgm:prSet phldrT="[Текст]"/>
      <dgm:spPr/>
      <dgm:t>
        <a:bodyPr/>
        <a:lstStyle/>
        <a:p>
          <a:r>
            <a:rPr lang="uz-Cyrl-UZ" b="1" i="1" dirty="0" smtClean="0"/>
            <a:t>Ў</a:t>
          </a:r>
          <a:r>
            <a:rPr lang="ru-RU" b="1" i="1" dirty="0" err="1" smtClean="0"/>
            <a:t>симликларнинг</a:t>
          </a:r>
          <a:r>
            <a:rPr lang="ru-RU" b="1" i="1" dirty="0" smtClean="0"/>
            <a:t> </a:t>
          </a:r>
          <a:r>
            <a:rPr lang="ru-RU" b="1" i="1" dirty="0" err="1" smtClean="0"/>
            <a:t>ривожланиши</a:t>
          </a:r>
          <a:r>
            <a:rPr lang="ru-RU" dirty="0" smtClean="0"/>
            <a:t> </a:t>
          </a:r>
          <a:r>
            <a:rPr lang="ru-RU" dirty="0" err="1" smtClean="0"/>
            <a:t>деб</a:t>
          </a:r>
          <a:r>
            <a:rPr lang="ru-RU" dirty="0" smtClean="0"/>
            <a:t> </a:t>
          </a:r>
          <a:r>
            <a:rPr lang="ru-RU" dirty="0" err="1" smtClean="0"/>
            <a:t>сифатий</a:t>
          </a:r>
          <a:r>
            <a:rPr lang="ru-RU" dirty="0" smtClean="0"/>
            <a:t> </a:t>
          </a:r>
          <a:r>
            <a:rPr lang="ru-RU" dirty="0" err="1" smtClean="0"/>
            <a:t>ўзгаришлар</a:t>
          </a:r>
          <a:r>
            <a:rPr lang="ru-RU" dirty="0" smtClean="0"/>
            <a:t> </a:t>
          </a:r>
          <a:r>
            <a:rPr lang="ru-RU" dirty="0" err="1" smtClean="0"/>
            <a:t>содир</a:t>
          </a:r>
          <a:r>
            <a:rPr lang="ru-RU" dirty="0" smtClean="0"/>
            <a:t> </a:t>
          </a:r>
          <a:r>
            <a:rPr lang="ru-RU" dirty="0" err="1" smtClean="0"/>
            <a:t>бўлиши</a:t>
          </a:r>
          <a:r>
            <a:rPr lang="ru-RU" dirty="0" smtClean="0"/>
            <a:t> </a:t>
          </a:r>
          <a:r>
            <a:rPr lang="ru-RU" dirty="0" err="1" smtClean="0"/>
            <a:t>тушинилади</a:t>
          </a:r>
          <a:r>
            <a:rPr lang="ru-RU" dirty="0" smtClean="0"/>
            <a:t> (</a:t>
          </a:r>
          <a:r>
            <a:rPr lang="ru-RU" dirty="0" err="1" smtClean="0"/>
            <a:t>турли</a:t>
          </a:r>
          <a:r>
            <a:rPr lang="ru-RU" dirty="0" smtClean="0"/>
            <a:t> </a:t>
          </a:r>
          <a:r>
            <a:rPr lang="ru-RU" dirty="0" err="1" smtClean="0"/>
            <a:t>фазалар</a:t>
          </a:r>
          <a:r>
            <a:rPr lang="ru-RU" dirty="0" smtClean="0"/>
            <a:t> - </a:t>
          </a:r>
          <a:r>
            <a:rPr lang="ru-RU" dirty="0" err="1" smtClean="0"/>
            <a:t>кўкариш</a:t>
          </a:r>
          <a:r>
            <a:rPr lang="ru-RU" dirty="0" smtClean="0"/>
            <a:t>, </a:t>
          </a:r>
          <a:r>
            <a:rPr lang="ru-RU" dirty="0" err="1" smtClean="0"/>
            <a:t>майсалашдан</a:t>
          </a:r>
          <a:r>
            <a:rPr lang="ru-RU" dirty="0" smtClean="0"/>
            <a:t> </a:t>
          </a:r>
          <a:r>
            <a:rPr lang="ru-RU" dirty="0" err="1" smtClean="0"/>
            <a:t>бошлаб</a:t>
          </a:r>
          <a:r>
            <a:rPr lang="ru-RU" dirty="0" smtClean="0"/>
            <a:t> </a:t>
          </a:r>
          <a:r>
            <a:rPr lang="ru-RU" dirty="0" err="1" smtClean="0"/>
            <a:t>уруғ</a:t>
          </a:r>
          <a:r>
            <a:rPr lang="ru-RU" dirty="0" smtClean="0"/>
            <a:t> </a:t>
          </a:r>
          <a:r>
            <a:rPr lang="ru-RU" dirty="0" err="1" smtClean="0"/>
            <a:t>ва</a:t>
          </a:r>
          <a:r>
            <a:rPr lang="ru-RU" dirty="0" smtClean="0"/>
            <a:t> </a:t>
          </a:r>
          <a:r>
            <a:rPr lang="ru-RU" dirty="0" err="1" smtClean="0"/>
            <a:t>меваларнинг</a:t>
          </a:r>
          <a:r>
            <a:rPr lang="ru-RU" dirty="0" smtClean="0"/>
            <a:t> </a:t>
          </a:r>
          <a:r>
            <a:rPr lang="ru-RU" dirty="0" err="1" smtClean="0"/>
            <a:t>пишишигача</a:t>
          </a:r>
          <a:r>
            <a:rPr lang="ru-RU" dirty="0" smtClean="0"/>
            <a:t> </a:t>
          </a:r>
          <a:r>
            <a:rPr lang="ru-RU" dirty="0" err="1" smtClean="0"/>
            <a:t>бўлган</a:t>
          </a:r>
          <a:r>
            <a:rPr lang="ru-RU" dirty="0" smtClean="0"/>
            <a:t> </a:t>
          </a:r>
          <a:r>
            <a:rPr lang="ru-RU" dirty="0" err="1" smtClean="0"/>
            <a:t>даврда</a:t>
          </a:r>
          <a:r>
            <a:rPr lang="ru-RU" dirty="0" smtClean="0"/>
            <a:t> </a:t>
          </a:r>
          <a:r>
            <a:rPr lang="ru-RU" dirty="0" err="1" smtClean="0"/>
            <a:t>содир</a:t>
          </a:r>
          <a:r>
            <a:rPr lang="ru-RU" dirty="0" smtClean="0"/>
            <a:t> </a:t>
          </a:r>
          <a:r>
            <a:rPr lang="ru-RU" dirty="0" err="1" smtClean="0"/>
            <a:t>бўладиган</a:t>
          </a:r>
          <a:r>
            <a:rPr lang="ru-RU" dirty="0" smtClean="0"/>
            <a:t>) </a:t>
          </a:r>
          <a:r>
            <a:rPr lang="ru-RU" dirty="0" err="1" smtClean="0"/>
            <a:t>сифатий</a:t>
          </a:r>
          <a:r>
            <a:rPr lang="ru-RU" dirty="0" smtClean="0"/>
            <a:t> </a:t>
          </a:r>
          <a:r>
            <a:rPr lang="ru-RU" dirty="0" err="1" smtClean="0"/>
            <a:t>ўзгаришлар</a:t>
          </a:r>
          <a:r>
            <a:rPr lang="ru-RU" dirty="0" smtClean="0"/>
            <a:t> </a:t>
          </a:r>
          <a:r>
            <a:rPr lang="ru-RU" dirty="0" err="1" smtClean="0"/>
            <a:t>кўзда</a:t>
          </a:r>
          <a:r>
            <a:rPr lang="ru-RU" dirty="0" smtClean="0"/>
            <a:t> </a:t>
          </a:r>
          <a:r>
            <a:rPr lang="ru-RU" dirty="0" err="1" smtClean="0"/>
            <a:t>тутилади</a:t>
          </a:r>
          <a:r>
            <a:rPr lang="ru-RU" dirty="0" smtClean="0"/>
            <a:t>.</a:t>
          </a:r>
          <a:endParaRPr lang="ru-RU" dirty="0"/>
        </a:p>
      </dgm:t>
    </dgm:pt>
    <dgm:pt modelId="{E5FBA1E2-C349-4CE8-87C4-F505BE7C1AA6}" type="parTrans" cxnId="{DF1A2A0F-E76E-4C83-AD65-240900680DAE}">
      <dgm:prSet/>
      <dgm:spPr/>
      <dgm:t>
        <a:bodyPr/>
        <a:lstStyle/>
        <a:p>
          <a:endParaRPr lang="ru-RU"/>
        </a:p>
      </dgm:t>
    </dgm:pt>
    <dgm:pt modelId="{2D36D787-ECBD-49EB-95FF-7CC848701D6C}" type="sibTrans" cxnId="{DF1A2A0F-E76E-4C83-AD65-240900680DAE}">
      <dgm:prSet/>
      <dgm:spPr/>
      <dgm:t>
        <a:bodyPr/>
        <a:lstStyle/>
        <a:p>
          <a:endParaRPr lang="ru-RU"/>
        </a:p>
      </dgm:t>
    </dgm:pt>
    <dgm:pt modelId="{6C33B484-B249-4153-8369-4019AFC96611}" type="pres">
      <dgm:prSet presAssocID="{527B25D6-624A-4F47-8CAD-024B02481C0B}" presName="linear" presStyleCnt="0">
        <dgm:presLayoutVars>
          <dgm:animLvl val="lvl"/>
          <dgm:resizeHandles val="exact"/>
        </dgm:presLayoutVars>
      </dgm:prSet>
      <dgm:spPr/>
      <dgm:t>
        <a:bodyPr/>
        <a:lstStyle/>
        <a:p>
          <a:endParaRPr lang="ru-RU"/>
        </a:p>
      </dgm:t>
    </dgm:pt>
    <dgm:pt modelId="{0807D32E-74BD-4708-9B23-497CD2126DAF}" type="pres">
      <dgm:prSet presAssocID="{C8960244-669D-438A-AF56-42822EBF3A22}" presName="parentText" presStyleLbl="node1" presStyleIdx="0" presStyleCnt="2" custScaleX="32832" custLinFactNeighborX="-37412" custLinFactNeighborY="-4372">
        <dgm:presLayoutVars>
          <dgm:chMax val="0"/>
          <dgm:bulletEnabled val="1"/>
        </dgm:presLayoutVars>
      </dgm:prSet>
      <dgm:spPr/>
      <dgm:t>
        <a:bodyPr/>
        <a:lstStyle/>
        <a:p>
          <a:endParaRPr lang="ru-RU"/>
        </a:p>
      </dgm:t>
    </dgm:pt>
    <dgm:pt modelId="{817B9A3C-5779-4E04-9CA0-BC348507F482}" type="pres">
      <dgm:prSet presAssocID="{C8960244-669D-438A-AF56-42822EBF3A22}" presName="childText" presStyleLbl="revTx" presStyleIdx="0" presStyleCnt="2">
        <dgm:presLayoutVars>
          <dgm:bulletEnabled val="1"/>
        </dgm:presLayoutVars>
      </dgm:prSet>
      <dgm:spPr/>
      <dgm:t>
        <a:bodyPr/>
        <a:lstStyle/>
        <a:p>
          <a:endParaRPr lang="ru-RU"/>
        </a:p>
      </dgm:t>
    </dgm:pt>
    <dgm:pt modelId="{7D5C9AC2-53AA-4946-BD77-69E42878F2A4}" type="pres">
      <dgm:prSet presAssocID="{DC6784EF-2838-459E-B9F3-80C327DA0337}" presName="parentText" presStyleLbl="node1" presStyleIdx="1" presStyleCnt="2" custScaleX="32710" custLinFactNeighborX="-33978" custLinFactNeighborY="-1716">
        <dgm:presLayoutVars>
          <dgm:chMax val="0"/>
          <dgm:bulletEnabled val="1"/>
        </dgm:presLayoutVars>
      </dgm:prSet>
      <dgm:spPr/>
      <dgm:t>
        <a:bodyPr/>
        <a:lstStyle/>
        <a:p>
          <a:endParaRPr lang="ru-RU"/>
        </a:p>
      </dgm:t>
    </dgm:pt>
    <dgm:pt modelId="{98A38F53-6072-45F1-AFDF-585E672E0B61}" type="pres">
      <dgm:prSet presAssocID="{DC6784EF-2838-459E-B9F3-80C327DA0337}" presName="childText" presStyleLbl="revTx" presStyleIdx="1" presStyleCnt="2">
        <dgm:presLayoutVars>
          <dgm:bulletEnabled val="1"/>
        </dgm:presLayoutVars>
      </dgm:prSet>
      <dgm:spPr/>
      <dgm:t>
        <a:bodyPr/>
        <a:lstStyle/>
        <a:p>
          <a:endParaRPr lang="ru-RU"/>
        </a:p>
      </dgm:t>
    </dgm:pt>
  </dgm:ptLst>
  <dgm:cxnLst>
    <dgm:cxn modelId="{9FFA0F0D-7C79-4BFE-9E53-393B5F60CA07}" type="presOf" srcId="{C0454603-F323-4B41-BEB7-351AA2856876}" destId="{98A38F53-6072-45F1-AFDF-585E672E0B61}" srcOrd="0" destOrd="0" presId="urn:microsoft.com/office/officeart/2005/8/layout/vList2"/>
    <dgm:cxn modelId="{DF1A2A0F-E76E-4C83-AD65-240900680DAE}" srcId="{DC6784EF-2838-459E-B9F3-80C327DA0337}" destId="{C0454603-F323-4B41-BEB7-351AA2856876}" srcOrd="0" destOrd="0" parTransId="{E5FBA1E2-C349-4CE8-87C4-F505BE7C1AA6}" sibTransId="{2D36D787-ECBD-49EB-95FF-7CC848701D6C}"/>
    <dgm:cxn modelId="{3F65F66A-69A3-4CAA-A931-2585054FBEC6}" srcId="{527B25D6-624A-4F47-8CAD-024B02481C0B}" destId="{DC6784EF-2838-459E-B9F3-80C327DA0337}" srcOrd="1" destOrd="0" parTransId="{3AF20FE8-CB30-4667-9320-34CF8A57A280}" sibTransId="{A7E9309B-40EB-4A34-A733-DEAA7CAC1C5D}"/>
    <dgm:cxn modelId="{74B06855-974A-4D4E-B023-2D92F2084F41}" type="presOf" srcId="{DC6784EF-2838-459E-B9F3-80C327DA0337}" destId="{7D5C9AC2-53AA-4946-BD77-69E42878F2A4}" srcOrd="0" destOrd="0" presId="urn:microsoft.com/office/officeart/2005/8/layout/vList2"/>
    <dgm:cxn modelId="{2DD7ECE0-F710-435C-B126-4A0D1FACF5F6}" srcId="{527B25D6-624A-4F47-8CAD-024B02481C0B}" destId="{C8960244-669D-438A-AF56-42822EBF3A22}" srcOrd="0" destOrd="0" parTransId="{9D6B13A6-B4BD-4E7C-B4BA-1425120FC4C2}" sibTransId="{3E617385-BE51-4D8F-AEB7-46FA42C9ED7A}"/>
    <dgm:cxn modelId="{74B0F4B3-077F-47D5-B609-C077823E1BFB}" type="presOf" srcId="{9107A47F-7103-4B33-A5E1-EE1AA7C5A770}" destId="{817B9A3C-5779-4E04-9CA0-BC348507F482}" srcOrd="0" destOrd="0" presId="urn:microsoft.com/office/officeart/2005/8/layout/vList2"/>
    <dgm:cxn modelId="{19B278E6-8EF9-4AD6-A5C2-4352F61596CF}" type="presOf" srcId="{C8960244-669D-438A-AF56-42822EBF3A22}" destId="{0807D32E-74BD-4708-9B23-497CD2126DAF}" srcOrd="0" destOrd="0" presId="urn:microsoft.com/office/officeart/2005/8/layout/vList2"/>
    <dgm:cxn modelId="{CB340F03-7385-4F78-90E3-F6FBAB92794C}" srcId="{C8960244-669D-438A-AF56-42822EBF3A22}" destId="{9107A47F-7103-4B33-A5E1-EE1AA7C5A770}" srcOrd="0" destOrd="0" parTransId="{F1A612CD-BEAC-48C3-B7F3-9DB123DE8D6D}" sibTransId="{306C8683-4DBC-4983-B676-CD935F30B8CD}"/>
    <dgm:cxn modelId="{1ABF522A-D10A-4744-9690-0612BFB71E87}" type="presOf" srcId="{527B25D6-624A-4F47-8CAD-024B02481C0B}" destId="{6C33B484-B249-4153-8369-4019AFC96611}" srcOrd="0" destOrd="0" presId="urn:microsoft.com/office/officeart/2005/8/layout/vList2"/>
    <dgm:cxn modelId="{4B963385-5762-4A03-A47D-3DFA9219F0DA}" type="presParOf" srcId="{6C33B484-B249-4153-8369-4019AFC96611}" destId="{0807D32E-74BD-4708-9B23-497CD2126DAF}" srcOrd="0" destOrd="0" presId="urn:microsoft.com/office/officeart/2005/8/layout/vList2"/>
    <dgm:cxn modelId="{72A6B2B8-3F96-4503-BB23-6B81BF8A24D0}" type="presParOf" srcId="{6C33B484-B249-4153-8369-4019AFC96611}" destId="{817B9A3C-5779-4E04-9CA0-BC348507F482}" srcOrd="1" destOrd="0" presId="urn:microsoft.com/office/officeart/2005/8/layout/vList2"/>
    <dgm:cxn modelId="{F859E688-F6B0-4FEE-B9E3-95C5A991AD52}" type="presParOf" srcId="{6C33B484-B249-4153-8369-4019AFC96611}" destId="{7D5C9AC2-53AA-4946-BD77-69E42878F2A4}" srcOrd="2" destOrd="0" presId="urn:microsoft.com/office/officeart/2005/8/layout/vList2"/>
    <dgm:cxn modelId="{1C133697-FD84-4D15-86A2-BAD4DDFA983A}" type="presParOf" srcId="{6C33B484-B249-4153-8369-4019AFC96611}" destId="{98A38F53-6072-45F1-AFDF-585E672E0B61}" srcOrd="3" destOrd="0" presId="urn:microsoft.com/office/officeart/2005/8/layout/vList2"/>
  </dgm:cxnLst>
  <dgm:bg>
    <a:pattFill prst="dotGrid">
      <a:fgClr>
        <a:schemeClr val="accent1"/>
      </a:fgClr>
      <a:bgClr>
        <a:schemeClr val="bg1"/>
      </a:bgClr>
    </a:patt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9FA55F-9031-4FD6-9F90-F50F1558308B}" type="doc">
      <dgm:prSet loTypeId="urn:microsoft.com/office/officeart/2005/8/layout/arrow2" loCatId="process" qsTypeId="urn:microsoft.com/office/officeart/2005/8/quickstyle/simple5" qsCatId="simple" csTypeId="urn:microsoft.com/office/officeart/2005/8/colors/accent1_2" csCatId="accent1" phldr="1"/>
      <dgm:spPr/>
    </dgm:pt>
    <dgm:pt modelId="{6728F6DD-C2E0-4BD9-95E2-11CDB7B52405}">
      <dgm:prSet phldrT="[Текст]"/>
      <dgm:spPr/>
      <dgm:t>
        <a:bodyPr/>
        <a:lstStyle/>
        <a:p>
          <a:r>
            <a:rPr lang="ru-RU" b="1" i="1" dirty="0" err="1" smtClean="0"/>
            <a:t>Дастлабки</a:t>
          </a:r>
          <a:r>
            <a:rPr lang="ru-RU" b="1" i="1" dirty="0" smtClean="0"/>
            <a:t> </a:t>
          </a:r>
          <a:r>
            <a:rPr lang="ru-RU" b="1" i="1" dirty="0" err="1" smtClean="0"/>
            <a:t>турғунлик</a:t>
          </a:r>
          <a:r>
            <a:rPr lang="ru-RU" b="1" i="1" dirty="0" smtClean="0"/>
            <a:t> </a:t>
          </a:r>
          <a:r>
            <a:rPr lang="ru-RU" b="1" i="1" dirty="0" err="1" smtClean="0"/>
            <a:t>сокинлик</a:t>
          </a:r>
          <a:r>
            <a:rPr lang="ru-RU" b="1" i="1" dirty="0" smtClean="0"/>
            <a:t> </a:t>
          </a:r>
          <a:r>
            <a:rPr lang="ru-RU" b="1" i="1" dirty="0" err="1" smtClean="0"/>
            <a:t>даври</a:t>
          </a:r>
          <a:endParaRPr lang="ru-RU" dirty="0"/>
        </a:p>
      </dgm:t>
    </dgm:pt>
    <dgm:pt modelId="{A68A3841-F2C6-448C-850E-04D4E2C679CA}" type="parTrans" cxnId="{10241B6B-8A83-49D2-BB7F-808D1923CED4}">
      <dgm:prSet/>
      <dgm:spPr/>
      <dgm:t>
        <a:bodyPr/>
        <a:lstStyle/>
        <a:p>
          <a:endParaRPr lang="ru-RU"/>
        </a:p>
      </dgm:t>
    </dgm:pt>
    <dgm:pt modelId="{7CB88280-C2C4-464C-8D86-E1FDFDD80AAD}" type="sibTrans" cxnId="{10241B6B-8A83-49D2-BB7F-808D1923CED4}">
      <dgm:prSet/>
      <dgm:spPr/>
      <dgm:t>
        <a:bodyPr/>
        <a:lstStyle/>
        <a:p>
          <a:endParaRPr lang="ru-RU"/>
        </a:p>
      </dgm:t>
    </dgm:pt>
    <dgm:pt modelId="{1E1DB5EE-22CE-4A81-B792-D8F5F4CD5030}">
      <dgm:prSet phldrT="[Текст]"/>
      <dgm:spPr/>
      <dgm:t>
        <a:bodyPr/>
        <a:lstStyle/>
        <a:p>
          <a:r>
            <a:rPr lang="ru-RU" b="1" i="1" dirty="0" err="1" smtClean="0"/>
            <a:t>Ёшлик</a:t>
          </a:r>
          <a:r>
            <a:rPr lang="ru-RU" dirty="0" smtClean="0"/>
            <a:t> </a:t>
          </a:r>
          <a:r>
            <a:rPr lang="ru-RU" dirty="0" err="1" smtClean="0"/>
            <a:t>даври</a:t>
          </a:r>
          <a:endParaRPr lang="ru-RU" dirty="0"/>
        </a:p>
      </dgm:t>
    </dgm:pt>
    <dgm:pt modelId="{7FDEE2DD-8215-4B65-A9B4-8FA3487D5405}" type="parTrans" cxnId="{5540B885-C2FE-4DE0-9549-D7F78B32A8A4}">
      <dgm:prSet/>
      <dgm:spPr/>
      <dgm:t>
        <a:bodyPr/>
        <a:lstStyle/>
        <a:p>
          <a:endParaRPr lang="ru-RU"/>
        </a:p>
      </dgm:t>
    </dgm:pt>
    <dgm:pt modelId="{1EF57C5A-3465-4075-AC0F-ECAD394ADCC7}" type="sibTrans" cxnId="{5540B885-C2FE-4DE0-9549-D7F78B32A8A4}">
      <dgm:prSet/>
      <dgm:spPr/>
      <dgm:t>
        <a:bodyPr/>
        <a:lstStyle/>
        <a:p>
          <a:endParaRPr lang="ru-RU"/>
        </a:p>
      </dgm:t>
    </dgm:pt>
    <dgm:pt modelId="{D6F78D32-A481-48E8-B5DA-50D1EC948E58}">
      <dgm:prSet phldrT="[Текст]"/>
      <dgm:spPr/>
      <dgm:t>
        <a:bodyPr/>
        <a:lstStyle/>
        <a:p>
          <a:r>
            <a:rPr lang="ru-RU" b="1" i="1" dirty="0" err="1" smtClean="0"/>
            <a:t>Генератив</a:t>
          </a:r>
          <a:r>
            <a:rPr lang="ru-RU" dirty="0" smtClean="0"/>
            <a:t> </a:t>
          </a:r>
          <a:r>
            <a:rPr lang="ru-RU" dirty="0" err="1" smtClean="0"/>
            <a:t>давр</a:t>
          </a:r>
          <a:endParaRPr lang="ru-RU" dirty="0"/>
        </a:p>
      </dgm:t>
    </dgm:pt>
    <dgm:pt modelId="{87818CF7-CAFB-4E64-A4E1-39F4554FDB2A}" type="parTrans" cxnId="{2B3CDFA0-7695-4B09-B0F0-D07A21E4FE79}">
      <dgm:prSet/>
      <dgm:spPr/>
      <dgm:t>
        <a:bodyPr/>
        <a:lstStyle/>
        <a:p>
          <a:endParaRPr lang="ru-RU"/>
        </a:p>
      </dgm:t>
    </dgm:pt>
    <dgm:pt modelId="{8EEDFF9E-88C9-4CA3-A34D-48C9EFC60736}" type="sibTrans" cxnId="{2B3CDFA0-7695-4B09-B0F0-D07A21E4FE79}">
      <dgm:prSet/>
      <dgm:spPr/>
      <dgm:t>
        <a:bodyPr/>
        <a:lstStyle/>
        <a:p>
          <a:endParaRPr lang="ru-RU"/>
        </a:p>
      </dgm:t>
    </dgm:pt>
    <dgm:pt modelId="{27A39E90-6CA0-434D-A082-8302CC7BBD85}">
      <dgm:prSet/>
      <dgm:spPr/>
      <dgm:t>
        <a:bodyPr/>
        <a:lstStyle/>
        <a:p>
          <a:r>
            <a:rPr lang="ru-RU" b="1" i="1" dirty="0" err="1" smtClean="0"/>
            <a:t>Қарилик</a:t>
          </a:r>
          <a:r>
            <a:rPr lang="ru-RU" b="1" i="1" dirty="0" smtClean="0"/>
            <a:t> (</a:t>
          </a:r>
          <a:r>
            <a:rPr lang="ru-RU" b="1" i="1" dirty="0" err="1" smtClean="0"/>
            <a:t>сенил</a:t>
          </a:r>
          <a:r>
            <a:rPr lang="ru-RU" b="1" i="1" dirty="0" smtClean="0"/>
            <a:t>) </a:t>
          </a:r>
          <a:r>
            <a:rPr lang="ru-RU" b="1" i="1" dirty="0" err="1" smtClean="0"/>
            <a:t>даври</a:t>
          </a:r>
          <a:endParaRPr lang="ru-RU" dirty="0"/>
        </a:p>
      </dgm:t>
    </dgm:pt>
    <dgm:pt modelId="{12FD0231-F06D-43E9-8806-C039F0FAC704}" type="parTrans" cxnId="{203B5544-3B52-41F6-B756-1F396FDF9C50}">
      <dgm:prSet/>
      <dgm:spPr/>
      <dgm:t>
        <a:bodyPr/>
        <a:lstStyle/>
        <a:p>
          <a:endParaRPr lang="ru-RU"/>
        </a:p>
      </dgm:t>
    </dgm:pt>
    <dgm:pt modelId="{510E2FA4-BDAF-4DBC-8C6C-A833BDD35C6B}" type="sibTrans" cxnId="{203B5544-3B52-41F6-B756-1F396FDF9C50}">
      <dgm:prSet/>
      <dgm:spPr/>
      <dgm:t>
        <a:bodyPr/>
        <a:lstStyle/>
        <a:p>
          <a:endParaRPr lang="ru-RU"/>
        </a:p>
      </dgm:t>
    </dgm:pt>
    <dgm:pt modelId="{D54E4715-7455-4E2A-8365-EE782E5A545F}" type="pres">
      <dgm:prSet presAssocID="{E09FA55F-9031-4FD6-9F90-F50F1558308B}" presName="arrowDiagram" presStyleCnt="0">
        <dgm:presLayoutVars>
          <dgm:chMax val="5"/>
          <dgm:dir/>
          <dgm:resizeHandles val="exact"/>
        </dgm:presLayoutVars>
      </dgm:prSet>
      <dgm:spPr/>
    </dgm:pt>
    <dgm:pt modelId="{63681EB8-1851-4C72-BF6F-6166D0ADDBAB}" type="pres">
      <dgm:prSet presAssocID="{E09FA55F-9031-4FD6-9F90-F50F1558308B}" presName="arrow" presStyleLbl="bgShp" presStyleIdx="0" presStyleCnt="1" custAng="322484" custScaleX="129508"/>
      <dgm:spPr/>
    </dgm:pt>
    <dgm:pt modelId="{B0F57B29-E218-48CC-AECA-CA8751396044}" type="pres">
      <dgm:prSet presAssocID="{E09FA55F-9031-4FD6-9F90-F50F1558308B}" presName="arrowDiagram4" presStyleCnt="0"/>
      <dgm:spPr/>
    </dgm:pt>
    <dgm:pt modelId="{6A06C498-976D-4612-922A-28A207652560}" type="pres">
      <dgm:prSet presAssocID="{6728F6DD-C2E0-4BD9-95E2-11CDB7B52405}" presName="bullet4a" presStyleLbl="node1" presStyleIdx="0" presStyleCnt="4" custLinFactX="-100000" custLinFactY="-100000" custLinFactNeighborX="-172535" custLinFactNeighborY="-169975"/>
      <dgm:spPr/>
    </dgm:pt>
    <dgm:pt modelId="{AAA641FB-4C3E-4063-B932-729D923BAA70}" type="pres">
      <dgm:prSet presAssocID="{6728F6DD-C2E0-4BD9-95E2-11CDB7B52405}" presName="textBox4a" presStyleLbl="revTx" presStyleIdx="0" presStyleCnt="4" custLinFactNeighborX="-88891" custLinFactNeighborY="-27054">
        <dgm:presLayoutVars>
          <dgm:bulletEnabled val="1"/>
        </dgm:presLayoutVars>
      </dgm:prSet>
      <dgm:spPr/>
      <dgm:t>
        <a:bodyPr/>
        <a:lstStyle/>
        <a:p>
          <a:endParaRPr lang="ru-RU"/>
        </a:p>
      </dgm:t>
    </dgm:pt>
    <dgm:pt modelId="{58921B23-14A8-41C3-91F2-50335CE6B8E7}" type="pres">
      <dgm:prSet presAssocID="{1E1DB5EE-22CE-4A81-B792-D8F5F4CD5030}" presName="bullet4b" presStyleLbl="node1" presStyleIdx="1" presStyleCnt="4" custLinFactNeighborX="20696" custLinFactNeighborY="-69729"/>
      <dgm:spPr/>
    </dgm:pt>
    <dgm:pt modelId="{025D65A1-9E8E-40C6-9F39-D0AD2E6596EF}" type="pres">
      <dgm:prSet presAssocID="{1E1DB5EE-22CE-4A81-B792-D8F5F4CD5030}" presName="textBox4b" presStyleLbl="revTx" presStyleIdx="1" presStyleCnt="4">
        <dgm:presLayoutVars>
          <dgm:bulletEnabled val="1"/>
        </dgm:presLayoutVars>
      </dgm:prSet>
      <dgm:spPr/>
      <dgm:t>
        <a:bodyPr/>
        <a:lstStyle/>
        <a:p>
          <a:endParaRPr lang="ru-RU"/>
        </a:p>
      </dgm:t>
    </dgm:pt>
    <dgm:pt modelId="{7D1124E2-845E-41F1-9DA6-7102E765E873}" type="pres">
      <dgm:prSet presAssocID="{D6F78D32-A481-48E8-B5DA-50D1EC948E58}" presName="bullet4c" presStyleLbl="node1" presStyleIdx="2" presStyleCnt="4"/>
      <dgm:spPr/>
    </dgm:pt>
    <dgm:pt modelId="{2BA3078A-5E0E-44A4-B7B8-D255A4109AB9}" type="pres">
      <dgm:prSet presAssocID="{D6F78D32-A481-48E8-B5DA-50D1EC948E58}" presName="textBox4c" presStyleLbl="revTx" presStyleIdx="2" presStyleCnt="4">
        <dgm:presLayoutVars>
          <dgm:bulletEnabled val="1"/>
        </dgm:presLayoutVars>
      </dgm:prSet>
      <dgm:spPr/>
      <dgm:t>
        <a:bodyPr/>
        <a:lstStyle/>
        <a:p>
          <a:endParaRPr lang="ru-RU"/>
        </a:p>
      </dgm:t>
    </dgm:pt>
    <dgm:pt modelId="{DAE4D070-9FA9-4A08-9900-D8B2E594FCF5}" type="pres">
      <dgm:prSet presAssocID="{27A39E90-6CA0-434D-A082-8302CC7BBD85}" presName="bullet4d" presStyleLbl="node1" presStyleIdx="3" presStyleCnt="4"/>
      <dgm:spPr/>
    </dgm:pt>
    <dgm:pt modelId="{3353DC2F-C1AD-450B-BA9F-DDAFA45B2C0F}" type="pres">
      <dgm:prSet presAssocID="{27A39E90-6CA0-434D-A082-8302CC7BBD85}" presName="textBox4d" presStyleLbl="revTx" presStyleIdx="3" presStyleCnt="4">
        <dgm:presLayoutVars>
          <dgm:bulletEnabled val="1"/>
        </dgm:presLayoutVars>
      </dgm:prSet>
      <dgm:spPr/>
      <dgm:t>
        <a:bodyPr/>
        <a:lstStyle/>
        <a:p>
          <a:endParaRPr lang="ru-RU"/>
        </a:p>
      </dgm:t>
    </dgm:pt>
  </dgm:ptLst>
  <dgm:cxnLst>
    <dgm:cxn modelId="{2B3CDFA0-7695-4B09-B0F0-D07A21E4FE79}" srcId="{E09FA55F-9031-4FD6-9F90-F50F1558308B}" destId="{D6F78D32-A481-48E8-B5DA-50D1EC948E58}" srcOrd="2" destOrd="0" parTransId="{87818CF7-CAFB-4E64-A4E1-39F4554FDB2A}" sibTransId="{8EEDFF9E-88C9-4CA3-A34D-48C9EFC60736}"/>
    <dgm:cxn modelId="{C616967D-8BF1-4EA8-9FB9-2B8B709967B8}" type="presOf" srcId="{1E1DB5EE-22CE-4A81-B792-D8F5F4CD5030}" destId="{025D65A1-9E8E-40C6-9F39-D0AD2E6596EF}" srcOrd="0" destOrd="0" presId="urn:microsoft.com/office/officeart/2005/8/layout/arrow2"/>
    <dgm:cxn modelId="{10241B6B-8A83-49D2-BB7F-808D1923CED4}" srcId="{E09FA55F-9031-4FD6-9F90-F50F1558308B}" destId="{6728F6DD-C2E0-4BD9-95E2-11CDB7B52405}" srcOrd="0" destOrd="0" parTransId="{A68A3841-F2C6-448C-850E-04D4E2C679CA}" sibTransId="{7CB88280-C2C4-464C-8D86-E1FDFDD80AAD}"/>
    <dgm:cxn modelId="{468104B7-BAE7-441A-8E21-A41F6DC16AC6}" type="presOf" srcId="{E09FA55F-9031-4FD6-9F90-F50F1558308B}" destId="{D54E4715-7455-4E2A-8365-EE782E5A545F}" srcOrd="0" destOrd="0" presId="urn:microsoft.com/office/officeart/2005/8/layout/arrow2"/>
    <dgm:cxn modelId="{798A99A4-D7B2-4B31-832B-F7856ACF0605}" type="presOf" srcId="{27A39E90-6CA0-434D-A082-8302CC7BBD85}" destId="{3353DC2F-C1AD-450B-BA9F-DDAFA45B2C0F}" srcOrd="0" destOrd="0" presId="urn:microsoft.com/office/officeart/2005/8/layout/arrow2"/>
    <dgm:cxn modelId="{A293116C-3776-46C4-9429-88B54B8A820C}" type="presOf" srcId="{6728F6DD-C2E0-4BD9-95E2-11CDB7B52405}" destId="{AAA641FB-4C3E-4063-B932-729D923BAA70}" srcOrd="0" destOrd="0" presId="urn:microsoft.com/office/officeart/2005/8/layout/arrow2"/>
    <dgm:cxn modelId="{5540B885-C2FE-4DE0-9549-D7F78B32A8A4}" srcId="{E09FA55F-9031-4FD6-9F90-F50F1558308B}" destId="{1E1DB5EE-22CE-4A81-B792-D8F5F4CD5030}" srcOrd="1" destOrd="0" parTransId="{7FDEE2DD-8215-4B65-A9B4-8FA3487D5405}" sibTransId="{1EF57C5A-3465-4075-AC0F-ECAD394ADCC7}"/>
    <dgm:cxn modelId="{203B5544-3B52-41F6-B756-1F396FDF9C50}" srcId="{E09FA55F-9031-4FD6-9F90-F50F1558308B}" destId="{27A39E90-6CA0-434D-A082-8302CC7BBD85}" srcOrd="3" destOrd="0" parTransId="{12FD0231-F06D-43E9-8806-C039F0FAC704}" sibTransId="{510E2FA4-BDAF-4DBC-8C6C-A833BDD35C6B}"/>
    <dgm:cxn modelId="{AE75DF0D-B69F-4DEA-913D-F436DBF1DE18}" type="presOf" srcId="{D6F78D32-A481-48E8-B5DA-50D1EC948E58}" destId="{2BA3078A-5E0E-44A4-B7B8-D255A4109AB9}" srcOrd="0" destOrd="0" presId="urn:microsoft.com/office/officeart/2005/8/layout/arrow2"/>
    <dgm:cxn modelId="{101AA5E7-65C6-4AA5-A408-25713A100597}" type="presParOf" srcId="{D54E4715-7455-4E2A-8365-EE782E5A545F}" destId="{63681EB8-1851-4C72-BF6F-6166D0ADDBAB}" srcOrd="0" destOrd="0" presId="urn:microsoft.com/office/officeart/2005/8/layout/arrow2"/>
    <dgm:cxn modelId="{3AD515B8-B13D-4A98-B0BA-E707BE84FAFA}" type="presParOf" srcId="{D54E4715-7455-4E2A-8365-EE782E5A545F}" destId="{B0F57B29-E218-48CC-AECA-CA8751396044}" srcOrd="1" destOrd="0" presId="urn:microsoft.com/office/officeart/2005/8/layout/arrow2"/>
    <dgm:cxn modelId="{C184568F-B9D4-47A1-AF63-F8F8863BE100}" type="presParOf" srcId="{B0F57B29-E218-48CC-AECA-CA8751396044}" destId="{6A06C498-976D-4612-922A-28A207652560}" srcOrd="0" destOrd="0" presId="urn:microsoft.com/office/officeart/2005/8/layout/arrow2"/>
    <dgm:cxn modelId="{C31F02A1-3308-4853-A4F0-84B0947BEBDD}" type="presParOf" srcId="{B0F57B29-E218-48CC-AECA-CA8751396044}" destId="{AAA641FB-4C3E-4063-B932-729D923BAA70}" srcOrd="1" destOrd="0" presId="urn:microsoft.com/office/officeart/2005/8/layout/arrow2"/>
    <dgm:cxn modelId="{DB8AAB9E-C96C-4B6D-A73C-D31F43E6B4CD}" type="presParOf" srcId="{B0F57B29-E218-48CC-AECA-CA8751396044}" destId="{58921B23-14A8-41C3-91F2-50335CE6B8E7}" srcOrd="2" destOrd="0" presId="urn:microsoft.com/office/officeart/2005/8/layout/arrow2"/>
    <dgm:cxn modelId="{3B81BE4B-3ABD-4F3B-969A-D883F3375451}" type="presParOf" srcId="{B0F57B29-E218-48CC-AECA-CA8751396044}" destId="{025D65A1-9E8E-40C6-9F39-D0AD2E6596EF}" srcOrd="3" destOrd="0" presId="urn:microsoft.com/office/officeart/2005/8/layout/arrow2"/>
    <dgm:cxn modelId="{3CAB7386-A662-4623-A30B-46B2F93B6692}" type="presParOf" srcId="{B0F57B29-E218-48CC-AECA-CA8751396044}" destId="{7D1124E2-845E-41F1-9DA6-7102E765E873}" srcOrd="4" destOrd="0" presId="urn:microsoft.com/office/officeart/2005/8/layout/arrow2"/>
    <dgm:cxn modelId="{0393AFF8-C821-4924-B180-6EEB692A3D15}" type="presParOf" srcId="{B0F57B29-E218-48CC-AECA-CA8751396044}" destId="{2BA3078A-5E0E-44A4-B7B8-D255A4109AB9}" srcOrd="5" destOrd="0" presId="urn:microsoft.com/office/officeart/2005/8/layout/arrow2"/>
    <dgm:cxn modelId="{B5A620E7-E367-4808-9C5A-A7A829D9DEDE}" type="presParOf" srcId="{B0F57B29-E218-48CC-AECA-CA8751396044}" destId="{DAE4D070-9FA9-4A08-9900-D8B2E594FCF5}" srcOrd="6" destOrd="0" presId="urn:microsoft.com/office/officeart/2005/8/layout/arrow2"/>
    <dgm:cxn modelId="{30CF6611-DE86-4A42-9433-471E702582FD}" type="presParOf" srcId="{B0F57B29-E218-48CC-AECA-CA8751396044}" destId="{3353DC2F-C1AD-450B-BA9F-DDAFA45B2C0F}" srcOrd="7" destOrd="0" presId="urn:microsoft.com/office/officeart/2005/8/layout/arrow2"/>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49E9F2D7-A99D-4A54-A502-CC42CB32E62E}" type="datetimeFigureOut">
              <a:rPr lang="ru-RU"/>
              <a:pPr>
                <a:defRPr/>
              </a:pPr>
              <a:t>12.10.2017</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74D6F56B-6111-40FD-89CF-72F3A5662C19}" type="slidenum">
              <a:rPr lang="ru-RU"/>
              <a:pPr>
                <a:defRPr/>
              </a:pPr>
              <a:t>‹#›</a:t>
            </a:fld>
            <a:endParaRPr lang="ru-RU"/>
          </a:p>
        </p:txBody>
      </p:sp>
    </p:spTree>
    <p:extLst>
      <p:ext uri="{BB962C8B-B14F-4D97-AF65-F5344CB8AC3E}">
        <p14:creationId xmlns:p14="http://schemas.microsoft.com/office/powerpoint/2010/main" xmlns="" val="413407245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C5AEE644-D1DD-40E0-8840-432394490E8C}" type="datetimeFigureOut">
              <a:rPr lang="ru-RU"/>
              <a:pPr>
                <a:defRPr/>
              </a:pPr>
              <a:t>12.10.2017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52EFC89-B964-45A5-A46F-8F4E0FFB271C}" type="slidenum">
              <a:rPr lang="ru-RU"/>
              <a:pPr>
                <a:defRPr/>
              </a:pPr>
              <a:t>‹#›</a:t>
            </a:fld>
            <a:endParaRPr lang="ru-RU"/>
          </a:p>
        </p:txBody>
      </p:sp>
    </p:spTree>
    <p:extLst>
      <p:ext uri="{BB962C8B-B14F-4D97-AF65-F5344CB8AC3E}">
        <p14:creationId xmlns:p14="http://schemas.microsoft.com/office/powerpoint/2010/main" xmlns="" val="2310243721"/>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Образ слайда 1"/>
          <p:cNvSpPr>
            <a:spLocks noGrp="1" noRot="1" noChangeAspect="1" noTextEdit="1"/>
          </p:cNvSpPr>
          <p:nvPr>
            <p:ph type="sldImg"/>
          </p:nvPr>
        </p:nvSpPr>
        <p:spPr bwMode="auto">
          <a:noFill/>
          <a:ln>
            <a:solidFill>
              <a:srgbClr val="000000"/>
            </a:solidFill>
            <a:miter lim="800000"/>
            <a:headEnd/>
            <a:tailEnd/>
          </a:ln>
        </p:spPr>
      </p:sp>
      <p:sp>
        <p:nvSpPr>
          <p:cNvPr id="716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1684" name="Номер слайда 3"/>
          <p:cNvSpPr>
            <a:spLocks noGrp="1"/>
          </p:cNvSpPr>
          <p:nvPr>
            <p:ph type="sldNum" sz="quarter" idx="5"/>
          </p:nvPr>
        </p:nvSpPr>
        <p:spPr bwMode="auto">
          <a:noFill/>
          <a:ln>
            <a:miter lim="800000"/>
            <a:headEnd/>
            <a:tailEnd/>
          </a:ln>
        </p:spPr>
        <p:txBody>
          <a:bodyPr/>
          <a:lstStyle/>
          <a:p>
            <a:fld id="{CA7BDDDF-F7AC-4C75-89B5-741AC8924F7A}" type="slidenum">
              <a:rPr lang="ru-RU" altLang="ru-RU"/>
              <a:pPr/>
              <a:t>2</a:t>
            </a:fld>
            <a:endParaRPr lang="ru-RU" altLang="ru-RU"/>
          </a:p>
        </p:txBody>
      </p:sp>
      <p:sp>
        <p:nvSpPr>
          <p:cNvPr id="71685"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extLst>
      <p:ext uri="{BB962C8B-B14F-4D97-AF65-F5344CB8AC3E}">
        <p14:creationId xmlns:p14="http://schemas.microsoft.com/office/powerpoint/2010/main" xmlns="" val="2088820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8.xml"/><Relationship Id="rId4" Type="http://schemas.openxmlformats.org/officeDocument/2006/relationships/image" Target="../media/image9.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Master" Target="../slideMasters/slideMaster8.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1.png"/></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smtClean="0"/>
            </a:lvl1pPr>
          </a:lstStyle>
          <a:p>
            <a:pPr>
              <a:defRPr/>
            </a:pPr>
            <a:fld id="{697D9E0C-739F-47D0-AEFA-2EC87C0764B9}"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491EF93-F8CC-4A41-8352-A489557D10E3}"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C90F238-CC07-4F92-9924-903427143E27}" type="slidenum">
              <a:rPr lang="ru-RU" altLang="ru-RU"/>
              <a:pPr>
                <a:defRPr/>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ED54B84C-1FEC-4A62-BADA-4D173E5BBF69}" type="slidenum">
              <a:rPr lang="ru-RU" altLang="ru-RU"/>
              <a:pPr>
                <a:defRPr/>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D7B38D61-22CB-40F0-B130-1A2085691034}" type="slidenum">
              <a:rPr lang="ru-RU" altLang="ru-RU"/>
              <a:pPr>
                <a:defRPr/>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6D54D9B3-850B-4F1E-9971-F11E6A3764F7}" type="slidenum">
              <a:rPr lang="ru-RU" altLang="ru-RU"/>
              <a:pPr>
                <a:defRPr/>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427CA8D4-555A-4B5B-BA43-1D1ACA64A07D}"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364A9EEE-7F3E-4A17-8936-2F330EAB176F}" type="slidenum">
              <a:rPr lang="ru-RU" altLang="ru-RU"/>
              <a:pPr>
                <a:defRPr/>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CE0DD19B-E107-4E97-BDD4-52D8A521CF6B}" type="slidenum">
              <a:rPr lang="ru-RU" altLang="ru-RU"/>
              <a:pPr>
                <a:defRPr/>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D0C50A4A-A5AE-429D-B178-E4ECB26481D1}" type="slidenum">
              <a:rPr lang="ru-RU" altLang="ru-RU"/>
              <a:pPr>
                <a:defRPr/>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smtClean="0"/>
            </a:lvl1pPr>
          </a:lstStyle>
          <a:p>
            <a:pPr>
              <a:defRPr/>
            </a:pPr>
            <a:fld id="{9CA52E99-50ED-430F-A65D-439904884898}" type="slidenum">
              <a:rPr lang="ru-RU" altLang="ru-RU"/>
              <a:pPr>
                <a:defRPr/>
              </a:pPr>
              <a:t>‹#›</a:t>
            </a:fld>
            <a:endParaRPr lang="ru-RU" alt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9A7ABBF-CA87-404B-A144-78E6EE0112D6}"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smtClean="0"/>
            </a:lvl1pPr>
          </a:lstStyle>
          <a:p>
            <a:pPr>
              <a:defRPr/>
            </a:pPr>
            <a:fld id="{2D9C13AE-FD5C-4B43-BCBA-DA6360EBE98F}" type="slidenum">
              <a:rPr lang="ru-RU" altLang="ru-RU"/>
              <a:pPr>
                <a:defRPr/>
              </a:pPr>
              <a:t>‹#›</a:t>
            </a:fld>
            <a:endParaRPr lang="ru-RU" alt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740D3CF8-EB81-47AD-ADEB-822779A72F8D}" type="slidenum">
              <a:rPr lang="ru-RU" altLang="ru-RU"/>
              <a:pPr>
                <a:defRPr/>
              </a:pPr>
              <a:t>‹#›</a:t>
            </a:fld>
            <a:endParaRPr lang="ru-RU" alt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9FFD638C-8828-4CE8-A999-6FD5C1920017}" type="slidenum">
              <a:rPr lang="ru-RU" altLang="ru-RU"/>
              <a:pPr>
                <a:defRPr/>
              </a:pPr>
              <a:t>‹#›</a:t>
            </a:fld>
            <a:endParaRPr lang="ru-RU" alt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F0941DFA-DACC-468C-9C2E-EA23B996DFDB}" type="slidenum">
              <a:rPr lang="ru-RU" altLang="ru-RU"/>
              <a:pPr>
                <a:defRPr/>
              </a:pPr>
              <a:t>‹#›</a:t>
            </a:fld>
            <a:endParaRPr lang="ru-RU" alt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C16A5EA4-DEA1-4F85-800D-3819B9549C35}" type="datetimeFigureOut">
              <a:rPr lang="ru-RU"/>
              <a:pPr>
                <a:defRPr/>
              </a:pPr>
              <a:t>12.10.2017</a:t>
            </a:fld>
            <a:endParaRPr lang="ru-RU" dirty="0"/>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73689EE0-3889-43E4-B2AD-57056C4E6B1E}"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9243AB3-D839-40F6-AFFC-5EFC6C527756}" type="datetimeFigureOut">
              <a:rPr lang="ru-RU"/>
              <a:pPr>
                <a:defRPr/>
              </a:pPr>
              <a:t>12.10.2017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9B260ACA-6CB0-4EF9-8C1A-B14838423C5B}"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AE62A78E-2355-40D7-AF16-0049B1FFC3DB}"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53E63D1-610F-478A-ACDF-CEB5D3A61A63}"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DBC9560D-CC27-4BF0-AABC-00E4272A10E0}" type="datetimeFigureOut">
              <a:rPr lang="ru-RU"/>
              <a:pPr>
                <a:defRPr/>
              </a:pPr>
              <a:t>12.10.2017</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F2FF581-B173-4025-99BF-686EFDB9FF60}" type="slidenum">
              <a:rPr lang="ru-RU"/>
              <a:pPr>
                <a:defRPr/>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71A86836-E16A-4532-AB84-9A2EB3E35AF6}" type="datetimeFigureOut">
              <a:rPr lang="ru-RU"/>
              <a:pPr>
                <a:defRPr/>
              </a:pPr>
              <a:t>12.10.2017</a:t>
            </a:fld>
            <a:endParaRPr lang="ru-RU" dirty="0"/>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B5392C01-B8E2-42A0-A831-9B51345695FE}" type="slidenum">
              <a:rPr lang="ru-RU"/>
              <a:pPr>
                <a:defRPr/>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D48CA7B4-119F-4547-8CD3-F81965E155EA}" type="datetimeFigureOut">
              <a:rPr lang="ru-RU"/>
              <a:pPr>
                <a:defRPr/>
              </a:pPr>
              <a:t>12.10.2017</a:t>
            </a:fld>
            <a:endParaRPr lang="ru-RU" dirty="0"/>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612575AF-A257-432B-999E-4079133F1A8F}" type="slidenum">
              <a:rPr lang="ru-RU"/>
              <a:pPr>
                <a:defRPr/>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41C3AEAD-E68D-42D6-BBF4-A6240FCB23CE}" type="datetimeFigureOut">
              <a:rPr lang="ru-RU"/>
              <a:pPr>
                <a:defRPr/>
              </a:pPr>
              <a:t>12.10.2017</a:t>
            </a:fld>
            <a:endParaRPr lang="ru-RU" dirty="0"/>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7594072C-2804-411D-A872-409B4EA1ADA4}" type="slidenum">
              <a:rPr lang="ru-RU"/>
              <a:pPr>
                <a:defRPr/>
              </a:pPr>
              <a:t>‹#›</a:t>
            </a:fld>
            <a:endParaRPr lang="ru-RU"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E002FBDE-821E-4349-B449-E9F8269A85B2}" type="datetimeFigureOut">
              <a:rPr lang="ru-RU"/>
              <a:pPr>
                <a:defRPr/>
              </a:pPr>
              <a:t>12.10.2017</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E33B65-A648-432D-8DB8-93942FCF9B16}" type="slidenum">
              <a:rPr lang="ru-RU"/>
              <a:pPr>
                <a:defRPr/>
              </a:pPr>
              <a:t>‹#›</a:t>
            </a:fld>
            <a:endParaRPr lang="ru-RU"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FA09F724-C74D-4AE2-A4E7-93A00F6316DB}" type="datetimeFigureOut">
              <a:rPr lang="ru-RU"/>
              <a:pPr>
                <a:defRPr/>
              </a:pPr>
              <a:t>12.10.2017</a:t>
            </a:fld>
            <a:endParaRPr lang="ru-RU" dirty="0"/>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CA12E49-B1E7-4FC6-B307-985EB1D51AF8}" type="slidenum">
              <a:rPr lang="ru-RU"/>
              <a:pPr>
                <a:defRPr/>
              </a:pPr>
              <a:t>‹#›</a:t>
            </a:fld>
            <a:endParaRPr lang="ru-RU"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4F88615-6F1E-413F-92F0-567E17D6F3F9}" type="datetimeFigureOut">
              <a:rPr lang="ru-RU"/>
              <a:pPr>
                <a:defRPr/>
              </a:pPr>
              <a:t>12.10.2017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E6F62D83-3459-40E4-8F8A-3A3E5F5CC80F}" type="slidenum">
              <a:rPr lang="ru-RU"/>
              <a:pPr>
                <a:defRPr/>
              </a:pPr>
              <a:t>‹#›</a:t>
            </a:fld>
            <a:endParaRPr lang="ru-RU"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19527279-A8A5-422A-AF94-11A9E09F7B04}" type="datetimeFigureOut">
              <a:rPr lang="ru-RU"/>
              <a:pPr>
                <a:defRPr/>
              </a:pPr>
              <a:t>12.10.2017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21D755A-AC7E-4280-9F32-F2CA12453F99}" type="slidenum">
              <a:rPr lang="ru-RU"/>
              <a:pPr>
                <a:defRPr/>
              </a:pPr>
              <a:t>‹#›</a:t>
            </a:fld>
            <a:endParaRPr lang="ru-RU"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smtClean="0"/>
            </a:lvl1pPr>
          </a:lstStyle>
          <a:p>
            <a:pPr>
              <a:defRPr/>
            </a:pPr>
            <a:fld id="{AB61553D-F4EF-4E60-9B3B-BD342691F740}" type="datetimeFigureOut">
              <a:rPr lang="ru-RU"/>
              <a:pPr>
                <a:defRPr/>
              </a:pPr>
              <a:t>12.10.2017</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7AE01986-6B8F-44C3-9B85-FD72BAE24E37}" type="slidenum">
              <a:rPr lang="ru-RU"/>
              <a:pPr>
                <a:defRPr/>
              </a:pPr>
              <a:t>‹#›</a:t>
            </a:fld>
            <a:endParaRPr lang="ru-RU"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smtClean="0"/>
            </a:lvl1pPr>
          </a:lstStyle>
          <a:p>
            <a:pPr>
              <a:defRPr/>
            </a:pPr>
            <a:fld id="{256F3D1E-85F7-4547-AB44-998ACBB4C9C9}" type="datetimeFigureOut">
              <a:rPr lang="ru-RU"/>
              <a:pPr>
                <a:defRPr/>
              </a:pPr>
              <a:t>12.10.2017</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50737F52-2816-440F-BF00-66B30B03770E}"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smtClean="0"/>
            </a:lvl1pPr>
          </a:lstStyle>
          <a:p>
            <a:pPr>
              <a:defRPr/>
            </a:pPr>
            <a:fld id="{2525384D-DD72-4A07-9413-40F58E6FF79B}" type="datetimeFigureOut">
              <a:rPr lang="ru-RU"/>
              <a:pPr>
                <a:defRPr/>
              </a:pPr>
              <a:t>12.10.2017</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75C57B04-533B-466D-A8D2-DFF704720909}"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0"/>
          <p:cNvSpPr>
            <a:spLocks noGrp="1"/>
          </p:cNvSpPr>
          <p:nvPr>
            <p:ph type="dt" sz="half" idx="10"/>
          </p:nvPr>
        </p:nvSpPr>
        <p:spPr/>
        <p:txBody>
          <a:bodyPr/>
          <a:lstStyle>
            <a:lvl1pPr>
              <a:defRPr smtClean="0"/>
            </a:lvl1pPr>
          </a:lstStyle>
          <a:p>
            <a:pPr>
              <a:defRPr/>
            </a:pPr>
            <a:fld id="{84518FC7-7C9D-4E5E-8F4A-0D1EF54AB5D5}" type="datetimeFigureOut">
              <a:rPr lang="ru-RU"/>
              <a:pPr>
                <a:defRPr/>
              </a:pPr>
              <a:t>12.10.2017</a:t>
            </a:fld>
            <a:endParaRPr lang="ru-RU" dirty="0"/>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0E1A8E7B-7D97-492A-9E68-64DFF65D52B1}" type="slidenum">
              <a:rPr lang="ru-RU"/>
              <a:pPr>
                <a:defRPr/>
              </a:pPr>
              <a:t>‹#›</a:t>
            </a:fld>
            <a:endParaRPr lang="ru-RU"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smtClean="0"/>
            </a:lvl1pPr>
          </a:lstStyle>
          <a:p>
            <a:pPr>
              <a:defRPr/>
            </a:pPr>
            <a:fld id="{543D1E3A-9E0E-418A-9F24-BFD730495C4F}" type="datetimeFigureOut">
              <a:rPr lang="ru-RU"/>
              <a:pPr>
                <a:defRPr/>
              </a:pPr>
              <a:t>12.10.2017</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6E332AF5-4E3D-4FCE-971B-EBE8F3EDB061}" type="slidenum">
              <a:rPr lang="ru-RU"/>
              <a:pPr>
                <a:defRPr/>
              </a:pPr>
              <a:t>‹#›</a:t>
            </a:fld>
            <a:endParaRPr lang="ru-RU"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1"/>
          <p:cNvSpPr>
            <a:spLocks noGrp="1"/>
          </p:cNvSpPr>
          <p:nvPr>
            <p:ph type="dt" sz="half" idx="10"/>
          </p:nvPr>
        </p:nvSpPr>
        <p:spPr/>
        <p:txBody>
          <a:bodyPr/>
          <a:lstStyle>
            <a:lvl1pPr>
              <a:defRPr smtClean="0"/>
            </a:lvl1pPr>
          </a:lstStyle>
          <a:p>
            <a:pPr>
              <a:defRPr/>
            </a:pPr>
            <a:fld id="{134A2281-72B8-49DB-BE96-1F0825DDE0A6}" type="datetimeFigureOut">
              <a:rPr lang="ru-RU"/>
              <a:pPr>
                <a:defRPr/>
              </a:pPr>
              <a:t>12.10.2017</a:t>
            </a:fld>
            <a:endParaRPr lang="ru-RU" dirty="0"/>
          </a:p>
        </p:txBody>
      </p:sp>
      <p:sp>
        <p:nvSpPr>
          <p:cNvPr id="4" name="Нижний колонтитул 20"/>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EDF4EF7-F00E-4EA1-A9BE-19B4D03895D2}" type="slidenum">
              <a:rPr lang="ru-RU"/>
              <a:pPr>
                <a:defRPr/>
              </a:pPr>
              <a:t>‹#›</a:t>
            </a:fld>
            <a:endParaRPr lang="ru-RU"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smtClean="0"/>
            </a:lvl1pPr>
          </a:lstStyle>
          <a:p>
            <a:pPr>
              <a:defRPr/>
            </a:pPr>
            <a:fld id="{D87E9097-B48F-4956-96D1-AE50608F7FED}" type="datetimeFigureOut">
              <a:rPr lang="ru-RU"/>
              <a:pPr>
                <a:defRPr/>
              </a:pPr>
              <a:t>12.10.2017</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30CB4175-F2CF-4478-A167-63A9FDA24168}"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smtClean="0"/>
            </a:lvl1pPr>
          </a:lstStyle>
          <a:p>
            <a:pPr>
              <a:defRPr/>
            </a:pPr>
            <a:fld id="{3CB0FF48-F353-4806-89DF-0B802B7824D5}" type="datetimeFigureOut">
              <a:rPr lang="ru-RU"/>
              <a:pPr>
                <a:defRPr/>
              </a:pPr>
              <a:t>12.10.2017</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F5CFF9D2-5D66-4263-AF39-71EA12163039}" type="slidenum">
              <a:rPr lang="ru-RU"/>
              <a:pPr>
                <a:defRPr/>
              </a:pPr>
              <a:t>‹#›</a:t>
            </a:fld>
            <a:endParaRPr lang="ru-RU"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smtClean="0"/>
            </a:lvl1pPr>
          </a:lstStyle>
          <a:p>
            <a:pPr>
              <a:defRPr/>
            </a:pPr>
            <a:fld id="{77B20A0D-C8C4-47E6-9F0B-988E42A1DDC1}" type="datetimeFigureOut">
              <a:rPr lang="ru-RU"/>
              <a:pPr>
                <a:defRPr/>
              </a:pPr>
              <a:t>12.10.2017</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C7F03362-5652-408A-8FDA-698515D5B779}" type="slidenum">
              <a:rPr lang="ru-RU"/>
              <a:pPr>
                <a:defRPr/>
              </a:pPr>
              <a:t>‹#›</a:t>
            </a:fld>
            <a:endParaRPr lang="ru-RU"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04CADB94-C5BA-45F9-8094-BD8B1DB3C9CB}"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8721D71-5A03-4946-984B-1C9176AB43F9}" type="slidenum">
              <a:rPr lang="ru-RU"/>
              <a:pPr>
                <a:defRPr/>
              </a:pPr>
              <a:t>‹#›</a:t>
            </a:fld>
            <a:endParaRPr lang="ru-RU"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91D3B841-AF5D-4EA2-B708-6C4D7D5F2535}"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A6F55E9-37D4-4B9F-B1D8-BEA04240580D}" type="slidenum">
              <a:rPr lang="ru-RU"/>
              <a:pPr>
                <a:defRPr/>
              </a:pPr>
              <a:t>‹#›</a:t>
            </a:fld>
            <a:endParaRPr lang="ru-RU"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smtClean="0"/>
            </a:lvl1pPr>
          </a:lstStyle>
          <a:p>
            <a:pPr>
              <a:defRPr/>
            </a:pPr>
            <a:fld id="{CF7C4430-F644-478D-9254-69F3B8784E5B}" type="datetimeFigureOut">
              <a:rPr lang="ru-RU"/>
              <a:pPr>
                <a:defRPr/>
              </a:pPr>
              <a:t>12.10.2017</a:t>
            </a:fld>
            <a:endParaRPr lang="ru-RU" dirty="0"/>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7213E429-9356-48AB-9BA2-67278FB673EC}" type="slidenum">
              <a:rPr lang="ru-RU"/>
              <a:pPr>
                <a:defRPr/>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smtClean="0"/>
            </a:lvl1pPr>
          </a:lstStyle>
          <a:p>
            <a:pPr>
              <a:defRPr/>
            </a:pPr>
            <a:fld id="{6B86D8A1-2DAF-490E-AFF6-FC2189F62037}" type="datetimeFigureOut">
              <a:rPr lang="ru-RU"/>
              <a:pPr>
                <a:defRPr/>
              </a:pPr>
              <a:t>12.10.2017</a:t>
            </a:fld>
            <a:endParaRPr lang="ru-RU" dirty="0"/>
          </a:p>
        </p:txBody>
      </p:sp>
      <p:sp>
        <p:nvSpPr>
          <p:cNvPr id="5" name="Номер слайда 8"/>
          <p:cNvSpPr>
            <a:spLocks noGrp="1"/>
          </p:cNvSpPr>
          <p:nvPr>
            <p:ph type="sldNum" sz="quarter" idx="11"/>
          </p:nvPr>
        </p:nvSpPr>
        <p:spPr/>
        <p:txBody>
          <a:bodyPr rtlCol="0"/>
          <a:lstStyle>
            <a:lvl1pPr>
              <a:defRPr/>
            </a:lvl1pPr>
          </a:lstStyle>
          <a:p>
            <a:pPr>
              <a:defRPr/>
            </a:pPr>
            <a:fld id="{91CB463F-5A95-49C0-B52C-CB4A28DA1DE7}" type="slidenum">
              <a:rPr lang="ru-RU"/>
              <a:pPr>
                <a:defRPr/>
              </a:pPr>
              <a:t>‹#›</a:t>
            </a:fld>
            <a:endParaRPr lang="ru-RU" dirty="0"/>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smtClean="0"/>
            </a:lvl1pPr>
          </a:lstStyle>
          <a:p>
            <a:pPr>
              <a:defRPr/>
            </a:pPr>
            <a:fld id="{5DDFF397-CD6E-4B47-B764-EC95FECBE474}" type="datetimeFigureOut">
              <a:rPr lang="ru-RU"/>
              <a:pPr>
                <a:defRPr/>
              </a:pPr>
              <a:t>12.10.2017</a:t>
            </a:fld>
            <a:endParaRPr lang="ru-RU" dirty="0"/>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3C200580-B1FD-42A8-BCB0-312EFC422F98}"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lstStyle>
          <a:p>
            <a:pPr>
              <a:defRPr/>
            </a:pPr>
            <a:fld id="{CDBE3BCF-ADBC-4463-9B86-1DFB3489E88A}" type="datetimeFigureOut">
              <a:rPr lang="ru-RU"/>
              <a:pPr>
                <a:defRPr/>
              </a:pPr>
              <a:t>12.10.2017</a:t>
            </a:fld>
            <a:endParaRPr lang="ru-RU" dirty="0"/>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846ABA78-FE0F-40EB-8F77-1623378A349C}" type="slidenum">
              <a:rPr lang="ru-RU"/>
              <a:pPr>
                <a:defRPr/>
              </a:pPr>
              <a:t>‹#›</a:t>
            </a:fld>
            <a:endParaRPr lang="ru-RU"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6"/>
          <p:cNvSpPr>
            <a:spLocks noGrp="1"/>
          </p:cNvSpPr>
          <p:nvPr>
            <p:ph type="dt" sz="half" idx="10"/>
          </p:nvPr>
        </p:nvSpPr>
        <p:spPr/>
        <p:txBody>
          <a:bodyPr/>
          <a:lstStyle>
            <a:lvl1pPr>
              <a:defRPr smtClean="0"/>
            </a:lvl1pPr>
          </a:lstStyle>
          <a:p>
            <a:pPr>
              <a:defRPr/>
            </a:pPr>
            <a:fld id="{7BC7F301-190A-4A6E-A617-4CE7D2BE415C}" type="datetimeFigureOut">
              <a:rPr lang="ru-RU"/>
              <a:pPr>
                <a:defRPr/>
              </a:pPr>
              <a:t>12.10.2017</a:t>
            </a:fld>
            <a:endParaRPr lang="ru-RU" dirty="0"/>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30919110-2E2D-43B4-A3DE-5F5BD1958AD8}" type="slidenum">
              <a:rPr lang="ru-RU"/>
              <a:pPr>
                <a:defRPr/>
              </a:pPr>
              <a:t>‹#›</a:t>
            </a:fld>
            <a:endParaRPr lang="ru-RU"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smtClean="0"/>
            </a:lvl1pPr>
          </a:lstStyle>
          <a:p>
            <a:pPr>
              <a:defRPr/>
            </a:pPr>
            <a:fld id="{EB3213F2-93A8-46E4-9C2C-943B6DFF41ED}" type="datetimeFigureOut">
              <a:rPr lang="ru-RU"/>
              <a:pPr>
                <a:defRPr/>
              </a:pPr>
              <a:t>12.10.2017</a:t>
            </a:fld>
            <a:endParaRPr lang="ru-RU" dirty="0"/>
          </a:p>
        </p:txBody>
      </p:sp>
      <p:sp>
        <p:nvSpPr>
          <p:cNvPr id="4" name="Номер слайда 6"/>
          <p:cNvSpPr>
            <a:spLocks noGrp="1"/>
          </p:cNvSpPr>
          <p:nvPr>
            <p:ph type="sldNum" sz="quarter" idx="11"/>
          </p:nvPr>
        </p:nvSpPr>
        <p:spPr/>
        <p:txBody>
          <a:bodyPr rtlCol="0"/>
          <a:lstStyle>
            <a:lvl1pPr>
              <a:defRPr/>
            </a:lvl1pPr>
          </a:lstStyle>
          <a:p>
            <a:pPr>
              <a:defRPr/>
            </a:pPr>
            <a:fld id="{979DFBA3-D78B-4E99-8D7D-740F9E745C6C}" type="slidenum">
              <a:rPr lang="ru-RU"/>
              <a:pPr>
                <a:defRPr/>
              </a:pPr>
              <a:t>‹#›</a:t>
            </a:fld>
            <a:endParaRPr lang="ru-RU" dirty="0"/>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smtClean="0"/>
            </a:lvl1pPr>
          </a:lstStyle>
          <a:p>
            <a:pPr>
              <a:defRPr/>
            </a:pPr>
            <a:fld id="{00D8D01F-2BB6-4672-B843-74961D300528}" type="datetimeFigureOut">
              <a:rPr lang="ru-RU"/>
              <a:pPr>
                <a:defRPr/>
              </a:pPr>
              <a:t>12.10.2017</a:t>
            </a:fld>
            <a:endParaRPr lang="ru-RU" dirty="0"/>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p:txBody>
          <a:bodyPr/>
          <a:lstStyle>
            <a:lvl1pPr>
              <a:defRPr/>
            </a:lvl1pPr>
          </a:lstStyle>
          <a:p>
            <a:pPr>
              <a:defRPr/>
            </a:pPr>
            <a:fld id="{D99A3450-3020-49A6-97E3-5C9240FAB4D9}"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a:defRPr/>
            </a:pPr>
            <a:endParaRPr lang="en-US" dirty="0"/>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smtClean="0"/>
            </a:lvl1pPr>
          </a:lstStyle>
          <a:p>
            <a:pPr>
              <a:defRPr/>
            </a:pPr>
            <a:fld id="{0E3C44AE-C463-4B91-B160-96EDAA040175}" type="datetimeFigureOut">
              <a:rPr lang="ru-RU"/>
              <a:pPr>
                <a:defRPr/>
              </a:pPr>
              <a:t>12.10.2017</a:t>
            </a:fld>
            <a:endParaRPr lang="ru-RU" dirty="0"/>
          </a:p>
        </p:txBody>
      </p:sp>
      <p:sp>
        <p:nvSpPr>
          <p:cNvPr id="13" name="Номер слайда 21"/>
          <p:cNvSpPr>
            <a:spLocks noGrp="1"/>
          </p:cNvSpPr>
          <p:nvPr>
            <p:ph type="sldNum" sz="quarter" idx="11"/>
          </p:nvPr>
        </p:nvSpPr>
        <p:spPr/>
        <p:txBody>
          <a:bodyPr rtlCol="0"/>
          <a:lstStyle>
            <a:lvl1pPr>
              <a:defRPr/>
            </a:lvl1pPr>
          </a:lstStyle>
          <a:p>
            <a:pPr>
              <a:defRPr/>
            </a:pPr>
            <a:fld id="{827AD830-3787-4FC4-B778-B9C1EF9B18C5}" type="slidenum">
              <a:rPr lang="ru-RU"/>
              <a:pPr>
                <a:defRPr/>
              </a:pPr>
              <a:t>‹#›</a:t>
            </a:fld>
            <a:endParaRPr lang="ru-RU" dirty="0"/>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a:defRPr/>
            </a:pPr>
            <a:endParaRPr lang="en-US"/>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a:defRPr/>
            </a:pPr>
            <a:endParaRPr lang="en-US" dirty="0"/>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smtClean="0"/>
            </a:lvl1pPr>
          </a:lstStyle>
          <a:p>
            <a:pPr>
              <a:defRPr/>
            </a:pPr>
            <a:fld id="{3BABACA6-F05D-447D-9D57-B9D3AA5BA698}" type="datetimeFigureOut">
              <a:rPr lang="ru-RU"/>
              <a:pPr>
                <a:defRPr/>
              </a:pPr>
              <a:t>12.10.2017</a:t>
            </a:fld>
            <a:endParaRPr lang="ru-RU" dirty="0"/>
          </a:p>
        </p:txBody>
      </p:sp>
      <p:sp>
        <p:nvSpPr>
          <p:cNvPr id="13" name="Номер слайда 17"/>
          <p:cNvSpPr>
            <a:spLocks noGrp="1"/>
          </p:cNvSpPr>
          <p:nvPr>
            <p:ph type="sldNum" sz="quarter" idx="11"/>
          </p:nvPr>
        </p:nvSpPr>
        <p:spPr/>
        <p:txBody>
          <a:bodyPr rtlCol="0"/>
          <a:lstStyle>
            <a:lvl1pPr>
              <a:defRPr/>
            </a:lvl1pPr>
          </a:lstStyle>
          <a:p>
            <a:pPr>
              <a:defRPr/>
            </a:pPr>
            <a:fld id="{52FC1E81-C41C-48E9-ABB2-45B1A413D832}" type="slidenum">
              <a:rPr lang="ru-RU"/>
              <a:pPr>
                <a:defRPr/>
              </a:pPr>
              <a:t>‹#›</a:t>
            </a:fld>
            <a:endParaRPr lang="ru-RU" dirty="0"/>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8C1D131F-1ED1-4BB9-A3D8-6C16BC1AC550}"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498B2B7-CD75-4883-9570-2D0A8BDBC954}" type="slidenum">
              <a:rPr lang="ru-RU"/>
              <a:pPr>
                <a:defRPr/>
              </a:pPr>
              <a:t>‹#›</a:t>
            </a:fld>
            <a:endParaRPr lang="ru-RU"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9F3D7FC0-029D-44F3-B692-3B7F3CB6F3ED}"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083793D-C5B1-4F2E-AC05-07B6EE716340}" type="slidenum">
              <a:rPr lang="ru-RU"/>
              <a:pPr>
                <a:defRPr/>
              </a:pPr>
              <a:t>‹#›</a:t>
            </a:fld>
            <a:endParaRPr lang="ru-RU"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smtClean="0"/>
            </a:lvl1pPr>
            <a:extLst/>
          </a:lstStyle>
          <a:p>
            <a:pPr>
              <a:defRPr/>
            </a:pPr>
            <a:fld id="{76DE0372-A448-4070-9038-A78ABD8969A5}" type="datetimeFigureOut">
              <a:rPr lang="ru-RU"/>
              <a:pPr>
                <a:defRPr/>
              </a:pPr>
              <a:t>12.10.2017</a:t>
            </a:fld>
            <a:endParaRPr lang="ru-RU" dirty="0"/>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F732E189-0128-49D7-9238-ED01B7ABDF25}" type="slidenum">
              <a:rPr lang="ru-RU"/>
              <a:pPr>
                <a:defRPr/>
              </a:pPr>
              <a:t>‹#›</a:t>
            </a:fld>
            <a:endParaRPr lang="ru-RU"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93EA76C4-2E84-4589-9D8A-3733F7812951}"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B5AC893E-C497-4810-A3F4-54DBE0BA262A}" type="slidenum">
              <a:rPr lang="ru-RU"/>
              <a:pPr>
                <a:defRPr/>
              </a:pPr>
              <a:t>‹#›</a:t>
            </a:fld>
            <a:endParaRPr lang="ru-RU"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smtClean="0"/>
            </a:lvl1pPr>
            <a:extLst/>
          </a:lstStyle>
          <a:p>
            <a:pPr>
              <a:defRPr/>
            </a:pPr>
            <a:fld id="{55CDFC80-286C-4C0A-836A-30BB1A4CEBBC}" type="datetimeFigureOut">
              <a:rPr lang="ru-RU"/>
              <a:pPr>
                <a:defRPr/>
              </a:pPr>
              <a:t>12.10.2017</a:t>
            </a:fld>
            <a:endParaRPr lang="ru-RU" dirty="0"/>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8ADF1F0B-E3C3-4F07-A75E-F1E331F09B38}" type="slidenum">
              <a:rPr lang="ru-RU"/>
              <a:pPr>
                <a:defRPr/>
              </a:pPr>
              <a:t>‹#›</a:t>
            </a:fld>
            <a:endParaRPr lang="ru-RU"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9A23E488-2D76-4C61-B222-317A934980B1}" type="datetimeFigureOut">
              <a:rPr lang="ru-RU"/>
              <a:pPr>
                <a:defRPr/>
              </a:pPr>
              <a:t>12.10.2017</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BB3C8164-3C7E-4409-9947-CB903ECAF5C8}" type="slidenum">
              <a:rPr lang="ru-RU"/>
              <a:pPr>
                <a:defRPr/>
              </a:pPr>
              <a:t>‹#›</a:t>
            </a:fld>
            <a:endParaRPr lang="ru-RU"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smtClean="0"/>
            </a:lvl1pPr>
            <a:extLst/>
          </a:lstStyle>
          <a:p>
            <a:pPr>
              <a:defRPr/>
            </a:pPr>
            <a:fld id="{D56E3FB7-6494-4628-A1F0-27E014A3CB60}" type="datetimeFigureOut">
              <a:rPr lang="ru-RU"/>
              <a:pPr>
                <a:defRPr/>
              </a:pPr>
              <a:t>12.10.2017</a:t>
            </a:fld>
            <a:endParaRPr lang="ru-RU" dirty="0"/>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BCC5B810-8D30-4D53-B383-048FAEEA626C}" type="slidenum">
              <a:rPr lang="ru-RU"/>
              <a:pPr>
                <a:defRPr/>
              </a:pPr>
              <a:t>‹#›</a:t>
            </a:fld>
            <a:endParaRPr lang="ru-RU"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smtClean="0"/>
            </a:lvl1pPr>
            <a:extLst/>
          </a:lstStyle>
          <a:p>
            <a:pPr>
              <a:defRPr/>
            </a:pPr>
            <a:fld id="{75BBA606-263E-4C86-8588-B728427EE4F3}" type="datetimeFigureOut">
              <a:rPr lang="ru-RU"/>
              <a:pPr>
                <a:defRPr/>
              </a:pPr>
              <a:t>12.10.2017</a:t>
            </a:fld>
            <a:endParaRPr lang="ru-RU" dirty="0"/>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C49AB367-EBB9-4F12-97E4-D75CA861CEB3}" type="slidenum">
              <a:rPr lang="ru-RU"/>
              <a:pPr>
                <a:defRPr/>
              </a:pPr>
              <a:t>‹#›</a:t>
            </a:fld>
            <a:endParaRPr lang="ru-RU"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4" name="Дата 1"/>
          <p:cNvSpPr>
            <a:spLocks noGrp="1"/>
          </p:cNvSpPr>
          <p:nvPr>
            <p:ph type="dt" sz="half" idx="10"/>
          </p:nvPr>
        </p:nvSpPr>
        <p:spPr/>
        <p:txBody>
          <a:bodyPr/>
          <a:lstStyle>
            <a:lvl1pPr>
              <a:defRPr smtClean="0"/>
            </a:lvl1pPr>
            <a:extLst/>
          </a:lstStyle>
          <a:p>
            <a:pPr>
              <a:defRPr/>
            </a:pPr>
            <a:fld id="{0F8D68B3-A185-4AE4-8FC6-D7D170320952}" type="datetimeFigureOut">
              <a:rPr lang="ru-RU"/>
              <a:pPr>
                <a:defRPr/>
              </a:pPr>
              <a:t>12.10.2017</a:t>
            </a:fld>
            <a:endParaRPr lang="ru-RU" dirty="0"/>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D506F35D-4B81-433F-88C3-313C83417536}"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F7217AFD-933A-4B10-BB1B-BB7FFCFE9EA6}" type="datetimeFigureOut">
              <a:rPr lang="ru-RU"/>
              <a:pPr>
                <a:defRPr/>
              </a:pPr>
              <a:t>12.10.2017</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01985CDC-131B-49A1-8967-FA2C77C4E978}" type="slidenum">
              <a:rPr lang="ru-RU"/>
              <a:pPr>
                <a:defRPr/>
              </a:pPr>
              <a:t>‹#›</a:t>
            </a:fld>
            <a:endParaRPr lang="ru-RU"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smtClean="0"/>
            </a:lvl1pPr>
            <a:extLst/>
          </a:lstStyle>
          <a:p>
            <a:pPr>
              <a:defRPr/>
            </a:pPr>
            <a:fld id="{B48817CD-8941-45CA-99EB-28E024498A92}" type="datetimeFigureOut">
              <a:rPr lang="ru-RU"/>
              <a:pPr>
                <a:defRPr/>
              </a:pPr>
              <a:t>12.10.2017</a:t>
            </a:fld>
            <a:endParaRPr lang="ru-RU" dirty="0"/>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43F08BA5-3FCB-4FDA-9A90-8162919B4D40}" type="slidenum">
              <a:rPr lang="ru-RU"/>
              <a:pPr>
                <a:defRPr/>
              </a:pPr>
              <a:t>‹#›</a:t>
            </a:fld>
            <a:endParaRPr lang="ru-RU"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DEE3863-0DDC-44E5-92A3-E21914CC38E4}"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C885E985-4047-4EA9-8CEC-7C5751241CF4}" type="slidenum">
              <a:rPr lang="ru-RU"/>
              <a:pPr>
                <a:defRPr/>
              </a:pPr>
              <a:t>‹#›</a:t>
            </a:fld>
            <a:endParaRPr lang="ru-RU"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5AE7C88-9CD2-4588-9CAC-5C050B48A371}" type="datetimeFigureOut">
              <a:rPr lang="ru-RU"/>
              <a:pPr>
                <a:defRPr/>
              </a:pPr>
              <a:t>12.10.2017</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E2FF7DBE-625A-4C91-9B2B-8EC8AD99584D}" type="slidenum">
              <a:rPr lang="ru-RU"/>
              <a:pPr>
                <a:defRPr/>
              </a:pPr>
              <a:t>‹#›</a:t>
            </a:fld>
            <a:endParaRPr lang="ru-RU"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fld id="{C16A5EA4-DEA1-4F85-800D-3819B9549C35}" type="datetimeFigureOut">
              <a:rPr lang="ru-RU" smtClean="0"/>
              <a:pPr>
                <a:defRPr/>
              </a:pPr>
              <a:t>12.10.2017</a:t>
            </a:fld>
            <a:endParaRPr lang="ru-RU" dirty="0"/>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73689EE0-3889-43E4-B2AD-57056C4E6B1E}" type="slidenum">
              <a:rPr lang="ru-RU" smtClean="0"/>
              <a:pPr>
                <a:defRPr/>
              </a:pPr>
              <a:t>‹#›</a:t>
            </a:fld>
            <a:endParaRPr lang="ru-RU" dirty="0"/>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49243AB3-D839-40F6-AFFC-5EFC6C527756}" type="datetimeFigureOut">
              <a:rPr lang="ru-RU" smtClean="0"/>
              <a:pPr>
                <a:defRPr/>
              </a:pPr>
              <a:t>12.10.2017</a:t>
            </a:fld>
            <a:endParaRPr lang="ru-RU" dirty="0"/>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9B260ACA-6CB0-4EF9-8C1A-B14838423C5B}" type="slidenum">
              <a:rPr lang="ru-RU" smtClean="0"/>
              <a:pPr>
                <a:defRPr/>
              </a:pPr>
              <a:t>‹#›</a:t>
            </a:fld>
            <a:endParaRPr lang="ru-RU" dirty="0"/>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fld id="{AE62A78E-2355-40D7-AF16-0049B1FFC3DB}" type="datetimeFigureOut">
              <a:rPr lang="ru-RU" smtClean="0"/>
              <a:pPr>
                <a:defRPr/>
              </a:pPr>
              <a:t>12.10.2017</a:t>
            </a:fld>
            <a:endParaRPr lang="ru-RU" dirty="0"/>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753E63D1-610F-478A-ACDF-CEB5D3A61A63}" type="slidenum">
              <a:rPr lang="ru-RU" smtClean="0"/>
              <a:pPr>
                <a:defRPr/>
              </a:pPr>
              <a:t>‹#›</a:t>
            </a:fld>
            <a:endParaRPr lang="ru-RU" dirty="0"/>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DBC9560D-CC27-4BF0-AABC-00E4272A10E0}" type="datetimeFigureOut">
              <a:rPr lang="ru-RU" smtClean="0"/>
              <a:pPr>
                <a:defRPr/>
              </a:pPr>
              <a:t>12.10.2017</a:t>
            </a:fld>
            <a:endParaRPr lang="ru-RU" dirty="0"/>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CF2FF581-B173-4025-99BF-686EFDB9FF60}" type="slidenum">
              <a:rPr lang="ru-RU" smtClean="0"/>
              <a:pPr>
                <a:defRPr/>
              </a:pPr>
              <a:t>‹#›</a:t>
            </a:fld>
            <a:endParaRPr lang="ru-RU" dirty="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fld id="{71A86836-E16A-4532-AB84-9A2EB3E35AF6}" type="datetimeFigureOut">
              <a:rPr lang="ru-RU" smtClean="0"/>
              <a:pPr>
                <a:defRPr/>
              </a:pPr>
              <a:t>12.10.2017</a:t>
            </a:fld>
            <a:endParaRPr lang="ru-RU" dirty="0"/>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B5392C01-B8E2-42A0-A831-9B51345695FE}" type="slidenum">
              <a:rPr lang="ru-RU" smtClean="0"/>
              <a:pPr>
                <a:defRPr/>
              </a:pPr>
              <a:t>‹#›</a:t>
            </a:fld>
            <a:endParaRPr lang="ru-RU" dirty="0"/>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fld id="{D48CA7B4-119F-4547-8CD3-F81965E155EA}" type="datetimeFigureOut">
              <a:rPr lang="ru-RU" smtClean="0"/>
              <a:pPr>
                <a:defRPr/>
              </a:pPr>
              <a:t>12.10.2017</a:t>
            </a:fld>
            <a:endParaRPr lang="ru-RU" dirty="0"/>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612575AF-A257-432B-999E-4079133F1A8F}" type="slidenum">
              <a:rPr lang="ru-RU" smtClean="0"/>
              <a:pPr>
                <a:defRPr/>
              </a:pPr>
              <a:t>‹#›</a:t>
            </a:fld>
            <a:endParaRPr lang="ru-RU"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fld id="{41C3AEAD-E68D-42D6-BBF4-A6240FCB23CE}" type="datetimeFigureOut">
              <a:rPr lang="ru-RU" smtClean="0"/>
              <a:pPr>
                <a:defRPr/>
              </a:pPr>
              <a:t>12.10.2017</a:t>
            </a:fld>
            <a:endParaRPr lang="ru-RU" dirty="0"/>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7594072C-2804-411D-A872-409B4EA1ADA4}" type="slidenum">
              <a:rPr lang="ru-RU" smtClean="0"/>
              <a:pPr>
                <a:defRPr/>
              </a:pPr>
              <a:t>‹#›</a:t>
            </a:fld>
            <a:endParaRPr lang="ru-RU" dirty="0"/>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fld id="{E002FBDE-821E-4349-B449-E9F8269A85B2}" type="datetimeFigureOut">
              <a:rPr lang="ru-RU" smtClean="0"/>
              <a:pPr>
                <a:defRPr/>
              </a:pPr>
              <a:t>12.10.2017</a:t>
            </a:fld>
            <a:endParaRPr lang="ru-RU" dirty="0"/>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14E33B65-A648-432D-8DB8-93942FCF9B16}" type="slidenum">
              <a:rPr lang="ru-RU" smtClean="0"/>
              <a:pPr>
                <a:defRPr/>
              </a:pPr>
              <a:t>‹#›</a:t>
            </a:fld>
            <a:endParaRPr lang="ru-RU"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fld id="{FA09F724-C74D-4AE2-A4E7-93A00F6316DB}" type="datetimeFigureOut">
              <a:rPr lang="ru-RU" smtClean="0"/>
              <a:pPr>
                <a:defRPr/>
              </a:pPr>
              <a:t>12.10.2017</a:t>
            </a:fld>
            <a:endParaRPr lang="ru-RU" dirty="0"/>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CA12E49-B1E7-4FC6-B307-985EB1D51AF8}" type="slidenum">
              <a:rPr lang="ru-RU" smtClean="0"/>
              <a:pPr>
                <a:defRPr/>
              </a:pPr>
              <a:t>‹#›</a:t>
            </a:fld>
            <a:endParaRPr lang="ru-RU" dirty="0"/>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44F88615-6F1E-413F-92F0-567E17D6F3F9}" type="datetimeFigureOut">
              <a:rPr lang="ru-RU" smtClean="0"/>
              <a:pPr>
                <a:defRPr/>
              </a:pPr>
              <a:t>12.10.2017</a:t>
            </a:fld>
            <a:endParaRPr lang="ru-RU" dirty="0"/>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E6F62D83-3459-40E4-8F8A-3A3E5F5CC80F}" type="slidenum">
              <a:rPr lang="ru-RU" smtClean="0"/>
              <a:pPr>
                <a:defRPr/>
              </a:pPr>
              <a:t>‹#›</a:t>
            </a:fld>
            <a:endParaRPr lang="ru-RU"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fld id="{19527279-A8A5-422A-AF94-11A9E09F7B04}" type="datetimeFigureOut">
              <a:rPr lang="ru-RU" smtClean="0"/>
              <a:pPr>
                <a:defRPr/>
              </a:pPr>
              <a:t>12.10.2017</a:t>
            </a:fld>
            <a:endParaRPr lang="ru-RU" dirty="0"/>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721D755A-AC7E-4280-9F32-F2CA12453F99}" type="slidenum">
              <a:rPr lang="ru-RU" smtClean="0"/>
              <a:pPr>
                <a:defRPr/>
              </a:pPr>
              <a:t>‹#›</a:t>
            </a:fld>
            <a:endParaRPr lang="ru-RU"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697D9E0C-739F-47D0-AEFA-2EC87C0764B9}"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C491EF93-F8CC-4A41-8352-A489557D10E3}" type="slidenum">
              <a:rPr lang="ru-RU" altLang="ru-RU" smtClean="0"/>
              <a:pPr>
                <a:defRPr/>
              </a:pPr>
              <a:t>‹#›</a:t>
            </a:fld>
            <a:endParaRPr lang="ru-RU" altLang="ru-RU"/>
          </a:p>
        </p:txBody>
      </p:sp>
    </p:spTree>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BC90F238-CC07-4F92-9924-903427143E27}" type="slidenum">
              <a:rPr lang="ru-RU" altLang="ru-RU" smtClean="0"/>
              <a:pPr>
                <a:defRPr/>
              </a:pPr>
              <a:t>‹#›</a:t>
            </a:fld>
            <a:endParaRPr lang="ru-RU" altLang="ru-RU"/>
          </a:p>
        </p:txBody>
      </p:sp>
    </p:spTree>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ED54B84C-1FEC-4A62-BADA-4D173E5BBF69}" type="slidenum">
              <a:rPr lang="ru-RU" altLang="ru-RU" smtClean="0"/>
              <a:pPr>
                <a:defRPr/>
              </a:pPr>
              <a:t>‹#›</a:t>
            </a:fld>
            <a:endParaRPr lang="ru-RU" alt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7B38D61-22CB-40F0-B130-1A2085691034}" type="slidenum">
              <a:rPr lang="ru-RU" altLang="ru-RU" smtClean="0"/>
              <a:pPr>
                <a:defRPr/>
              </a:pPr>
              <a:t>‹#›</a:t>
            </a:fld>
            <a:endParaRPr lang="ru-RU" alt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6D54D9B3-850B-4F1E-9971-F11E6A3764F7}" type="slidenum">
              <a:rPr lang="ru-RU" altLang="ru-RU" smtClean="0"/>
              <a:pPr>
                <a:defRPr/>
              </a:pPr>
              <a:t>‹#›</a:t>
            </a:fld>
            <a:endParaRPr lang="ru-RU" alt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427CA8D4-555A-4B5B-BA43-1D1ACA64A07D}" type="slidenum">
              <a:rPr lang="ru-RU" altLang="ru-RU" smtClean="0"/>
              <a:pPr>
                <a:defRPr/>
              </a:pPr>
              <a:t>‹#›</a:t>
            </a:fld>
            <a:endParaRPr lang="ru-RU" alt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364A9EEE-7F3E-4A17-8936-2F330EAB176F}" type="slidenum">
              <a:rPr lang="ru-RU" altLang="ru-RU" smtClean="0"/>
              <a:pPr>
                <a:defRPr/>
              </a:pPr>
              <a:t>‹#›</a:t>
            </a:fld>
            <a:endParaRPr lang="ru-RU" alt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CE0DD19B-E107-4E97-BDD4-52D8A521CF6B}" type="slidenum">
              <a:rPr lang="ru-RU" altLang="ru-RU" smtClean="0"/>
              <a:pPr>
                <a:defRPr/>
              </a:pPr>
              <a:t>‹#›</a:t>
            </a:fld>
            <a:endParaRPr lang="ru-RU" alt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9FFD638C-8828-4CE8-A999-6FD5C1920017}" type="slidenum">
              <a:rPr lang="ru-RU" altLang="ru-RU" smtClean="0"/>
              <a:pPr>
                <a:defRPr/>
              </a:pPr>
              <a:t>‹#›</a:t>
            </a:fld>
            <a:endParaRPr lang="ru-RU" alt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F0941DFA-DACC-468C-9C2E-EA23B996DFDB}" type="slidenum">
              <a:rPr lang="ru-RU" altLang="ru-RU" smtClean="0"/>
              <a:pPr>
                <a:defRPr/>
              </a:pPr>
              <a:t>‹#›</a:t>
            </a:fld>
            <a:endParaRPr lang="ru-RU" alt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B2AF7E7-3B8B-4E4A-B84B-C933FAC64B07}" type="datetimeFigureOut">
              <a:rPr lang="ru-RU" smtClean="0"/>
              <a:pPr/>
              <a:t>12.10.2017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8DC3ED-28DC-4D7E-9FBA-FA19A4DC6523}" type="slidenum">
              <a:rPr lang="ru-RU" smtClean="0"/>
              <a:pPr/>
              <a:t>‹#›</a:t>
            </a:fld>
            <a:endParaRPr lang="ru-RU"/>
          </a:p>
        </p:txBody>
      </p:sp>
      <p:pic>
        <p:nvPicPr>
          <p:cNvPr id="9" name="Picture 2" descr="fade-frame-7"/>
          <p:cNvPicPr>
            <a:picLocks noChangeAspect="1" noChangeArrowheads="1"/>
          </p:cNvPicPr>
          <p:nvPr userDrawn="1"/>
        </p:nvPicPr>
        <p:blipFill>
          <a:blip r:embed="rId2" cstate="screen"/>
          <a:srcRect/>
          <a:stretch>
            <a:fillRect/>
          </a:stretch>
        </p:blipFill>
        <p:spPr bwMode="auto">
          <a:xfrm>
            <a:off x="-37404" y="0"/>
            <a:ext cx="9181404" cy="6858000"/>
          </a:xfrm>
          <a:prstGeom prst="rect">
            <a:avLst/>
          </a:prstGeom>
          <a:noFill/>
        </p:spPr>
      </p:pic>
      <p:pic>
        <p:nvPicPr>
          <p:cNvPr id="10"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a:off x="323528" y="332656"/>
            <a:ext cx="8424936" cy="6237718"/>
          </a:xfrm>
          <a:prstGeom prst="rect">
            <a:avLst/>
          </a:prstGeom>
          <a:ln>
            <a:noFill/>
          </a:ln>
          <a:effectLst>
            <a:softEdge rad="112500"/>
          </a:effectLst>
        </p:spPr>
      </p:pic>
      <p:pic>
        <p:nvPicPr>
          <p:cNvPr id="8" name="Picture 6" descr="115.png"/>
          <p:cNvPicPr>
            <a:picLocks noChangeAspect="1" noChangeArrowheads="1"/>
          </p:cNvPicPr>
          <p:nvPr userDrawn="1"/>
        </p:nvPicPr>
        <p:blipFill>
          <a:blip r:embed="rId4" cstate="screen"/>
          <a:srcRect/>
          <a:stretch>
            <a:fillRect/>
          </a:stretch>
        </p:blipFill>
        <p:spPr bwMode="auto">
          <a:xfrm>
            <a:off x="3923928" y="980728"/>
            <a:ext cx="4762500" cy="4267200"/>
          </a:xfrm>
          <a:prstGeom prst="rect">
            <a:avLst/>
          </a:prstGeom>
          <a:noFill/>
        </p:spPr>
      </p:pic>
    </p:spTree>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B2AF7E7-3B8B-4E4A-B84B-C933FAC64B07}" type="datetimeFigureOut">
              <a:rPr lang="ru-RU" smtClean="0"/>
              <a:pPr/>
              <a:t>12.10.2017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B8DC3ED-28DC-4D7E-9FBA-FA19A4DC6523}" type="slidenum">
              <a:rPr lang="ru-RU" smtClean="0"/>
              <a:pPr/>
              <a:t>‹#›</a:t>
            </a:fld>
            <a:endParaRPr lang="ru-RU"/>
          </a:p>
        </p:txBody>
      </p:sp>
      <p:pic>
        <p:nvPicPr>
          <p:cNvPr id="6" name="Picture 2" descr="fade-frame-7"/>
          <p:cNvPicPr>
            <a:picLocks noChangeAspect="1" noChangeArrowheads="1"/>
          </p:cNvPicPr>
          <p:nvPr userDrawn="1"/>
        </p:nvPicPr>
        <p:blipFill>
          <a:blip r:embed="rId2" cstate="screen"/>
          <a:srcRect/>
          <a:stretch>
            <a:fillRect/>
          </a:stretch>
        </p:blipFill>
        <p:spPr bwMode="auto">
          <a:xfrm>
            <a:off x="0" y="0"/>
            <a:ext cx="9181404" cy="6858000"/>
          </a:xfrm>
          <a:prstGeom prst="rect">
            <a:avLst/>
          </a:prstGeom>
          <a:noFill/>
        </p:spPr>
      </p:pic>
      <p:pic>
        <p:nvPicPr>
          <p:cNvPr id="7"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a:off x="395536" y="332656"/>
            <a:ext cx="8352928" cy="6237718"/>
          </a:xfrm>
          <a:prstGeom prst="rect">
            <a:avLst/>
          </a:prstGeom>
          <a:ln>
            <a:noFill/>
          </a:ln>
          <a:effectLst>
            <a:softEdge rad="112500"/>
          </a:effectLst>
        </p:spPr>
      </p:pic>
      <p:pic>
        <p:nvPicPr>
          <p:cNvPr id="7174" name="Picture 6" descr="http://li-web.ru/"/>
          <p:cNvPicPr>
            <a:picLocks noChangeAspect="1" noChangeArrowheads="1"/>
          </p:cNvPicPr>
          <p:nvPr userDrawn="1"/>
        </p:nvPicPr>
        <p:blipFill>
          <a:blip r:embed="rId4" cstate="screen"/>
          <a:srcRect/>
          <a:stretch>
            <a:fillRect/>
          </a:stretch>
        </p:blipFill>
        <p:spPr bwMode="auto">
          <a:xfrm>
            <a:off x="971600" y="3573016"/>
            <a:ext cx="1080120" cy="710719"/>
          </a:xfrm>
          <a:prstGeom prst="rect">
            <a:avLst/>
          </a:prstGeom>
          <a:noFill/>
        </p:spPr>
      </p:pic>
      <p:pic>
        <p:nvPicPr>
          <p:cNvPr id="12" name="Picture 2" descr="9.png"/>
          <p:cNvPicPr>
            <a:picLocks noChangeAspect="1" noChangeArrowheads="1"/>
          </p:cNvPicPr>
          <p:nvPr userDrawn="1"/>
        </p:nvPicPr>
        <p:blipFill>
          <a:blip r:embed="rId5" cstate="screen"/>
          <a:srcRect/>
          <a:stretch>
            <a:fillRect/>
          </a:stretch>
        </p:blipFill>
        <p:spPr bwMode="auto">
          <a:xfrm>
            <a:off x="2771800" y="4221088"/>
            <a:ext cx="1224136" cy="1224136"/>
          </a:xfrm>
          <a:prstGeom prst="rect">
            <a:avLst/>
          </a:prstGeom>
          <a:noFill/>
        </p:spPr>
      </p:pic>
      <p:pic>
        <p:nvPicPr>
          <p:cNvPr id="11" name="Picture 2" descr="http://img-fotki.yandex.ru/get/6507/20573769.d/0_82749_1b642d8e_M.jpg"/>
          <p:cNvPicPr>
            <a:picLocks noChangeAspect="1" noChangeArrowheads="1"/>
          </p:cNvPicPr>
          <p:nvPr userDrawn="1"/>
        </p:nvPicPr>
        <p:blipFill>
          <a:blip r:embed="rId6" cstate="screen"/>
          <a:srcRect/>
          <a:stretch>
            <a:fillRect/>
          </a:stretch>
        </p:blipFill>
        <p:spPr bwMode="auto">
          <a:xfrm>
            <a:off x="2699792" y="5085184"/>
            <a:ext cx="1705372" cy="852686"/>
          </a:xfrm>
          <a:prstGeom prst="rect">
            <a:avLst/>
          </a:prstGeom>
          <a:noFill/>
        </p:spPr>
      </p:pic>
    </p:spTree>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B2AF7E7-3B8B-4E4A-B84B-C933FAC64B07}" type="datetimeFigureOut">
              <a:rPr lang="ru-RU" smtClean="0"/>
              <a:pPr/>
              <a:t>12.10.2017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B8DC3ED-28DC-4D7E-9FBA-FA19A4DC6523}" type="slidenum">
              <a:rPr lang="ru-RU" smtClean="0"/>
              <a:pPr/>
              <a:t>‹#›</a:t>
            </a:fld>
            <a:endParaRPr lang="ru-RU"/>
          </a:p>
        </p:txBody>
      </p:sp>
      <p:pic>
        <p:nvPicPr>
          <p:cNvPr id="8" name="Picture 2" descr="fade-frame-7"/>
          <p:cNvPicPr>
            <a:picLocks noChangeAspect="1" noChangeArrowheads="1"/>
          </p:cNvPicPr>
          <p:nvPr userDrawn="1"/>
        </p:nvPicPr>
        <p:blipFill>
          <a:blip r:embed="rId2" cstate="screen"/>
          <a:srcRect/>
          <a:stretch>
            <a:fillRect/>
          </a:stretch>
        </p:blipFill>
        <p:spPr bwMode="auto">
          <a:xfrm>
            <a:off x="0" y="0"/>
            <a:ext cx="9181404" cy="6858000"/>
          </a:xfrm>
          <a:prstGeom prst="rect">
            <a:avLst/>
          </a:prstGeom>
          <a:noFill/>
        </p:spPr>
      </p:pic>
      <p:pic>
        <p:nvPicPr>
          <p:cNvPr id="5" name="Picture 2" descr="http://freedesignfile.com/upload/2014/05/Green-leaves-wave-creative-background-vector.jpg"/>
          <p:cNvPicPr>
            <a:picLocks noChangeAspect="1" noChangeArrowheads="1"/>
          </p:cNvPicPr>
          <p:nvPr userDrawn="1"/>
        </p:nvPicPr>
        <p:blipFill>
          <a:blip r:embed="rId3" cstate="screen"/>
          <a:srcRect/>
          <a:stretch>
            <a:fillRect/>
          </a:stretch>
        </p:blipFill>
        <p:spPr bwMode="auto">
          <a:xfrm rot="16200000">
            <a:off x="-1152634" y="1808818"/>
            <a:ext cx="6336704" cy="3240361"/>
          </a:xfrm>
          <a:prstGeom prst="rect">
            <a:avLst/>
          </a:prstGeom>
          <a:ln>
            <a:noFill/>
          </a:ln>
          <a:effectLst>
            <a:softEdge rad="112500"/>
          </a:effectLst>
        </p:spPr>
      </p:pic>
      <p:pic>
        <p:nvPicPr>
          <p:cNvPr id="7" name="Picture 2" descr="9.png"/>
          <p:cNvPicPr>
            <a:picLocks noChangeAspect="1" noChangeArrowheads="1"/>
          </p:cNvPicPr>
          <p:nvPr userDrawn="1"/>
        </p:nvPicPr>
        <p:blipFill>
          <a:blip r:embed="rId4" cstate="screen"/>
          <a:srcRect/>
          <a:stretch>
            <a:fillRect/>
          </a:stretch>
        </p:blipFill>
        <p:spPr bwMode="auto">
          <a:xfrm>
            <a:off x="1835696" y="3933056"/>
            <a:ext cx="1224136" cy="1224136"/>
          </a:xfrm>
          <a:prstGeom prst="rect">
            <a:avLst/>
          </a:prstGeom>
          <a:noFill/>
        </p:spPr>
      </p:pic>
      <p:pic>
        <p:nvPicPr>
          <p:cNvPr id="9" name="Picture 6" descr="http://li-web.ru/"/>
          <p:cNvPicPr>
            <a:picLocks noChangeAspect="1" noChangeArrowheads="1"/>
          </p:cNvPicPr>
          <p:nvPr userDrawn="1"/>
        </p:nvPicPr>
        <p:blipFill>
          <a:blip r:embed="rId5" cstate="screen"/>
          <a:srcRect/>
          <a:stretch>
            <a:fillRect/>
          </a:stretch>
        </p:blipFill>
        <p:spPr bwMode="auto">
          <a:xfrm>
            <a:off x="1547664" y="3356992"/>
            <a:ext cx="1080120" cy="710719"/>
          </a:xfrm>
          <a:prstGeom prst="rect">
            <a:avLst/>
          </a:prstGeom>
          <a:noFill/>
        </p:spPr>
      </p:pic>
      <p:pic>
        <p:nvPicPr>
          <p:cNvPr id="6146" name="Picture 2" descr="http://img-fotki.yandex.ru/get/6507/20573769.d/0_82749_1b642d8e_M.jpg"/>
          <p:cNvPicPr>
            <a:picLocks noChangeAspect="1" noChangeArrowheads="1"/>
          </p:cNvPicPr>
          <p:nvPr userDrawn="1"/>
        </p:nvPicPr>
        <p:blipFill>
          <a:blip r:embed="rId6" cstate="screen"/>
          <a:srcRect/>
          <a:stretch>
            <a:fillRect/>
          </a:stretch>
        </p:blipFill>
        <p:spPr bwMode="auto">
          <a:xfrm>
            <a:off x="1547664" y="4869160"/>
            <a:ext cx="1705372" cy="852686"/>
          </a:xfrm>
          <a:prstGeom prst="rect">
            <a:avLst/>
          </a:prstGeom>
          <a:noFill/>
        </p:spPr>
      </p:pic>
    </p:spTree>
  </p:cSld>
  <p:clrMapOvr>
    <a:masterClrMapping/>
  </p:clrMapOvr>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9243AB3-D839-40F6-AFFC-5EFC6C527756}" type="datetimeFigureOut">
              <a:rPr lang="ru-RU"/>
              <a:pPr>
                <a:defRPr/>
              </a:pPr>
              <a:t>12.10.2017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9B260ACA-6CB0-4EF9-8C1A-B14838423C5B}" type="slidenum">
              <a:rPr lang="ru-RU"/>
              <a:pPr>
                <a:defRPr/>
              </a:pPr>
              <a:t>‹#›</a:t>
            </a:fld>
            <a:endParaRPr lang="ru-RU" dirty="0"/>
          </a:p>
        </p:txBody>
      </p:sp>
    </p:spTree>
    <p:extLst>
      <p:ext uri="{BB962C8B-B14F-4D97-AF65-F5344CB8AC3E}">
        <p14:creationId xmlns:p14="http://schemas.microsoft.com/office/powerpoint/2010/main" xmlns="" val="1010980713"/>
      </p:ext>
    </p:extLst>
  </p:cSld>
  <p:clrMapOvr>
    <a:masterClrMapping/>
  </p:clrMapOvr>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113996307"/>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4035953"/>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88140832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42286778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62887920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90300288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675486181"/>
      </p:ext>
    </p:extLst>
  </p:cSld>
  <p:clrMapOvr>
    <a:masterClrMapping/>
  </p:clrMapOvr>
  <p:timing>
    <p:tnLst>
      <p:par>
        <p:cT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5393350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42623664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194333937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109761757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89368359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77474714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55850230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55882527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61040526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vl1pPr>
          </a:lstStyle>
          <a:p>
            <a:pPr>
              <a:defRPr/>
            </a:pPr>
            <a:endParaRPr lang="ru-RU" altLang="ru-RU">
              <a:solidFill>
                <a:prstClr val="black">
                  <a:tint val="75000"/>
                </a:prstClr>
              </a:solidFill>
            </a:endParaRPr>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ru-RU" altLang="ru-RU">
              <a:solidFill>
                <a:prstClr val="black">
                  <a:tint val="75000"/>
                </a:prstClr>
              </a:solidFill>
            </a:endParaRPr>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779AEBF2-AC39-4339-A024-0A196516BC6C}"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028455377"/>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4279280948"/>
      </p:ext>
    </p:extLst>
  </p:cSld>
  <p:clrMapOvr>
    <a:masterClrMapping/>
  </p:clrMapOvr>
  <p:timing>
    <p:tnLst>
      <p:par>
        <p:cTn id="1" dur="indefinite" restart="never" nodeType="tmRoot"/>
      </p:par>
    </p:tn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245923417"/>
      </p:ext>
    </p:extLst>
  </p:cSld>
  <p:clrMapOvr>
    <a:masterClrMapping/>
  </p:clrMapOvr>
  <p:timing>
    <p:tnLst>
      <p:par>
        <p:cTn id="1" dur="indefinite" restart="never" nodeType="tmRoot"/>
      </p:par>
    </p:tn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45884776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87306145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62781379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10328111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90440374"/>
      </p:ext>
    </p:extLst>
  </p:cSld>
  <p:clrMapOvr>
    <a:masterClrMapping/>
  </p:clrMapOvr>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19644692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09198706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95934584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945570829"/>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183596901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60553920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ru-RU" altLang="ru-RU">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63436249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404722633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86676021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vl1pPr>
          </a:lstStyle>
          <a:p>
            <a:pPr>
              <a:defRPr/>
            </a:pPr>
            <a:endParaRPr lang="ru-RU" altLang="ru-RU">
              <a:solidFill>
                <a:prstClr val="black">
                  <a:tint val="75000"/>
                </a:prstClr>
              </a:solidFill>
            </a:endParaRPr>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ru-RU" altLang="ru-RU">
              <a:solidFill>
                <a:prstClr val="black">
                  <a:tint val="75000"/>
                </a:prstClr>
              </a:solidFill>
            </a:endParaRPr>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779AEBF2-AC39-4339-A024-0A196516BC6C}" type="slidenum">
              <a:rPr lang="ru-RU" altLang="ru-RU">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236752461"/>
      </p:ext>
    </p:extLst>
  </p:cSld>
  <p:clrMapOvr>
    <a:masterClrMapping/>
  </p:clrMapOvr>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E567363-261D-47C9-8722-E75FD284C148}" type="slidenum">
              <a:rPr lang="ru-RU" altLang="ru-RU" smtClean="0">
                <a:solidFill>
                  <a:srgbClr val="90C226"/>
                </a:solidFill>
              </a:rPr>
              <a:pPr>
                <a:defRPr/>
              </a:pPr>
              <a:t>‹#›</a:t>
            </a:fld>
            <a:endParaRPr lang="ru-RU" altLang="ru-RU">
              <a:solidFill>
                <a:srgbClr val="90C226"/>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49325561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02BFD592-AB5C-46E7-B3C8-E99E95E1D641}"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296671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CD33046A-099F-47F0-9A3C-517BD2D5DB88}" type="slidenum">
              <a:rPr lang="ru-RU" altLang="ru-RU" smtClean="0">
                <a:solidFill>
                  <a:srgbClr val="90C226"/>
                </a:solidFill>
              </a:rPr>
              <a:pPr>
                <a:defRPr/>
              </a:pPr>
              <a:t>‹#›</a:t>
            </a:fld>
            <a:endParaRPr lang="ru-RU" altLang="ru-RU">
              <a:solidFill>
                <a:srgbClr val="90C226"/>
              </a:solidFill>
            </a:endParaRPr>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85529804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14E69211-7F0A-439A-8034-7C3118A95FA2}"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97191927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smtClean="0"/>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ltLang="ru-RU">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CEAC3FD7-5006-4E4B-A825-CF645C675DA2}"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8325722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ltLang="ru-RU">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1A0C0B0D-293B-44A4-AEB6-38EDEE0E4D4E}"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84454360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ltLang="ru-RU">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8E1A322F-3EA8-47D2-A126-05AA1C959D35}"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2209905930"/>
      </p:ext>
    </p:extLst>
  </p:cSld>
  <p:clrMapOvr>
    <a:masterClrMapping/>
  </p:clrMapOvr>
  <p:timing>
    <p:tnLst>
      <p:par>
        <p:cTn id="1" dur="indefinite" restart="never" nodeType="tmRoot"/>
      </p:par>
    </p:tnLst>
  </p:timing>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2841880A-61FB-488D-9E58-4BF16BC8EB60}"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88644153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ltLang="ru-RU">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29A79201-86FE-4383-91D6-4A3553BF08DE}" type="slidenum">
              <a:rPr lang="ru-RU" altLang="ru-RU" smtClean="0">
                <a:solidFill>
                  <a:srgbClr val="90C226"/>
                </a:solidFill>
              </a:rPr>
              <a:pPr>
                <a:defRPr/>
              </a:pPr>
              <a:t>‹#›</a:t>
            </a:fld>
            <a:endParaRPr lang="ru-RU" altLang="ru-RU">
              <a:solidFill>
                <a:srgbClr val="90C226"/>
              </a:solidFill>
            </a:endParaRPr>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86585480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0D117CF-E46D-4CAB-89AD-3CF4B1222477}" type="slidenum">
              <a:rPr lang="ru-RU" altLang="ru-RU" smtClean="0">
                <a:solidFill>
                  <a:srgbClr val="90C226"/>
                </a:solidFill>
              </a:rPr>
              <a:pPr>
                <a:defRPr/>
              </a:pPr>
              <a:t>‹#›</a:t>
            </a:fld>
            <a:endParaRPr lang="ru-RU" altLang="ru-RU">
              <a:solidFill>
                <a:srgbClr val="90C226"/>
              </a:solidFill>
            </a:endParaRPr>
          </a:p>
        </p:txBody>
      </p:sp>
    </p:spTree>
    <p:extLst>
      <p:ext uri="{BB962C8B-B14F-4D97-AF65-F5344CB8AC3E}">
        <p14:creationId xmlns:p14="http://schemas.microsoft.com/office/powerpoint/2010/main" xmlns="" val="371443723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ltLang="ru-RU">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ru-RU" altLang="ru-RU">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3E36132E-4328-4664-9E0D-C44C8E44CECB}" type="slidenum">
              <a:rPr lang="ru-RU" altLang="ru-RU" smtClean="0">
                <a:solidFill>
                  <a:srgbClr val="90C226"/>
                </a:solidFill>
              </a:rPr>
              <a:pPr>
                <a:defRPr/>
              </a:pPr>
              <a:t>‹#›</a:t>
            </a:fld>
            <a:endParaRPr lang="ru-RU" altLang="ru-RU">
              <a:solidFill>
                <a:srgbClr val="90C226"/>
              </a:solidFill>
            </a:endParaRPr>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199853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image" Target="../media/image6.jpeg"/><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85.xml"/><Relationship Id="rId2" Type="http://schemas.openxmlformats.org/officeDocument/2006/relationships/slideLayout" Target="../slideLayouts/slideLayout84.xml"/><Relationship Id="rId1" Type="http://schemas.openxmlformats.org/officeDocument/2006/relationships/slideLayout" Target="../slideLayouts/slideLayout83.xml"/><Relationship Id="rId5" Type="http://schemas.openxmlformats.org/officeDocument/2006/relationships/theme" Target="../theme/theme8.xml"/><Relationship Id="rId4"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4.xml"/><Relationship Id="rId13" Type="http://schemas.openxmlformats.org/officeDocument/2006/relationships/slideLayout" Target="../slideLayouts/slideLayout99.xml"/><Relationship Id="rId18" Type="http://schemas.openxmlformats.org/officeDocument/2006/relationships/theme" Target="../theme/theme9.xml"/><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slideLayout" Target="../slideLayouts/slideLayout98.xml"/><Relationship Id="rId17" Type="http://schemas.openxmlformats.org/officeDocument/2006/relationships/slideLayout" Target="../slideLayouts/slideLayout103.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5" Type="http://schemas.openxmlformats.org/officeDocument/2006/relationships/slideLayout" Target="../slideLayouts/slideLayout10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 Id="rId14"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18" Type="http://schemas.openxmlformats.org/officeDocument/2006/relationships/theme" Target="../theme/theme10.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17" Type="http://schemas.openxmlformats.org/officeDocument/2006/relationships/slideLayout" Target="../slideLayouts/slideLayout120.xml"/><Relationship Id="rId2" Type="http://schemas.openxmlformats.org/officeDocument/2006/relationships/slideLayout" Target="../slideLayouts/slideLayout105.xml"/><Relationship Id="rId16" Type="http://schemas.openxmlformats.org/officeDocument/2006/relationships/slideLayout" Target="../slideLayouts/slideLayout119.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theme" Target="../theme/theme11.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latin typeface="Arial" panose="020B0604020202020204" pitchFamily="34" charset="0"/>
              </a:defRPr>
            </a:lvl1pPr>
          </a:lstStyle>
          <a:p>
            <a:pPr>
              <a:defRPr/>
            </a:pPr>
            <a:endParaRPr 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latin typeface="Arial" panose="020B0604020202020204" pitchFamily="34" charset="0"/>
              </a:defRPr>
            </a:lvl1pPr>
          </a:lstStyle>
          <a:p>
            <a:pPr>
              <a:defRPr/>
            </a:pPr>
            <a:endParaRPr 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chemeClr val="accent1"/>
                </a:solidFill>
              </a:defRPr>
            </a:lvl1pPr>
          </a:lstStyle>
          <a:p>
            <a:pPr>
              <a:defRPr/>
            </a:pPr>
            <a:fld id="{AD019C76-E23E-4811-AE9F-264FEDA3BF45}"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32"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33" r:id="rId11"/>
    <p:sldLayoutId id="2147484020" r:id="rId12"/>
    <p:sldLayoutId id="2147484034" r:id="rId13"/>
    <p:sldLayoutId id="2147484021" r:id="rId14"/>
    <p:sldLayoutId id="2147484022" r:id="rId15"/>
    <p:sldLayoutId id="2147484023"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052"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2053"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726BD50C-1502-4365-8F0B-52B395B508F5}" type="datetimeFigureOut">
              <a:rPr lang="ru-RU"/>
              <a:pPr>
                <a:defRPr/>
              </a:pPr>
              <a:t>12.10.2017</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CA226985-07B0-459D-B17E-B0E4611F20AC}" type="slidenum">
              <a:rPr lang="ru-RU"/>
              <a:pPr>
                <a:defRPr/>
              </a:pPr>
              <a:t>‹#›</a:t>
            </a:fld>
            <a:endParaRPr lang="ru-RU" dirty="0"/>
          </a:p>
        </p:txBody>
      </p:sp>
      <p:grpSp>
        <p:nvGrpSpPr>
          <p:cNvPr id="205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35" r:id="rId1"/>
    <p:sldLayoutId id="2147484024" r:id="rId2"/>
    <p:sldLayoutId id="2147484036" r:id="rId3"/>
    <p:sldLayoutId id="2147484025" r:id="rId4"/>
    <p:sldLayoutId id="2147484026" r:id="rId5"/>
    <p:sldLayoutId id="2147484027" r:id="rId6"/>
    <p:sldLayoutId id="2147484028" r:id="rId7"/>
    <p:sldLayoutId id="2147484029" r:id="rId8"/>
    <p:sldLayoutId id="2147484037" r:id="rId9"/>
    <p:sldLayoutId id="2147484030" r:id="rId10"/>
    <p:sldLayoutId id="2147484031"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077"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4179F0D2-DE2D-49E1-B06C-E497834B6935}" type="slidenum">
              <a:rPr lang="ru-RU" altLang="ru-RU"/>
              <a:pPr>
                <a:defRPr/>
              </a:pPr>
              <a:t>‹#›</a:t>
            </a:fld>
            <a:endParaRPr lang="ru-RU" alt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Lst>
  <p:timing>
    <p:tnLst>
      <p:par>
        <p:cTn id="1" dur="indefinite" restart="never" nodeType="tmRoot"/>
      </p:par>
    </p:tnLst>
  </p:timing>
  <p:hf hdr="0" ftr="0" dt="0"/>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4100"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smtClean="0">
                <a:solidFill>
                  <a:srgbClr val="FFFFFF"/>
                </a:solidFill>
              </a:defRPr>
            </a:lvl1pPr>
          </a:lstStyle>
          <a:p>
            <a:pPr>
              <a:defRPr/>
            </a:pPr>
            <a:fld id="{76E2C07C-475D-4BC3-AC38-C180618A81F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49" r:id="rId1"/>
    <p:sldLayoutId id="2147484050" r:id="rId2"/>
    <p:sldLayoutId id="2147484051" r:id="rId3"/>
    <p:sldLayoutId id="2147484052" r:id="rId4"/>
    <p:sldLayoutId id="2147484053" r:id="rId5"/>
    <p:sldLayoutId id="2147484054" r:id="rId6"/>
    <p:sldLayoutId id="2147484055" r:id="rId7"/>
    <p:sldLayoutId id="2147484056" r:id="rId8"/>
    <p:sldLayoutId id="2147484057" r:id="rId9"/>
    <p:sldLayoutId id="2147484058" r:id="rId10"/>
    <p:sldLayoutId id="2147484059" r:id="rId11"/>
  </p:sldLayoutIdLst>
  <p:timing>
    <p:tnLst>
      <p:par>
        <p:cTn id="1" dur="indefinite" restart="never" nodeType="tmRoot"/>
      </p:par>
    </p:tnLst>
  </p:timing>
  <p:hf hdr="0" ftr="0" dt="0"/>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chemeClr val="bg2">
                    <a:shade val="50000"/>
                    <a:satMod val="200000"/>
                  </a:schemeClr>
                </a:solidFill>
                <a:effectLst/>
              </a:defRPr>
            </a:lvl1pPr>
            <a:extLst/>
          </a:lstStyle>
          <a:p>
            <a:pPr>
              <a:defRPr/>
            </a:pPr>
            <a:fld id="{10404AD1-DB22-4E59-9BCC-B6DA0FC02156}" type="slidenum">
              <a:rPr lang="ru-RU" altLang="ru-RU"/>
              <a:pPr>
                <a:defRPr/>
              </a:pPr>
              <a:t>‹#›</a:t>
            </a:fld>
            <a:endParaRPr lang="ru-RU" alt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Lst>
  <p:timing>
    <p:tnLst>
      <p:par>
        <p:cTn id="1" dur="indefinite" restart="never" nodeType="tmRoot"/>
      </p:par>
    </p:tnLst>
  </p:timing>
  <p:hf hdr="0" ftr="0" dt="0"/>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AD019C76-E23E-4811-AE9F-264FEDA3BF45}" type="slidenum">
              <a:rPr lang="ru-RU" altLang="ru-RU" smtClean="0"/>
              <a:pPr>
                <a:defRPr/>
              </a:pPr>
              <a:t>‹#›</a:t>
            </a:fld>
            <a:endParaRPr lang="ru-RU" alt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 id="2147484078" r:id="rId7"/>
    <p:sldLayoutId id="2147484079" r:id="rId8"/>
    <p:sldLayoutId id="2147484080" r:id="rId9"/>
    <p:sldLayoutId id="2147484081" r:id="rId10"/>
    <p:sldLayoutId id="2147484082" r:id="rId11"/>
  </p:sldLayoutIdLst>
  <p:timing>
    <p:tnLst>
      <p:par>
        <p:cTn id="1" dur="indefinite" restart="never" nodeType="tmRoot"/>
      </p:par>
    </p:tnLst>
  </p:timing>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AD019C76-E23E-4811-AE9F-264FEDA3BF45}" type="slidenum">
              <a:rPr lang="ru-RU" altLang="ru-RU" smtClean="0"/>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iming>
    <p:tnLst>
      <p:par>
        <p:cTn id="1" dur="indefinite" restart="never" nodeType="tmRoot"/>
      </p:par>
    </p:tnLst>
  </p:timing>
  <p:hf hdr="0" ftr="0" dt="0"/>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2AF7E7-3B8B-4E4A-B84B-C933FAC64B07}" type="datetimeFigureOut">
              <a:rPr lang="ru-RU" smtClean="0"/>
              <a:pPr/>
              <a:t>12.10.2017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8DC3ED-28DC-4D7E-9FBA-FA19A4DC652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4096" r:id="rId1"/>
    <p:sldLayoutId id="2147484097" r:id="rId2"/>
    <p:sldLayoutId id="2147484098" r:id="rId3"/>
    <p:sldLayoutId id="2147484099" r:id="rId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solidFill>
                <a:prstClr val="black">
                  <a:tint val="75000"/>
                </a:prstClr>
              </a:solidFill>
              <a:latin typeface="Verdana" panose="020B0604030504040204" pitchFamily="34"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solidFill>
                <a:prstClr val="black">
                  <a:tint val="75000"/>
                </a:prstClr>
              </a:solidFill>
              <a:latin typeface="Verdana" panose="020B0604030504040204" pitchFamily="34"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solidFill>
                  <a:srgbClr val="90C226"/>
                </a:solidFill>
                <a:latin typeface="Verdana" panose="020B0604030504040204" pitchFamily="34" charset="0"/>
              </a:rPr>
              <a:pPr>
                <a:defRPr/>
              </a:pPr>
              <a:t>‹#›</a:t>
            </a:fld>
            <a:endParaRPr lang="ru-RU" altLang="ru-RU">
              <a:solidFill>
                <a:srgbClr val="90C226"/>
              </a:solidFill>
              <a:latin typeface="Verdana" panose="020B0604030504040204" pitchFamily="34" charset="0"/>
            </a:endParaRPr>
          </a:p>
        </p:txBody>
      </p:sp>
    </p:spTree>
    <p:extLst>
      <p:ext uri="{BB962C8B-B14F-4D97-AF65-F5344CB8AC3E}">
        <p14:creationId xmlns:p14="http://schemas.microsoft.com/office/powerpoint/2010/main" xmlns="" val="236059372"/>
      </p:ext>
    </p:extLst>
  </p:cSld>
  <p:clrMap bg1="lt1" tx1="dk1" bg2="lt2" tx2="dk2" accent1="accent1" accent2="accent2" accent3="accent3" accent4="accent4" accent5="accent5" accent6="accent6" hlink="hlink" folHlink="folHlink"/>
  <p:sldLayoutIdLst>
    <p:sldLayoutId id="2147484101" r:id="rId1"/>
    <p:sldLayoutId id="2147484102" r:id="rId2"/>
    <p:sldLayoutId id="2147484103" r:id="rId3"/>
    <p:sldLayoutId id="2147484104" r:id="rId4"/>
    <p:sldLayoutId id="2147484105" r:id="rId5"/>
    <p:sldLayoutId id="2147484106" r:id="rId6"/>
    <p:sldLayoutId id="2147484107" r:id="rId7"/>
    <p:sldLayoutId id="2147484108" r:id="rId8"/>
    <p:sldLayoutId id="2147484109" r:id="rId9"/>
    <p:sldLayoutId id="2147484110" r:id="rId10"/>
    <p:sldLayoutId id="2147484111" r:id="rId11"/>
    <p:sldLayoutId id="2147484112" r:id="rId12"/>
    <p:sldLayoutId id="2147484113" r:id="rId13"/>
    <p:sldLayoutId id="2147484114" r:id="rId14"/>
    <p:sldLayoutId id="2147484115" r:id="rId15"/>
    <p:sldLayoutId id="2147484116" r:id="rId16"/>
    <p:sldLayoutId id="2147484117"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solidFill>
                <a:prstClr val="black">
                  <a:tint val="75000"/>
                </a:prstClr>
              </a:solidFill>
              <a:latin typeface="Verdana" panose="020B0604030504040204" pitchFamily="34"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solidFill>
                <a:prstClr val="black">
                  <a:tint val="75000"/>
                </a:prstClr>
              </a:solidFill>
              <a:latin typeface="Verdana" panose="020B0604030504040204" pitchFamily="34"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solidFill>
                  <a:srgbClr val="90C226"/>
                </a:solidFill>
                <a:latin typeface="Verdana" panose="020B0604030504040204" pitchFamily="34" charset="0"/>
              </a:rPr>
              <a:pPr>
                <a:defRPr/>
              </a:pPr>
              <a:t>‹#›</a:t>
            </a:fld>
            <a:endParaRPr lang="ru-RU" altLang="ru-RU">
              <a:solidFill>
                <a:srgbClr val="90C226"/>
              </a:solidFill>
              <a:latin typeface="Verdana" panose="020B0604030504040204" pitchFamily="34" charset="0"/>
            </a:endParaRPr>
          </a:p>
        </p:txBody>
      </p:sp>
    </p:spTree>
    <p:extLst>
      <p:ext uri="{BB962C8B-B14F-4D97-AF65-F5344CB8AC3E}">
        <p14:creationId xmlns:p14="http://schemas.microsoft.com/office/powerpoint/2010/main" xmlns="" val="3005317279"/>
      </p:ext>
    </p:extLst>
  </p:cSld>
  <p:clrMap bg1="lt1" tx1="dk1" bg2="lt2" tx2="dk2" accent1="accent1" accent2="accent2" accent3="accent3" accent4="accent4" accent5="accent5" accent6="accent6" hlink="hlink" folHlink="folHlink"/>
  <p:sldLayoutIdLst>
    <p:sldLayoutId id="2147484119" r:id="rId1"/>
    <p:sldLayoutId id="2147484120" r:id="rId2"/>
    <p:sldLayoutId id="2147484121" r:id="rId3"/>
    <p:sldLayoutId id="2147484122" r:id="rId4"/>
    <p:sldLayoutId id="2147484123" r:id="rId5"/>
    <p:sldLayoutId id="2147484124" r:id="rId6"/>
    <p:sldLayoutId id="2147484125" r:id="rId7"/>
    <p:sldLayoutId id="2147484126" r:id="rId8"/>
    <p:sldLayoutId id="2147484127" r:id="rId9"/>
    <p:sldLayoutId id="2147484128" r:id="rId10"/>
    <p:sldLayoutId id="2147484129" r:id="rId11"/>
    <p:sldLayoutId id="2147484130" r:id="rId12"/>
    <p:sldLayoutId id="2147484131" r:id="rId13"/>
    <p:sldLayoutId id="2147484132" r:id="rId14"/>
    <p:sldLayoutId id="2147484133" r:id="rId15"/>
    <p:sldLayoutId id="2147484134" r:id="rId16"/>
    <p:sldLayoutId id="2147484135"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endParaRPr lang="ru-RU"/>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a:defRPr/>
            </a:pPr>
            <a:endParaRPr lang="ru-RU"/>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AD019C76-E23E-4811-AE9F-264FEDA3BF45}" type="slidenum">
              <a:rPr lang="ru-RU" altLang="ru-RU" smtClean="0"/>
              <a:pPr>
                <a:defRPr/>
              </a:pPr>
              <a:t>‹#›</a:t>
            </a:fld>
            <a:endParaRPr lang="ru-RU" altLang="ru-RU"/>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39313898"/>
      </p:ext>
    </p:extLst>
  </p:cSld>
  <p:clrMap bg1="lt1" tx1="dk1" bg2="lt2" tx2="dk2" accent1="accent1" accent2="accent2" accent3="accent3" accent4="accent4" accent5="accent5" accent6="accent6" hlink="hlink" folHlink="folHlink"/>
  <p:sldLayoutIdLst>
    <p:sldLayoutId id="2147484137" r:id="rId1"/>
    <p:sldLayoutId id="2147484138" r:id="rId2"/>
    <p:sldLayoutId id="2147484139" r:id="rId3"/>
    <p:sldLayoutId id="2147484140" r:id="rId4"/>
    <p:sldLayoutId id="2147484141" r:id="rId5"/>
    <p:sldLayoutId id="2147484142" r:id="rId6"/>
    <p:sldLayoutId id="2147484143" r:id="rId7"/>
    <p:sldLayoutId id="2147484144" r:id="rId8"/>
    <p:sldLayoutId id="2147484145" r:id="rId9"/>
    <p:sldLayoutId id="2147484146" r:id="rId10"/>
    <p:sldLayoutId id="2147484147" r:id="rId11"/>
  </p:sldLayoutIdLst>
  <p:timing>
    <p:tnLst>
      <p:par>
        <p:cTn id="1" dur="indefinite" restart="never" nodeType="tmRoot"/>
      </p:par>
    </p:tnLst>
  </p:timing>
  <p:hf hdr="0" ftr="0" dt="0"/>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3.xml"/><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5.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Layout" Target="../diagrams/layout2.xml"/><Relationship Id="rId7" Type="http://schemas.openxmlformats.org/officeDocument/2006/relationships/image" Target="../media/image23.jpeg"/><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openxmlformats.org/officeDocument/2006/relationships/image" Target="../media/image22.jpeg"/><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25.jpeg"/></Relationships>
</file>

<file path=ppt/slides/_rels/slide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86.xml"/><Relationship Id="rId6" Type="http://schemas.openxmlformats.org/officeDocument/2006/relationships/image" Target="../media/image27.jpe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0.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5.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5.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4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8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8.xml"/><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88.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88.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8.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2.jpeg"/><Relationship Id="rId1" Type="http://schemas.openxmlformats.org/officeDocument/2006/relationships/slideLayout" Target="../slideLayouts/slideLayout110.xml"/><Relationship Id="rId4" Type="http://schemas.openxmlformats.org/officeDocument/2006/relationships/image" Target="../media/image40.jpe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0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10.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2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8313" y="2417763"/>
            <a:ext cx="7616825" cy="488950"/>
          </a:xfrm>
        </p:spPr>
        <p:style>
          <a:lnRef idx="2">
            <a:schemeClr val="accent2">
              <a:shade val="50000"/>
            </a:schemeClr>
          </a:lnRef>
          <a:fillRef idx="1">
            <a:schemeClr val="accent2"/>
          </a:fillRef>
          <a:effectRef idx="0">
            <a:schemeClr val="accent2"/>
          </a:effectRef>
          <a:fontRef idx="minor">
            <a:schemeClr val="lt1"/>
          </a:fontRef>
        </p:style>
        <p:txBody>
          <a:bodyPr rtlCol="0">
            <a:normAutofit fontScale="90000"/>
          </a:bodyPr>
          <a:lstStyle/>
          <a:p>
            <a:pPr algn="ctr" eaLnBrk="1" fontAlgn="auto" hangingPunct="1">
              <a:spcAft>
                <a:spcPts val="0"/>
              </a:spcAft>
              <a:defRPr/>
            </a:pPr>
            <a:r>
              <a:rPr lang="uz-Cyrl-UZ" sz="3200" b="1" dirty="0" smtClean="0">
                <a:solidFill>
                  <a:srgbClr val="0033CC"/>
                </a:solidFill>
                <a:effectLst>
                  <a:outerShdw blurRad="38100" dist="38100" dir="2700000" algn="tl">
                    <a:srgbClr val="000000">
                      <a:alpha val="43137"/>
                    </a:srgbClr>
                  </a:outerShdw>
                </a:effectLst>
              </a:rPr>
              <a:t>Андижон қишлоқ хўжалик институти </a:t>
            </a:r>
            <a:endParaRPr lang="ru-RU" sz="3200" b="1" dirty="0">
              <a:solidFill>
                <a:srgbClr val="0033CC"/>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142845" y="3414725"/>
            <a:ext cx="8501122" cy="1800225"/>
          </a:xfrm>
        </p:spPr>
        <p:style>
          <a:lnRef idx="1">
            <a:schemeClr val="accent1"/>
          </a:lnRef>
          <a:fillRef idx="3">
            <a:schemeClr val="accent1"/>
          </a:fillRef>
          <a:effectRef idx="2">
            <a:schemeClr val="accent1"/>
          </a:effectRef>
          <a:fontRef idx="minor">
            <a:schemeClr val="lt1"/>
          </a:fontRef>
        </p:style>
        <p:txBody>
          <a:bodyPr rtlCol="0">
            <a:normAutofit/>
          </a:bodyPr>
          <a:lstStyle/>
          <a:p>
            <a:pPr algn="ctr" defTabSz="914400" eaLnBrk="1" hangingPunct="1">
              <a:spcBef>
                <a:spcPct val="0"/>
              </a:spcBef>
              <a:buClrTx/>
              <a:buSzTx/>
              <a:buFont typeface="Wingdings 3" charset="2"/>
              <a:buNone/>
              <a:defRPr/>
            </a:pPr>
            <a:r>
              <a:rPr lang="uz-Cyrl-UZ" altLang="ru-RU" sz="5400" b="1"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rPr>
              <a:t>“ЯЙЛОВШУНОСЛИК” </a:t>
            </a:r>
            <a:r>
              <a:rPr lang="uz-Cyrl-UZ" altLang="ru-RU" sz="5400" b="1" dirty="0" smtClean="0">
                <a:solidFill>
                  <a:srgbClr val="FFFFFF"/>
                </a:solidFill>
                <a:effectLst>
                  <a:outerShdw blurRad="38100" dist="38100" dir="2700000" algn="tl">
                    <a:srgbClr val="000000">
                      <a:alpha val="43137"/>
                    </a:srgbClr>
                  </a:outerShdw>
                </a:effectLst>
                <a:latin typeface="+mj-lt"/>
                <a:cs typeface="Times New Roman" panose="02020603050405020304" pitchFamily="18" charset="0"/>
              </a:rPr>
              <a:t>фани</a:t>
            </a:r>
            <a:endParaRPr lang="uz-Cyrl-UZ" altLang="ru-RU" sz="5400" b="1" dirty="0">
              <a:solidFill>
                <a:srgbClr val="FFFFFF"/>
              </a:solidFill>
              <a:effectLst>
                <a:outerShdw blurRad="38100" dist="38100" dir="2700000" algn="tl">
                  <a:srgbClr val="000000">
                    <a:alpha val="43137"/>
                  </a:srgbClr>
                </a:outerShdw>
              </a:effectLst>
              <a:latin typeface="+mj-lt"/>
              <a:cs typeface="Times New Roman" panose="02020603050405020304" pitchFamily="18" charset="0"/>
            </a:endParaRPr>
          </a:p>
          <a:p>
            <a:pPr eaLnBrk="1" fontAlgn="auto" hangingPunct="1">
              <a:spcAft>
                <a:spcPts val="0"/>
              </a:spcAft>
              <a:buFont typeface="Wingdings 3" charset="2"/>
              <a:buNone/>
              <a:defRPr/>
            </a:pP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pic>
        <p:nvPicPr>
          <p:cNvPr id="46084" name="Picture 6" descr="http://www.andqxi.uz/bitrix/templates/main/images/logo.png"/>
          <p:cNvPicPr>
            <a:picLocks noChangeAspect="1" noChangeArrowheads="1"/>
          </p:cNvPicPr>
          <p:nvPr/>
        </p:nvPicPr>
        <p:blipFill>
          <a:blip r:embed="rId2"/>
          <a:srcRect/>
          <a:stretch>
            <a:fillRect/>
          </a:stretch>
        </p:blipFill>
        <p:spPr bwMode="auto">
          <a:xfrm>
            <a:off x="3276600" y="71414"/>
            <a:ext cx="2243138" cy="2293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1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pPr eaLnBrk="1" hangingPunct="1"/>
            <a:endParaRPr lang="ru-RU" altLang="ru-RU" sz="1800">
              <a:latin typeface="Time RomanUz" pitchFamily="2" charset="0"/>
            </a:endParaRPr>
          </a:p>
        </p:txBody>
      </p:sp>
      <p:sp>
        <p:nvSpPr>
          <p:cNvPr id="4099" name="Text Box 325"/>
          <p:cNvSpPr txBox="1">
            <a:spLocks noChangeArrowheads="1"/>
          </p:cNvSpPr>
          <p:nvPr/>
        </p:nvSpPr>
        <p:spPr bwMode="auto">
          <a:xfrm>
            <a:off x="214282" y="328613"/>
            <a:ext cx="8501093" cy="2246769"/>
          </a:xfrm>
          <a:prstGeom prst="rect">
            <a:avLst/>
          </a:prstGeom>
          <a:solidFill>
            <a:srgbClr val="00FFFF"/>
          </a:solidFill>
          <a:ln/>
        </p:spPr>
        <p:style>
          <a:lnRef idx="1">
            <a:schemeClr val="accent1"/>
          </a:lnRef>
          <a:fillRef idx="3">
            <a:schemeClr val="accent1"/>
          </a:fillRef>
          <a:effectRef idx="2">
            <a:schemeClr val="accent1"/>
          </a:effectRef>
          <a:fontRef idx="minor">
            <a:schemeClr val="lt1"/>
          </a:fontRef>
        </p:style>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uz-Cyrl-UZ" altLang="ru-RU" sz="2800" b="1" i="1"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altLang="ru-RU" sz="2800" b="1" dirty="0" smtClean="0">
                <a:solidFill>
                  <a:schemeClr val="accent2">
                    <a:lumMod val="50000"/>
                  </a:schemeClr>
                </a:solidFill>
                <a:latin typeface="Times New Roman" panose="02020603050405020304" pitchFamily="18" charset="0"/>
                <a:cs typeface="Times New Roman" panose="02020603050405020304" pitchFamily="18" charset="0"/>
              </a:rPr>
              <a:t>1</a:t>
            </a:r>
            <a:r>
              <a:rPr lang="uz-Cyrl-UZ" altLang="ru-RU" sz="2800" b="1" dirty="0" smtClean="0">
                <a:solidFill>
                  <a:schemeClr val="accent2">
                    <a:lumMod val="50000"/>
                  </a:schemeClr>
                </a:solidFill>
                <a:latin typeface="Times New Roman" panose="02020603050405020304" pitchFamily="18" charset="0"/>
                <a:cs typeface="Times New Roman" panose="02020603050405020304" pitchFamily="18" charset="0"/>
              </a:rPr>
              <a:t> – мавзу</a:t>
            </a:r>
            <a:r>
              <a:rPr lang="uz-Cyrl-UZ" altLang="ru-RU" sz="2800" b="1" smtClean="0">
                <a:solidFill>
                  <a:schemeClr val="accent2">
                    <a:lumMod val="50000"/>
                  </a:schemeClr>
                </a:solidFill>
                <a:latin typeface="Times New Roman" panose="02020603050405020304" pitchFamily="18" charset="0"/>
                <a:cs typeface="Times New Roman" panose="02020603050405020304" pitchFamily="18" charset="0"/>
              </a:rPr>
              <a:t>: ЯЙЛОВШУНОСЛИК ФАНИНИНГ МАҚСАД ВА ВАЗИФАСИ. ТАБИИЙ ЯЙЛОВ ВА ПИЧАНЗОРЛАРНИНГ ҲОЗИРГИ ҲОЛАТИ. ЯЙЛОВШУНОСЛИКНИНГ БИОЛОГИК АСОСЛАРИ</a:t>
            </a:r>
            <a:r>
              <a:rPr lang="ru-RU" altLang="ru-RU" sz="2800" b="1" smtClean="0">
                <a:solidFill>
                  <a:schemeClr val="accent2">
                    <a:lumMod val="50000"/>
                  </a:schemeClr>
                </a:solidFill>
                <a:latin typeface="Times New Roman" panose="02020603050405020304" pitchFamily="18" charset="0"/>
                <a:cs typeface="Times New Roman" panose="02020603050405020304" pitchFamily="18" charset="0"/>
              </a:rPr>
              <a:t>. </a:t>
            </a:r>
            <a:endParaRPr lang="uz-Cyrl-UZ" altLang="ru-RU" sz="2800" b="1"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85720" y="2928934"/>
            <a:ext cx="8429684" cy="2677656"/>
          </a:xfrm>
          <a:prstGeom prst="rect">
            <a:avLst/>
          </a:prstGeom>
          <a:solidFill>
            <a:srgbClr val="0033CC"/>
          </a:solidFill>
        </p:spPr>
        <p:style>
          <a:lnRef idx="0">
            <a:schemeClr val="accent2"/>
          </a:lnRef>
          <a:fillRef idx="3">
            <a:schemeClr val="accent2"/>
          </a:fillRef>
          <a:effectRef idx="3">
            <a:schemeClr val="accent2"/>
          </a:effectRef>
          <a:fontRef idx="minor">
            <a:schemeClr val="lt1"/>
          </a:fontRef>
        </p:style>
        <p:txBody>
          <a:bodyPr wrap="square">
            <a:spAutoFit/>
          </a:bodyPr>
          <a:lstStyle/>
          <a:p>
            <a:pPr marL="1076325" indent="-447675" algn="ctr">
              <a:lnSpc>
                <a:spcPct val="120000"/>
              </a:lnSpc>
              <a:defRPr/>
            </a:pPr>
            <a:r>
              <a:rPr lang="uz-Cyrl-UZ" altLang="ru-RU" sz="2800" b="1" i="1" dirty="0">
                <a:solidFill>
                  <a:schemeClr val="bg1"/>
                </a:solidFill>
                <a:latin typeface="Times New Roman" panose="02020603050405020304" pitchFamily="18" charset="0"/>
              </a:rPr>
              <a:t>РЕЖА: </a:t>
            </a:r>
          </a:p>
          <a:p>
            <a:pPr indent="628650" algn="just">
              <a:lnSpc>
                <a:spcPct val="120000"/>
              </a:lnSpc>
              <a:defRPr/>
            </a:pPr>
            <a:r>
              <a:rPr lang="uz-Cyrl-UZ" altLang="ru-RU" sz="2800" b="1" i="1">
                <a:solidFill>
                  <a:schemeClr val="bg1"/>
                </a:solidFill>
                <a:latin typeface="Times New Roman" panose="02020603050405020304" pitchFamily="18" charset="0"/>
              </a:rPr>
              <a:t>1.Қишлоқ хўжалиги </a:t>
            </a:r>
            <a:r>
              <a:rPr lang="uz-Cyrl-UZ" altLang="ru-RU" sz="2800" b="1" i="1" smtClean="0">
                <a:solidFill>
                  <a:schemeClr val="bg1"/>
                </a:solidFill>
                <a:latin typeface="Times New Roman" panose="02020603050405020304" pitchFamily="18" charset="0"/>
              </a:rPr>
              <a:t>ишлаб чиқаришда </a:t>
            </a:r>
            <a:r>
              <a:rPr lang="uz-Cyrl-UZ" altLang="ru-RU" sz="2800" b="1" i="1">
                <a:solidFill>
                  <a:schemeClr val="bg1"/>
                </a:solidFill>
                <a:latin typeface="Times New Roman" panose="02020603050405020304" pitchFamily="18" charset="0"/>
              </a:rPr>
              <a:t>фаннинг ўрни ва </a:t>
            </a:r>
            <a:r>
              <a:rPr lang="uz-Cyrl-UZ" altLang="ru-RU" sz="2800" b="1" i="1" smtClean="0">
                <a:solidFill>
                  <a:schemeClr val="bg1"/>
                </a:solidFill>
                <a:latin typeface="Times New Roman" panose="02020603050405020304" pitchFamily="18" charset="0"/>
              </a:rPr>
              <a:t> аҳамияти</a:t>
            </a:r>
            <a:r>
              <a:rPr lang="uz-Cyrl-UZ" altLang="ru-RU" sz="2800" b="1" i="1">
                <a:solidFill>
                  <a:schemeClr val="bg1"/>
                </a:solidFill>
                <a:latin typeface="Times New Roman" panose="02020603050405020304" pitchFamily="18" charset="0"/>
              </a:rPr>
              <a:t>. </a:t>
            </a:r>
          </a:p>
          <a:p>
            <a:pPr indent="628650" algn="just">
              <a:lnSpc>
                <a:spcPct val="120000"/>
              </a:lnSpc>
              <a:defRPr/>
            </a:pPr>
            <a:r>
              <a:rPr lang="uz-Cyrl-UZ" altLang="ru-RU" sz="2800" b="1" i="1">
                <a:solidFill>
                  <a:schemeClr val="bg1"/>
                </a:solidFill>
                <a:latin typeface="Times New Roman" panose="02020603050405020304" pitchFamily="18" charset="0"/>
              </a:rPr>
              <a:t>2.Озуқа турлари ва сифат кўрсаткичлари</a:t>
            </a:r>
          </a:p>
          <a:p>
            <a:pPr indent="628650" algn="just">
              <a:lnSpc>
                <a:spcPct val="120000"/>
              </a:lnSpc>
              <a:defRPr/>
            </a:pPr>
            <a:r>
              <a:rPr lang="uz-Cyrl-UZ" altLang="ru-RU" sz="2800" b="1" i="1">
                <a:solidFill>
                  <a:schemeClr val="bg1"/>
                </a:solidFill>
                <a:latin typeface="Times New Roman" panose="02020603050405020304" pitchFamily="18" charset="0"/>
              </a:rPr>
              <a:t>3.Дала озуқачилиги</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306388"/>
            <a:ext cx="8429651" cy="836596"/>
          </a:xfrm>
          <a:solidFill>
            <a:srgbClr val="0033CC"/>
          </a:solidFill>
        </p:spPr>
        <p:txBody>
          <a:bodyPr/>
          <a:lstStyle/>
          <a:p>
            <a:pPr algn="ctr" eaLnBrk="1" hangingPunct="1"/>
            <a:r>
              <a:rPr lang="uz-Cyrl-UZ" sz="2400" smtClean="0">
                <a:ln w="18415" cmpd="sng">
                  <a:solidFill>
                    <a:srgbClr val="FFFFFF"/>
                  </a:solidFill>
                  <a:prstDash val="solid"/>
                </a:ln>
                <a:solidFill>
                  <a:srgbClr val="FFFFFF"/>
                </a:solidFill>
                <a:effectLst>
                  <a:outerShdw blurRad="63500" dir="3600000" algn="tl" rotWithShape="0">
                    <a:srgbClr val="000000">
                      <a:alpha val="70000"/>
                    </a:srgbClr>
                  </a:outerShdw>
                </a:effectLst>
              </a:rPr>
              <a:t>Яйловшунослик  фанининг  мақсади,  вазифалари,  қисқача  тарихи</a:t>
            </a:r>
            <a:endParaRPr lang="ru-RU" altLang="ru-RU" sz="2400" i="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endParaRPr>
          </a:p>
        </p:txBody>
      </p:sp>
      <p:sp>
        <p:nvSpPr>
          <p:cNvPr id="12291" name="Rectangle 3"/>
          <p:cNvSpPr>
            <a:spLocks noGrp="1" noChangeArrowheads="1"/>
          </p:cNvSpPr>
          <p:nvPr>
            <p:ph idx="1"/>
          </p:nvPr>
        </p:nvSpPr>
        <p:spPr>
          <a:xfrm>
            <a:off x="71438" y="1357298"/>
            <a:ext cx="8929718" cy="2214578"/>
          </a:xfrm>
          <a:blipFill>
            <a:blip r:embed="rId2"/>
            <a:tile tx="0" ty="0" sx="100000" sy="100000" flip="none" algn="tl"/>
          </a:blipFill>
        </p:spPr>
        <p:txBody>
          <a:bodyPr rtlCol="0">
            <a:noAutofit/>
          </a:bodyPr>
          <a:lstStyle/>
          <a:p>
            <a:pPr marL="0" indent="0" algn="just">
              <a:lnSpc>
                <a:spcPct val="80000"/>
              </a:lnSpc>
              <a:buNone/>
              <a:defRPr/>
            </a:pPr>
            <a:r>
              <a:rPr lang="uz-Cyrl-UZ" altLang="ru-RU" sz="2400" smtClean="0">
                <a:solidFill>
                  <a:srgbClr val="0033CC"/>
                </a:solidFill>
                <a:effectLst>
                  <a:outerShdw blurRad="38100" dist="38100" dir="2700000" algn="tl">
                    <a:srgbClr val="000000">
                      <a:alpha val="43137"/>
                    </a:srgbClr>
                  </a:outerShdw>
                </a:effectLst>
                <a:latin typeface="Times New Roman" panose="02020603050405020304" pitchFamily="18" charset="0"/>
              </a:rPr>
              <a:t>	</a:t>
            </a:r>
            <a:r>
              <a:rPr lang="uz-Cyrl-UZ" sz="2400" b="1" i="1" smtClean="0">
                <a:solidFill>
                  <a:srgbClr val="0033CC"/>
                </a:solidFill>
                <a:latin typeface="Arial Black" pitchFamily="34" charset="0"/>
              </a:rPr>
              <a:t>Яйловшунослик фани </a:t>
            </a:r>
            <a:r>
              <a:rPr lang="uz-Cyrl-UZ" sz="2400" b="1" i="1" smtClean="0">
                <a:solidFill>
                  <a:srgbClr val="0033CC"/>
                </a:solidFill>
              </a:rPr>
              <a:t>-</a:t>
            </a:r>
            <a:r>
              <a:rPr lang="uz-Cyrl-UZ" sz="2400" smtClean="0">
                <a:solidFill>
                  <a:srgbClr val="0033CC"/>
                </a:solidFill>
              </a:rPr>
              <a:t> озуқа етиштириш соҳасининг муҳим, салмоқли қисми бўлиб республикамизда тарқалган табиий ўтлоқ ва пичанзорлар майдонлари, табиий ўтлоқларда тарқалган ўт-ўланлар турлари, уларнинг ўсиш, ривожланиш, озуқа заҳиралари тўплаш қонуниятлари, улардан самарали фойдаланиш, маҳсулдорлигини ошириш йўлларини ўргатувчи фандир.</a:t>
            </a:r>
            <a:endParaRPr lang="uz-Cyrl-UZ" altLang="ru-RU" sz="2400" dirty="0">
              <a:solidFill>
                <a:srgbClr val="0033CC"/>
              </a:solidFill>
              <a:effectLst>
                <a:outerShdw blurRad="38100" dist="38100" dir="2700000" algn="tl">
                  <a:srgbClr val="000000">
                    <a:alpha val="43137"/>
                  </a:srgbClr>
                </a:outerShdw>
              </a:effectLst>
              <a:latin typeface="Times New Roman" panose="02020603050405020304" pitchFamily="18" charset="0"/>
            </a:endParaRPr>
          </a:p>
        </p:txBody>
      </p:sp>
      <p:sp>
        <p:nvSpPr>
          <p:cNvPr id="48132" name="Номер слайда 1"/>
          <p:cNvSpPr>
            <a:spLocks noGrp="1"/>
          </p:cNvSpPr>
          <p:nvPr>
            <p:ph type="sldNum" sz="quarter" idx="12"/>
          </p:nvPr>
        </p:nvSpPr>
        <p:spPr bwMode="auto">
          <a:noFill/>
          <a:ln>
            <a:miter lim="800000"/>
            <a:headEnd/>
            <a:tailEnd/>
          </a:ln>
        </p:spPr>
        <p:txBody>
          <a:bodyPr/>
          <a:lstStyle/>
          <a:p>
            <a:fld id="{F06A4A7B-95BC-4CAF-A956-5CCB10A1DDC2}" type="slidenum">
              <a:rPr lang="ru-RU" altLang="ru-RU"/>
              <a:pPr/>
              <a:t>3</a:t>
            </a:fld>
            <a:endParaRPr lang="ru-RU" altLang="ru-RU"/>
          </a:p>
        </p:txBody>
      </p:sp>
      <p:pic>
        <p:nvPicPr>
          <p:cNvPr id="8" name="Содержимое 3" descr="http://orient-tracking.com/Images/Himage/chimgan22.jpg"/>
          <p:cNvPicPr>
            <a:picLocks/>
          </p:cNvPicPr>
          <p:nvPr/>
        </p:nvPicPr>
        <p:blipFill>
          <a:blip r:embed="rId3"/>
          <a:srcRect/>
          <a:stretch>
            <a:fillRect/>
          </a:stretch>
        </p:blipFill>
        <p:spPr>
          <a:xfrm>
            <a:off x="285720" y="3643314"/>
            <a:ext cx="3714776" cy="2954351"/>
          </a:xfrm>
          <a:prstGeom prst="rect">
            <a:avLst/>
          </a:prstGeom>
        </p:spPr>
      </p:pic>
      <p:pic>
        <p:nvPicPr>
          <p:cNvPr id="9" name="Рисунок 4" descr="Пастбище с выгодой"/>
          <p:cNvPicPr>
            <a:picLocks noChangeAspect="1" noChangeArrowheads="1"/>
          </p:cNvPicPr>
          <p:nvPr/>
        </p:nvPicPr>
        <p:blipFill>
          <a:blip r:embed="rId4"/>
          <a:srcRect/>
          <a:stretch>
            <a:fillRect/>
          </a:stretch>
        </p:blipFill>
        <p:spPr bwMode="auto">
          <a:xfrm>
            <a:off x="4214810" y="3714752"/>
            <a:ext cx="4429156" cy="3000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428604"/>
            <a:ext cx="7572428" cy="707886"/>
          </a:xfrm>
          <a:prstGeom prst="rect">
            <a:avLst/>
          </a:prstGeom>
          <a:solidFill>
            <a:srgbClr val="00B050"/>
          </a:solidFill>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ru-RU" sz="4000" smtClean="0"/>
              <a:t>Фаннинг асосий вазифалари</a:t>
            </a:r>
            <a:endParaRPr lang="uz-Cyrl-UZ" sz="4000" b="1" dirty="0">
              <a:latin typeface="Times New Roman" panose="02020603050405020304" pitchFamily="18" charset="0"/>
              <a:cs typeface="Times New Roman" panose="02020603050405020304" pitchFamily="18" charset="0"/>
            </a:endParaRPr>
          </a:p>
        </p:txBody>
      </p:sp>
      <p:graphicFrame>
        <p:nvGraphicFramePr>
          <p:cNvPr id="4" name="Схема 3"/>
          <p:cNvGraphicFramePr/>
          <p:nvPr/>
        </p:nvGraphicFramePr>
        <p:xfrm>
          <a:off x="428596" y="1500174"/>
          <a:ext cx="8358246" cy="4728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99515969"/>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9154" name="Номер слайда 3"/>
          <p:cNvSpPr>
            <a:spLocks noGrp="1"/>
          </p:cNvSpPr>
          <p:nvPr>
            <p:ph type="sldNum" sz="quarter" idx="12"/>
          </p:nvPr>
        </p:nvSpPr>
        <p:spPr bwMode="auto">
          <a:noFill/>
          <a:ln>
            <a:miter lim="800000"/>
            <a:headEnd/>
            <a:tailEnd/>
          </a:ln>
        </p:spPr>
        <p:txBody>
          <a:bodyPr/>
          <a:lstStyle/>
          <a:p>
            <a:fld id="{FA214F8A-FA05-49E6-B3F8-477B1C1C7F13}" type="slidenum">
              <a:rPr lang="ru-RU" altLang="ru-RU"/>
              <a:pPr/>
              <a:t>5</a:t>
            </a:fld>
            <a:endParaRPr lang="ru-RU" altLang="ru-RU"/>
          </a:p>
        </p:txBody>
      </p:sp>
      <p:sp>
        <p:nvSpPr>
          <p:cNvPr id="49155" name="Rectangle 2"/>
          <p:cNvSpPr>
            <a:spLocks noGrp="1" noChangeArrowheads="1"/>
          </p:cNvSpPr>
          <p:nvPr>
            <p:ph type="title"/>
          </p:nvPr>
        </p:nvSpPr>
        <p:spPr>
          <a:xfrm>
            <a:off x="1754188" y="331788"/>
            <a:ext cx="4691062" cy="504825"/>
          </a:xfrm>
        </p:spPr>
        <p:txBody>
          <a:bodyPr/>
          <a:lstStyle/>
          <a:p>
            <a:pPr algn="ctr" eaLnBrk="1" hangingPunct="1"/>
            <a:r>
              <a:rPr lang="uz-Cyrl-UZ" altLang="ru-RU" sz="3200" b="1" smtClean="0">
                <a:solidFill>
                  <a:srgbClr val="0033CC"/>
                </a:solidFill>
                <a:latin typeface="Times New Roman" pitchFamily="18" charset="0"/>
              </a:rPr>
              <a:t>Фаннинг мақсади</a:t>
            </a:r>
            <a:endParaRPr lang="ru-RU" altLang="ru-RU" sz="3200" b="1" i="1" smtClean="0">
              <a:solidFill>
                <a:srgbClr val="CC6600"/>
              </a:solidFill>
              <a:latin typeface="Times New Roman" pitchFamily="18" charset="0"/>
            </a:endParaRPr>
          </a:p>
        </p:txBody>
      </p:sp>
      <p:sp>
        <p:nvSpPr>
          <p:cNvPr id="12292" name="Прямоугольник 5"/>
          <p:cNvSpPr>
            <a:spLocks noChangeArrowheads="1"/>
          </p:cNvSpPr>
          <p:nvPr/>
        </p:nvSpPr>
        <p:spPr bwMode="auto">
          <a:xfrm>
            <a:off x="285720" y="928670"/>
            <a:ext cx="8247091" cy="2456057"/>
          </a:xfrm>
          <a:prstGeom prst="rect">
            <a:avLst/>
          </a:prstGeom>
          <a:noFill/>
          <a:ln>
            <a:noFill/>
          </a:ln>
          <a:extLst/>
        </p:spPr>
        <p:txBody>
          <a:bodyPr wrap="square">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indent="0" algn="just" eaLnBrk="1" hangingPunct="1">
              <a:lnSpc>
                <a:spcPct val="80000"/>
              </a:lnSpc>
              <a:spcBef>
                <a:spcPts val="1000"/>
              </a:spcBef>
              <a:buClr>
                <a:srgbClr val="90C226"/>
              </a:buClr>
              <a:buSzPct val="80000"/>
              <a:defRPr/>
            </a:pPr>
            <a:r>
              <a:rPr lang="en-US" altLang="ru-RU" sz="240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2400" b="1" smtClean="0"/>
              <a:t> </a:t>
            </a:r>
            <a:r>
              <a:rPr lang="ru-RU" sz="2400" smtClean="0"/>
              <a:t>Яйловшунослик фанини ўқитишдан кўзланадиган </a:t>
            </a:r>
            <a:r>
              <a:rPr lang="ru-RU" sz="2400" b="1" smtClean="0">
                <a:solidFill>
                  <a:srgbClr val="0033CC"/>
                </a:solidFill>
              </a:rPr>
              <a:t>асосий мақсад </a:t>
            </a:r>
            <a:r>
              <a:rPr lang="ru-RU" sz="2400" smtClean="0"/>
              <a:t>талабаларда мазкур фанга лойиқ зарур тушунчалар ҳосил қилиш, уларда боқиладиган қўй-қўзилардан юқори ва сифатли маҳсулот олиш ва молларнинг соғлиғини, яйлов маҳсулдорлигини узоқ муддат таъминлаш; умуман, яйлов майдонларидан илмий асосланган фойдаланиш масалаларини ўргатишдан иборат.</a:t>
            </a:r>
            <a:endParaRPr lang="uz-Cyrl-UZ" altLang="ru-RU" sz="2400" dirty="0" smtClean="0">
              <a:solidFill>
                <a:srgbClr val="404040"/>
              </a:solidFill>
              <a:effectLst>
                <a:outerShdw blurRad="38100" dist="38100" dir="2700000" algn="tl">
                  <a:srgbClr val="000000">
                    <a:alpha val="43137"/>
                  </a:srgbClr>
                </a:outerShdw>
              </a:effectLst>
              <a:latin typeface="Times New Roman" panose="02020603050405020304" pitchFamily="18" charset="0"/>
            </a:endParaRPr>
          </a:p>
        </p:txBody>
      </p:sp>
      <p:pic>
        <p:nvPicPr>
          <p:cNvPr id="1026" name="Picture 2" descr="C:\ЮНЕСКО\Слайдлар\Ем хашак етиштириш\рАСМЛАР\пастбища зеравшана (3).jpg"/>
          <p:cNvPicPr>
            <a:picLocks noChangeAspect="1" noChangeArrowheads="1"/>
          </p:cNvPicPr>
          <p:nvPr/>
        </p:nvPicPr>
        <p:blipFill>
          <a:blip r:embed="rId2"/>
          <a:srcRect/>
          <a:stretch>
            <a:fillRect/>
          </a:stretch>
        </p:blipFill>
        <p:spPr bwMode="auto">
          <a:xfrm>
            <a:off x="2000232" y="3714752"/>
            <a:ext cx="5572164" cy="274571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0178" name="Номер слайда 1"/>
          <p:cNvSpPr>
            <a:spLocks noGrp="1"/>
          </p:cNvSpPr>
          <p:nvPr>
            <p:ph type="sldNum" sz="quarter" idx="12"/>
          </p:nvPr>
        </p:nvSpPr>
        <p:spPr bwMode="auto">
          <a:noFill/>
          <a:ln>
            <a:miter lim="800000"/>
            <a:headEnd/>
            <a:tailEnd/>
          </a:ln>
        </p:spPr>
        <p:txBody>
          <a:bodyPr/>
          <a:lstStyle/>
          <a:p>
            <a:fld id="{06689276-30DF-4892-8818-FDFD84F02559}" type="slidenum">
              <a:rPr lang="ru-RU" altLang="ru-RU"/>
              <a:pPr/>
              <a:t>6</a:t>
            </a:fld>
            <a:endParaRPr lang="ru-RU" altLang="ru-RU"/>
          </a:p>
        </p:txBody>
      </p:sp>
      <p:sp>
        <p:nvSpPr>
          <p:cNvPr id="50179" name="Rectangle 2"/>
          <p:cNvSpPr txBox="1">
            <a:spLocks noChangeArrowheads="1"/>
          </p:cNvSpPr>
          <p:nvPr/>
        </p:nvSpPr>
        <p:spPr bwMode="auto">
          <a:xfrm>
            <a:off x="357158" y="233246"/>
            <a:ext cx="8218488" cy="5048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algn="ctr" defTabSz="457200" eaLnBrk="1" hangingPunct="1"/>
            <a:r>
              <a:rPr lang="ru-RU" sz="3200" b="1" dirty="0" err="1" smtClean="0">
                <a:ln w="22225">
                  <a:solidFill>
                    <a:schemeClr val="accent2"/>
                  </a:solidFill>
                  <a:prstDash val="solid"/>
                </a:ln>
                <a:solidFill>
                  <a:schemeClr val="accent2">
                    <a:lumMod val="40000"/>
                    <a:lumOff val="60000"/>
                  </a:schemeClr>
                </a:solidFill>
              </a:rPr>
              <a:t>Яйловшуносликнинг</a:t>
            </a:r>
            <a:r>
              <a:rPr lang="ru-RU" sz="3200" b="1" dirty="0" smtClean="0">
                <a:ln w="22225">
                  <a:solidFill>
                    <a:schemeClr val="accent2"/>
                  </a:solidFill>
                  <a:prstDash val="solid"/>
                </a:ln>
                <a:solidFill>
                  <a:schemeClr val="accent2">
                    <a:lumMod val="40000"/>
                    <a:lumOff val="60000"/>
                  </a:schemeClr>
                </a:solidFill>
              </a:rPr>
              <a:t> </a:t>
            </a:r>
            <a:r>
              <a:rPr lang="ru-RU" sz="3200" b="1" dirty="0" err="1" smtClean="0">
                <a:ln w="22225">
                  <a:solidFill>
                    <a:schemeClr val="accent2"/>
                  </a:solidFill>
                  <a:prstDash val="solid"/>
                </a:ln>
                <a:solidFill>
                  <a:schemeClr val="accent2">
                    <a:lumMod val="40000"/>
                    <a:lumOff val="60000"/>
                  </a:schemeClr>
                </a:solidFill>
              </a:rPr>
              <a:t>асосий</a:t>
            </a:r>
            <a:r>
              <a:rPr lang="ru-RU" sz="3200" b="1" dirty="0" smtClean="0">
                <a:ln w="22225">
                  <a:solidFill>
                    <a:schemeClr val="accent2"/>
                  </a:solidFill>
                  <a:prstDash val="solid"/>
                </a:ln>
                <a:solidFill>
                  <a:schemeClr val="accent2">
                    <a:lumMod val="40000"/>
                    <a:lumOff val="60000"/>
                  </a:schemeClr>
                </a:solidFill>
              </a:rPr>
              <a:t> </a:t>
            </a:r>
            <a:r>
              <a:rPr lang="ru-RU" sz="3200" b="1" dirty="0" err="1" smtClean="0">
                <a:ln w="22225">
                  <a:solidFill>
                    <a:schemeClr val="accent2"/>
                  </a:solidFill>
                  <a:prstDash val="solid"/>
                </a:ln>
                <a:solidFill>
                  <a:schemeClr val="accent2">
                    <a:lumMod val="40000"/>
                    <a:lumOff val="60000"/>
                  </a:schemeClr>
                </a:solidFill>
              </a:rPr>
              <a:t>объекти</a:t>
            </a:r>
            <a:endParaRPr lang="ru-RU" altLang="ru-RU" sz="3200" b="1" i="1" dirty="0">
              <a:ln w="22225">
                <a:solidFill>
                  <a:schemeClr val="accent2"/>
                </a:solidFill>
                <a:prstDash val="solid"/>
              </a:ln>
              <a:solidFill>
                <a:schemeClr val="accent2">
                  <a:lumMod val="40000"/>
                  <a:lumOff val="60000"/>
                </a:schemeClr>
              </a:solidFill>
              <a:latin typeface="Times New Roman" pitchFamily="18" charset="0"/>
            </a:endParaRPr>
          </a:p>
        </p:txBody>
      </p:sp>
      <p:sp>
        <p:nvSpPr>
          <p:cNvPr id="4" name="Прямоугольник 3"/>
          <p:cNvSpPr/>
          <p:nvPr/>
        </p:nvSpPr>
        <p:spPr>
          <a:xfrm>
            <a:off x="362312" y="856357"/>
            <a:ext cx="4286280" cy="600164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defTabSz="457200" eaLnBrk="1" fontAlgn="auto" hangingPunct="1">
              <a:lnSpc>
                <a:spcPct val="80000"/>
              </a:lnSpc>
              <a:spcBef>
                <a:spcPts val="1000"/>
              </a:spcBef>
              <a:spcAft>
                <a:spcPts val="0"/>
              </a:spcAft>
              <a:buClr>
                <a:srgbClr val="90C226"/>
              </a:buClr>
              <a:buSzPct val="80000"/>
              <a:defRPr/>
            </a:pPr>
            <a:r>
              <a:rPr lang="uz-Cyrl-UZ" altLang="ru-RU" sz="22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Яйловшуносликнинг</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асосий</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объекти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сифатида</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ўсимликлар</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қоплами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қабул</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қилинган</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Бироқ</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ўсимликлар</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дунёси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ва</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уларнинг</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ривожланиш</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тарқалиш</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парваришлаш</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қонуниятларини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ўргатувчи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ботаника,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ўсимликшунослиқ</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деҳқончилик</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каби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турдош</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фанлардан</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фарқ</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қилибоқ</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яйловшунослик</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озуқа</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ем-</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хашак</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бўлаоладиган</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ўсимликлар</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турлари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ва</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уларнинг</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ўзига</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хос</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хусусиятлари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самарали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фойдаланиш</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туркум</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масалалари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билан</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 </a:t>
            </a:r>
            <a:r>
              <a:rPr lang="ru-RU" sz="2400" b="1" dirty="0" err="1" smtClean="0">
                <a:ln w="6600">
                  <a:solidFill>
                    <a:schemeClr val="accent2"/>
                  </a:solidFill>
                  <a:prstDash val="solid"/>
                </a:ln>
                <a:solidFill>
                  <a:srgbClr val="FFFFFF"/>
                </a:solidFill>
                <a:effectLst>
                  <a:outerShdw dist="38100" dir="2700000" algn="tl" rotWithShape="0">
                    <a:schemeClr val="accent2"/>
                  </a:outerShdw>
                </a:effectLst>
              </a:rPr>
              <a:t>шуғулланади</a:t>
            </a:r>
            <a:r>
              <a:rPr lang="ru-RU" sz="2400" b="1" dirty="0" smtClean="0">
                <a:ln w="6600">
                  <a:solidFill>
                    <a:schemeClr val="accent2"/>
                  </a:solidFill>
                  <a:prstDash val="solid"/>
                </a:ln>
                <a:solidFill>
                  <a:srgbClr val="FFFFFF"/>
                </a:solidFill>
                <a:effectLst>
                  <a:outerShdw dist="38100" dir="2700000" algn="tl" rotWithShape="0">
                    <a:schemeClr val="accent2"/>
                  </a:outerShdw>
                </a:effectLst>
              </a:rPr>
              <a:t>.</a:t>
            </a:r>
            <a:endParaRPr lang="uz-Cyrl-UZ" altLang="ru-RU" sz="22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endParaRPr>
          </a:p>
        </p:txBody>
      </p:sp>
      <p:pic>
        <p:nvPicPr>
          <p:cNvPr id="1026" name="Picture 2" descr="C:\ЮНЕСКО\Слайдлар\Ем хашак етиштириш\рАСМЛАР\1813c6ae-3b3c-4910-bebc-de026778bfdc.jpg.640x640_q85_crop-smart_upscale.jpg"/>
          <p:cNvPicPr>
            <a:picLocks noChangeAspect="1" noChangeArrowheads="1"/>
          </p:cNvPicPr>
          <p:nvPr/>
        </p:nvPicPr>
        <p:blipFill>
          <a:blip r:embed="rId2"/>
          <a:srcRect/>
          <a:stretch>
            <a:fillRect/>
          </a:stretch>
        </p:blipFill>
        <p:spPr bwMode="auto">
          <a:xfrm>
            <a:off x="4857752" y="4500594"/>
            <a:ext cx="4071934" cy="228599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027" name="Picture 3" descr="C:\ЮНЕСКО\Слайдлар\Ем хашак етиштириш\рАСМЛАР\1171981170a94ada1cb420428f7708b93ce1abd957_b.jpg"/>
          <p:cNvPicPr>
            <a:picLocks noChangeAspect="1" noChangeArrowheads="1"/>
          </p:cNvPicPr>
          <p:nvPr/>
        </p:nvPicPr>
        <p:blipFill>
          <a:blip r:embed="rId3"/>
          <a:srcRect/>
          <a:stretch>
            <a:fillRect/>
          </a:stretch>
        </p:blipFill>
        <p:spPr bwMode="auto">
          <a:xfrm>
            <a:off x="4857752" y="1357298"/>
            <a:ext cx="4071967" cy="300039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57158" y="1397000"/>
          <a:ext cx="8429684" cy="4889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571472" y="857232"/>
            <a:ext cx="8143932"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ru-RU" sz="2400" b="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Black" pitchFamily="34" charset="0"/>
              </a:rPr>
              <a:t>Фаннинг асосини ташкил қилувчи 2 тушунча</a:t>
            </a:r>
            <a:endParaRPr lang="ru-RU" sz="2400" b="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Black" pitchFamily="34" charset="0"/>
            </a:endParaRPr>
          </a:p>
        </p:txBody>
      </p:sp>
      <p:pic>
        <p:nvPicPr>
          <p:cNvPr id="2050" name="Picture 2" descr="C:\ЮНЕСКО\Слайдлар\Ем хашак етиштириш\рАСМЛАР\1301831590_korm1.jpg"/>
          <p:cNvPicPr>
            <a:picLocks noChangeAspect="1" noChangeArrowheads="1"/>
          </p:cNvPicPr>
          <p:nvPr/>
        </p:nvPicPr>
        <p:blipFill>
          <a:blip r:embed="rId6"/>
          <a:srcRect/>
          <a:stretch>
            <a:fillRect/>
          </a:stretch>
        </p:blipFill>
        <p:spPr bwMode="auto">
          <a:xfrm>
            <a:off x="71406" y="5143512"/>
            <a:ext cx="2786082" cy="1679555"/>
          </a:xfrm>
          <a:prstGeom prst="rect">
            <a:avLst/>
          </a:prstGeom>
          <a:ln>
            <a:noFill/>
          </a:ln>
          <a:effectLst>
            <a:softEdge rad="112500"/>
          </a:effectLst>
        </p:spPr>
      </p:pic>
      <p:pic>
        <p:nvPicPr>
          <p:cNvPr id="2051" name="Picture 3" descr="C:\ЮНЕСКО\Слайдлар\Ем хашак етиштириш\рАСМЛАР\Animals___Pets_A_herd_of_cows_on_pasture_098224_.jpg"/>
          <p:cNvPicPr>
            <a:picLocks noChangeAspect="1" noChangeArrowheads="1"/>
          </p:cNvPicPr>
          <p:nvPr/>
        </p:nvPicPr>
        <p:blipFill>
          <a:blip r:embed="rId7" cstate="print"/>
          <a:srcRect/>
          <a:stretch>
            <a:fillRect/>
          </a:stretch>
        </p:blipFill>
        <p:spPr bwMode="auto">
          <a:xfrm>
            <a:off x="-142908" y="3214686"/>
            <a:ext cx="1928794" cy="1900645"/>
          </a:xfrm>
          <a:prstGeom prst="ellipse">
            <a:avLst/>
          </a:prstGeom>
          <a:ln>
            <a:noFill/>
          </a:ln>
          <a:effectLst>
            <a:softEdge rad="112500"/>
          </a:effectLst>
        </p:spPr>
      </p:pic>
      <p:pic>
        <p:nvPicPr>
          <p:cNvPr id="2052" name="Picture 4" descr="C:\ЮНЕСКО\Слайдлар\Ем хашак етиштириш\рАСМЛАР\image-by-item-and-alias (1)"/>
          <p:cNvPicPr>
            <a:picLocks noChangeAspect="1" noChangeArrowheads="1"/>
          </p:cNvPicPr>
          <p:nvPr/>
        </p:nvPicPr>
        <p:blipFill>
          <a:blip r:embed="rId8"/>
          <a:srcRect/>
          <a:stretch>
            <a:fillRect/>
          </a:stretch>
        </p:blipFill>
        <p:spPr bwMode="auto">
          <a:xfrm>
            <a:off x="6873437" y="4203735"/>
            <a:ext cx="2127719" cy="1939909"/>
          </a:xfrm>
          <a:prstGeom prst="ellipse">
            <a:avLst/>
          </a:prstGeom>
          <a:ln>
            <a:noFill/>
          </a:ln>
          <a:effectLst>
            <a:softEdge rad="112500"/>
          </a:effectLst>
        </p:spPr>
      </p:pic>
      <p:pic>
        <p:nvPicPr>
          <p:cNvPr id="2053" name="Picture 5" descr="C:\ЮНЕСКО\Слайдлар\Ем хашак етиштириш\рАСМЛАР\images (17).jpg"/>
          <p:cNvPicPr>
            <a:picLocks noChangeAspect="1" noChangeArrowheads="1"/>
          </p:cNvPicPr>
          <p:nvPr/>
        </p:nvPicPr>
        <p:blipFill>
          <a:blip r:embed="rId9"/>
          <a:srcRect/>
          <a:stretch>
            <a:fillRect/>
          </a:stretch>
        </p:blipFill>
        <p:spPr bwMode="auto">
          <a:xfrm>
            <a:off x="4286248" y="4857760"/>
            <a:ext cx="28575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Блок-схема: подготовка 5"/>
          <p:cNvSpPr/>
          <p:nvPr/>
        </p:nvSpPr>
        <p:spPr>
          <a:xfrm>
            <a:off x="0" y="1142984"/>
            <a:ext cx="2286000" cy="1428750"/>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i="1" smtClean="0"/>
              <a:t>Яйлов типи</a:t>
            </a:r>
            <a:endParaRPr lang="ru-RU" sz="2400" dirty="0">
              <a:solidFill>
                <a:schemeClr val="tx1"/>
              </a:solidFill>
            </a:endParaRPr>
          </a:p>
        </p:txBody>
      </p:sp>
      <p:sp>
        <p:nvSpPr>
          <p:cNvPr id="12" name="Прямоугольник 11"/>
          <p:cNvSpPr/>
          <p:nvPr/>
        </p:nvSpPr>
        <p:spPr>
          <a:xfrm>
            <a:off x="2286000" y="1143000"/>
            <a:ext cx="6643688" cy="142875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ru-RU" sz="2400" b="1" i="1" smtClean="0"/>
              <a:t>Яйлов типи деб</a:t>
            </a:r>
            <a:r>
              <a:rPr lang="ru-RU" sz="2400" smtClean="0"/>
              <a:t> озуқабоп турлар ва миқдор жиҳатдан маълум таркибга эга яйловларга айтилади</a:t>
            </a:r>
            <a:endParaRPr lang="ru-RU" sz="2400" dirty="0">
              <a:solidFill>
                <a:schemeClr val="tx1"/>
              </a:solidFill>
            </a:endParaRPr>
          </a:p>
        </p:txBody>
      </p:sp>
      <p:sp>
        <p:nvSpPr>
          <p:cNvPr id="8" name="Прямоугольник 7"/>
          <p:cNvSpPr/>
          <p:nvPr/>
        </p:nvSpPr>
        <p:spPr>
          <a:xfrm>
            <a:off x="428596" y="2857496"/>
            <a:ext cx="8358246" cy="163121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mtClean="0"/>
              <a:t>Яйлов типларининг асосий белгилари сифатида ўсимликлар таркиби, ўсимлик қопламининг тузилиши, улар тарқалган тупроқ юзаси тузилиши масалалари қабул қилинган. Таъкидлаш жоизки, ханўзгача қоракўлчилик яйлов типлари борасида умум тан олинган ва қабул қилинган тушунча мавжуд эмас.</a:t>
            </a:r>
            <a:endParaRPr lang="ru-RU"/>
          </a:p>
        </p:txBody>
      </p:sp>
      <p:pic>
        <p:nvPicPr>
          <p:cNvPr id="2050" name="Picture 2" descr="C:\ЮНЕСКО\Слайдлар\Ем хашак етиштириш\рАСМЛАР\images (35).jpg"/>
          <p:cNvPicPr>
            <a:picLocks noChangeAspect="1" noChangeArrowheads="1"/>
          </p:cNvPicPr>
          <p:nvPr/>
        </p:nvPicPr>
        <p:blipFill>
          <a:blip r:embed="rId2"/>
          <a:srcRect/>
          <a:stretch>
            <a:fillRect/>
          </a:stretch>
        </p:blipFill>
        <p:spPr bwMode="auto">
          <a:xfrm>
            <a:off x="2571736" y="4643446"/>
            <a:ext cx="4110049" cy="192882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28662" y="714356"/>
            <a:ext cx="7500937" cy="642938"/>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3200" b="1" smtClean="0">
                <a:solidFill>
                  <a:srgbClr val="0033CC"/>
                </a:solidFill>
                <a:effectLst>
                  <a:outerShdw blurRad="38100" dist="38100" dir="2700000" algn="tl">
                    <a:srgbClr val="000000">
                      <a:alpha val="43137"/>
                    </a:srgbClr>
                  </a:outerShdw>
                </a:effectLst>
              </a:rPr>
              <a:t>Зарур атамалар ва тушунчалар</a:t>
            </a:r>
            <a:endParaRPr lang="ru-RU" sz="3200" b="1" dirty="0">
              <a:solidFill>
                <a:srgbClr val="0033CC"/>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2" name="Прямоугольник 11"/>
          <p:cNvSpPr/>
          <p:nvPr/>
        </p:nvSpPr>
        <p:spPr>
          <a:xfrm>
            <a:off x="2214563" y="1571625"/>
            <a:ext cx="6786562" cy="928688"/>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uz-Cyrl-UZ" dirty="0">
              <a:solidFill>
                <a:schemeClr val="tx1"/>
              </a:solidFill>
              <a:latin typeface="Times New Roman" pitchFamily="18" charset="0"/>
              <a:cs typeface="Times New Roman" pitchFamily="18" charset="0"/>
            </a:endParaRPr>
          </a:p>
          <a:p>
            <a:pPr algn="ctr" fontAlgn="auto">
              <a:spcBef>
                <a:spcPts val="0"/>
              </a:spcBef>
              <a:spcAft>
                <a:spcPts val="0"/>
              </a:spcAft>
              <a:defRPr/>
            </a:pPr>
            <a:r>
              <a:rPr lang="ru-RU" smtClean="0"/>
              <a:t>Маълум бир муҳитда ва бир-бири билан яшай олишга мослашган ўсимликлар гуруҳлари </a:t>
            </a:r>
            <a:r>
              <a:rPr lang="ru-RU" b="1" i="1" smtClean="0"/>
              <a:t>фитоценозлар (фитон- </a:t>
            </a:r>
            <a:r>
              <a:rPr lang="ru-RU" smtClean="0"/>
              <a:t>ўсимлиқ ценоз-гуруҳ, бирлашма) ёки </a:t>
            </a:r>
            <a:r>
              <a:rPr lang="ru-RU" b="1" i="1" smtClean="0"/>
              <a:t>ўсимлик бирлашмалари</a:t>
            </a:r>
            <a:r>
              <a:rPr lang="ru-RU" smtClean="0"/>
              <a:t> дейилади</a:t>
            </a:r>
            <a:endParaRPr lang="ru-RU" sz="1800" dirty="0"/>
          </a:p>
        </p:txBody>
      </p:sp>
      <p:sp>
        <p:nvSpPr>
          <p:cNvPr id="14" name="Выноска со стрелкой вправо 13"/>
          <p:cNvSpPr/>
          <p:nvPr/>
        </p:nvSpPr>
        <p:spPr>
          <a:xfrm>
            <a:off x="0" y="1571624"/>
            <a:ext cx="2285984" cy="928681"/>
          </a:xfrm>
          <a:prstGeom prst="rightArrowCallout">
            <a:avLst>
              <a:gd name="adj1" fmla="val 21816"/>
              <a:gd name="adj2" fmla="val 23531"/>
              <a:gd name="adj3" fmla="val 25000"/>
              <a:gd name="adj4" fmla="val 81693"/>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800" b="1" i="1" smtClean="0"/>
              <a:t>ФИТО-ЦЕНОЗЛАР</a:t>
            </a:r>
            <a:endParaRPr lang="ru-RU" sz="1800" dirty="0">
              <a:solidFill>
                <a:schemeClr val="tx1"/>
              </a:solidFill>
            </a:endParaRPr>
          </a:p>
        </p:txBody>
      </p:sp>
      <p:sp>
        <p:nvSpPr>
          <p:cNvPr id="16" name="Выноска со стрелкой вправо 15"/>
          <p:cNvSpPr/>
          <p:nvPr/>
        </p:nvSpPr>
        <p:spPr>
          <a:xfrm>
            <a:off x="0" y="2571750"/>
            <a:ext cx="2214563" cy="1071563"/>
          </a:xfrm>
          <a:prstGeom prst="rightArrowCallout">
            <a:avLst>
              <a:gd name="adj1" fmla="val 25000"/>
              <a:gd name="adj2" fmla="val 25000"/>
              <a:gd name="adj3" fmla="val 25000"/>
              <a:gd name="adj4" fmla="val 82233"/>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i="1" smtClean="0"/>
              <a:t>ўсимлик ассоциация-лари</a:t>
            </a:r>
            <a:endParaRPr lang="ru-RU" b="1" i="1" dirty="0">
              <a:solidFill>
                <a:schemeClr val="tx1"/>
              </a:solidFill>
            </a:endParaRPr>
          </a:p>
        </p:txBody>
      </p:sp>
      <p:sp>
        <p:nvSpPr>
          <p:cNvPr id="17" name="Прямоугольник 16"/>
          <p:cNvSpPr/>
          <p:nvPr/>
        </p:nvSpPr>
        <p:spPr>
          <a:xfrm>
            <a:off x="2143125" y="2643188"/>
            <a:ext cx="6786563" cy="1071564"/>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800" smtClean="0"/>
              <a:t>Бир хил тузилиш ва таркибдаги фитоценозлар ўсимлик </a:t>
            </a:r>
            <a:r>
              <a:rPr lang="ru-RU" sz="1800" b="1" i="1" smtClean="0"/>
              <a:t>ассоциациялари</a:t>
            </a:r>
            <a:r>
              <a:rPr lang="ru-RU" sz="1800" smtClean="0"/>
              <a:t> дейилади, аниқроғи, маълум флористик таркибдаги ва маълум муҳитда тарқалган фитоценозлар ассоциациялар демакдир</a:t>
            </a:r>
            <a:endParaRPr lang="ru-RU" sz="1800" dirty="0">
              <a:solidFill>
                <a:schemeClr val="tx1"/>
              </a:solidFill>
            </a:endParaRPr>
          </a:p>
        </p:txBody>
      </p:sp>
      <p:sp>
        <p:nvSpPr>
          <p:cNvPr id="19" name="Прямоугольник 18"/>
          <p:cNvSpPr/>
          <p:nvPr/>
        </p:nvSpPr>
        <p:spPr>
          <a:xfrm>
            <a:off x="2143125" y="3786188"/>
            <a:ext cx="6786563" cy="1643062"/>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b="1" i="1" smtClean="0"/>
              <a:t>Формация</a:t>
            </a:r>
            <a:r>
              <a:rPr lang="ru-RU" sz="2400" smtClean="0"/>
              <a:t> деб асосий қавати маълум бир ўсимлик (масалан, шувоқ) туридан ташкил топган ассоциацияларга айтилади</a:t>
            </a:r>
            <a:endParaRPr lang="ru-RU" sz="2400" dirty="0">
              <a:solidFill>
                <a:schemeClr val="tx1"/>
              </a:solidFill>
            </a:endParaRPr>
          </a:p>
        </p:txBody>
      </p:sp>
      <p:sp>
        <p:nvSpPr>
          <p:cNvPr id="22" name="Прямоугольник 21"/>
          <p:cNvSpPr/>
          <p:nvPr/>
        </p:nvSpPr>
        <p:spPr>
          <a:xfrm>
            <a:off x="2143125" y="5715000"/>
            <a:ext cx="6786563"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b="1" i="1" smtClean="0"/>
              <a:t>Ў</a:t>
            </a:r>
            <a:r>
              <a:rPr lang="ru-RU" b="1" i="1" smtClean="0"/>
              <a:t>симликлар типи</a:t>
            </a:r>
            <a:r>
              <a:rPr lang="ru-RU" smtClean="0"/>
              <a:t> деб асосий қавати бир хил тузилишдаги ўсимликлар туридан ташкил топган формацияларга айтилади.</a:t>
            </a:r>
            <a:endParaRPr lang="ru-RU" dirty="0">
              <a:solidFill>
                <a:schemeClr val="tx1"/>
              </a:solidFill>
            </a:endParaRPr>
          </a:p>
        </p:txBody>
      </p:sp>
      <p:sp>
        <p:nvSpPr>
          <p:cNvPr id="11" name="Выноска со стрелкой вправо 10"/>
          <p:cNvSpPr/>
          <p:nvPr/>
        </p:nvSpPr>
        <p:spPr>
          <a:xfrm>
            <a:off x="71421" y="4000511"/>
            <a:ext cx="2214563" cy="1071563"/>
          </a:xfrm>
          <a:prstGeom prst="rightArrowCallout">
            <a:avLst>
              <a:gd name="adj1" fmla="val 25000"/>
              <a:gd name="adj2" fmla="val 25000"/>
              <a:gd name="adj3" fmla="val 25000"/>
              <a:gd name="adj4" fmla="val 82233"/>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i="1" smtClean="0"/>
              <a:t>Формация</a:t>
            </a:r>
            <a:endParaRPr lang="ru-RU" b="1" i="1" dirty="0">
              <a:solidFill>
                <a:schemeClr val="tx1"/>
              </a:solidFill>
            </a:endParaRPr>
          </a:p>
        </p:txBody>
      </p:sp>
      <p:sp>
        <p:nvSpPr>
          <p:cNvPr id="13" name="Выноска со стрелкой вправо 12"/>
          <p:cNvSpPr/>
          <p:nvPr/>
        </p:nvSpPr>
        <p:spPr>
          <a:xfrm>
            <a:off x="71406" y="5572147"/>
            <a:ext cx="2214563" cy="1071563"/>
          </a:xfrm>
          <a:prstGeom prst="rightArrowCallout">
            <a:avLst>
              <a:gd name="adj1" fmla="val 25000"/>
              <a:gd name="adj2" fmla="val 25000"/>
              <a:gd name="adj3" fmla="val 25000"/>
              <a:gd name="adj4" fmla="val 82233"/>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b="1" i="1" smtClean="0"/>
              <a:t>Ў</a:t>
            </a:r>
            <a:r>
              <a:rPr lang="ru-RU" b="1" i="1" smtClean="0"/>
              <a:t>симликлар типи</a:t>
            </a:r>
            <a:endParaRPr lang="ru-RU" b="1" i="1" dirty="0">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Заголовок 1"/>
          <p:cNvSpPr>
            <a:spLocks noGrp="1"/>
          </p:cNvSpPr>
          <p:nvPr>
            <p:ph type="title"/>
          </p:nvPr>
        </p:nvSpPr>
        <p:spPr>
          <a:xfrm>
            <a:off x="285720" y="188640"/>
            <a:ext cx="8401080" cy="954360"/>
          </a:xfrm>
        </p:spPr>
        <p:style>
          <a:lnRef idx="2">
            <a:schemeClr val="accent2"/>
          </a:lnRef>
          <a:fillRef idx="1">
            <a:schemeClr val="lt1"/>
          </a:fillRef>
          <a:effectRef idx="0">
            <a:schemeClr val="accent2"/>
          </a:effectRef>
          <a:fontRef idx="minor">
            <a:schemeClr val="dk1"/>
          </a:fontRef>
        </p:style>
        <p:txBody>
          <a:bodyPr/>
          <a:lstStyle/>
          <a:p>
            <a:r>
              <a:rPr lang="uz-Cyrl-UZ" sz="2800" b="1" dirty="0"/>
              <a:t>Яйловшунослик фанининг шаклланиш ва ривожланишининг қисқача тарихи</a:t>
            </a:r>
            <a:r>
              <a:rPr lang="uz-Cyrl-UZ" sz="2800" b="1" dirty="0" smtClean="0">
                <a:latin typeface="Times New Roman" pitchFamily="18" charset="0"/>
                <a:ea typeface="Calibri" pitchFamily="34" charset="0"/>
                <a:cs typeface="Calibri" pitchFamily="34" charset="0"/>
              </a:rPr>
              <a:t>.</a:t>
            </a:r>
            <a:endParaRPr lang="ru-RU" sz="2800" dirty="0" smtClean="0"/>
          </a:p>
        </p:txBody>
      </p:sp>
      <p:graphicFrame>
        <p:nvGraphicFramePr>
          <p:cNvPr id="3" name="Схема 2"/>
          <p:cNvGraphicFramePr/>
          <p:nvPr>
            <p:extLst>
              <p:ext uri="{D42A27DB-BD31-4B8C-83A1-F6EECF244321}">
                <p14:modId xmlns:p14="http://schemas.microsoft.com/office/powerpoint/2010/main" xmlns="" val="2587441767"/>
              </p:ext>
            </p:extLst>
          </p:nvPr>
        </p:nvGraphicFramePr>
        <p:xfrm>
          <a:off x="287044" y="2060848"/>
          <a:ext cx="8399755" cy="2664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285720" y="1340768"/>
            <a:ext cx="8401080" cy="523220"/>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ru-RU" sz="2800" b="1" dirty="0" err="1">
                <a:effectLst>
                  <a:outerShdw blurRad="38100" dist="38100" dir="2700000" algn="tl">
                    <a:srgbClr val="000000">
                      <a:alpha val="43137"/>
                    </a:srgbClr>
                  </a:outerShdw>
                </a:effectLst>
              </a:rPr>
              <a:t>Озуқа</a:t>
            </a:r>
            <a:r>
              <a:rPr lang="ru-RU" sz="2800" b="1" dirty="0">
                <a:effectLst>
                  <a:outerShdw blurRad="38100" dist="38100" dir="2700000" algn="tl">
                    <a:srgbClr val="000000">
                      <a:alpha val="43137"/>
                    </a:srgbClr>
                  </a:outerShdw>
                </a:effectLst>
              </a:rPr>
              <a:t> </a:t>
            </a:r>
            <a:r>
              <a:rPr lang="ru-RU" sz="2800" b="1" dirty="0" err="1">
                <a:effectLst>
                  <a:outerShdw blurRad="38100" dist="38100" dir="2700000" algn="tl">
                    <a:srgbClr val="000000">
                      <a:alpha val="43137"/>
                    </a:srgbClr>
                  </a:outerShdw>
                </a:effectLst>
              </a:rPr>
              <a:t>етиштириш</a:t>
            </a:r>
            <a:r>
              <a:rPr lang="ru-RU" sz="2800" b="1" dirty="0">
                <a:effectLst>
                  <a:outerShdw blurRad="38100" dist="38100" dir="2700000" algn="tl">
                    <a:srgbClr val="000000">
                      <a:alpha val="43137"/>
                    </a:srgbClr>
                  </a:outerShdw>
                </a:effectLst>
              </a:rPr>
              <a:t> </a:t>
            </a:r>
            <a:r>
              <a:rPr lang="ru-RU" sz="2800" b="1" dirty="0" err="1">
                <a:effectLst>
                  <a:outerShdw blurRad="38100" dist="38100" dir="2700000" algn="tl">
                    <a:srgbClr val="000000">
                      <a:alpha val="43137"/>
                    </a:srgbClr>
                  </a:outerShdw>
                </a:effectLst>
              </a:rPr>
              <a:t>тариҳи</a:t>
            </a:r>
            <a:r>
              <a:rPr lang="ru-RU" sz="2800" b="1" dirty="0">
                <a:effectLst>
                  <a:outerShdw blurRad="38100" dist="38100" dir="2700000" algn="tl">
                    <a:srgbClr val="000000">
                      <a:alpha val="43137"/>
                    </a:srgbClr>
                  </a:outerShdw>
                </a:effectLst>
              </a:rPr>
              <a:t> </a:t>
            </a:r>
            <a:r>
              <a:rPr lang="ru-RU" sz="2800" b="1" dirty="0" smtClean="0">
                <a:effectLst>
                  <a:outerShdw blurRad="38100" dist="38100" dir="2700000" algn="tl">
                    <a:srgbClr val="000000">
                      <a:alpha val="43137"/>
                    </a:srgbClr>
                  </a:outerShdw>
                </a:effectLst>
              </a:rPr>
              <a:t>2 </a:t>
            </a:r>
            <a:r>
              <a:rPr lang="ru-RU" sz="2800" b="1" dirty="0" err="1">
                <a:effectLst>
                  <a:outerShdw blurRad="38100" dist="38100" dir="2700000" algn="tl">
                    <a:srgbClr val="000000">
                      <a:alpha val="43137"/>
                    </a:srgbClr>
                  </a:outerShdw>
                </a:effectLst>
              </a:rPr>
              <a:t>босқичга</a:t>
            </a:r>
            <a:r>
              <a:rPr lang="ru-RU" sz="2800" b="1" dirty="0">
                <a:effectLst>
                  <a:outerShdw blurRad="38100" dist="38100" dir="2700000" algn="tl">
                    <a:srgbClr val="000000">
                      <a:alpha val="43137"/>
                    </a:srgbClr>
                  </a:outerShdw>
                </a:effectLst>
              </a:rPr>
              <a:t> </a:t>
            </a:r>
            <a:r>
              <a:rPr lang="ru-RU" sz="2800" b="1" dirty="0" err="1">
                <a:effectLst>
                  <a:outerShdw blurRad="38100" dist="38100" dir="2700000" algn="tl">
                    <a:srgbClr val="000000">
                      <a:alpha val="43137"/>
                    </a:srgbClr>
                  </a:outerShdw>
                </a:effectLst>
              </a:rPr>
              <a:t>ажратилади</a:t>
            </a:r>
            <a:endParaRPr lang="ru-RU" sz="2800" b="1" dirty="0">
              <a:effectLst>
                <a:outerShdw blurRad="38100" dist="38100" dir="2700000" algn="tl">
                  <a:srgbClr val="000000">
                    <a:alpha val="43137"/>
                  </a:srgbClr>
                </a:outerShdw>
              </a:effectLst>
            </a:endParaRPr>
          </a:p>
        </p:txBody>
      </p:sp>
      <p:pic>
        <p:nvPicPr>
          <p:cNvPr id="3074" name="Picture 2" descr="C:\ЮНЕСКО\Слайдлар\Ем хашак етиштириш\рАСМЛАР\1301831590_korm1.jpg"/>
          <p:cNvPicPr>
            <a:picLocks noChangeAspect="1" noChangeArrowheads="1"/>
          </p:cNvPicPr>
          <p:nvPr/>
        </p:nvPicPr>
        <p:blipFill>
          <a:blip r:embed="rId6"/>
          <a:srcRect/>
          <a:stretch>
            <a:fillRect/>
          </a:stretch>
        </p:blipFill>
        <p:spPr bwMode="auto">
          <a:xfrm>
            <a:off x="2428860" y="4572008"/>
            <a:ext cx="3700392" cy="2049447"/>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23528" y="274638"/>
            <a:ext cx="8136904" cy="778098"/>
          </a:xfrm>
        </p:spPr>
        <p:txBody>
          <a:bodyPr>
            <a:noAutofit/>
          </a:bodyPr>
          <a:lstStyle/>
          <a:p>
            <a:pPr algn="ctr"/>
            <a:r>
              <a:rPr lang="ru-RU" sz="2400" dirty="0" smtClean="0">
                <a:latin typeface="Times New Roman" panose="02020603050405020304" pitchFamily="18" charset="0"/>
                <a:cs typeface="Times New Roman" panose="02020603050405020304" pitchFamily="18" charset="0"/>
              </a:rPr>
              <a:t>ҚОРАКЎЛЧИЛИК ЯЙЛОВЛАРИНИ ЎРГАНИШНИ БОСҚИЧЛАРИ </a:t>
            </a:r>
            <a:endParaRPr lang="ru-RU" sz="2400" dirty="0">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xmlns="" val="1728849435"/>
              </p:ext>
            </p:extLst>
          </p:nvPr>
        </p:nvGraphicFramePr>
        <p:xfrm>
          <a:off x="611560" y="1052736"/>
          <a:ext cx="828092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913" y="188640"/>
            <a:ext cx="8991600" cy="838200"/>
          </a:xfrm>
        </p:spPr>
        <p:txBody>
          <a:bodyPr>
            <a:normAutofit fontScale="90000"/>
          </a:bodyPr>
          <a:lstStyle/>
          <a:p>
            <a:r>
              <a:rPr lang="ru-RU" b="1" dirty="0" err="1">
                <a:effectLst/>
              </a:rPr>
              <a:t>Табиий</a:t>
            </a:r>
            <a:r>
              <a:rPr lang="ru-RU" b="1" dirty="0">
                <a:effectLst/>
              </a:rPr>
              <a:t> </a:t>
            </a:r>
            <a:r>
              <a:rPr lang="ru-RU" b="1" dirty="0" err="1">
                <a:effectLst/>
              </a:rPr>
              <a:t>яйлов</a:t>
            </a:r>
            <a:r>
              <a:rPr lang="ru-RU" b="1" dirty="0">
                <a:effectLst/>
              </a:rPr>
              <a:t> </a:t>
            </a:r>
            <a:r>
              <a:rPr lang="ru-RU" b="1" dirty="0" err="1">
                <a:effectLst/>
              </a:rPr>
              <a:t>майдонларини</a:t>
            </a:r>
            <a:r>
              <a:rPr lang="ru-RU" b="1" dirty="0">
                <a:effectLst/>
              </a:rPr>
              <a:t> </a:t>
            </a:r>
            <a:r>
              <a:rPr lang="ru-RU" b="1" dirty="0" err="1">
                <a:effectLst/>
              </a:rPr>
              <a:t>инвентаризациялаш</a:t>
            </a:r>
            <a:r>
              <a:rPr lang="ru-RU" b="1" dirty="0">
                <a:effectLst/>
              </a:rPr>
              <a:t>.</a:t>
            </a:r>
            <a:endParaRPr lang="ru-RU" dirty="0">
              <a:effectLst/>
            </a:endParaRPr>
          </a:p>
        </p:txBody>
      </p:sp>
      <p:sp>
        <p:nvSpPr>
          <p:cNvPr id="65539" name="Содержимое 2"/>
          <p:cNvSpPr>
            <a:spLocks noGrp="1"/>
          </p:cNvSpPr>
          <p:nvPr>
            <p:ph idx="1"/>
          </p:nvPr>
        </p:nvSpPr>
        <p:spPr>
          <a:xfrm>
            <a:off x="214313" y="1285875"/>
            <a:ext cx="8686800" cy="3143250"/>
          </a:xfrm>
        </p:spPr>
        <p:txBody>
          <a:bodyPr/>
          <a:lstStyle/>
          <a:p>
            <a:pPr algn="just"/>
            <a:r>
              <a:rPr lang="uz-Cyrl-UZ" sz="2400" dirty="0"/>
              <a:t>Ў</a:t>
            </a:r>
            <a:r>
              <a:rPr lang="ru-RU" sz="2400" dirty="0" err="1"/>
              <a:t>збекистонда</a:t>
            </a:r>
            <a:r>
              <a:rPr lang="ru-RU" sz="2400" dirty="0"/>
              <a:t> </a:t>
            </a:r>
            <a:r>
              <a:rPr lang="ru-RU" sz="2400" dirty="0" err="1"/>
              <a:t>табиий</a:t>
            </a:r>
            <a:r>
              <a:rPr lang="ru-RU" sz="2400" dirty="0"/>
              <a:t> </a:t>
            </a:r>
            <a:r>
              <a:rPr lang="ru-RU" sz="2400" dirty="0" err="1"/>
              <a:t>яйлов</a:t>
            </a:r>
            <a:r>
              <a:rPr lang="ru-RU" sz="2400" dirty="0"/>
              <a:t> </a:t>
            </a:r>
            <a:r>
              <a:rPr lang="ru-RU" sz="2400" dirty="0" err="1"/>
              <a:t>майдонларини</a:t>
            </a:r>
            <a:r>
              <a:rPr lang="ru-RU" sz="2400" dirty="0"/>
              <a:t> бата</a:t>
            </a:r>
            <a:r>
              <a:rPr lang="uz-Cyrl-UZ" sz="2400" dirty="0"/>
              <a:t>ф</a:t>
            </a:r>
            <a:r>
              <a:rPr lang="ru-RU" sz="2400" dirty="0"/>
              <a:t>сил </a:t>
            </a:r>
            <a:r>
              <a:rPr lang="uz-Cyrl-UZ" sz="2400" dirty="0"/>
              <a:t>ў</a:t>
            </a:r>
            <a:r>
              <a:rPr lang="ru-RU" sz="2400" dirty="0" err="1"/>
              <a:t>рганиш</a:t>
            </a:r>
            <a:r>
              <a:rPr lang="ru-RU" sz="2400" dirty="0"/>
              <a:t>, </a:t>
            </a:r>
            <a:r>
              <a:rPr lang="ru-RU" sz="2400" dirty="0" err="1"/>
              <a:t>хар</a:t>
            </a:r>
            <a:r>
              <a:rPr lang="ru-RU" sz="2400" dirty="0"/>
              <a:t> </a:t>
            </a:r>
            <a:r>
              <a:rPr lang="ru-RU" sz="2400" dirty="0" err="1"/>
              <a:t>худуд</a:t>
            </a:r>
            <a:r>
              <a:rPr lang="ru-RU" sz="2400" dirty="0"/>
              <a:t>, </a:t>
            </a:r>
            <a:r>
              <a:rPr lang="ru-RU" sz="2400" dirty="0" err="1"/>
              <a:t>яйлов</a:t>
            </a:r>
            <a:r>
              <a:rPr lang="ru-RU" sz="2400" dirty="0"/>
              <a:t> </a:t>
            </a:r>
            <a:r>
              <a:rPr lang="ru-RU" sz="2400" dirty="0" err="1"/>
              <a:t>типлари</a:t>
            </a:r>
            <a:r>
              <a:rPr lang="ru-RU" sz="2400" dirty="0"/>
              <a:t>, </a:t>
            </a:r>
            <a:r>
              <a:rPr lang="ru-RU" sz="2400" dirty="0" err="1"/>
              <a:t>муайян</a:t>
            </a:r>
            <a:r>
              <a:rPr lang="ru-RU" sz="2400" dirty="0"/>
              <a:t> </a:t>
            </a:r>
            <a:r>
              <a:rPr lang="ru-RU" sz="2400" dirty="0" err="1"/>
              <a:t>хужаликларга</a:t>
            </a:r>
            <a:r>
              <a:rPr lang="ru-RU" sz="2400" dirty="0"/>
              <a:t> </a:t>
            </a:r>
            <a:r>
              <a:rPr lang="ru-RU" sz="2400" dirty="0" err="1"/>
              <a:t>карашли</a:t>
            </a:r>
            <a:r>
              <a:rPr lang="ru-RU" sz="2400" dirty="0"/>
              <a:t> </a:t>
            </a:r>
            <a:r>
              <a:rPr lang="ru-RU" sz="2400" dirty="0" err="1"/>
              <a:t>яйловбоп</a:t>
            </a:r>
            <a:r>
              <a:rPr lang="ru-RU" sz="2400" dirty="0"/>
              <a:t> </a:t>
            </a:r>
            <a:r>
              <a:rPr lang="ru-RU" sz="2400" dirty="0" err="1"/>
              <a:t>майдонларнинг</a:t>
            </a:r>
            <a:r>
              <a:rPr lang="ru-RU" sz="2400" dirty="0"/>
              <a:t> </a:t>
            </a:r>
            <a:r>
              <a:rPr lang="ru-RU" sz="2400" dirty="0" err="1"/>
              <a:t>усимлик</a:t>
            </a:r>
            <a:r>
              <a:rPr lang="ru-RU" sz="2400" dirty="0"/>
              <a:t> </a:t>
            </a:r>
            <a:r>
              <a:rPr lang="ru-RU" sz="2400" dirty="0" err="1"/>
              <a:t>коплами</a:t>
            </a:r>
            <a:r>
              <a:rPr lang="ru-RU" sz="2400" dirty="0"/>
              <a:t>, </a:t>
            </a:r>
            <a:r>
              <a:rPr lang="ru-RU" sz="2400" dirty="0" err="1"/>
              <a:t>озика</a:t>
            </a:r>
            <a:r>
              <a:rPr lang="ru-RU" sz="2400" dirty="0"/>
              <a:t> </a:t>
            </a:r>
            <a:r>
              <a:rPr lang="ru-RU" sz="2400" dirty="0" err="1"/>
              <a:t>захиралари</a:t>
            </a:r>
            <a:r>
              <a:rPr lang="ru-RU" sz="2400" dirty="0"/>
              <a:t> </a:t>
            </a:r>
            <a:r>
              <a:rPr lang="ru-RU" sz="2400" dirty="0" err="1"/>
              <a:t>микдори</a:t>
            </a:r>
            <a:r>
              <a:rPr lang="ru-RU" sz="2400" dirty="0"/>
              <a:t> </a:t>
            </a:r>
            <a:r>
              <a:rPr lang="ru-RU" sz="2400" dirty="0" err="1"/>
              <a:t>ва</a:t>
            </a:r>
            <a:r>
              <a:rPr lang="ru-RU" sz="2400" dirty="0"/>
              <a:t> </a:t>
            </a:r>
            <a:r>
              <a:rPr lang="ru-RU" sz="2400" dirty="0" err="1"/>
              <a:t>сифатини</a:t>
            </a:r>
            <a:r>
              <a:rPr lang="ru-RU" sz="2400" dirty="0"/>
              <a:t> </a:t>
            </a:r>
            <a:r>
              <a:rPr lang="ru-RU" sz="2400" dirty="0" err="1"/>
              <a:t>урганиш</a:t>
            </a:r>
            <a:r>
              <a:rPr lang="ru-RU" sz="2400" dirty="0"/>
              <a:t> </a:t>
            </a:r>
            <a:r>
              <a:rPr lang="ru-RU" sz="2400" dirty="0" err="1"/>
              <a:t>масалалари</a:t>
            </a:r>
            <a:r>
              <a:rPr lang="ru-RU" sz="2400" dirty="0"/>
              <a:t> ХХ </a:t>
            </a:r>
            <a:r>
              <a:rPr lang="ru-RU" sz="2400" dirty="0" err="1"/>
              <a:t>асрнинг</a:t>
            </a:r>
            <a:r>
              <a:rPr lang="ru-RU" sz="2400" dirty="0"/>
              <a:t> 30-чи </a:t>
            </a:r>
            <a:r>
              <a:rPr lang="ru-RU" sz="2400" dirty="0" err="1"/>
              <a:t>ийлларида</a:t>
            </a:r>
            <a:r>
              <a:rPr lang="ru-RU" sz="2400" dirty="0"/>
              <a:t> </a:t>
            </a:r>
            <a:r>
              <a:rPr lang="ru-RU" sz="2400" dirty="0" err="1"/>
              <a:t>бошланган</a:t>
            </a:r>
            <a:r>
              <a:rPr lang="ru-RU" sz="2400" dirty="0"/>
              <a:t> </a:t>
            </a:r>
            <a:r>
              <a:rPr lang="ru-RU" sz="2400" dirty="0" err="1"/>
              <a:t>ва</a:t>
            </a:r>
            <a:r>
              <a:rPr lang="ru-RU" sz="2400" dirty="0"/>
              <a:t> </a:t>
            </a:r>
            <a:r>
              <a:rPr lang="ru-RU" sz="2400" dirty="0" err="1"/>
              <a:t>хозирга</a:t>
            </a:r>
            <a:r>
              <a:rPr lang="ru-RU" sz="2400" dirty="0"/>
              <a:t> </a:t>
            </a:r>
            <a:r>
              <a:rPr lang="ru-RU" sz="2400" dirty="0" err="1"/>
              <a:t>кадар</a:t>
            </a:r>
            <a:r>
              <a:rPr lang="ru-RU" sz="2400" dirty="0"/>
              <a:t> уз </a:t>
            </a:r>
            <a:r>
              <a:rPr lang="ru-RU" sz="2400" dirty="0" err="1"/>
              <a:t>долзарблигини</a:t>
            </a:r>
            <a:r>
              <a:rPr lang="ru-RU" sz="2400" dirty="0"/>
              <a:t> </a:t>
            </a:r>
            <a:r>
              <a:rPr lang="ru-RU" sz="2400" dirty="0" err="1"/>
              <a:t>йукотган</a:t>
            </a:r>
            <a:r>
              <a:rPr lang="ru-RU" sz="2400" dirty="0"/>
              <a:t> </a:t>
            </a:r>
            <a:r>
              <a:rPr lang="ru-RU" sz="2400" dirty="0" err="1"/>
              <a:t>эмас</a:t>
            </a:r>
            <a:r>
              <a:rPr lang="uz-Cyrl-UZ" sz="2400" dirty="0" smtClean="0"/>
              <a:t>.</a:t>
            </a:r>
            <a:endParaRPr lang="ru-RU" sz="2400" dirty="0" smtClean="0"/>
          </a:p>
        </p:txBody>
      </p:sp>
      <p:pic>
        <p:nvPicPr>
          <p:cNvPr id="10242" name="Picture 2" descr="C:\ЮНЕСКО\Слайдлар\Ем хашак етиштириш\рАСМЛАР\cows-grazing-field-6671860.jpg"/>
          <p:cNvPicPr>
            <a:picLocks noChangeAspect="1" noChangeArrowheads="1"/>
          </p:cNvPicPr>
          <p:nvPr/>
        </p:nvPicPr>
        <p:blipFill>
          <a:blip r:embed="rId2"/>
          <a:srcRect/>
          <a:stretch>
            <a:fillRect/>
          </a:stretch>
        </p:blipFill>
        <p:spPr bwMode="auto">
          <a:xfrm>
            <a:off x="571472" y="4286256"/>
            <a:ext cx="3357554" cy="2476496"/>
          </a:xfrm>
          <a:prstGeom prst="rect">
            <a:avLst/>
          </a:prstGeom>
          <a:noFill/>
        </p:spPr>
      </p:pic>
      <p:pic>
        <p:nvPicPr>
          <p:cNvPr id="10243" name="Picture 3" descr="C:\ЮНЕСКО\Слайдлар\Ем хашак етиштириш\рАСМЛАР\korovy-na-pastbishhe.jpg"/>
          <p:cNvPicPr>
            <a:picLocks noChangeAspect="1" noChangeArrowheads="1"/>
          </p:cNvPicPr>
          <p:nvPr/>
        </p:nvPicPr>
        <p:blipFill>
          <a:blip r:embed="rId3"/>
          <a:srcRect/>
          <a:stretch>
            <a:fillRect/>
          </a:stretch>
        </p:blipFill>
        <p:spPr bwMode="auto">
          <a:xfrm>
            <a:off x="4929190" y="4357694"/>
            <a:ext cx="3932239" cy="228599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196F179-2DE3-4D31-8908-7B83147371B3}" type="slidenum">
              <a:rPr lang="ru-RU"/>
              <a:pPr>
                <a:defRPr/>
              </a:pPr>
              <a:t>13</a:t>
            </a:fld>
            <a:endParaRPr lang="ru-RU" dirty="0"/>
          </a:p>
        </p:txBody>
      </p:sp>
      <p:sp>
        <p:nvSpPr>
          <p:cNvPr id="3" name="Прямоугольник 2"/>
          <p:cNvSpPr/>
          <p:nvPr/>
        </p:nvSpPr>
        <p:spPr>
          <a:xfrm>
            <a:off x="1071538" y="142852"/>
            <a:ext cx="7786742" cy="707886"/>
          </a:xfrm>
          <a:prstGeom prst="rect">
            <a:avLst/>
          </a:prstGeom>
        </p:spPr>
        <p:txBody>
          <a:bodyPr>
            <a:spAutoFit/>
          </a:bodyPr>
          <a:lstStyle/>
          <a:p>
            <a:pPr algn="ctr">
              <a:defRPr/>
            </a:pPr>
            <a:r>
              <a:rPr lang="ru-RU"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Ўзбекистон</a:t>
            </a:r>
            <a:r>
              <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Республикасининг</a:t>
            </a:r>
            <a:r>
              <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яйлов</a:t>
            </a:r>
            <a:r>
              <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ва</a:t>
            </a:r>
            <a:r>
              <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пичанзорлари</a:t>
            </a:r>
            <a:r>
              <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фонди</a:t>
            </a: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sz="1800" b="1" dirty="0" err="1">
                <a:solidFill>
                  <a:srgbClr val="00B050"/>
                </a:solidFill>
              </a:rPr>
              <a:t>минг</a:t>
            </a:r>
            <a:r>
              <a:rPr lang="ru-RU" sz="1800" b="1" dirty="0">
                <a:solidFill>
                  <a:srgbClr val="00B050"/>
                </a:solidFill>
              </a:rPr>
              <a:t>/га </a:t>
            </a:r>
            <a:r>
              <a:rPr lang="ru-RU" sz="1800" b="1" dirty="0" err="1">
                <a:solidFill>
                  <a:srgbClr val="00B050"/>
                </a:solidFill>
              </a:rPr>
              <a:t>ҳисобида</a:t>
            </a:r>
            <a:endParaRPr lang="ru-RU" b="1" cap="all" dirty="0">
              <a:ln w="9000" cmpd="sng">
                <a:solidFill>
                  <a:schemeClr val="accent4">
                    <a:shade val="50000"/>
                    <a:satMod val="120000"/>
                  </a:schemeClr>
                </a:solidFill>
                <a:prstDash val="solid"/>
              </a:ln>
              <a:solidFill>
                <a:srgbClr val="00B050"/>
              </a:solidFill>
              <a:effectLst>
                <a:reflection blurRad="12700" stA="28000" endPos="45000" dist="1000" dir="5400000" sy="-100000" algn="bl" rotWithShape="0"/>
              </a:effectLst>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78611520"/>
              </p:ext>
            </p:extLst>
          </p:nvPr>
        </p:nvGraphicFramePr>
        <p:xfrm>
          <a:off x="1071538" y="1052736"/>
          <a:ext cx="7999438" cy="4896544"/>
        </p:xfrm>
        <a:graphic>
          <a:graphicData uri="http://schemas.openxmlformats.org/drawingml/2006/table">
            <a:tbl>
              <a:tblPr firstRow="1" firstCol="1" bandRow="1">
                <a:tableStyleId>{EB9631B5-78F2-41C9-869B-9F39066F8104}</a:tableStyleId>
              </a:tblPr>
              <a:tblGrid>
                <a:gridCol w="2464518"/>
                <a:gridCol w="1947829"/>
                <a:gridCol w="1812831"/>
                <a:gridCol w="1774260"/>
              </a:tblGrid>
              <a:tr h="288032">
                <a:tc rowSpan="2">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Вилоятлар</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rowSpan="2">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Яйлов</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ва</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пичанзорлар</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нинг</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ялпи</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майдони</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gridSpan="2">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Шу жумладан сув билан таьминланганлиги</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hMerge="1">
                  <a:txBody>
                    <a:bodyPr/>
                    <a:lstStyle/>
                    <a:p>
                      <a:endParaRPr lang="ru-RU"/>
                    </a:p>
                  </a:txBody>
                  <a:tcPr/>
                </a:tc>
              </a:tr>
              <a:tr h="576064">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Сув</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билан</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таъминлан</a:t>
                      </a:r>
                      <a:r>
                        <a:rPr lang="ru-RU" sz="1400" dirty="0">
                          <a:effectLst/>
                          <a:latin typeface="Times New Roman" panose="02020603050405020304" pitchFamily="18" charset="0"/>
                          <a:cs typeface="Times New Roman" panose="02020603050405020304" pitchFamily="18" charset="0"/>
                        </a:rPr>
                        <a:t> </a:t>
                      </a:r>
                      <a:r>
                        <a:rPr lang="ru-RU" sz="1400" dirty="0" err="1">
                          <a:effectLst/>
                          <a:latin typeface="Times New Roman" panose="02020603050405020304" pitchFamily="18" charset="0"/>
                          <a:cs typeface="Times New Roman" panose="02020603050405020304" pitchFamily="18" charset="0"/>
                        </a:rPr>
                        <a:t>ган</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Сув билан таъминлан- маган</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576064">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Қорақалпоғистон</a:t>
                      </a:r>
                      <a:endParaRPr lang="ru-RU" sz="1100" dirty="0">
                        <a:effectLst/>
                        <a:latin typeface="Times New Roman" panose="02020603050405020304" pitchFamily="18" charset="0"/>
                        <a:cs typeface="Times New Roman" panose="02020603050405020304" pitchFamily="18" charset="0"/>
                      </a:endParaRPr>
                    </a:p>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Республикаси</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4856.0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4492.3</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363.7</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Андижон</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21.9</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21.9</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Бухоро</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2684.5</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2416.3</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268.2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Жиззах</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738.3</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723.9</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14.4</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Қашқадарё</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1487.6</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1487.6</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Навоий</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10008.7</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8270.5</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1738.2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Наманган</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153.3</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153.3</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Самарқанд</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795.2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516.2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279.0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Сурхондарё</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851.7</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817.0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34.7</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Тошкент</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392.1</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356.6</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35.5</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Фарғона</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24.6</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24.6</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err="1">
                          <a:effectLst/>
                          <a:latin typeface="Times New Roman" panose="02020603050405020304" pitchFamily="18" charset="0"/>
                          <a:cs typeface="Times New Roman" panose="02020603050405020304" pitchFamily="18" charset="0"/>
                        </a:rPr>
                        <a:t>Хоразм</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172.2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107.2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65.0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288032">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Республика </a:t>
                      </a:r>
                      <a:r>
                        <a:rPr lang="ru-RU" sz="1400" dirty="0" err="1">
                          <a:effectLst/>
                          <a:latin typeface="Times New Roman" panose="02020603050405020304" pitchFamily="18" charset="0"/>
                          <a:cs typeface="Times New Roman" panose="02020603050405020304" pitchFamily="18" charset="0"/>
                        </a:rPr>
                        <a:t>бўйича</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22209.7</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19411.0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2798.7</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196F179-2DE3-4D31-8908-7B83147371B3}" type="slidenum">
              <a:rPr lang="ru-RU"/>
              <a:pPr>
                <a:defRPr/>
              </a:pPr>
              <a:t>14</a:t>
            </a:fld>
            <a:endParaRPr lang="ru-RU" dirty="0"/>
          </a:p>
        </p:txBody>
      </p:sp>
      <p:sp>
        <p:nvSpPr>
          <p:cNvPr id="3" name="Прямоугольник 2"/>
          <p:cNvSpPr/>
          <p:nvPr/>
        </p:nvSpPr>
        <p:spPr>
          <a:xfrm>
            <a:off x="1071537" y="142852"/>
            <a:ext cx="7999437" cy="923330"/>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defRPr/>
            </a:pP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Қоракўлчилик</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худудларида</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яйлов</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майдонларининг</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вилоятлар</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бўйича</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тақсимланиши</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ва</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сув</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билан</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таъминланганлик</a:t>
            </a:r>
            <a:r>
              <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 </a:t>
            </a:r>
            <a:r>
              <a:rPr lang="ru-RU" sz="1800" b="1" cap="all" dirty="0" err="1">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rPr>
              <a:t>даражаси</a:t>
            </a:r>
            <a:endParaRPr lang="ru-RU" sz="1800" b="1" cap="all" dirty="0">
              <a:ln w="9000" cmpd="sng">
                <a:solidFill>
                  <a:schemeClr val="accent4">
                    <a:shade val="50000"/>
                    <a:satMod val="120000"/>
                  </a:schemeClr>
                </a:solidFill>
                <a:prstDash val="solid"/>
              </a:ln>
              <a:solidFill>
                <a:srgbClr val="FFFFFF"/>
              </a:solidFill>
              <a:effectLst>
                <a:outerShdw blurRad="38100" dist="38100" dir="2700000" algn="tl">
                  <a:srgbClr val="000000">
                    <a:alpha val="43137"/>
                  </a:srgbClr>
                </a:outerShdw>
                <a:reflection blurRad="12700" stA="28000" endPos="45000" dist="1000" dir="5400000" sy="-100000" algn="bl" rotWithShape="0"/>
              </a:effectLst>
            </a:endParaRPr>
          </a:p>
        </p:txBody>
      </p:sp>
      <p:graphicFrame>
        <p:nvGraphicFramePr>
          <p:cNvPr id="5" name="Таблица 4"/>
          <p:cNvGraphicFramePr>
            <a:graphicFrameLocks noGrp="1"/>
          </p:cNvGraphicFramePr>
          <p:nvPr>
            <p:extLst>
              <p:ext uri="{D42A27DB-BD31-4B8C-83A1-F6EECF244321}">
                <p14:modId xmlns:p14="http://schemas.microsoft.com/office/powerpoint/2010/main" xmlns="" val="863451299"/>
              </p:ext>
            </p:extLst>
          </p:nvPr>
        </p:nvGraphicFramePr>
        <p:xfrm>
          <a:off x="1259631" y="1268760"/>
          <a:ext cx="7811343" cy="4720609"/>
        </p:xfrm>
        <a:graphic>
          <a:graphicData uri="http://schemas.openxmlformats.org/drawingml/2006/table">
            <a:tbl>
              <a:tblPr firstRow="1" firstCol="1" bandRow="1">
                <a:tableStyleId>{5C22544A-7EE6-4342-B048-85BDC9FD1C3A}</a:tableStyleId>
              </a:tblPr>
              <a:tblGrid>
                <a:gridCol w="2192684"/>
                <a:gridCol w="1491386"/>
                <a:gridCol w="1112144"/>
                <a:gridCol w="1112144"/>
                <a:gridCol w="1112144"/>
                <a:gridCol w="790841"/>
              </a:tblGrid>
              <a:tr h="935695">
                <a:tc rowSpan="2">
                  <a:txBody>
                    <a:bodyPr/>
                    <a:lstStyle/>
                    <a:p>
                      <a:pPr algn="ctr">
                        <a:lnSpc>
                          <a:spcPct val="115000"/>
                        </a:lnSpc>
                        <a:spcAft>
                          <a:spcPts val="0"/>
                        </a:spcAft>
                      </a:pPr>
                      <a:r>
                        <a:rPr lang="ru-RU" sz="2000" dirty="0" err="1">
                          <a:effectLst/>
                          <a:latin typeface="Times New Roman" panose="02020603050405020304" pitchFamily="18" charset="0"/>
                          <a:cs typeface="Times New Roman" panose="02020603050405020304" pitchFamily="18" charset="0"/>
                        </a:rPr>
                        <a:t>Вилоятлар</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rowSpan="2">
                  <a:txBody>
                    <a:bodyPr/>
                    <a:lstStyle/>
                    <a:p>
                      <a:pPr indent="21590" algn="ctr">
                        <a:lnSpc>
                          <a:spcPct val="115000"/>
                        </a:lnSpc>
                        <a:spcAft>
                          <a:spcPts val="0"/>
                        </a:spcAft>
                      </a:pPr>
                      <a:r>
                        <a:rPr lang="ru-RU" sz="2000">
                          <a:effectLst/>
                          <a:latin typeface="Times New Roman" panose="02020603050405020304" pitchFamily="18" charset="0"/>
                          <a:cs typeface="Times New Roman" panose="02020603050405020304" pitchFamily="18" charset="0"/>
                        </a:rPr>
                        <a:t>Жами яйлов майдони, минг/га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gridSpan="2">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Шу жумладан сув билан таъминлан ганлиги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hMerge="1">
                  <a:txBody>
                    <a:bodyPr/>
                    <a:lstStyle/>
                    <a:p>
                      <a:endParaRPr lang="ru-RU"/>
                    </a:p>
                  </a:txBody>
                  <a:tcPr/>
                </a:tc>
                <a:tc gridSpan="2">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Сув билан таъминлан</a:t>
                      </a:r>
                      <a:r>
                        <a:rPr lang="uz-Cyrl-UZ" sz="2000">
                          <a:effectLst/>
                          <a:latin typeface="Times New Roman" panose="02020603050405020304" pitchFamily="18" charset="0"/>
                          <a:cs typeface="Times New Roman" panose="02020603050405020304" pitchFamily="18" charset="0"/>
                        </a:rPr>
                        <a:t>-</a:t>
                      </a:r>
                      <a:r>
                        <a:rPr lang="ru-RU" sz="2000">
                          <a:effectLst/>
                          <a:latin typeface="Times New Roman" panose="02020603050405020304" pitchFamily="18" charset="0"/>
                          <a:cs typeface="Times New Roman" panose="02020603050405020304" pitchFamily="18" charset="0"/>
                        </a:rPr>
                        <a:t>маганлиги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hMerge="1">
                  <a:txBody>
                    <a:bodyPr/>
                    <a:lstStyle/>
                    <a:p>
                      <a:endParaRPr lang="ru-RU"/>
                    </a:p>
                  </a:txBody>
                  <a:tcPr/>
                </a:tc>
              </a:tr>
              <a:tr h="418015">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минг/га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минг/га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747782">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Қорақалпоғистон Республикаси</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4856,0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4492,3</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92,5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363,7</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7,5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418015">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Бухоро</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2684,5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2416,3</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90,0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268,2</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413177">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Жиззах</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738,3</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723,9</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98,0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14,4</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2,0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413177">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Қашқадарё</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1487,6</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1487,6</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100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418015">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Навоий</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10008,7</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8270,5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88,2</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1738,2</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11,8</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413177">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Самарқанд</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795,2</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516,2</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64,9</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279,0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29,1</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r h="427691">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Сурхондарё</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851,7</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817,0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89,6</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a:effectLst/>
                          <a:latin typeface="Times New Roman" panose="02020603050405020304" pitchFamily="18" charset="0"/>
                          <a:cs typeface="Times New Roman" panose="02020603050405020304" pitchFamily="18" charset="0"/>
                        </a:rPr>
                        <a:t>34,7</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c>
                  <a:txBody>
                    <a:bodyPr/>
                    <a:lstStyle/>
                    <a:p>
                      <a:pPr algn="ctr">
                        <a:lnSpc>
                          <a:spcPct val="115000"/>
                        </a:lnSpc>
                        <a:spcAft>
                          <a:spcPts val="0"/>
                        </a:spcAft>
                      </a:pPr>
                      <a:r>
                        <a:rPr lang="ru-RU" sz="2000" dirty="0">
                          <a:effectLst/>
                          <a:latin typeface="Times New Roman" panose="02020603050405020304" pitchFamily="18" charset="0"/>
                          <a:cs typeface="Times New Roman" panose="02020603050405020304" pitchFamily="18" charset="0"/>
                        </a:rPr>
                        <a:t>10,4</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350" marR="6350" marT="0" marB="0"/>
                </a:tc>
              </a:tr>
            </a:tbl>
          </a:graphicData>
        </a:graphic>
      </p:graphicFrame>
    </p:spTree>
    <p:extLst>
      <p:ext uri="{BB962C8B-B14F-4D97-AF65-F5344CB8AC3E}">
        <p14:creationId xmlns:p14="http://schemas.microsoft.com/office/powerpoint/2010/main" xmlns="" val="27691220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15</a:t>
            </a:fld>
            <a:endParaRPr lang="ru-RU" dirty="0"/>
          </a:p>
        </p:txBody>
      </p:sp>
      <p:sp>
        <p:nvSpPr>
          <p:cNvPr id="3" name="Прямоугольник 2"/>
          <p:cNvSpPr/>
          <p:nvPr/>
        </p:nvSpPr>
        <p:spPr>
          <a:xfrm>
            <a:off x="683568" y="188640"/>
            <a:ext cx="7848872"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400" b="1" dirty="0" err="1">
                <a:solidFill>
                  <a:srgbClr val="0033CC"/>
                </a:solidFill>
                <a:latin typeface="Times New Roman" panose="02020603050405020304" pitchFamily="18" charset="0"/>
                <a:ea typeface="Times New Roman" panose="02020603050405020304" pitchFamily="18" charset="0"/>
              </a:rPr>
              <a:t>Табиий</a:t>
            </a:r>
            <a:r>
              <a:rPr lang="ru-RU" sz="2400" b="1" dirty="0">
                <a:solidFill>
                  <a:srgbClr val="0033CC"/>
                </a:solidFill>
                <a:latin typeface="Times New Roman" panose="02020603050405020304" pitchFamily="18" charset="0"/>
                <a:ea typeface="Times New Roman" panose="02020603050405020304" pitchFamily="18" charset="0"/>
              </a:rPr>
              <a:t> </a:t>
            </a:r>
            <a:r>
              <a:rPr lang="ru-RU" sz="2400" b="1" dirty="0" err="1">
                <a:solidFill>
                  <a:srgbClr val="0033CC"/>
                </a:solidFill>
                <a:latin typeface="Times New Roman" panose="02020603050405020304" pitchFamily="18" charset="0"/>
                <a:ea typeface="Times New Roman" panose="02020603050405020304" pitchFamily="18" charset="0"/>
              </a:rPr>
              <a:t>яйлов</a:t>
            </a:r>
            <a:r>
              <a:rPr lang="ru-RU" sz="2400" b="1" dirty="0">
                <a:solidFill>
                  <a:srgbClr val="0033CC"/>
                </a:solidFill>
                <a:latin typeface="Times New Roman" panose="02020603050405020304" pitchFamily="18" charset="0"/>
                <a:ea typeface="Times New Roman" panose="02020603050405020304" pitchFamily="18" charset="0"/>
              </a:rPr>
              <a:t> </a:t>
            </a:r>
            <a:r>
              <a:rPr lang="ru-RU" sz="2400" b="1" dirty="0" err="1">
                <a:solidFill>
                  <a:srgbClr val="0033CC"/>
                </a:solidFill>
                <a:latin typeface="Times New Roman" panose="02020603050405020304" pitchFamily="18" charset="0"/>
                <a:ea typeface="Times New Roman" panose="02020603050405020304" pitchFamily="18" charset="0"/>
              </a:rPr>
              <a:t>ва</a:t>
            </a:r>
            <a:r>
              <a:rPr lang="ru-RU" sz="2400" b="1" dirty="0">
                <a:solidFill>
                  <a:srgbClr val="0033CC"/>
                </a:solidFill>
                <a:latin typeface="Times New Roman" panose="02020603050405020304" pitchFamily="18" charset="0"/>
                <a:ea typeface="Times New Roman" panose="02020603050405020304" pitchFamily="18" charset="0"/>
              </a:rPr>
              <a:t> </a:t>
            </a:r>
            <a:r>
              <a:rPr lang="ru-RU" sz="2400" b="1" dirty="0" err="1">
                <a:solidFill>
                  <a:srgbClr val="0033CC"/>
                </a:solidFill>
                <a:latin typeface="Times New Roman" panose="02020603050405020304" pitchFamily="18" charset="0"/>
                <a:ea typeface="Times New Roman" panose="02020603050405020304" pitchFamily="18" charset="0"/>
              </a:rPr>
              <a:t>пичанзорларнинг</a:t>
            </a:r>
            <a:r>
              <a:rPr lang="ru-RU" sz="2400" b="1" dirty="0">
                <a:solidFill>
                  <a:srgbClr val="0033CC"/>
                </a:solidFill>
                <a:latin typeface="Times New Roman" panose="02020603050405020304" pitchFamily="18" charset="0"/>
                <a:ea typeface="Times New Roman" panose="02020603050405020304" pitchFamily="18" charset="0"/>
              </a:rPr>
              <a:t> </a:t>
            </a:r>
            <a:r>
              <a:rPr lang="ru-RU" sz="2400" b="1" dirty="0" err="1">
                <a:solidFill>
                  <a:srgbClr val="0033CC"/>
                </a:solidFill>
                <a:latin typeface="Times New Roman" panose="02020603050405020304" pitchFamily="18" charset="0"/>
                <a:ea typeface="Times New Roman" panose="02020603050405020304" pitchFamily="18" charset="0"/>
              </a:rPr>
              <a:t>ҳозирги</a:t>
            </a:r>
            <a:r>
              <a:rPr lang="ru-RU" sz="2400" b="1" dirty="0">
                <a:solidFill>
                  <a:srgbClr val="0033CC"/>
                </a:solidFill>
                <a:latin typeface="Times New Roman" panose="02020603050405020304" pitchFamily="18" charset="0"/>
                <a:ea typeface="Times New Roman" panose="02020603050405020304" pitchFamily="18" charset="0"/>
              </a:rPr>
              <a:t> </a:t>
            </a:r>
            <a:r>
              <a:rPr lang="ru-RU" sz="2400" b="1" dirty="0" err="1">
                <a:solidFill>
                  <a:srgbClr val="0033CC"/>
                </a:solidFill>
                <a:latin typeface="Times New Roman" panose="02020603050405020304" pitchFamily="18" charset="0"/>
                <a:ea typeface="Times New Roman" panose="02020603050405020304" pitchFamily="18" charset="0"/>
              </a:rPr>
              <a:t>ҳолати</a:t>
            </a:r>
            <a:endParaRPr lang="ru-RU" sz="2400" dirty="0">
              <a:solidFill>
                <a:srgbClr val="0033CC"/>
              </a:solidFill>
            </a:endParaRPr>
          </a:p>
        </p:txBody>
      </p:sp>
      <p:sp>
        <p:nvSpPr>
          <p:cNvPr id="4" name="Прямоугольник 3"/>
          <p:cNvSpPr/>
          <p:nvPr/>
        </p:nvSpPr>
        <p:spPr>
          <a:xfrm>
            <a:off x="1331640" y="1037855"/>
            <a:ext cx="6912768" cy="40011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ru-RU" b="1" dirty="0" err="1" smtClean="0">
                <a:solidFill>
                  <a:srgbClr val="FFFF00"/>
                </a:solidFill>
                <a:latin typeface="Times New Roman" panose="02020603050405020304" pitchFamily="18" charset="0"/>
                <a:ea typeface="Times New Roman" panose="02020603050405020304" pitchFamily="18" charset="0"/>
              </a:rPr>
              <a:t>Яйловларнинг</a:t>
            </a:r>
            <a:r>
              <a:rPr lang="ru-RU" b="1" dirty="0" smtClean="0">
                <a:solidFill>
                  <a:srgbClr val="FFFF00"/>
                </a:solidFill>
                <a:latin typeface="Times New Roman" panose="02020603050405020304" pitchFamily="18" charset="0"/>
                <a:ea typeface="Times New Roman" panose="02020603050405020304" pitchFamily="18" charset="0"/>
              </a:rPr>
              <a:t> </a:t>
            </a:r>
            <a:r>
              <a:rPr lang="ru-RU" b="1" dirty="0" err="1">
                <a:solidFill>
                  <a:srgbClr val="FFFF00"/>
                </a:solidFill>
                <a:latin typeface="Times New Roman" panose="02020603050405020304" pitchFamily="18" charset="0"/>
                <a:ea typeface="Times New Roman" panose="02020603050405020304" pitchFamily="18" charset="0"/>
              </a:rPr>
              <a:t>сув</a:t>
            </a:r>
            <a:r>
              <a:rPr lang="ru-RU" b="1" dirty="0">
                <a:solidFill>
                  <a:srgbClr val="FFFF00"/>
                </a:solidFill>
                <a:latin typeface="Times New Roman" panose="02020603050405020304" pitchFamily="18" charset="0"/>
                <a:ea typeface="Times New Roman" panose="02020603050405020304" pitchFamily="18" charset="0"/>
              </a:rPr>
              <a:t> </a:t>
            </a:r>
            <a:r>
              <a:rPr lang="ru-RU" b="1" dirty="0" err="1">
                <a:solidFill>
                  <a:srgbClr val="FFFF00"/>
                </a:solidFill>
                <a:latin typeface="Times New Roman" panose="02020603050405020304" pitchFamily="18" charset="0"/>
                <a:ea typeface="Times New Roman" panose="02020603050405020304" pitchFamily="18" charset="0"/>
              </a:rPr>
              <a:t>билан</a:t>
            </a:r>
            <a:r>
              <a:rPr lang="ru-RU" b="1" dirty="0">
                <a:solidFill>
                  <a:srgbClr val="FFFF00"/>
                </a:solidFill>
                <a:latin typeface="Times New Roman" panose="02020603050405020304" pitchFamily="18" charset="0"/>
                <a:ea typeface="Times New Roman" panose="02020603050405020304" pitchFamily="18" charset="0"/>
              </a:rPr>
              <a:t> </a:t>
            </a:r>
            <a:r>
              <a:rPr lang="ru-RU" b="1" dirty="0" err="1">
                <a:solidFill>
                  <a:srgbClr val="FFFF00"/>
                </a:solidFill>
                <a:latin typeface="Times New Roman" panose="02020603050405020304" pitchFamily="18" charset="0"/>
                <a:ea typeface="Times New Roman" panose="02020603050405020304" pitchFamily="18" charset="0"/>
              </a:rPr>
              <a:t>таъминланганлик</a:t>
            </a:r>
            <a:r>
              <a:rPr lang="ru-RU" b="1" dirty="0">
                <a:solidFill>
                  <a:srgbClr val="FFFF00"/>
                </a:solidFill>
                <a:latin typeface="Times New Roman" panose="02020603050405020304" pitchFamily="18" charset="0"/>
                <a:ea typeface="Times New Roman" panose="02020603050405020304" pitchFamily="18" charset="0"/>
              </a:rPr>
              <a:t> </a:t>
            </a:r>
            <a:r>
              <a:rPr lang="ru-RU" b="1" dirty="0" err="1">
                <a:solidFill>
                  <a:srgbClr val="FFFF00"/>
                </a:solidFill>
                <a:latin typeface="Times New Roman" panose="02020603050405020304" pitchFamily="18" charset="0"/>
                <a:ea typeface="Times New Roman" panose="02020603050405020304" pitchFamily="18" charset="0"/>
              </a:rPr>
              <a:t>даражаси</a:t>
            </a:r>
            <a:endParaRPr lang="ru-RU" b="1" dirty="0">
              <a:solidFill>
                <a:srgbClr val="FFFF00"/>
              </a:solidFill>
            </a:endParaRPr>
          </a:p>
        </p:txBody>
      </p:sp>
      <p:sp>
        <p:nvSpPr>
          <p:cNvPr id="5" name="Прямоугольник 4"/>
          <p:cNvSpPr/>
          <p:nvPr/>
        </p:nvSpPr>
        <p:spPr>
          <a:xfrm>
            <a:off x="683568" y="1437965"/>
            <a:ext cx="8208912" cy="1815882"/>
          </a:xfrm>
          <a:prstGeom prst="rect">
            <a:avLst/>
          </a:prstGeom>
          <a:ln>
            <a:solidFill>
              <a:srgbClr val="0033CC"/>
            </a:solidFill>
          </a:ln>
        </p:spPr>
        <p:style>
          <a:lnRef idx="0">
            <a:schemeClr val="accent1"/>
          </a:lnRef>
          <a:fillRef idx="3">
            <a:schemeClr val="accent1"/>
          </a:fillRef>
          <a:effectRef idx="3">
            <a:schemeClr val="accent1"/>
          </a:effectRef>
          <a:fontRef idx="minor">
            <a:schemeClr val="lt1"/>
          </a:fontRef>
        </p:style>
        <p:txBody>
          <a:bodyPr wrap="square">
            <a:spAutoFit/>
          </a:bodyPr>
          <a:lstStyle/>
          <a:p>
            <a:r>
              <a:rPr lang="ru-RU" sz="2800" dirty="0" err="1">
                <a:solidFill>
                  <a:srgbClr val="FFFFFF"/>
                </a:solidFill>
                <a:latin typeface="Times New Roman" panose="02020603050405020304" pitchFamily="18" charset="0"/>
                <a:ea typeface="Times New Roman" panose="02020603050405020304" pitchFamily="18" charset="0"/>
              </a:rPr>
              <a:t>Ҳозирги</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кунда</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Республикамиз</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яйловларида</a:t>
            </a:r>
            <a:r>
              <a:rPr lang="ru-RU" sz="2800" dirty="0">
                <a:solidFill>
                  <a:srgbClr val="FFFFFF"/>
                </a:solidFill>
                <a:latin typeface="Times New Roman" panose="02020603050405020304" pitchFamily="18" charset="0"/>
                <a:ea typeface="Times New Roman" panose="02020603050405020304" pitchFamily="18" charset="0"/>
              </a:rPr>
              <a:t> 2 </a:t>
            </a:r>
            <a:r>
              <a:rPr lang="ru-RU" sz="2800" dirty="0" err="1">
                <a:solidFill>
                  <a:srgbClr val="FFFFFF"/>
                </a:solidFill>
                <a:latin typeface="Times New Roman" panose="02020603050405020304" pitchFamily="18" charset="0"/>
                <a:ea typeface="Times New Roman" panose="02020603050405020304" pitchFamily="18" charset="0"/>
              </a:rPr>
              <a:t>мингга</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яқин</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шаҳтали</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қудуқлар</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мингдан</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ортиқ</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артезиан</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скважиналари</a:t>
            </a:r>
            <a:r>
              <a:rPr lang="ru-RU" sz="2800" dirty="0">
                <a:solidFill>
                  <a:srgbClr val="FFFFFF"/>
                </a:solidFill>
                <a:latin typeface="Times New Roman" panose="02020603050405020304" pitchFamily="18" charset="0"/>
                <a:ea typeface="Times New Roman" panose="02020603050405020304" pitchFamily="18" charset="0"/>
              </a:rPr>
              <a:t>, 200 га </a:t>
            </a:r>
            <a:r>
              <a:rPr lang="ru-RU" sz="2800" dirty="0" err="1">
                <a:solidFill>
                  <a:srgbClr val="FFFFFF"/>
                </a:solidFill>
                <a:latin typeface="Times New Roman" panose="02020603050405020304" pitchFamily="18" charset="0"/>
                <a:ea typeface="Times New Roman" panose="02020603050405020304" pitchFamily="18" charset="0"/>
              </a:rPr>
              <a:t>яқин</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булоқлар</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ва</a:t>
            </a:r>
            <a:r>
              <a:rPr lang="ru-RU" sz="2800" dirty="0">
                <a:solidFill>
                  <a:srgbClr val="FFFFFF"/>
                </a:solidFill>
                <a:latin typeface="Times New Roman" panose="02020603050405020304" pitchFamily="18" charset="0"/>
                <a:ea typeface="Times New Roman" panose="02020603050405020304" pitchFamily="18" charset="0"/>
              </a:rPr>
              <a:t> 1.1 </a:t>
            </a:r>
            <a:r>
              <a:rPr lang="ru-RU" sz="2800" dirty="0" err="1">
                <a:solidFill>
                  <a:srgbClr val="FFFFFF"/>
                </a:solidFill>
                <a:latin typeface="Times New Roman" panose="02020603050405020304" pitchFamily="18" charset="0"/>
                <a:ea typeface="Times New Roman" panose="02020603050405020304" pitchFamily="18" charset="0"/>
              </a:rPr>
              <a:t>минг</a:t>
            </a:r>
            <a:r>
              <a:rPr lang="ru-RU" sz="2800" dirty="0">
                <a:solidFill>
                  <a:srgbClr val="FFFFFF"/>
                </a:solidFill>
                <a:latin typeface="Times New Roman" panose="02020603050405020304" pitchFamily="18" charset="0"/>
                <a:ea typeface="Times New Roman" panose="02020603050405020304" pitchFamily="18" charset="0"/>
              </a:rPr>
              <a:t> км </a:t>
            </a:r>
            <a:r>
              <a:rPr lang="ru-RU" sz="2800" dirty="0" err="1">
                <a:solidFill>
                  <a:srgbClr val="FFFFFF"/>
                </a:solidFill>
                <a:latin typeface="Times New Roman" panose="02020603050405020304" pitchFamily="18" charset="0"/>
                <a:ea typeface="Times New Roman" panose="02020603050405020304" pitchFamily="18" charset="0"/>
              </a:rPr>
              <a:t>трубопроводлар</a:t>
            </a:r>
            <a:r>
              <a:rPr lang="ru-RU" sz="2800" dirty="0">
                <a:solidFill>
                  <a:srgbClr val="FFFFFF"/>
                </a:solidFill>
                <a:latin typeface="Times New Roman" panose="02020603050405020304" pitchFamily="18" charset="0"/>
                <a:ea typeface="Times New Roman" panose="02020603050405020304" pitchFamily="18" charset="0"/>
              </a:rPr>
              <a:t> </a:t>
            </a:r>
            <a:r>
              <a:rPr lang="ru-RU" sz="2800" dirty="0" err="1">
                <a:solidFill>
                  <a:srgbClr val="FFFFFF"/>
                </a:solidFill>
                <a:latin typeface="Times New Roman" panose="02020603050405020304" pitchFamily="18" charset="0"/>
                <a:ea typeface="Times New Roman" panose="02020603050405020304" pitchFamily="18" charset="0"/>
              </a:rPr>
              <a:t>мавжуд</a:t>
            </a:r>
            <a:endParaRPr lang="ru-RU" sz="2800" dirty="0">
              <a:solidFill>
                <a:srgbClr val="FFFFFF"/>
              </a:solidFill>
            </a:endParaRPr>
          </a:p>
        </p:txBody>
      </p:sp>
      <p:sp>
        <p:nvSpPr>
          <p:cNvPr id="17410" name="AutoShape 2" descr="Похожее изображение"/>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7411" name="Picture 3" descr="C:\ЮНЕСКО\Слайдлар\Ем хашак етиштириш\рАСМЛАР\post-492170-0-33697900-1492535448.jpg"/>
          <p:cNvPicPr>
            <a:picLocks noChangeAspect="1" noChangeArrowheads="1"/>
          </p:cNvPicPr>
          <p:nvPr/>
        </p:nvPicPr>
        <p:blipFill>
          <a:blip r:embed="rId2"/>
          <a:srcRect/>
          <a:stretch>
            <a:fillRect/>
          </a:stretch>
        </p:blipFill>
        <p:spPr bwMode="auto">
          <a:xfrm>
            <a:off x="1643042" y="3459372"/>
            <a:ext cx="5500726" cy="2898586"/>
          </a:xfrm>
          <a:prstGeom prst="rect">
            <a:avLst/>
          </a:prstGeom>
          <a:noFill/>
        </p:spPr>
      </p:pic>
    </p:spTree>
    <p:extLst>
      <p:ext uri="{BB962C8B-B14F-4D97-AF65-F5344CB8AC3E}">
        <p14:creationId xmlns:p14="http://schemas.microsoft.com/office/powerpoint/2010/main" xmlns="" val="175758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51720" y="692696"/>
            <a:ext cx="5616624" cy="400110"/>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ru-RU" dirty="0" err="1" smtClean="0">
                <a:solidFill>
                  <a:srgbClr val="FFFFFF"/>
                </a:solidFill>
                <a:latin typeface="Times New Roman" panose="02020603050405020304" pitchFamily="18" charset="0"/>
                <a:ea typeface="Times New Roman" panose="02020603050405020304" pitchFamily="18" charset="0"/>
              </a:rPr>
              <a:t>Яйловларнинг</a:t>
            </a:r>
            <a:r>
              <a:rPr lang="ru-RU" dirty="0" smtClean="0">
                <a:solidFill>
                  <a:srgbClr val="FFFFFF"/>
                </a:solidFill>
                <a:latin typeface="Times New Roman" panose="02020603050405020304" pitchFamily="18" charset="0"/>
                <a:ea typeface="Times New Roman" panose="02020603050405020304" pitchFamily="18" charset="0"/>
              </a:rPr>
              <a:t> </a:t>
            </a:r>
            <a:r>
              <a:rPr lang="ru-RU" dirty="0" err="1" smtClean="0">
                <a:solidFill>
                  <a:srgbClr val="FFFFFF"/>
                </a:solidFill>
                <a:latin typeface="Times New Roman" panose="02020603050405020304" pitchFamily="18" charset="0"/>
                <a:ea typeface="Times New Roman" panose="02020603050405020304" pitchFamily="18" charset="0"/>
              </a:rPr>
              <a:t>ҳолатига</a:t>
            </a:r>
            <a:r>
              <a:rPr lang="ru-RU" dirty="0" smtClean="0">
                <a:solidFill>
                  <a:srgbClr val="FFFFFF"/>
                </a:solidFill>
                <a:latin typeface="Times New Roman" panose="02020603050405020304" pitchFamily="18" charset="0"/>
                <a:ea typeface="Times New Roman" panose="02020603050405020304" pitchFamily="18" charset="0"/>
              </a:rPr>
              <a:t> </a:t>
            </a:r>
            <a:r>
              <a:rPr lang="ru-RU" dirty="0" err="1" smtClean="0">
                <a:solidFill>
                  <a:srgbClr val="FFFFFF"/>
                </a:solidFill>
                <a:latin typeface="Times New Roman" panose="02020603050405020304" pitchFamily="18" charset="0"/>
                <a:ea typeface="Times New Roman" panose="02020603050405020304" pitchFamily="18" charset="0"/>
              </a:rPr>
              <a:t>қараб</a:t>
            </a:r>
            <a:r>
              <a:rPr lang="ru-RU" dirty="0" smtClean="0">
                <a:solidFill>
                  <a:srgbClr val="FFFFFF"/>
                </a:solidFill>
                <a:latin typeface="Times New Roman" panose="02020603050405020304" pitchFamily="18" charset="0"/>
                <a:ea typeface="Times New Roman" panose="02020603050405020304" pitchFamily="18" charset="0"/>
              </a:rPr>
              <a:t> </a:t>
            </a:r>
            <a:r>
              <a:rPr lang="ru-RU" dirty="0" err="1" smtClean="0">
                <a:solidFill>
                  <a:srgbClr val="FFFFFF"/>
                </a:solidFill>
                <a:latin typeface="Times New Roman" panose="02020603050405020304" pitchFamily="18" charset="0"/>
                <a:ea typeface="Times New Roman" panose="02020603050405020304" pitchFamily="18" charset="0"/>
              </a:rPr>
              <a:t>тақсимланиши</a:t>
            </a:r>
            <a:endParaRPr lang="ru-RU" dirty="0">
              <a:solidFill>
                <a:srgbClr val="FFFFFF"/>
              </a:solidFill>
            </a:endParaRPr>
          </a:p>
        </p:txBody>
      </p:sp>
      <p:graphicFrame>
        <p:nvGraphicFramePr>
          <p:cNvPr id="14" name="Диаграмма 13"/>
          <p:cNvGraphicFramePr/>
          <p:nvPr>
            <p:extLst>
              <p:ext uri="{D42A27DB-BD31-4B8C-83A1-F6EECF244321}">
                <p14:modId xmlns:p14="http://schemas.microsoft.com/office/powerpoint/2010/main" xmlns="" val="3264853613"/>
              </p:ext>
            </p:extLst>
          </p:nvPr>
        </p:nvGraphicFramePr>
        <p:xfrm>
          <a:off x="611560" y="1397000"/>
          <a:ext cx="8136904" cy="50563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966370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Номер слайда 1"/>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24F480B3-219A-4812-9968-B1847AAD96DC}" type="slidenum">
              <a:rPr lang="ru-RU"/>
              <a:pPr/>
              <a:t>17</a:t>
            </a:fld>
            <a:endParaRPr lang="ru-RU"/>
          </a:p>
        </p:txBody>
      </p:sp>
      <p:sp>
        <p:nvSpPr>
          <p:cNvPr id="3" name="Прямоугольник 2"/>
          <p:cNvSpPr/>
          <p:nvPr/>
        </p:nvSpPr>
        <p:spPr>
          <a:xfrm>
            <a:off x="342028" y="116632"/>
            <a:ext cx="8429625" cy="400110"/>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r>
              <a:rPr lang="uz-Cyrl-UZ" b="1" dirty="0"/>
              <a:t>ЯЙЛОВШУНОСЛИКНИНГ БИОЛОГИК АСОСЛАРИ</a:t>
            </a:r>
            <a:endParaRPr lang="ru-RU" dirty="0"/>
          </a:p>
        </p:txBody>
      </p:sp>
      <p:sp>
        <p:nvSpPr>
          <p:cNvPr id="2" name="Прямоугольник 1"/>
          <p:cNvSpPr/>
          <p:nvPr/>
        </p:nvSpPr>
        <p:spPr>
          <a:xfrm>
            <a:off x="374493" y="2262351"/>
            <a:ext cx="8397160" cy="1015663"/>
          </a:xfrm>
          <a:prstGeom prst="rect">
            <a:avLst/>
          </a:prstGeom>
          <a:solidFill>
            <a:srgbClr val="00B050"/>
          </a:solidFill>
        </p:spPr>
        <p:style>
          <a:lnRef idx="0">
            <a:schemeClr val="accent2"/>
          </a:lnRef>
          <a:fillRef idx="3">
            <a:schemeClr val="accent2"/>
          </a:fillRef>
          <a:effectRef idx="3">
            <a:schemeClr val="accent2"/>
          </a:effectRef>
          <a:fontRef idx="minor">
            <a:schemeClr val="lt1"/>
          </a:fontRef>
        </p:style>
        <p:txBody>
          <a:bodyPr wrap="square">
            <a:spAutoFit/>
          </a:bodyPr>
          <a:lstStyle/>
          <a:p>
            <a:r>
              <a:rPr lang="uz-Cyrl-UZ" b="1" i="1" dirty="0" smtClean="0">
                <a:solidFill>
                  <a:srgbClr val="FFFFFF"/>
                </a:solidFill>
                <a:latin typeface="Times New Roman" panose="02020603050405020304" pitchFamily="18" charset="0"/>
                <a:ea typeface="Calibri" panose="020F0502020204030204" pitchFamily="34" charset="0"/>
              </a:rPr>
              <a:t>Ўсимликларнинг ҳаётий </a:t>
            </a:r>
            <a:r>
              <a:rPr lang="uz-Cyrl-UZ" b="1" i="1" dirty="0">
                <a:solidFill>
                  <a:srgbClr val="FFFFFF"/>
                </a:solidFill>
                <a:latin typeface="Times New Roman" panose="02020603050405020304" pitchFamily="18" charset="0"/>
                <a:ea typeface="Calibri" panose="020F0502020204030204" pitchFamily="34" charset="0"/>
              </a:rPr>
              <a:t>шакллари </a:t>
            </a:r>
            <a:r>
              <a:rPr lang="uz-Cyrl-UZ" dirty="0">
                <a:solidFill>
                  <a:srgbClr val="FFFFFF"/>
                </a:solidFill>
                <a:latin typeface="Calibri" panose="020F0502020204030204" pitchFamily="34" charset="0"/>
                <a:ea typeface="Calibri" panose="020F0502020204030204" pitchFamily="34" charset="0"/>
                <a:cs typeface="Times New Roman" panose="02020603050405020304" pitchFamily="18" charset="0"/>
              </a:rPr>
              <a:t>деганда ташқи муҳитга мослашиши ва муҳитнинг комплекс шароитларига муносабатига қараб ва қайта тикланиш органининг жойлашиш ўрни тушинилади</a:t>
            </a:r>
            <a:endParaRPr lang="ru-RU" dirty="0">
              <a:solidFill>
                <a:srgbClr val="FFFFFF"/>
              </a:solidFill>
            </a:endParaRPr>
          </a:p>
        </p:txBody>
      </p:sp>
      <p:sp>
        <p:nvSpPr>
          <p:cNvPr id="5" name="Прямоугольник 4"/>
          <p:cNvSpPr/>
          <p:nvPr/>
        </p:nvSpPr>
        <p:spPr>
          <a:xfrm>
            <a:off x="342028" y="881715"/>
            <a:ext cx="8397160" cy="1015663"/>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r>
              <a:rPr lang="uz-Cyrl-UZ" dirty="0" smtClean="0">
                <a:latin typeface="Calibri" panose="020F0502020204030204" pitchFamily="34" charset="0"/>
                <a:ea typeface="Calibri" panose="020F0502020204030204" pitchFamily="34" charset="0"/>
                <a:cs typeface="Times New Roman" panose="02020603050405020304" pitchFamily="18" charset="0"/>
              </a:rPr>
              <a:t>Ўсимликлар дунёси </a:t>
            </a:r>
            <a:r>
              <a:rPr lang="uz-Cyrl-UZ" dirty="0">
                <a:latin typeface="Calibri" panose="020F0502020204030204" pitchFamily="34" charset="0"/>
                <a:ea typeface="Calibri" panose="020F0502020204030204" pitchFamily="34" charset="0"/>
                <a:cs typeface="Times New Roman" panose="02020603050405020304" pitchFamily="18" charset="0"/>
              </a:rPr>
              <a:t>эволюция жараёнида мослашиш кўринишларидан бири сифатида уларнинг ҳаётий шакллари тушунчаси вужудга келган ва кенг қўлланилади</a:t>
            </a:r>
            <a:endParaRPr lang="ru-RU" dirty="0"/>
          </a:p>
        </p:txBody>
      </p:sp>
      <p:pic>
        <p:nvPicPr>
          <p:cNvPr id="15361" name="Picture 1" descr="C:\ЮНЕСКО\Слайдлар\Ем хашак етиштириш\рАСМЛАР\100-jahre-nationalpark--in-text-3-.jpg"/>
          <p:cNvPicPr>
            <a:picLocks noChangeAspect="1" noChangeArrowheads="1"/>
          </p:cNvPicPr>
          <p:nvPr/>
        </p:nvPicPr>
        <p:blipFill>
          <a:blip r:embed="rId2"/>
          <a:srcRect/>
          <a:stretch>
            <a:fillRect/>
          </a:stretch>
        </p:blipFill>
        <p:spPr bwMode="auto">
          <a:xfrm>
            <a:off x="731379" y="3643314"/>
            <a:ext cx="3626307" cy="2500330"/>
          </a:xfrm>
          <a:prstGeom prst="rect">
            <a:avLst/>
          </a:prstGeom>
          <a:noFill/>
        </p:spPr>
      </p:pic>
      <p:pic>
        <p:nvPicPr>
          <p:cNvPr id="15362" name="Picture 2" descr="C:\ЮНЕСКО\Слайдлар\Ем хашак етиштириш\рАСМЛАР\middle-file-center-center-center-0-0-0-gibridizaciya-metody.png"/>
          <p:cNvPicPr>
            <a:picLocks noChangeAspect="1" noChangeArrowheads="1"/>
          </p:cNvPicPr>
          <p:nvPr/>
        </p:nvPicPr>
        <p:blipFill>
          <a:blip r:embed="rId3"/>
          <a:srcRect/>
          <a:stretch>
            <a:fillRect/>
          </a:stretch>
        </p:blipFill>
        <p:spPr bwMode="auto">
          <a:xfrm>
            <a:off x="4857752" y="3714752"/>
            <a:ext cx="3190876" cy="2428892"/>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99A3450-3020-49A6-97E3-5C9240FAB4D9}" type="slidenum">
              <a:rPr lang="ru-RU" smtClean="0"/>
              <a:pPr>
                <a:defRPr/>
              </a:pPr>
              <a:t>18</a:t>
            </a:fld>
            <a:endParaRPr lang="ru-RU" dirty="0"/>
          </a:p>
        </p:txBody>
      </p:sp>
      <p:sp>
        <p:nvSpPr>
          <p:cNvPr id="3" name="Прямоугольник 2"/>
          <p:cNvSpPr/>
          <p:nvPr/>
        </p:nvSpPr>
        <p:spPr>
          <a:xfrm>
            <a:off x="539552" y="116632"/>
            <a:ext cx="7632848" cy="707886"/>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r>
              <a:rPr lang="uz-Cyrl-UZ" dirty="0">
                <a:latin typeface="Calibri" panose="020F0502020204030204" pitchFamily="34" charset="0"/>
                <a:ea typeface="Calibri" panose="020F0502020204030204" pitchFamily="34" charset="0"/>
                <a:cs typeface="Times New Roman" panose="02020603050405020304" pitchFamily="18" charset="0"/>
              </a:rPr>
              <a:t>Чўл худудларида тарқалган ўсимлик турларини ҳаётий шаклларига қараб акад.Н.Т.Нечаева 4 гуруҳ ва 12 турга ажратади</a:t>
            </a:r>
            <a:endParaRPr lang="ru-RU" dirty="0"/>
          </a:p>
        </p:txBody>
      </p:sp>
      <p:graphicFrame>
        <p:nvGraphicFramePr>
          <p:cNvPr id="4" name="Схема 3"/>
          <p:cNvGraphicFramePr/>
          <p:nvPr>
            <p:extLst>
              <p:ext uri="{D42A27DB-BD31-4B8C-83A1-F6EECF244321}">
                <p14:modId xmlns:p14="http://schemas.microsoft.com/office/powerpoint/2010/main" xmlns="" val="3380427438"/>
              </p:ext>
            </p:extLst>
          </p:nvPr>
        </p:nvGraphicFramePr>
        <p:xfrm>
          <a:off x="0" y="824518"/>
          <a:ext cx="9144000" cy="58448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9795430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764654"/>
            <a:ext cx="7273304" cy="647700"/>
          </a:xfrm>
        </p:spPr>
        <p:txBody>
          <a:bodyPr rtlCol="0">
            <a:normAutofit/>
          </a:bodyPr>
          <a:lstStyle/>
          <a:p>
            <a:pPr algn="ctr" eaLnBrk="1" fontAlgn="auto" hangingPunct="1">
              <a:spcAft>
                <a:spcPts val="0"/>
              </a:spcAft>
              <a:defRPr/>
            </a:pPr>
            <a:r>
              <a:rPr lang="ru-RU" sz="3200" b="1" i="1" dirty="0" err="1"/>
              <a:t>Дарахтлар</a:t>
            </a:r>
            <a:endParaRPr lang="en-US" sz="3200" b="1" i="1" dirty="0">
              <a:solidFill>
                <a:srgbClr val="0B01D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651" name="Объект 2"/>
          <p:cNvSpPr>
            <a:spLocks noGrp="1"/>
          </p:cNvSpPr>
          <p:nvPr>
            <p:ph idx="1"/>
          </p:nvPr>
        </p:nvSpPr>
        <p:spPr>
          <a:xfrm>
            <a:off x="0" y="1484313"/>
            <a:ext cx="8388424" cy="1944687"/>
          </a:xfrm>
          <a:pattFill prst="dotGrid">
            <a:fgClr>
              <a:schemeClr val="accent1"/>
            </a:fgClr>
            <a:bgClr>
              <a:schemeClr val="bg1"/>
            </a:bgClr>
          </a:pattFill>
          <a:ln>
            <a:solidFill>
              <a:schemeClr val="accent2">
                <a:lumMod val="75000"/>
              </a:schemeClr>
            </a:solidFill>
          </a:ln>
        </p:spPr>
        <p:txBody>
          <a:bodyPr/>
          <a:lstStyle/>
          <a:p>
            <a:r>
              <a:rPr lang="uz-Cyrl-UZ" altLang="ru-RU" dirty="0">
                <a:latin typeface="Times New Roman" panose="02020603050405020304" pitchFamily="18" charset="0"/>
                <a:cs typeface="Times New Roman" panose="02020603050405020304" pitchFamily="18" charset="0"/>
              </a:rPr>
              <a:t>	</a:t>
            </a:r>
            <a:r>
              <a:rPr lang="ru-RU" b="1" i="1" dirty="0" err="1"/>
              <a:t>Дарахтлар-кўп</a:t>
            </a:r>
            <a:r>
              <a:rPr lang="ru-RU" dirty="0"/>
              <a:t> </a:t>
            </a:r>
            <a:r>
              <a:rPr lang="ru-RU" dirty="0" err="1"/>
              <a:t>йиллик</a:t>
            </a:r>
            <a:r>
              <a:rPr lang="ru-RU" dirty="0"/>
              <a:t> баланд </a:t>
            </a:r>
            <a:r>
              <a:rPr lang="ru-RU" dirty="0" err="1"/>
              <a:t>бўйли</a:t>
            </a:r>
            <a:r>
              <a:rPr lang="ru-RU" dirty="0"/>
              <a:t> </a:t>
            </a:r>
            <a:r>
              <a:rPr lang="ru-RU" dirty="0" err="1"/>
              <a:t>ўсимликлар</a:t>
            </a:r>
            <a:r>
              <a:rPr lang="ru-RU" dirty="0"/>
              <a:t> </a:t>
            </a:r>
            <a:r>
              <a:rPr lang="ru-RU" dirty="0" err="1"/>
              <a:t>бўлиб</a:t>
            </a:r>
            <a:r>
              <a:rPr lang="ru-RU" dirty="0"/>
              <a:t> </a:t>
            </a:r>
            <a:r>
              <a:rPr lang="ru-RU" dirty="0" err="1"/>
              <a:t>ташқи</a:t>
            </a:r>
            <a:r>
              <a:rPr lang="ru-RU" dirty="0"/>
              <a:t> </a:t>
            </a:r>
            <a:r>
              <a:rPr lang="ru-RU" dirty="0" err="1"/>
              <a:t>кўриниши</a:t>
            </a:r>
            <a:r>
              <a:rPr lang="ru-RU" dirty="0"/>
              <a:t> </a:t>
            </a:r>
            <a:r>
              <a:rPr lang="ru-RU" dirty="0" err="1"/>
              <a:t>жиҳатдан</a:t>
            </a:r>
            <a:r>
              <a:rPr lang="ru-RU" dirty="0"/>
              <a:t> </a:t>
            </a:r>
            <a:r>
              <a:rPr lang="ru-RU" dirty="0" err="1"/>
              <a:t>аксарият</a:t>
            </a:r>
            <a:r>
              <a:rPr lang="ru-RU" dirty="0"/>
              <a:t> </a:t>
            </a:r>
            <a:r>
              <a:rPr lang="ru-RU" dirty="0" err="1"/>
              <a:t>холларда</a:t>
            </a:r>
            <a:r>
              <a:rPr lang="ru-RU" dirty="0"/>
              <a:t> </a:t>
            </a:r>
            <a:r>
              <a:rPr lang="ru-RU" dirty="0" err="1"/>
              <a:t>битта</a:t>
            </a:r>
            <a:r>
              <a:rPr lang="ru-RU" dirty="0"/>
              <a:t> </a:t>
            </a:r>
            <a:r>
              <a:rPr lang="ru-RU" dirty="0" err="1"/>
              <a:t>йирик</a:t>
            </a:r>
            <a:r>
              <a:rPr lang="ru-RU" dirty="0"/>
              <a:t> </a:t>
            </a:r>
            <a:r>
              <a:rPr lang="ru-RU" dirty="0" err="1"/>
              <a:t>танадан</a:t>
            </a:r>
            <a:r>
              <a:rPr lang="ru-RU" dirty="0"/>
              <a:t> </a:t>
            </a:r>
            <a:r>
              <a:rPr lang="ru-RU" dirty="0" err="1"/>
              <a:t>иборат</a:t>
            </a:r>
            <a:r>
              <a:rPr lang="ru-RU" dirty="0"/>
              <a:t>, </a:t>
            </a:r>
            <a:r>
              <a:rPr lang="ru-RU" dirty="0" err="1"/>
              <a:t>кучли</a:t>
            </a:r>
            <a:r>
              <a:rPr lang="ru-RU" dirty="0"/>
              <a:t> </a:t>
            </a:r>
            <a:r>
              <a:rPr lang="ru-RU" dirty="0" err="1"/>
              <a:t>сершохланган</a:t>
            </a:r>
            <a:r>
              <a:rPr lang="ru-RU" dirty="0"/>
              <a:t> </a:t>
            </a:r>
            <a:r>
              <a:rPr lang="ru-RU" dirty="0" err="1"/>
              <a:t>ҳаётий</a:t>
            </a:r>
            <a:r>
              <a:rPr lang="ru-RU" dirty="0"/>
              <a:t> </a:t>
            </a:r>
            <a:r>
              <a:rPr lang="ru-RU" dirty="0" err="1"/>
              <a:t>шаклдир</a:t>
            </a:r>
            <a:r>
              <a:rPr lang="ru-RU" dirty="0"/>
              <a:t>.</a:t>
            </a:r>
          </a:p>
          <a:p>
            <a:r>
              <a:rPr lang="ru-RU" dirty="0" err="1"/>
              <a:t>Баландлиги</a:t>
            </a:r>
            <a:r>
              <a:rPr lang="ru-RU" dirty="0"/>
              <a:t>, </a:t>
            </a:r>
            <a:r>
              <a:rPr lang="ru-RU" dirty="0" err="1"/>
              <a:t>ўсиш</a:t>
            </a:r>
            <a:r>
              <a:rPr lang="ru-RU" dirty="0"/>
              <a:t> </a:t>
            </a:r>
            <a:r>
              <a:rPr lang="ru-RU" dirty="0" err="1"/>
              <a:t>шароити</a:t>
            </a:r>
            <a:r>
              <a:rPr lang="ru-RU" dirty="0"/>
              <a:t>, </a:t>
            </a:r>
            <a:r>
              <a:rPr lang="ru-RU" dirty="0" err="1"/>
              <a:t>ўсимлик</a:t>
            </a:r>
            <a:r>
              <a:rPr lang="ru-RU" dirty="0"/>
              <a:t> </a:t>
            </a:r>
            <a:r>
              <a:rPr lang="ru-RU" dirty="0" err="1"/>
              <a:t>турига</a:t>
            </a:r>
            <a:r>
              <a:rPr lang="ru-RU" dirty="0"/>
              <a:t> </a:t>
            </a:r>
            <a:r>
              <a:rPr lang="ru-RU" dirty="0" err="1"/>
              <a:t>қараб</a:t>
            </a:r>
            <a:r>
              <a:rPr lang="ru-RU" dirty="0"/>
              <a:t> 4-60 (120) </a:t>
            </a:r>
            <a:r>
              <a:rPr lang="ru-RU" dirty="0" err="1"/>
              <a:t>метргача</a:t>
            </a:r>
            <a:r>
              <a:rPr lang="ru-RU" dirty="0"/>
              <a:t> </a:t>
            </a:r>
            <a:r>
              <a:rPr lang="ru-RU" dirty="0" err="1"/>
              <a:t>етади</a:t>
            </a:r>
            <a:r>
              <a:rPr lang="ru-RU" dirty="0"/>
              <a:t>. </a:t>
            </a:r>
            <a:r>
              <a:rPr lang="ru-RU" dirty="0" err="1"/>
              <a:t>Илдиз</a:t>
            </a:r>
            <a:r>
              <a:rPr lang="ru-RU" dirty="0"/>
              <a:t> </a:t>
            </a:r>
            <a:r>
              <a:rPr lang="ru-RU" dirty="0" err="1"/>
              <a:t>системаси</a:t>
            </a:r>
            <a:r>
              <a:rPr lang="ru-RU" dirty="0"/>
              <a:t> </a:t>
            </a:r>
            <a:r>
              <a:rPr lang="ru-RU" dirty="0" err="1"/>
              <a:t>ўта</a:t>
            </a:r>
            <a:r>
              <a:rPr lang="ru-RU" dirty="0"/>
              <a:t> </a:t>
            </a:r>
            <a:r>
              <a:rPr lang="ru-RU" dirty="0" err="1"/>
              <a:t>бақувват</a:t>
            </a:r>
            <a:r>
              <a:rPr lang="ru-RU" dirty="0"/>
              <a:t>, </a:t>
            </a:r>
            <a:r>
              <a:rPr lang="ru-RU" dirty="0" err="1"/>
              <a:t>чуқур</a:t>
            </a:r>
            <a:r>
              <a:rPr lang="ru-RU" dirty="0"/>
              <a:t> </a:t>
            </a:r>
            <a:r>
              <a:rPr lang="ru-RU" dirty="0" err="1"/>
              <a:t>ривожланган</a:t>
            </a:r>
            <a:r>
              <a:rPr lang="ru-RU" dirty="0"/>
              <a:t>. </a:t>
            </a:r>
            <a:r>
              <a:rPr lang="ru-RU" dirty="0" err="1"/>
              <a:t>Яшаш</a:t>
            </a:r>
            <a:r>
              <a:rPr lang="ru-RU" dirty="0"/>
              <a:t> умри </a:t>
            </a:r>
            <a:r>
              <a:rPr lang="ru-RU" dirty="0" err="1"/>
              <a:t>анча</a:t>
            </a:r>
            <a:r>
              <a:rPr lang="ru-RU" dirty="0"/>
              <a:t> </a:t>
            </a:r>
            <a:r>
              <a:rPr lang="ru-RU" dirty="0" err="1"/>
              <a:t>ўзун</a:t>
            </a:r>
            <a:r>
              <a:rPr lang="ru-RU" dirty="0"/>
              <a:t> - 150-300 </a:t>
            </a:r>
            <a:r>
              <a:rPr lang="ru-RU" dirty="0" err="1"/>
              <a:t>йилдан</a:t>
            </a:r>
            <a:r>
              <a:rPr lang="ru-RU" dirty="0"/>
              <a:t> </a:t>
            </a:r>
            <a:r>
              <a:rPr lang="ru-RU" dirty="0" err="1"/>
              <a:t>ортиқ</a:t>
            </a:r>
            <a:r>
              <a:rPr lang="ru-RU" dirty="0"/>
              <a:t>.</a:t>
            </a:r>
          </a:p>
        </p:txBody>
      </p:sp>
      <p:pic>
        <p:nvPicPr>
          <p:cNvPr id="13313" name="Picture 1" descr="C:\ЮНЕСКО\Слайдлар\Ем хашак етиштириш\рАСМЛАР\1-6.jpg"/>
          <p:cNvPicPr>
            <a:picLocks noChangeAspect="1" noChangeArrowheads="1"/>
          </p:cNvPicPr>
          <p:nvPr/>
        </p:nvPicPr>
        <p:blipFill>
          <a:blip r:embed="rId2"/>
          <a:srcRect/>
          <a:stretch>
            <a:fillRect/>
          </a:stretch>
        </p:blipFill>
        <p:spPr bwMode="auto">
          <a:xfrm>
            <a:off x="6429388" y="3571876"/>
            <a:ext cx="2428892" cy="2143140"/>
          </a:xfrm>
          <a:prstGeom prst="rect">
            <a:avLst/>
          </a:prstGeom>
          <a:noFill/>
        </p:spPr>
      </p:pic>
      <p:pic>
        <p:nvPicPr>
          <p:cNvPr id="13314" name="Picture 2" descr="C:\ЮНЕСКО\Слайдлар\Ем хашак етиштириш\рАСМЛАР\depositphotos_75977771-stock-photo-lonely-tree-and-pastures-in.jpg"/>
          <p:cNvPicPr>
            <a:picLocks noChangeAspect="1" noChangeArrowheads="1"/>
          </p:cNvPicPr>
          <p:nvPr/>
        </p:nvPicPr>
        <p:blipFill>
          <a:blip r:embed="rId3"/>
          <a:srcRect/>
          <a:stretch>
            <a:fillRect/>
          </a:stretch>
        </p:blipFill>
        <p:spPr bwMode="auto">
          <a:xfrm>
            <a:off x="285720" y="3643314"/>
            <a:ext cx="2571768" cy="2214578"/>
          </a:xfrm>
          <a:prstGeom prst="rect">
            <a:avLst/>
          </a:prstGeom>
          <a:noFill/>
        </p:spPr>
      </p:pic>
      <p:pic>
        <p:nvPicPr>
          <p:cNvPr id="13315" name="Picture 3" descr="C:\ЮНЕСКО\Слайдлар\Ем хашак етиштириш\рАСМЛАР\pole-derevo-trava-zelen.jpg"/>
          <p:cNvPicPr>
            <a:picLocks noChangeAspect="1" noChangeArrowheads="1"/>
          </p:cNvPicPr>
          <p:nvPr/>
        </p:nvPicPr>
        <p:blipFill>
          <a:blip r:embed="rId4"/>
          <a:srcRect/>
          <a:stretch>
            <a:fillRect/>
          </a:stretch>
        </p:blipFill>
        <p:spPr bwMode="auto">
          <a:xfrm>
            <a:off x="3000364" y="3708052"/>
            <a:ext cx="3371855" cy="2149840"/>
          </a:xfrm>
          <a:prstGeom prst="rect">
            <a:avLst/>
          </a:prstGeom>
          <a:noFill/>
        </p:spPr>
      </p:pic>
    </p:spTree>
    <p:extLst>
      <p:ext uri="{BB962C8B-B14F-4D97-AF65-F5344CB8AC3E}">
        <p14:creationId xmlns:p14="http://schemas.microsoft.com/office/powerpoint/2010/main" xmlns="" val="12143059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i="1" dirty="0" err="1" smtClean="0"/>
              <a:t>Буталар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Чўлларда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ўсадиган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буталарга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келсақ</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улар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дарахтлардан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танасизлиги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унинг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ўрнига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бир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нечта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таначаларнинг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мавжудлиги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билан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фарқланиб</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туради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Буталарнинг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бўйи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4-5 м,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чўлда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- 2-2.5 метр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атрофида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Яшаш</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даври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ўртача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20-30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йил</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баъзан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100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йилгача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етади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Ҳар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йил</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таналарининг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бир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қисми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яъни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кўп</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йиллик</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таналар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ўзунлигининг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ярмидан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ками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қурийди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қайта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тикланиши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кўкариш</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тананинг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қолган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қисмидаги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кўртаклар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ҳисобидан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давом</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этади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Буталарнинг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тарқалиш</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зонаси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анча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кенг-тундрадан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тортиб</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тропикларгача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Улар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ҳам</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дарахтлардек</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доим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яшил</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ёзги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яшил</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гуруҳга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ажратилади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Биринчисига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Қрим</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Кавказда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ўсадиган</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лавр, рододендрон, брусника,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коссондраларни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иккинчисига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қрушина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малина, черника,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толлар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тераклар</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мисол</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бўлаолади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Бу</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турларнинг</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озуқавий</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аҳамияти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dirty="0" err="1">
                <a:solidFill>
                  <a:schemeClr val="tx1">
                    <a:lumMod val="75000"/>
                    <a:lumOff val="25000"/>
                  </a:schemeClr>
                </a:solidFill>
                <a:latin typeface="Times New Roman" panose="02020603050405020304" pitchFamily="18" charset="0"/>
                <a:cs typeface="Times New Roman" panose="02020603050405020304" pitchFamily="18" charset="0"/>
              </a:rPr>
              <a:t>ейилувчанлиги</a:t>
            </a:r>
            <a:r>
              <a:rPr lang="ru-RU" altLang="ru-RU" dirty="0">
                <a:solidFill>
                  <a:schemeClr val="tx1">
                    <a:lumMod val="75000"/>
                    <a:lumOff val="25000"/>
                  </a:schemeClr>
                </a:solidFill>
                <a:latin typeface="Times New Roman" panose="02020603050405020304" pitchFamily="18" charset="0"/>
                <a:cs typeface="Times New Roman" panose="02020603050405020304" pitchFamily="18" charset="0"/>
              </a:rPr>
              <a:t> паст</a:t>
            </a:r>
          </a:p>
          <a:p>
            <a:pPr marL="0" indent="0" algn="just" eaLnBrk="1" fontAlgn="auto" hangingPunct="1">
              <a:spcAft>
                <a:spcPts val="0"/>
              </a:spcAft>
              <a:buFont typeface="Wingdings 3" panose="05040102010807070707" pitchFamily="18" charset="2"/>
              <a:buNone/>
              <a:defRPr/>
            </a:pPr>
            <a:r>
              <a:rPr lang="uz-Cyrl-UZ" altLang="ru-RU"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2289" name="Picture 1" descr="C:\ЮНЕСКО\Слайдлар\Ем хашак етиштириш\рАСМЛАР\190611-4 (1).jpg"/>
          <p:cNvPicPr>
            <a:picLocks noChangeAspect="1" noChangeArrowheads="1"/>
          </p:cNvPicPr>
          <p:nvPr/>
        </p:nvPicPr>
        <p:blipFill>
          <a:blip r:embed="rId2"/>
          <a:srcRect/>
          <a:stretch>
            <a:fillRect/>
          </a:stretch>
        </p:blipFill>
        <p:spPr bwMode="auto">
          <a:xfrm>
            <a:off x="71438" y="785794"/>
            <a:ext cx="3428992" cy="2533650"/>
          </a:xfrm>
          <a:prstGeom prst="rect">
            <a:avLst/>
          </a:prstGeom>
          <a:noFill/>
        </p:spPr>
      </p:pic>
      <p:pic>
        <p:nvPicPr>
          <p:cNvPr id="12290" name="Picture 2" descr="C:\ЮНЕСКО\Слайдлар\Ем хашак етиштириш\рАСМЛАР\260716-2.jpg"/>
          <p:cNvPicPr>
            <a:picLocks noChangeAspect="1" noChangeArrowheads="1"/>
          </p:cNvPicPr>
          <p:nvPr/>
        </p:nvPicPr>
        <p:blipFill>
          <a:blip r:embed="rId3"/>
          <a:srcRect/>
          <a:stretch>
            <a:fillRect/>
          </a:stretch>
        </p:blipFill>
        <p:spPr bwMode="auto">
          <a:xfrm>
            <a:off x="116931" y="3643314"/>
            <a:ext cx="3454937" cy="2286016"/>
          </a:xfrm>
          <a:prstGeom prst="rect">
            <a:avLst/>
          </a:prstGeom>
          <a:noFill/>
        </p:spPr>
      </p:pic>
    </p:spTree>
    <p:extLst>
      <p:ext uri="{BB962C8B-B14F-4D97-AF65-F5344CB8AC3E}">
        <p14:creationId xmlns:p14="http://schemas.microsoft.com/office/powerpoint/2010/main" xmlns="" val="16397970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336675" y="333375"/>
            <a:ext cx="6348413" cy="600075"/>
          </a:xfrm>
        </p:spPr>
        <p:txBody>
          <a:bodyPr/>
          <a:lstStyle/>
          <a:p>
            <a:pPr algn="ctr" eaLnBrk="1" hangingPunct="1"/>
            <a:r>
              <a:rPr lang="ru-RU" sz="3200" b="1" i="1" dirty="0"/>
              <a:t>Ярим </a:t>
            </a:r>
            <a:r>
              <a:rPr lang="ru-RU" sz="3200" b="1" i="1" dirty="0" err="1"/>
              <a:t>буталар</a:t>
            </a:r>
            <a:r>
              <a:rPr lang="ru-RU" sz="3200" dirty="0"/>
              <a:t> </a:t>
            </a:r>
            <a:endParaRPr lang="ru-RU" altLang="ru-RU" sz="3200" b="1" dirty="0" smtClean="0">
              <a:solidFill>
                <a:srgbClr val="0066FF"/>
              </a:solidFill>
              <a:latin typeface="Times New Roman" panose="02020603050405020304" pitchFamily="18" charset="0"/>
              <a:cs typeface="Times New Roman" panose="02020603050405020304" pitchFamily="18" charset="0"/>
            </a:endParaRPr>
          </a:p>
        </p:txBody>
      </p:sp>
      <p:sp>
        <p:nvSpPr>
          <p:cNvPr id="30723" name="Rectangle 3"/>
          <p:cNvSpPr>
            <a:spLocks noGrp="1" noChangeArrowheads="1"/>
          </p:cNvSpPr>
          <p:nvPr>
            <p:ph idx="1"/>
          </p:nvPr>
        </p:nvSpPr>
        <p:spPr>
          <a:xfrm>
            <a:off x="251520" y="836712"/>
            <a:ext cx="8229600" cy="2592288"/>
          </a:xfrm>
          <a:pattFill prst="dotGrid">
            <a:fgClr>
              <a:schemeClr val="accent1"/>
            </a:fgClr>
            <a:bgClr>
              <a:schemeClr val="bg1"/>
            </a:bgClr>
          </a:pattFill>
          <a:ln>
            <a:solidFill>
              <a:schemeClr val="accent2">
                <a:lumMod val="75000"/>
              </a:schemeClr>
            </a:solidFill>
          </a:ln>
        </p:spPr>
        <p:txBody>
          <a:bodyPr rtlCol="0">
            <a:noAutofit/>
          </a:bodyPr>
          <a:lstStyle/>
          <a:p>
            <a:r>
              <a:rPr lang="ru-RU" sz="2400" b="1" i="1" dirty="0"/>
              <a:t>Ярим </a:t>
            </a:r>
            <a:r>
              <a:rPr lang="ru-RU" sz="2400" b="1" i="1" dirty="0" err="1"/>
              <a:t>буталар</a:t>
            </a:r>
            <a:r>
              <a:rPr lang="ru-RU" sz="2400" dirty="0"/>
              <a:t> - </a:t>
            </a:r>
            <a:r>
              <a:rPr lang="ru-RU" sz="2400" dirty="0" err="1"/>
              <a:t>новдаларининг</a:t>
            </a:r>
            <a:r>
              <a:rPr lang="ru-RU" sz="2400" dirty="0"/>
              <a:t> </a:t>
            </a:r>
            <a:r>
              <a:rPr lang="ru-RU" sz="2400" dirty="0" err="1"/>
              <a:t>пастки</a:t>
            </a:r>
            <a:r>
              <a:rPr lang="ru-RU" sz="2400" dirty="0"/>
              <a:t> </a:t>
            </a:r>
            <a:r>
              <a:rPr lang="ru-RU" sz="2400" dirty="0" err="1"/>
              <a:t>қисми</a:t>
            </a:r>
            <a:r>
              <a:rPr lang="ru-RU" sz="2400" dirty="0"/>
              <a:t> </a:t>
            </a:r>
            <a:r>
              <a:rPr lang="ru-RU" sz="2400" dirty="0" err="1"/>
              <a:t>ёғочлашиб</a:t>
            </a:r>
            <a:r>
              <a:rPr lang="ru-RU" sz="2400" dirty="0"/>
              <a:t> </a:t>
            </a:r>
            <a:r>
              <a:rPr lang="ru-RU" sz="2400" dirty="0" err="1"/>
              <a:t>устки</a:t>
            </a:r>
            <a:r>
              <a:rPr lang="ru-RU" sz="2400" dirty="0"/>
              <a:t> </a:t>
            </a:r>
            <a:r>
              <a:rPr lang="ru-RU" sz="2400" dirty="0" err="1"/>
              <a:t>қисми</a:t>
            </a:r>
            <a:r>
              <a:rPr lang="ru-RU" sz="2400" dirty="0"/>
              <a:t> </a:t>
            </a:r>
            <a:r>
              <a:rPr lang="ru-RU" sz="2400" dirty="0" err="1"/>
              <a:t>эса</a:t>
            </a:r>
            <a:r>
              <a:rPr lang="ru-RU" sz="2400" dirty="0"/>
              <a:t> </a:t>
            </a:r>
            <a:r>
              <a:rPr lang="ru-RU" sz="2400" dirty="0" err="1"/>
              <a:t>ҳар</a:t>
            </a:r>
            <a:r>
              <a:rPr lang="ru-RU" sz="2400" dirty="0"/>
              <a:t> </a:t>
            </a:r>
            <a:r>
              <a:rPr lang="ru-RU" sz="2400" dirty="0" err="1"/>
              <a:t>йили</a:t>
            </a:r>
            <a:r>
              <a:rPr lang="ru-RU" sz="2400" dirty="0"/>
              <a:t> </a:t>
            </a:r>
            <a:r>
              <a:rPr lang="ru-RU" sz="2400" dirty="0" err="1"/>
              <a:t>қурийдиган</a:t>
            </a:r>
            <a:r>
              <a:rPr lang="ru-RU" sz="2400" dirty="0"/>
              <a:t> </a:t>
            </a:r>
            <a:r>
              <a:rPr lang="ru-RU" sz="2400" dirty="0" err="1"/>
              <a:t>ҳаётий</a:t>
            </a:r>
            <a:r>
              <a:rPr lang="ru-RU" sz="2400" dirty="0"/>
              <a:t> </a:t>
            </a:r>
            <a:r>
              <a:rPr lang="ru-RU" sz="2400" dirty="0" err="1"/>
              <a:t>шакл</a:t>
            </a:r>
            <a:r>
              <a:rPr lang="ru-RU" sz="2400" dirty="0"/>
              <a:t> </a:t>
            </a:r>
            <a:r>
              <a:rPr lang="ru-RU" sz="2400" dirty="0" err="1"/>
              <a:t>ҳисобланади</a:t>
            </a:r>
            <a:r>
              <a:rPr lang="ru-RU" sz="2400" dirty="0"/>
              <a:t>. </a:t>
            </a:r>
            <a:r>
              <a:rPr lang="ru-RU" sz="2400" dirty="0" err="1"/>
              <a:t>Новдаларнинг</a:t>
            </a:r>
            <a:r>
              <a:rPr lang="ru-RU" sz="2400" dirty="0"/>
              <a:t> 1-3 </a:t>
            </a:r>
            <a:r>
              <a:rPr lang="ru-RU" sz="2400" dirty="0" err="1"/>
              <a:t>қисми</a:t>
            </a:r>
            <a:r>
              <a:rPr lang="ru-RU" sz="2400" dirty="0"/>
              <a:t> </a:t>
            </a:r>
            <a:r>
              <a:rPr lang="ru-RU" sz="2400" dirty="0" err="1"/>
              <a:t>қурийдиган</a:t>
            </a:r>
            <a:r>
              <a:rPr lang="ru-RU" sz="2400" dirty="0"/>
              <a:t> </a:t>
            </a:r>
            <a:r>
              <a:rPr lang="ru-RU" sz="2400" dirty="0" err="1"/>
              <a:t>бўйи</a:t>
            </a:r>
            <a:r>
              <a:rPr lang="ru-RU" sz="2400" dirty="0"/>
              <a:t> 0.5 </a:t>
            </a:r>
            <a:r>
              <a:rPr lang="ru-RU" sz="2400" dirty="0" err="1"/>
              <a:t>метрдан</a:t>
            </a:r>
            <a:r>
              <a:rPr lang="ru-RU" sz="2400" dirty="0"/>
              <a:t> баланд </a:t>
            </a:r>
            <a:r>
              <a:rPr lang="ru-RU" sz="2400" dirty="0" err="1"/>
              <a:t>турлар</a:t>
            </a:r>
            <a:r>
              <a:rPr lang="ru-RU" sz="2400" dirty="0"/>
              <a:t> ярим </a:t>
            </a:r>
            <a:r>
              <a:rPr lang="ru-RU" sz="2400" dirty="0" err="1"/>
              <a:t>буталар</a:t>
            </a:r>
            <a:r>
              <a:rPr lang="ru-RU" sz="2400" dirty="0"/>
              <a:t> </a:t>
            </a:r>
            <a:r>
              <a:rPr lang="ru-RU" sz="2400" dirty="0" err="1"/>
              <a:t>жумласига</a:t>
            </a:r>
            <a:r>
              <a:rPr lang="ru-RU" sz="2400" dirty="0"/>
              <a:t> </a:t>
            </a:r>
            <a:r>
              <a:rPr lang="ru-RU" sz="2400" dirty="0" err="1"/>
              <a:t>киритилса</a:t>
            </a:r>
            <a:r>
              <a:rPr lang="ru-RU" sz="2400" dirty="0"/>
              <a:t>, ярим </a:t>
            </a:r>
            <a:r>
              <a:rPr lang="ru-RU" sz="2400" dirty="0" err="1"/>
              <a:t>бутачаларнинг</a:t>
            </a:r>
            <a:r>
              <a:rPr lang="ru-RU" sz="2400" dirty="0"/>
              <a:t> </a:t>
            </a:r>
            <a:r>
              <a:rPr lang="ru-RU" sz="2400" dirty="0" err="1"/>
              <a:t>йиллик</a:t>
            </a:r>
            <a:r>
              <a:rPr lang="ru-RU" sz="2400" dirty="0"/>
              <a:t> </a:t>
            </a:r>
            <a:r>
              <a:rPr lang="ru-RU" sz="2400" dirty="0" err="1"/>
              <a:t>новдалари</a:t>
            </a:r>
            <a:r>
              <a:rPr lang="ru-RU" sz="2400" dirty="0"/>
              <a:t> </a:t>
            </a:r>
            <a:r>
              <a:rPr lang="ru-RU" sz="2400" dirty="0" err="1"/>
              <a:t>анча</a:t>
            </a:r>
            <a:r>
              <a:rPr lang="ru-RU" sz="2400" dirty="0"/>
              <a:t> </a:t>
            </a:r>
            <a:r>
              <a:rPr lang="ru-RU" sz="2400" dirty="0" err="1"/>
              <a:t>қискароқ</a:t>
            </a:r>
            <a:r>
              <a:rPr lang="ru-RU" sz="2400" dirty="0"/>
              <a:t> (10- 20см) </a:t>
            </a:r>
            <a:r>
              <a:rPr lang="ru-RU" sz="2400" dirty="0" err="1"/>
              <a:t>ва</a:t>
            </a:r>
            <a:r>
              <a:rPr lang="ru-RU" sz="2400" dirty="0"/>
              <a:t> </a:t>
            </a:r>
            <a:r>
              <a:rPr lang="ru-RU" sz="2400" dirty="0" err="1"/>
              <a:t>бўйи</a:t>
            </a:r>
            <a:r>
              <a:rPr lang="ru-RU" sz="2400" dirty="0"/>
              <a:t> 0.5 </a:t>
            </a:r>
            <a:r>
              <a:rPr lang="ru-RU" sz="2400" dirty="0" err="1"/>
              <a:t>метрдан</a:t>
            </a:r>
            <a:r>
              <a:rPr lang="ru-RU" sz="2400" dirty="0"/>
              <a:t> </a:t>
            </a:r>
            <a:r>
              <a:rPr lang="ru-RU" sz="2400" dirty="0" err="1"/>
              <a:t>ошмайди</a:t>
            </a:r>
            <a:r>
              <a:rPr lang="ru-RU" sz="2400" dirty="0"/>
              <a:t>.</a:t>
            </a:r>
          </a:p>
        </p:txBody>
      </p:sp>
      <p:pic>
        <p:nvPicPr>
          <p:cNvPr id="11266" name="Picture 2" descr="C:\ЮНЕСКО\Слайдлар\Ем хашак етиштириш\рАСМЛАР\PCD2127_IMG0031.JPG"/>
          <p:cNvPicPr>
            <a:picLocks noChangeAspect="1" noChangeArrowheads="1"/>
          </p:cNvPicPr>
          <p:nvPr/>
        </p:nvPicPr>
        <p:blipFill>
          <a:blip r:embed="rId2"/>
          <a:srcRect/>
          <a:stretch>
            <a:fillRect/>
          </a:stretch>
        </p:blipFill>
        <p:spPr bwMode="auto">
          <a:xfrm>
            <a:off x="428596" y="3571876"/>
            <a:ext cx="3857652" cy="3071834"/>
          </a:xfrm>
          <a:prstGeom prst="rect">
            <a:avLst/>
          </a:prstGeom>
          <a:noFill/>
        </p:spPr>
      </p:pic>
      <p:pic>
        <p:nvPicPr>
          <p:cNvPr id="11267" name="Picture 3" descr="C:\ЮНЕСКО\Слайдлар\Ем хашак етиштириш\рАСМЛАР\93735_507e799d.jpg"/>
          <p:cNvPicPr>
            <a:picLocks noChangeAspect="1" noChangeArrowheads="1"/>
          </p:cNvPicPr>
          <p:nvPr/>
        </p:nvPicPr>
        <p:blipFill>
          <a:blip r:embed="rId3" cstate="print"/>
          <a:srcRect/>
          <a:stretch>
            <a:fillRect/>
          </a:stretch>
        </p:blipFill>
        <p:spPr bwMode="auto">
          <a:xfrm>
            <a:off x="4516438" y="3571876"/>
            <a:ext cx="4127528" cy="3092225"/>
          </a:xfrm>
          <a:prstGeom prst="rect">
            <a:avLst/>
          </a:prstGeom>
          <a:noFill/>
        </p:spPr>
      </p:pic>
    </p:spTree>
    <p:extLst>
      <p:ext uri="{BB962C8B-B14F-4D97-AF65-F5344CB8AC3E}">
        <p14:creationId xmlns:p14="http://schemas.microsoft.com/office/powerpoint/2010/main" xmlns="" val="6290886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eaLnBrk="1" hangingPunct="1"/>
            <a:r>
              <a:rPr lang="ru-RU" sz="2800" b="1" i="1" dirty="0" err="1"/>
              <a:t>Кўп</a:t>
            </a:r>
            <a:r>
              <a:rPr lang="ru-RU" sz="2800" b="1" i="1" dirty="0"/>
              <a:t> </a:t>
            </a:r>
            <a:r>
              <a:rPr lang="ru-RU" sz="2800" b="1" i="1" dirty="0" err="1"/>
              <a:t>йиллик</a:t>
            </a:r>
            <a:r>
              <a:rPr lang="ru-RU" sz="2800" b="1" i="1" dirty="0"/>
              <a:t> </a:t>
            </a:r>
            <a:r>
              <a:rPr lang="ru-RU" sz="2800" b="1" i="1" dirty="0" err="1" smtClean="0"/>
              <a:t>ўтлар</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300" dirty="0" smtClean="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Кўп</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йиллик</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ўтларга</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хос</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хусусият</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уларнинг</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тупроқдан</a:t>
            </a:r>
            <a:r>
              <a:rPr lang="ru-RU" altLang="ru-RU" sz="2300" dirty="0">
                <a:solidFill>
                  <a:srgbClr val="0B01D1"/>
                </a:solidFill>
                <a:latin typeface="Times New Roman" panose="02020603050405020304" pitchFamily="18" charset="0"/>
                <a:cs typeface="Times New Roman" panose="02020603050405020304" pitchFamily="18" charset="0"/>
              </a:rPr>
              <a:t> юза </a:t>
            </a:r>
            <a:r>
              <a:rPr lang="ru-RU" altLang="ru-RU" sz="2300" dirty="0" err="1">
                <a:solidFill>
                  <a:srgbClr val="0B01D1"/>
                </a:solidFill>
                <a:latin typeface="Times New Roman" panose="02020603050405020304" pitchFamily="18" charset="0"/>
                <a:cs typeface="Times New Roman" panose="02020603050405020304" pitchFamily="18" charset="0"/>
              </a:rPr>
              <a:t>қисми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ўз</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вегетациясини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тугатгач</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бутунлай</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қўриб</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колиши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ҳисобланади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Усимликларнинг</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бундан</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кейинги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ҳаёти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шоналаш</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зонасида</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жойлашган</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кўртаклар</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ҳисобидан</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ўсиб</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чиқувчи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новдалар</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ҳисобидан</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давом</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этади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Кўп</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йиллик</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ўтларнинг</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кўртаклари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одатда</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новдаларнинг</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ҳисобидан</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ҳам</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давом</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этади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Кўп</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йиллик</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ўтларнинг</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кўртаклари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одатда</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новдаларнинг</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пастки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қисми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илдизпоялар</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пиёзчалар</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туганаклар</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ёки</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илдизларда</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жойлашган</a:t>
            </a:r>
            <a:r>
              <a:rPr lang="ru-RU" altLang="ru-RU" sz="2300" dirty="0">
                <a:solidFill>
                  <a:srgbClr val="0B01D1"/>
                </a:solidFill>
                <a:latin typeface="Times New Roman" panose="02020603050405020304" pitchFamily="18" charset="0"/>
                <a:cs typeface="Times New Roman" panose="02020603050405020304" pitchFamily="18" charset="0"/>
              </a:rPr>
              <a:t> </a:t>
            </a:r>
            <a:r>
              <a:rPr lang="ru-RU" altLang="ru-RU" sz="2300" dirty="0" err="1">
                <a:solidFill>
                  <a:srgbClr val="0B01D1"/>
                </a:solidFill>
                <a:latin typeface="Times New Roman" panose="02020603050405020304" pitchFamily="18" charset="0"/>
                <a:cs typeface="Times New Roman" panose="02020603050405020304" pitchFamily="18" charset="0"/>
              </a:rPr>
              <a:t>бўлади</a:t>
            </a:r>
            <a:r>
              <a:rPr lang="ru-RU" altLang="ru-RU" sz="2300" dirty="0">
                <a:solidFill>
                  <a:srgbClr val="0B01D1"/>
                </a:solidFill>
                <a:latin typeface="Times New Roman" panose="02020603050405020304" pitchFamily="18" charset="0"/>
                <a:cs typeface="Times New Roman" panose="02020603050405020304" pitchFamily="18" charset="0"/>
              </a:rPr>
              <a:t>.</a:t>
            </a:r>
            <a:r>
              <a:rPr lang="uz-Cyrl-UZ" altLang="ru-RU" sz="2300" dirty="0" smtClean="0">
                <a:solidFill>
                  <a:srgbClr val="0B01D1"/>
                </a:solidFill>
                <a:latin typeface="Times New Roman" panose="02020603050405020304" pitchFamily="18" charset="0"/>
                <a:cs typeface="Times New Roman" panose="02020603050405020304" pitchFamily="18" charset="0"/>
              </a:rPr>
              <a:t>.</a:t>
            </a:r>
            <a:endParaRPr lang="uz-Cyrl-UZ" altLang="ru-RU" sz="2300" dirty="0">
              <a:solidFill>
                <a:srgbClr val="0B01D1"/>
              </a:solidFill>
              <a:latin typeface="Times New Roman" panose="02020603050405020304" pitchFamily="18" charset="0"/>
              <a:cs typeface="Times New Roman" panose="02020603050405020304" pitchFamily="18" charset="0"/>
            </a:endParaRPr>
          </a:p>
        </p:txBody>
      </p:sp>
      <p:pic>
        <p:nvPicPr>
          <p:cNvPr id="11266" name="Picture 2" descr="C:\ЮНЕСКО\Слайдлар\Ем хашак етиштириш\рАСМЛАР\185.jpg"/>
          <p:cNvPicPr>
            <a:picLocks noChangeAspect="1" noChangeArrowheads="1"/>
          </p:cNvPicPr>
          <p:nvPr/>
        </p:nvPicPr>
        <p:blipFill>
          <a:blip r:embed="rId2"/>
          <a:srcRect/>
          <a:stretch>
            <a:fillRect/>
          </a:stretch>
        </p:blipFill>
        <p:spPr bwMode="auto">
          <a:xfrm>
            <a:off x="5697574" y="142852"/>
            <a:ext cx="3232144" cy="3571900"/>
          </a:xfrm>
          <a:prstGeom prst="rect">
            <a:avLst/>
          </a:prstGeom>
          <a:noFill/>
        </p:spPr>
      </p:pic>
      <p:pic>
        <p:nvPicPr>
          <p:cNvPr id="11267" name="Picture 3" descr="C:\ЮНЕСКО\Слайдлар\Ем хашак етиштириш\рАСМЛАР\anisantha-tectorum-optimized-photo3.jpg"/>
          <p:cNvPicPr>
            <a:picLocks noChangeAspect="1" noChangeArrowheads="1"/>
          </p:cNvPicPr>
          <p:nvPr/>
        </p:nvPicPr>
        <p:blipFill>
          <a:blip r:embed="rId3" cstate="print"/>
          <a:srcRect/>
          <a:stretch>
            <a:fillRect/>
          </a:stretch>
        </p:blipFill>
        <p:spPr bwMode="auto">
          <a:xfrm>
            <a:off x="5659008" y="3929066"/>
            <a:ext cx="3342148" cy="2492332"/>
          </a:xfrm>
          <a:prstGeom prst="rect">
            <a:avLst/>
          </a:prstGeom>
          <a:noFill/>
        </p:spPr>
      </p:pic>
    </p:spTree>
    <p:extLst>
      <p:ext uri="{BB962C8B-B14F-4D97-AF65-F5344CB8AC3E}">
        <p14:creationId xmlns:p14="http://schemas.microsoft.com/office/powerpoint/2010/main" xmlns="" val="41495105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395536" y="0"/>
            <a:ext cx="8424936" cy="46166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uz-Cyrl-UZ" altLang="ru-RU" sz="2400" b="1" dirty="0">
                <a:solidFill>
                  <a:srgbClr val="0066FF"/>
                </a:solidFill>
                <a:latin typeface="Times New Roman" panose="02020603050405020304" pitchFamily="18" charset="0"/>
              </a:rPr>
              <a:t>Эфемерлар ва эфемероидлар.</a:t>
            </a:r>
            <a:endParaRPr lang="ru-RU" altLang="ru-RU" sz="2400" b="1" dirty="0">
              <a:solidFill>
                <a:srgbClr val="0066FF"/>
              </a:solidFill>
            </a:endParaRPr>
          </a:p>
        </p:txBody>
      </p:sp>
      <p:sp>
        <p:nvSpPr>
          <p:cNvPr id="2" name="Прямоугольник 1"/>
          <p:cNvSpPr/>
          <p:nvPr/>
        </p:nvSpPr>
        <p:spPr>
          <a:xfrm>
            <a:off x="251520" y="729050"/>
            <a:ext cx="8568952" cy="2585323"/>
          </a:xfrm>
          <a:prstGeom prst="rect">
            <a:avLst/>
          </a:prstGeom>
          <a:pattFill prst="pct5">
            <a:fgClr>
              <a:schemeClr val="accent2"/>
            </a:fgClr>
            <a:bgClr>
              <a:schemeClr val="bg1"/>
            </a:bgClr>
          </a:pattFill>
        </p:spPr>
        <p:txBody>
          <a:bodyPr wrap="square">
            <a:spAutoFit/>
          </a:bodyPr>
          <a:lstStyle/>
          <a:p>
            <a:pPr algn="just"/>
            <a:r>
              <a:rPr lang="ru-RU" sz="1800" b="1" dirty="0" err="1">
                <a:solidFill>
                  <a:prstClr val="black"/>
                </a:solidFill>
                <a:latin typeface="Verdana" panose="020B0604030504040204" pitchFamily="34" charset="0"/>
              </a:rPr>
              <a:t>Эфемерлар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деганда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қисқа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ўсиш</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ва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ривожланиш</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даврига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эга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бир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йиллик</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ўсимликлар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тушинилса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худди</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шундай</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ўсиш</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ривожланиш</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циклига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хос</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кўп</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йиллик</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ўсимликлар</a:t>
            </a:r>
            <a:r>
              <a:rPr lang="ru-RU" sz="1800" b="1" dirty="0">
                <a:solidFill>
                  <a:prstClr val="black"/>
                </a:solidFill>
                <a:latin typeface="Verdana" panose="020B0604030504040204" pitchFamily="34" charset="0"/>
              </a:rPr>
              <a:t> - </a:t>
            </a:r>
            <a:r>
              <a:rPr lang="ru-RU" sz="1800" b="1" dirty="0" err="1">
                <a:solidFill>
                  <a:prstClr val="black"/>
                </a:solidFill>
                <a:latin typeface="Verdana" panose="020B0604030504040204" pitchFamily="34" charset="0"/>
              </a:rPr>
              <a:t>эфемероидлар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дейилади</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Марказий</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Осиё</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чўл</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ва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адирларида</a:t>
            </a:r>
            <a:r>
              <a:rPr lang="ru-RU" sz="1800" b="1" dirty="0">
                <a:solidFill>
                  <a:prstClr val="black"/>
                </a:solidFill>
                <a:latin typeface="Verdana" panose="020B0604030504040204" pitchFamily="34" charset="0"/>
              </a:rPr>
              <a:t> ранг, </a:t>
            </a:r>
            <a:r>
              <a:rPr lang="ru-RU" sz="1800" b="1" dirty="0" err="1">
                <a:solidFill>
                  <a:prstClr val="black"/>
                </a:solidFill>
                <a:latin typeface="Verdana" panose="020B0604030504040204" pitchFamily="34" charset="0"/>
              </a:rPr>
              <a:t>қўнғирбош</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илоқлар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эфемероидлар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гуруҳига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қирувчи</a:t>
            </a:r>
            <a:r>
              <a:rPr lang="ru-RU" sz="1800" b="1" dirty="0">
                <a:solidFill>
                  <a:prstClr val="black"/>
                </a:solidFill>
                <a:latin typeface="Verdana" panose="020B0604030504040204" pitchFamily="34" charset="0"/>
              </a:rPr>
              <a:t> типик </a:t>
            </a:r>
            <a:r>
              <a:rPr lang="ru-RU" sz="1800" b="1" dirty="0" err="1">
                <a:solidFill>
                  <a:prstClr val="black"/>
                </a:solidFill>
                <a:latin typeface="Verdana" panose="020B0604030504040204" pitchFamily="34" charset="0"/>
              </a:rPr>
              <a:t>ўсимликлар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ҳисобланади</a:t>
            </a:r>
            <a:r>
              <a:rPr lang="ru-RU" sz="1800" b="1" dirty="0">
                <a:solidFill>
                  <a:prstClr val="black"/>
                </a:solidFill>
                <a:latin typeface="Verdana" panose="020B0604030504040204" pitchFamily="34" charset="0"/>
              </a:rPr>
              <a:t>.</a:t>
            </a:r>
          </a:p>
          <a:p>
            <a:pPr algn="just"/>
            <a:r>
              <a:rPr lang="ru-RU" sz="1800" b="1" dirty="0" err="1">
                <a:solidFill>
                  <a:prstClr val="black"/>
                </a:solidFill>
                <a:latin typeface="Verdana" panose="020B0604030504040204" pitchFamily="34" charset="0"/>
              </a:rPr>
              <a:t>Эфемероидларга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хос</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биологик</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хусусиятлар</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шундан</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иборатки</a:t>
            </a:r>
            <a:r>
              <a:rPr lang="ru-RU" sz="1800" b="1" dirty="0">
                <a:solidFill>
                  <a:prstClr val="black"/>
                </a:solidFill>
                <a:latin typeface="Verdana" panose="020B0604030504040204" pitchFamily="34" charset="0"/>
              </a:rPr>
              <a:t>, улар </a:t>
            </a:r>
            <a:r>
              <a:rPr lang="ru-RU" sz="1800" b="1" dirty="0" err="1">
                <a:solidFill>
                  <a:prstClr val="black"/>
                </a:solidFill>
                <a:latin typeface="Verdana" panose="020B0604030504040204" pitchFamily="34" charset="0"/>
              </a:rPr>
              <a:t>пиёзчалари</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қўнғирбош</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илдизмевалари</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илоқ</a:t>
            </a:r>
            <a:r>
              <a:rPr lang="ru-RU" sz="1800" b="1" dirty="0">
                <a:solidFill>
                  <a:prstClr val="black"/>
                </a:solidFill>
                <a:latin typeface="Verdana" panose="020B0604030504040204" pitchFamily="34" charset="0"/>
              </a:rPr>
              <a:t>, ранг) </a:t>
            </a:r>
            <a:r>
              <a:rPr lang="ru-RU" sz="1800" b="1" dirty="0" err="1">
                <a:solidFill>
                  <a:prstClr val="black"/>
                </a:solidFill>
                <a:latin typeface="Verdana" panose="020B0604030504040204" pitchFamily="34" charset="0"/>
              </a:rPr>
              <a:t>ёрдамида</a:t>
            </a:r>
            <a:r>
              <a:rPr lang="ru-RU" sz="1800" b="1" dirty="0">
                <a:solidFill>
                  <a:prstClr val="black"/>
                </a:solidFill>
                <a:latin typeface="Verdana" panose="020B0604030504040204" pitchFamily="34" charset="0"/>
              </a:rPr>
              <a:t> </a:t>
            </a:r>
            <a:r>
              <a:rPr lang="ru-RU" sz="1800" b="1" dirty="0" err="1">
                <a:solidFill>
                  <a:prstClr val="black"/>
                </a:solidFill>
                <a:latin typeface="Verdana" panose="020B0604030504040204" pitchFamily="34" charset="0"/>
              </a:rPr>
              <a:t>кўпаяди</a:t>
            </a:r>
            <a:r>
              <a:rPr lang="ru-RU" sz="1800" b="1" dirty="0">
                <a:solidFill>
                  <a:prstClr val="black"/>
                </a:solidFill>
                <a:latin typeface="Verdana" panose="020B0604030504040204" pitchFamily="34" charset="0"/>
              </a:rPr>
              <a:t>.</a:t>
            </a:r>
            <a:endParaRPr lang="ru-RU" sz="1800" dirty="0">
              <a:solidFill>
                <a:prstClr val="black"/>
              </a:solidFill>
              <a:latin typeface="Verdana" panose="020B0604030504040204" pitchFamily="34" charset="0"/>
            </a:endParaRPr>
          </a:p>
        </p:txBody>
      </p:sp>
      <p:pic>
        <p:nvPicPr>
          <p:cNvPr id="7170" name="Picture 2" descr="C:\ЮНЕСКО\Слайдлар\Ем хашак етиштириш\рАСМЛАР\images (16).jpg"/>
          <p:cNvPicPr>
            <a:picLocks noChangeAspect="1" noChangeArrowheads="1"/>
          </p:cNvPicPr>
          <p:nvPr/>
        </p:nvPicPr>
        <p:blipFill>
          <a:blip r:embed="rId2"/>
          <a:srcRect/>
          <a:stretch>
            <a:fillRect/>
          </a:stretch>
        </p:blipFill>
        <p:spPr bwMode="auto">
          <a:xfrm>
            <a:off x="6583094" y="3573016"/>
            <a:ext cx="2560906" cy="2786082"/>
          </a:xfrm>
          <a:prstGeom prst="rect">
            <a:avLst/>
          </a:prstGeom>
          <a:noFill/>
        </p:spPr>
      </p:pic>
      <p:pic>
        <p:nvPicPr>
          <p:cNvPr id="7171" name="Picture 3" descr="C:\ЮНЕСКО\Слайдлар\Ем хашак етиштириш\рАСМЛАР\images (17).jpg"/>
          <p:cNvPicPr>
            <a:picLocks noChangeAspect="1" noChangeArrowheads="1"/>
          </p:cNvPicPr>
          <p:nvPr/>
        </p:nvPicPr>
        <p:blipFill>
          <a:blip r:embed="rId3"/>
          <a:srcRect/>
          <a:stretch>
            <a:fillRect/>
          </a:stretch>
        </p:blipFill>
        <p:spPr bwMode="auto">
          <a:xfrm>
            <a:off x="323528" y="3645024"/>
            <a:ext cx="2664296" cy="2765426"/>
          </a:xfrm>
          <a:prstGeom prst="rect">
            <a:avLst/>
          </a:prstGeom>
          <a:noFill/>
        </p:spPr>
      </p:pic>
      <p:pic>
        <p:nvPicPr>
          <p:cNvPr id="6" name="Picture 2" descr="C:\ЮНЕСКО\Слайдлар\Ем хашак етиштириш\рАСМЛАР\185.jpg"/>
          <p:cNvPicPr>
            <a:picLocks noChangeAspect="1" noChangeArrowheads="1"/>
          </p:cNvPicPr>
          <p:nvPr/>
        </p:nvPicPr>
        <p:blipFill>
          <a:blip r:embed="rId4"/>
          <a:srcRect/>
          <a:stretch>
            <a:fillRect/>
          </a:stretch>
        </p:blipFill>
        <p:spPr bwMode="auto">
          <a:xfrm>
            <a:off x="3145560" y="3140968"/>
            <a:ext cx="3232144" cy="3571900"/>
          </a:xfrm>
          <a:prstGeom prst="rect">
            <a:avLst/>
          </a:prstGeom>
          <a:noFill/>
        </p:spPr>
      </p:pic>
    </p:spTree>
    <p:extLst>
      <p:ext uri="{BB962C8B-B14F-4D97-AF65-F5344CB8AC3E}">
        <p14:creationId xmlns:p14="http://schemas.microsoft.com/office/powerpoint/2010/main" xmlns="" val="22638892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dirty="0" smtClean="0"/>
              <a:t>Мох </a:t>
            </a:r>
            <a:r>
              <a:rPr lang="ru-RU" sz="2800" b="1" dirty="0" err="1" smtClean="0"/>
              <a:t>ва</a:t>
            </a:r>
            <a:r>
              <a:rPr lang="ru-RU" sz="2800" b="1" dirty="0" smtClean="0"/>
              <a:t> </a:t>
            </a:r>
            <a:r>
              <a:rPr lang="ru-RU" sz="2800" b="1" dirty="0" err="1" smtClean="0"/>
              <a:t>лишайниклар</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Autofit/>
          </a:bodyPr>
          <a:lstStyle/>
          <a:p>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b="1" i="1" dirty="0"/>
              <a:t>Мох </a:t>
            </a:r>
            <a:r>
              <a:rPr lang="ru-RU" sz="2400" b="1" i="1" dirty="0" err="1"/>
              <a:t>ва</a:t>
            </a:r>
            <a:r>
              <a:rPr lang="ru-RU" sz="2400" b="1" i="1" dirty="0"/>
              <a:t> </a:t>
            </a:r>
            <a:r>
              <a:rPr lang="ru-RU" sz="2400" b="1" i="1" dirty="0" err="1"/>
              <a:t>лишайниклар</a:t>
            </a:r>
            <a:r>
              <a:rPr lang="ru-RU" sz="2400" dirty="0"/>
              <a:t> </a:t>
            </a:r>
            <a:r>
              <a:rPr lang="ru-RU" sz="2400" dirty="0" err="1"/>
              <a:t>замбруғ</a:t>
            </a:r>
            <a:r>
              <a:rPr lang="ru-RU" sz="2400" dirty="0"/>
              <a:t> </a:t>
            </a:r>
            <a:r>
              <a:rPr lang="ru-RU" sz="2400" dirty="0" err="1"/>
              <a:t>ва</a:t>
            </a:r>
            <a:r>
              <a:rPr lang="ru-RU" sz="2400" dirty="0"/>
              <a:t> </a:t>
            </a:r>
            <a:r>
              <a:rPr lang="ru-RU" sz="2400" dirty="0" err="1"/>
              <a:t>сув</a:t>
            </a:r>
            <a:r>
              <a:rPr lang="ru-RU" sz="2400" dirty="0"/>
              <a:t> </a:t>
            </a:r>
            <a:r>
              <a:rPr lang="ru-RU" sz="2400" dirty="0" err="1"/>
              <a:t>ўтларининг</a:t>
            </a:r>
            <a:r>
              <a:rPr lang="ru-RU" sz="2400" dirty="0"/>
              <a:t> </a:t>
            </a:r>
            <a:r>
              <a:rPr lang="ru-RU" sz="2400" dirty="0" err="1"/>
              <a:t>симбиозидан</a:t>
            </a:r>
            <a:r>
              <a:rPr lang="ru-RU" sz="2400" dirty="0"/>
              <a:t> </a:t>
            </a:r>
            <a:r>
              <a:rPr lang="ru-RU" sz="2400" dirty="0" err="1"/>
              <a:t>иборат</a:t>
            </a:r>
            <a:r>
              <a:rPr lang="ru-RU" sz="2400" dirty="0"/>
              <a:t> </a:t>
            </a:r>
            <a:r>
              <a:rPr lang="ru-RU" sz="2400" dirty="0" err="1"/>
              <a:t>ўсимликлар</a:t>
            </a:r>
            <a:r>
              <a:rPr lang="ru-RU" sz="2400" dirty="0"/>
              <a:t> </a:t>
            </a:r>
            <a:r>
              <a:rPr lang="ru-RU" sz="2400" dirty="0" err="1"/>
              <a:t>гуруҳи</a:t>
            </a:r>
            <a:r>
              <a:rPr lang="ru-RU" sz="2400" dirty="0"/>
              <a:t> </a:t>
            </a:r>
            <a:r>
              <a:rPr lang="ru-RU" sz="2400" dirty="0" err="1"/>
              <a:t>ҳисобланади</a:t>
            </a:r>
            <a:r>
              <a:rPr lang="ru-RU" sz="2400" dirty="0"/>
              <a:t>. </a:t>
            </a:r>
            <a:endParaRPr lang="ru-RU" sz="2400" dirty="0" smtClean="0"/>
          </a:p>
          <a:p>
            <a:r>
              <a:rPr lang="ru-RU" sz="2400" dirty="0" err="1" smtClean="0"/>
              <a:t>Озуқавий</a:t>
            </a:r>
            <a:r>
              <a:rPr lang="ru-RU" sz="2400" dirty="0" smtClean="0"/>
              <a:t> </a:t>
            </a:r>
            <a:r>
              <a:rPr lang="ru-RU" sz="2400" dirty="0" err="1"/>
              <a:t>моҳияти</a:t>
            </a:r>
            <a:r>
              <a:rPr lang="ru-RU" sz="2400" dirty="0"/>
              <a:t> </a:t>
            </a:r>
            <a:r>
              <a:rPr lang="ru-RU" sz="2400" dirty="0" err="1"/>
              <a:t>жиҳатдан</a:t>
            </a:r>
            <a:r>
              <a:rPr lang="ru-RU" sz="2400" dirty="0"/>
              <a:t> улар </a:t>
            </a:r>
            <a:r>
              <a:rPr lang="ru-RU" sz="2400" dirty="0" err="1"/>
              <a:t>бизнинг</a:t>
            </a:r>
            <a:r>
              <a:rPr lang="ru-RU" sz="2400" dirty="0"/>
              <a:t> </a:t>
            </a:r>
            <a:r>
              <a:rPr lang="ru-RU" sz="2400" dirty="0" err="1"/>
              <a:t>яйловларимизда</a:t>
            </a:r>
            <a:r>
              <a:rPr lang="ru-RU" sz="2400" dirty="0"/>
              <a:t> </a:t>
            </a:r>
            <a:r>
              <a:rPr lang="ru-RU" sz="2400" dirty="0" err="1"/>
              <a:t>деярли</a:t>
            </a:r>
            <a:r>
              <a:rPr lang="ru-RU" sz="2400" dirty="0"/>
              <a:t> </a:t>
            </a:r>
            <a:r>
              <a:rPr lang="ru-RU" sz="2400" dirty="0" err="1"/>
              <a:t>аҳамиятга</a:t>
            </a:r>
            <a:r>
              <a:rPr lang="ru-RU" sz="2400" dirty="0"/>
              <a:t> </a:t>
            </a:r>
            <a:r>
              <a:rPr lang="ru-RU" sz="2400" dirty="0" err="1"/>
              <a:t>эга</a:t>
            </a:r>
            <a:r>
              <a:rPr lang="ru-RU" sz="2400" dirty="0"/>
              <a:t> </a:t>
            </a:r>
            <a:r>
              <a:rPr lang="ru-RU" sz="2400" dirty="0" err="1"/>
              <a:t>эмас</a:t>
            </a:r>
            <a:r>
              <a:rPr lang="ru-RU" sz="2400" dirty="0"/>
              <a:t>. </a:t>
            </a:r>
            <a:r>
              <a:rPr lang="ru-RU" sz="2400" dirty="0" err="1"/>
              <a:t>Иккинчидан</a:t>
            </a:r>
            <a:r>
              <a:rPr lang="ru-RU" sz="2400" dirty="0"/>
              <a:t>, Республика </a:t>
            </a:r>
            <a:r>
              <a:rPr lang="ru-RU" sz="2400" dirty="0" err="1"/>
              <a:t>яйловларида</a:t>
            </a:r>
            <a:r>
              <a:rPr lang="ru-RU" sz="2400" dirty="0"/>
              <a:t> </a:t>
            </a:r>
            <a:r>
              <a:rPr lang="ru-RU" sz="2400" dirty="0" err="1"/>
              <a:t>жуда</a:t>
            </a:r>
            <a:r>
              <a:rPr lang="ru-RU" sz="2400" dirty="0"/>
              <a:t> </a:t>
            </a:r>
            <a:r>
              <a:rPr lang="ru-RU" sz="2400" dirty="0" err="1"/>
              <a:t>оз</a:t>
            </a:r>
            <a:r>
              <a:rPr lang="ru-RU" sz="2400" dirty="0"/>
              <a:t> </a:t>
            </a:r>
            <a:r>
              <a:rPr lang="ru-RU" sz="2400" dirty="0" err="1"/>
              <a:t>турда</a:t>
            </a:r>
            <a:r>
              <a:rPr lang="ru-RU" sz="2400" dirty="0"/>
              <a:t> </a:t>
            </a:r>
            <a:r>
              <a:rPr lang="ru-RU" sz="2400" dirty="0" err="1"/>
              <a:t>учрайдиган</a:t>
            </a:r>
            <a:r>
              <a:rPr lang="ru-RU" sz="2400" dirty="0"/>
              <a:t> мох </a:t>
            </a:r>
            <a:r>
              <a:rPr lang="ru-RU" sz="2400" dirty="0" err="1"/>
              <a:t>ва</a:t>
            </a:r>
            <a:r>
              <a:rPr lang="ru-RU" sz="2400" dirty="0"/>
              <a:t> </a:t>
            </a:r>
            <a:r>
              <a:rPr lang="ru-RU" sz="2400" dirty="0" err="1"/>
              <a:t>лишайниклар</a:t>
            </a:r>
            <a:r>
              <a:rPr lang="ru-RU" sz="2400" dirty="0"/>
              <a:t> </a:t>
            </a:r>
            <a:r>
              <a:rPr lang="ru-RU" sz="2400" dirty="0" err="1"/>
              <a:t>деярли</a:t>
            </a:r>
            <a:r>
              <a:rPr lang="ru-RU" sz="2400" dirty="0"/>
              <a:t> </a:t>
            </a:r>
            <a:r>
              <a:rPr lang="ru-RU" sz="2400" dirty="0" err="1"/>
              <a:t>ейилмайди</a:t>
            </a:r>
            <a:r>
              <a:rPr lang="ru-RU" sz="2400" dirty="0"/>
              <a:t>.</a:t>
            </a:r>
          </a:p>
        </p:txBody>
      </p:sp>
      <p:pic>
        <p:nvPicPr>
          <p:cNvPr id="8193" name="Picture 1" descr="C:\ЮНЕСКО\Слайдлар\Ем хашак етиштириш\рАСМЛАР\Cetraria_islandica_2.0_R.jpg"/>
          <p:cNvPicPr>
            <a:picLocks noChangeAspect="1" noChangeArrowheads="1"/>
          </p:cNvPicPr>
          <p:nvPr/>
        </p:nvPicPr>
        <p:blipFill>
          <a:blip r:embed="rId2" cstate="print"/>
          <a:srcRect/>
          <a:stretch>
            <a:fillRect/>
          </a:stretch>
        </p:blipFill>
        <p:spPr bwMode="auto">
          <a:xfrm>
            <a:off x="428596" y="4000504"/>
            <a:ext cx="3000364" cy="2250649"/>
          </a:xfrm>
          <a:prstGeom prst="rect">
            <a:avLst/>
          </a:prstGeom>
          <a:noFill/>
        </p:spPr>
      </p:pic>
      <p:pic>
        <p:nvPicPr>
          <p:cNvPr id="8194" name="Picture 2" descr="C:\ЮНЕСКО\Слайдлар\Ем хашак етиштириш\рАСМЛАР\491foto_big.jpg"/>
          <p:cNvPicPr>
            <a:picLocks noChangeAspect="1" noChangeArrowheads="1"/>
          </p:cNvPicPr>
          <p:nvPr/>
        </p:nvPicPr>
        <p:blipFill>
          <a:blip r:embed="rId3"/>
          <a:srcRect/>
          <a:stretch>
            <a:fillRect/>
          </a:stretch>
        </p:blipFill>
        <p:spPr bwMode="auto">
          <a:xfrm>
            <a:off x="285720" y="1142984"/>
            <a:ext cx="3238523" cy="2428892"/>
          </a:xfrm>
          <a:prstGeom prst="rect">
            <a:avLst/>
          </a:prstGeom>
          <a:noFill/>
        </p:spPr>
      </p:pic>
    </p:spTree>
    <p:extLst>
      <p:ext uri="{BB962C8B-B14F-4D97-AF65-F5344CB8AC3E}">
        <p14:creationId xmlns:p14="http://schemas.microsoft.com/office/powerpoint/2010/main" xmlns="" val="39305142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Номер слайда 1"/>
          <p:cNvSpPr>
            <a:spLocks noGrp="1"/>
          </p:cNvSpPr>
          <p:nvPr>
            <p:ph type="sldNum" sz="quarter" idx="12"/>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EF9888D7-44B0-4CF3-ABD3-32A5C53358C9}" type="slidenum">
              <a:rPr lang="ru-RU" altLang="ru-RU" smtClean="0">
                <a:solidFill>
                  <a:schemeClr val="accent1"/>
                </a:solidFill>
                <a:latin typeface="Arial" panose="020B0604020202020204" pitchFamily="34" charset="0"/>
              </a:rPr>
              <a:pPr>
                <a:spcBef>
                  <a:spcPct val="0"/>
                </a:spcBef>
                <a:buClrTx/>
                <a:buSzTx/>
                <a:buFontTx/>
                <a:buNone/>
              </a:pPr>
              <a:t>25</a:t>
            </a:fld>
            <a:endParaRPr lang="ru-RU" altLang="ru-RU" smtClean="0">
              <a:solidFill>
                <a:schemeClr val="accent1"/>
              </a:solidFill>
              <a:latin typeface="Arial" panose="020B0604020202020204" pitchFamily="34" charset="0"/>
            </a:endParaRPr>
          </a:p>
        </p:txBody>
      </p:sp>
      <p:graphicFrame>
        <p:nvGraphicFramePr>
          <p:cNvPr id="3" name="Схема 2"/>
          <p:cNvGraphicFramePr/>
          <p:nvPr>
            <p:extLst>
              <p:ext uri="{D42A27DB-BD31-4B8C-83A1-F6EECF244321}">
                <p14:modId xmlns:p14="http://schemas.microsoft.com/office/powerpoint/2010/main" xmlns="" val="2359773873"/>
              </p:ext>
            </p:extLst>
          </p:nvPr>
        </p:nvGraphicFramePr>
        <p:xfrm>
          <a:off x="811028" y="1019293"/>
          <a:ext cx="7704856" cy="44979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388" name="Rectangle 2"/>
          <p:cNvSpPr txBox="1">
            <a:spLocks noChangeArrowheads="1"/>
          </p:cNvSpPr>
          <p:nvPr/>
        </p:nvSpPr>
        <p:spPr bwMode="auto">
          <a:xfrm>
            <a:off x="827088" y="260350"/>
            <a:ext cx="7489825" cy="720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uz-Cyrl-UZ" altLang="ru-RU" sz="2200" b="1">
                <a:solidFill>
                  <a:srgbClr val="0033CC"/>
                </a:solidFill>
                <a:latin typeface="Times New Roman" panose="02020603050405020304" pitchFamily="18" charset="0"/>
              </a:rPr>
              <a:t>ЎСИМЛИКЛАР БИОЛОГИЯСИНИНГ ШАКЛЛАНИШ ШАРОИТИ</a:t>
            </a:r>
            <a:endParaRPr lang="ru-RU" altLang="ru-RU" sz="2200" b="1">
              <a:solidFill>
                <a:srgbClr val="0033CC"/>
              </a:solidFill>
              <a:latin typeface="Times New Roman" panose="02020603050405020304" pitchFamily="18" charset="0"/>
            </a:endParaRPr>
          </a:p>
        </p:txBody>
      </p:sp>
    </p:spTree>
    <p:extLst>
      <p:ext uri="{BB962C8B-B14F-4D97-AF65-F5344CB8AC3E}">
        <p14:creationId xmlns:p14="http://schemas.microsoft.com/office/powerpoint/2010/main" xmlns="" val="27586351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116632"/>
            <a:ext cx="8208912" cy="707886"/>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Ҳар</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бир</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ўсимлик</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тури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ўз</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ҳаёти</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давомида</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бир</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неча</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даврни</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ўтайди</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Кўпчилик</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турларда</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бундай</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босқич</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асосан</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4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даврдан</a:t>
            </a:r>
            <a:r>
              <a:rPr lang="ru-RU" b="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 </a:t>
            </a:r>
            <a:r>
              <a:rPr lang="ru-RU" b="1" dirty="0" err="1">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a typeface="Calibri" panose="020F0502020204030204" pitchFamily="34" charset="0"/>
                <a:cs typeface="Times New Roman" panose="02020603050405020304" pitchFamily="18" charset="0"/>
              </a:rPr>
              <a:t>иборат</a:t>
            </a:r>
            <a:endParaRPr lang="ru-RU" b="1" dirty="0">
              <a:ln w="6600">
                <a:solidFill>
                  <a:schemeClr val="accent2"/>
                </a:solidFill>
                <a:prstDash val="solid"/>
              </a:ln>
              <a:solidFill>
                <a:srgbClr val="FFFFFF"/>
              </a:solidFill>
              <a:effectLst>
                <a:outerShdw dist="38100" dir="2700000" algn="tl" rotWithShape="0">
                  <a:schemeClr val="accent2"/>
                </a:outerShdw>
              </a:effectLst>
            </a:endParaRPr>
          </a:p>
        </p:txBody>
      </p:sp>
      <p:graphicFrame>
        <p:nvGraphicFramePr>
          <p:cNvPr id="3" name="Схема 2"/>
          <p:cNvGraphicFramePr/>
          <p:nvPr>
            <p:extLst>
              <p:ext uri="{D42A27DB-BD31-4B8C-83A1-F6EECF244321}">
                <p14:modId xmlns:p14="http://schemas.microsoft.com/office/powerpoint/2010/main" xmlns="" val="4139382226"/>
              </p:ext>
            </p:extLst>
          </p:nvPr>
        </p:nvGraphicFramePr>
        <p:xfrm>
          <a:off x="0" y="1397000"/>
          <a:ext cx="8964488" cy="4048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9649843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9634"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69635" name="Номер слайда 1"/>
          <p:cNvSpPr>
            <a:spLocks noGrp="1"/>
          </p:cNvSpPr>
          <p:nvPr>
            <p:ph type="sldNum" sz="quarter" idx="12"/>
          </p:nvPr>
        </p:nvSpPr>
        <p:spPr bwMode="auto">
          <a:noFill/>
          <a:ln>
            <a:miter lim="800000"/>
            <a:headEnd/>
            <a:tailEnd/>
          </a:ln>
        </p:spPr>
        <p:txBody>
          <a:bodyPr/>
          <a:lstStyle/>
          <a:p>
            <a:fld id="{D0C4D0DB-3525-4F32-B0CB-1DD69DB1C843}" type="slidenum">
              <a:rPr lang="ru-RU" altLang="ru-RU"/>
              <a:pPr/>
              <a:t>27</a:t>
            </a:fld>
            <a:endParaRPr lang="ru-RU" altLang="ru-RU"/>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e45a68b55159217ea44bf2328a8358052228ba"/>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11.xml.rels><?xml version="1.0" encoding="UTF-8" standalone="yes"?>
<Relationships xmlns="http://schemas.openxmlformats.org/package/2006/relationships"><Relationship Id="rId1" Type="http://schemas.openxmlformats.org/officeDocument/2006/relationships/image" Target="../media/image14.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1_Солнцестояние">
  <a:themeElements>
    <a:clrScheme name="Другая 2">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Изящная">
  <a:themeElements>
    <a:clrScheme name="Другая 5">
      <a:dk1>
        <a:srgbClr val="00B050"/>
      </a:dk1>
      <a:lt1>
        <a:srgbClr val="00B050"/>
      </a:lt1>
      <a:dk2>
        <a:srgbClr val="4F271C"/>
      </a:dk2>
      <a:lt2>
        <a:srgbClr val="E7DEC9"/>
      </a:lt2>
      <a:accent1>
        <a:srgbClr val="00B050"/>
      </a:accent1>
      <a:accent2>
        <a:srgbClr val="FEB80A"/>
      </a:accent2>
      <a:accent3>
        <a:srgbClr val="C32D2E"/>
      </a:accent3>
      <a:accent4>
        <a:srgbClr val="84AA33"/>
      </a:accent4>
      <a:accent5>
        <a:srgbClr val="36FF91"/>
      </a:accent5>
      <a:accent6>
        <a:srgbClr val="475A8D"/>
      </a:accent6>
      <a:hlink>
        <a:srgbClr val="8DC765"/>
      </a:hlink>
      <a:folHlink>
        <a:srgbClr val="AA8A14"/>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0.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1.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4.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Facet</Template>
  <TotalTime>1537</TotalTime>
  <Words>987</Words>
  <Application>Microsoft Office PowerPoint</Application>
  <PresentationFormat>Экран (4:3)</PresentationFormat>
  <Paragraphs>226</Paragraphs>
  <Slides>27</Slides>
  <Notes>1</Notes>
  <HiddenSlides>0</HiddenSlides>
  <MMClips>0</MMClips>
  <ScaleCrop>false</ScaleCrop>
  <HeadingPairs>
    <vt:vector size="4" baseType="variant">
      <vt:variant>
        <vt:lpstr>Тема</vt:lpstr>
      </vt:variant>
      <vt:variant>
        <vt:i4>11</vt:i4>
      </vt:variant>
      <vt:variant>
        <vt:lpstr>Заголовки слайдов</vt:lpstr>
      </vt:variant>
      <vt:variant>
        <vt:i4>27</vt:i4>
      </vt:variant>
    </vt:vector>
  </HeadingPairs>
  <TitlesOfParts>
    <vt:vector size="38" baseType="lpstr">
      <vt:lpstr>Грань</vt:lpstr>
      <vt:lpstr>Поток</vt:lpstr>
      <vt:lpstr>Трек</vt:lpstr>
      <vt:lpstr>Эркер</vt:lpstr>
      <vt:lpstr>Солнцестояние</vt:lpstr>
      <vt:lpstr>1_Солнцестояние</vt:lpstr>
      <vt:lpstr>Изящная</vt:lpstr>
      <vt:lpstr>Тема Office</vt:lpstr>
      <vt:lpstr>1_Грань</vt:lpstr>
      <vt:lpstr>2_Грань</vt:lpstr>
      <vt:lpstr>Интеграл</vt:lpstr>
      <vt:lpstr>Андижон қишлоқ хўжалик институти </vt:lpstr>
      <vt:lpstr>Слайд 2</vt:lpstr>
      <vt:lpstr>Яйловшунослик  фанининг  мақсади,  вазифалари,  қисқача  тарихи</vt:lpstr>
      <vt:lpstr>Слайд 4</vt:lpstr>
      <vt:lpstr>Фаннинг мақсади</vt:lpstr>
      <vt:lpstr>Слайд 6</vt:lpstr>
      <vt:lpstr>Слайд 7</vt:lpstr>
      <vt:lpstr>Слайд 8</vt:lpstr>
      <vt:lpstr>Слайд 9</vt:lpstr>
      <vt:lpstr>Яйловшунослик фанининг шаклланиш ва ривожланишининг қисқача тарихи.</vt:lpstr>
      <vt:lpstr>ҚОРАКЎЛЧИЛИК ЯЙЛОВЛАРИНИ ЎРГАНИШНИ БОСҚИЧЛАРИ </vt:lpstr>
      <vt:lpstr>Табиий яйлов майдонларини инвентаризациялаш.</vt:lpstr>
      <vt:lpstr>Слайд 13</vt:lpstr>
      <vt:lpstr>Слайд 14</vt:lpstr>
      <vt:lpstr>Слайд 15</vt:lpstr>
      <vt:lpstr>Слайд 16</vt:lpstr>
      <vt:lpstr>Слайд 17</vt:lpstr>
      <vt:lpstr>Слайд 18</vt:lpstr>
      <vt:lpstr>Дарахтлар</vt:lpstr>
      <vt:lpstr> Буталар</vt:lpstr>
      <vt:lpstr>Ярим буталар </vt:lpstr>
      <vt:lpstr>Кўп йиллик ўтлар</vt:lpstr>
      <vt:lpstr>Слайд 23</vt:lpstr>
      <vt:lpstr> Мох ва лишайниклар</vt:lpstr>
      <vt:lpstr>Слайд 25</vt:lpstr>
      <vt:lpstr>Слайд 26</vt:lpstr>
      <vt:lpstr>Слайд 27</vt:lpstr>
    </vt:vector>
  </TitlesOfParts>
  <Company>Work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304</cp:revision>
  <dcterms:created xsi:type="dcterms:W3CDTF">2006-02-18T09:24:02Z</dcterms:created>
  <dcterms:modified xsi:type="dcterms:W3CDTF">2017-10-12T09:47:44Z</dcterms:modified>
</cp:coreProperties>
</file>