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slideLayouts/slideLayout86.xml" ContentType="application/vnd.openxmlformats-officedocument.presentationml.slideLayout+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diagrams/quickStyle2.xml" ContentType="application/vnd.openxmlformats-officedocument.drawingml.diagramStyl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Override PartName="/ppt/slideLayouts/slideLayout82.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s/slide10.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diagrams/layout1.xml" ContentType="application/vnd.openxmlformats-officedocument.drawingml.diagramLayout+xml"/>
  <Override PartName="/ppt/diagrams/data2.xml" ContentType="application/vnd.openxmlformats-officedocument.drawingml.diagramData+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slideLayouts/slideLayout69.xml" ContentType="application/vnd.openxmlformats-officedocument.presentationml.slideLayout+xml"/>
  <Override PartName="/ppt/theme/theme6.xml" ContentType="application/vnd.openxmlformats-officedocument.theme+xml"/>
  <Override PartName="/ppt/slideLayouts/slideLayout87.xml" ContentType="application/vnd.openxmlformats-officedocument.presentationml.slideLayout+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58.xml" ContentType="application/vnd.openxmlformats-officedocument.presentationml.slideLayout+xml"/>
  <Override PartName="/ppt/slideLayouts/slideLayout76.xml" ContentType="application/vnd.openxmlformats-officedocument.presentationml.slideLayout+xml"/>
  <Override PartName="/ppt/notesSlides/notesSlide3.xml" ContentType="application/vnd.openxmlformats-officedocument.presentationml.notes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65.xml" ContentType="application/vnd.openxmlformats-officedocument.presentationml.slideLayout+xml"/>
  <Override PartName="/ppt/slideLayouts/slideLayout83.xml" ContentType="application/vnd.openxmlformats-officedocument.presentationml.slideLayout+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63.xml" ContentType="application/vnd.openxmlformats-officedocument.presentationml.slideLayout+xml"/>
  <Override PartName="/ppt/slideLayouts/slideLayout72.xml" ContentType="application/vnd.openxmlformats-officedocument.presentationml.slideLayout+xml"/>
  <Override PartName="/ppt/slideLayouts/slideLayout81.xml" ContentType="application/vnd.openxmlformats-officedocument.presentationml.slideLayout+xml"/>
  <Default Extension="jpeg" ContentType="image/jpeg"/>
  <Override PartName="/ppt/slideLayouts/slideLayout90.xml" ContentType="application/vnd.openxmlformats-officedocument.presentationml.slideLayout+xml"/>
  <Override PartName="/ppt/slideLayouts/slideLayout92.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61.xml" ContentType="application/vnd.openxmlformats-officedocument.presentationml.slideLayout+xml"/>
  <Override PartName="/ppt/slideLayouts/slideLayout70.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slideMasters/slideMaster7.xml" ContentType="application/vnd.openxmlformats-officedocument.presentationml.slideMaster+xml"/>
  <Override PartName="/ppt/diagrams/data3.xml" ContentType="application/vnd.openxmlformats-officedocument.drawingml.diagramData+xml"/>
  <Override PartName="/ppt/slideMasters/slideMaster5.xml" ContentType="application/vnd.openxmlformats-officedocument.presentationml.slideMaster+xml"/>
  <Override PartName="/ppt/slides/slide8.xml" ContentType="application/vnd.openxmlformats-officedocument.presentationml.slide+xml"/>
  <Override PartName="/ppt/slideLayouts/slideLayout59.xml" ContentType="application/vnd.openxmlformats-officedocument.presentationml.slideLayout+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slideLayouts/slideLayout88.xml" ContentType="application/vnd.openxmlformats-officedocument.presentationml.slideLayout+xml"/>
  <Override PartName="/ppt/theme/theme7.xml" ContentType="application/vnd.openxmlformats-officedocument.theme+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91.xml" ContentType="application/vnd.openxmlformats-officedocument.presentationml.slideLayout+xml"/>
  <Default Extension="rels" ContentType="application/vnd.openxmlformats-package.relationships+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diagrams/layout3.xml" ContentType="application/vnd.openxmlformats-officedocument.drawingml.diagramLayout+xml"/>
  <Override PartName="/ppt/slideMasters/slideMaster6.xml" ContentType="application/vnd.openxmlformats-officedocument.presentationml.slideMaster+xml"/>
  <Override PartName="/ppt/slideLayouts/slideLayout89.xml" ContentType="application/vnd.openxmlformats-officedocument.presentationml.slideLayout+xml"/>
  <Override PartName="/ppt/theme/theme8.xml" ContentType="application/vnd.openxmlformats-officedocument.theme+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slideMasters/slideMaster2.xml" ContentType="application/vnd.openxmlformats-officedocument.presentationml.slideMaster+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notesSlides/notesSlide1.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3" r:id="rId1"/>
    <p:sldMasterId id="2147483807" r:id="rId2"/>
    <p:sldMasterId id="2147483836" r:id="rId3"/>
    <p:sldMasterId id="2147483853" r:id="rId4"/>
    <p:sldMasterId id="2147483865" r:id="rId5"/>
    <p:sldMasterId id="2147483877" r:id="rId6"/>
    <p:sldMasterId id="2147483889" r:id="rId7"/>
  </p:sldMasterIdLst>
  <p:notesMasterIdLst>
    <p:notesMasterId r:id="rId26"/>
  </p:notesMasterIdLst>
  <p:sldIdLst>
    <p:sldId id="261" r:id="rId8"/>
    <p:sldId id="322" r:id="rId9"/>
    <p:sldId id="279" r:id="rId10"/>
    <p:sldId id="326" r:id="rId11"/>
    <p:sldId id="295" r:id="rId12"/>
    <p:sldId id="294" r:id="rId13"/>
    <p:sldId id="299" r:id="rId14"/>
    <p:sldId id="298" r:id="rId15"/>
    <p:sldId id="327" r:id="rId16"/>
    <p:sldId id="328" r:id="rId17"/>
    <p:sldId id="329" r:id="rId18"/>
    <p:sldId id="330" r:id="rId19"/>
    <p:sldId id="331" r:id="rId20"/>
    <p:sldId id="332" r:id="rId21"/>
    <p:sldId id="333" r:id="rId22"/>
    <p:sldId id="337" r:id="rId23"/>
    <p:sldId id="334" r:id="rId24"/>
    <p:sldId id="275" r:id="rId25"/>
  </p:sldIdLst>
  <p:sldSz cx="9144000" cy="6858000" type="screen4x3"/>
  <p:notesSz cx="6858000" cy="9144000"/>
  <p:custDataLst>
    <p:tags r:id="rId27"/>
  </p:custDataLst>
  <p:defaultTextStyle>
    <a:defPPr>
      <a:defRPr lang="ru-RU"/>
    </a:defPPr>
    <a:lvl1pPr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5pPr>
    <a:lvl6pPr marL="2286000" algn="l" defTabSz="914400" rtl="0" eaLnBrk="1" latinLnBrk="0" hangingPunct="1">
      <a:defRPr sz="1400" kern="1200">
        <a:solidFill>
          <a:schemeClr val="tx1"/>
        </a:solidFill>
        <a:latin typeface="Times New Roman" panose="02020603050405020304" pitchFamily="18" charset="0"/>
        <a:ea typeface="+mn-ea"/>
        <a:cs typeface="+mn-cs"/>
      </a:defRPr>
    </a:lvl6pPr>
    <a:lvl7pPr marL="2743200" algn="l" defTabSz="914400" rtl="0" eaLnBrk="1" latinLnBrk="0" hangingPunct="1">
      <a:defRPr sz="1400" kern="1200">
        <a:solidFill>
          <a:schemeClr val="tx1"/>
        </a:solidFill>
        <a:latin typeface="Times New Roman" panose="02020603050405020304" pitchFamily="18" charset="0"/>
        <a:ea typeface="+mn-ea"/>
        <a:cs typeface="+mn-cs"/>
      </a:defRPr>
    </a:lvl7pPr>
    <a:lvl8pPr marL="3200400" algn="l" defTabSz="914400" rtl="0" eaLnBrk="1" latinLnBrk="0" hangingPunct="1">
      <a:defRPr sz="1400" kern="1200">
        <a:solidFill>
          <a:schemeClr val="tx1"/>
        </a:solidFill>
        <a:latin typeface="Times New Roman" panose="02020603050405020304" pitchFamily="18" charset="0"/>
        <a:ea typeface="+mn-ea"/>
        <a:cs typeface="+mn-cs"/>
      </a:defRPr>
    </a:lvl8pPr>
    <a:lvl9pPr marL="3657600" algn="l" defTabSz="914400" rtl="0" eaLnBrk="1" latinLnBrk="0" hangingPunct="1">
      <a:defRPr sz="1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windows-1251"/>
  <p:clrMru>
    <a:srgbClr val="0000FF"/>
    <a:srgbClr val="FFFF99"/>
    <a:srgbClr val="00FF00"/>
    <a:srgbClr val="FF0000"/>
    <a:srgbClr val="FF6699"/>
    <a:srgbClr val="F9FEBE"/>
    <a:srgbClr val="BB4A0B"/>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A107856-5554-42FB-B03E-39F5DBC370BA}" styleName="Средний стиль 4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69CF1AB2-1976-4502-BF36-3FF5EA218861}" styleName="Средний стиль 4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9852" autoAdjust="0"/>
    <p:restoredTop sz="94660"/>
  </p:normalViewPr>
  <p:slideViewPr>
    <p:cSldViewPr>
      <p:cViewPr>
        <p:scale>
          <a:sx n="66" d="100"/>
          <a:sy n="66" d="100"/>
        </p:scale>
        <p:origin x="-1638"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4.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presProps" Target="pres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tags" Target="tags/tag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047A81B-11A6-4F6B-B3A2-85482BE29A57}" type="doc">
      <dgm:prSet loTypeId="urn:microsoft.com/office/officeart/2005/8/layout/vList5" loCatId="list" qsTypeId="urn:microsoft.com/office/officeart/2005/8/quickstyle/3d1" qsCatId="3D" csTypeId="urn:microsoft.com/office/officeart/2005/8/colors/colorful4" csCatId="colorful" phldr="1"/>
      <dgm:spPr/>
      <dgm:t>
        <a:bodyPr/>
        <a:lstStyle/>
        <a:p>
          <a:endParaRPr lang="ru-RU"/>
        </a:p>
      </dgm:t>
    </dgm:pt>
    <dgm:pt modelId="{5047CDBD-5B93-4DF5-8C66-ACE083B762E5}">
      <dgm:prSet custT="1"/>
      <dgm:spPr/>
      <dgm:t>
        <a:bodyPr/>
        <a:lstStyle/>
        <a:p>
          <a:pPr rtl="0"/>
          <a:r>
            <a:rPr lang="uz-Cyrl-UZ" sz="1800" smtClean="0"/>
            <a:t>1.Қоракўлчилик худудларининг озуқа заҳиралари фойдаланиш нуктаи назаридан мавсумий ҳарактерга эга;</a:t>
          </a:r>
          <a:endParaRPr lang="ru-RU" sz="1800"/>
        </a:p>
      </dgm:t>
    </dgm:pt>
    <dgm:pt modelId="{43003907-558A-4F08-830C-DA51DC9FB463}" type="parTrans" cxnId="{A67074FD-6EF1-4B65-85F4-758EED4EC85F}">
      <dgm:prSet/>
      <dgm:spPr/>
      <dgm:t>
        <a:bodyPr/>
        <a:lstStyle/>
        <a:p>
          <a:endParaRPr lang="ru-RU" sz="1600"/>
        </a:p>
      </dgm:t>
    </dgm:pt>
    <dgm:pt modelId="{1EE08D50-057C-4802-A3FC-E36A97F891EA}" type="sibTrans" cxnId="{A67074FD-6EF1-4B65-85F4-758EED4EC85F}">
      <dgm:prSet/>
      <dgm:spPr/>
      <dgm:t>
        <a:bodyPr/>
        <a:lstStyle/>
        <a:p>
          <a:endParaRPr lang="ru-RU" sz="1600"/>
        </a:p>
      </dgm:t>
    </dgm:pt>
    <dgm:pt modelId="{4ABA974F-64BA-4AA0-8859-E7B013C02A68}">
      <dgm:prSet custT="1"/>
      <dgm:spPr/>
      <dgm:t>
        <a:bodyPr/>
        <a:lstStyle/>
        <a:p>
          <a:pPr rtl="0"/>
          <a:r>
            <a:rPr lang="uz-Cyrl-UZ" sz="1600" smtClean="0"/>
            <a:t>2.Яйловнинг озуқа заҳиралари йиллар ва йил мавсумлари бўйлаб ўта ўзгарувчан;</a:t>
          </a:r>
          <a:endParaRPr lang="ru-RU" sz="1600"/>
        </a:p>
      </dgm:t>
    </dgm:pt>
    <dgm:pt modelId="{54588202-32D7-46D3-848B-8F29B756A867}" type="parTrans" cxnId="{14ECAC61-1CEA-4F8F-A9A2-B5F706061864}">
      <dgm:prSet/>
      <dgm:spPr/>
      <dgm:t>
        <a:bodyPr/>
        <a:lstStyle/>
        <a:p>
          <a:endParaRPr lang="ru-RU" sz="1600"/>
        </a:p>
      </dgm:t>
    </dgm:pt>
    <dgm:pt modelId="{D799F6E8-F974-45AE-B217-49BEE8A75C48}" type="sibTrans" cxnId="{14ECAC61-1CEA-4F8F-A9A2-B5F706061864}">
      <dgm:prSet/>
      <dgm:spPr/>
      <dgm:t>
        <a:bodyPr/>
        <a:lstStyle/>
        <a:p>
          <a:endParaRPr lang="ru-RU" sz="1600"/>
        </a:p>
      </dgm:t>
    </dgm:pt>
    <dgm:pt modelId="{66C80429-B11B-4AA9-875A-8AA46E200815}">
      <dgm:prSet custT="1"/>
      <dgm:spPr/>
      <dgm:t>
        <a:bodyPr/>
        <a:lstStyle/>
        <a:p>
          <a:pPr rtl="0"/>
          <a:r>
            <a:rPr lang="uz-Cyrl-UZ" sz="1600" smtClean="0"/>
            <a:t>3.Яйловлардан унумли фойдаланишнинг муҳим шарт- шароитларидан бири уларнинг сув манбаи (кудуқ кувур, скважина, водопровод) билан таъминланиши ҳисобланади.</a:t>
          </a:r>
          <a:endParaRPr lang="ru-RU" sz="1600"/>
        </a:p>
      </dgm:t>
    </dgm:pt>
    <dgm:pt modelId="{BDBEE886-9CCC-4483-B975-9D6B61667960}" type="parTrans" cxnId="{80DBCDF6-BA66-482F-8E7D-642582CF7587}">
      <dgm:prSet/>
      <dgm:spPr/>
      <dgm:t>
        <a:bodyPr/>
        <a:lstStyle/>
        <a:p>
          <a:endParaRPr lang="ru-RU" sz="1600"/>
        </a:p>
      </dgm:t>
    </dgm:pt>
    <dgm:pt modelId="{D72A6162-E4E2-4FCC-9F3C-A0824BC28866}" type="sibTrans" cxnId="{80DBCDF6-BA66-482F-8E7D-642582CF7587}">
      <dgm:prSet/>
      <dgm:spPr/>
      <dgm:t>
        <a:bodyPr/>
        <a:lstStyle/>
        <a:p>
          <a:endParaRPr lang="ru-RU" sz="1600"/>
        </a:p>
      </dgm:t>
    </dgm:pt>
    <dgm:pt modelId="{26547CCA-1E38-4CA7-9157-D7A01EE9977B}">
      <dgm:prSet custT="1"/>
      <dgm:spPr/>
      <dgm:t>
        <a:bodyPr/>
        <a:lstStyle/>
        <a:p>
          <a:pPr rtl="0"/>
          <a:r>
            <a:rPr lang="uz-Cyrl-UZ" sz="1600" smtClean="0"/>
            <a:t>4.Об-ҳаво ноқулай келганлиги оқибатида озуқа заҳиралари танкислиги сабабли чорва молларининг асосий боқиш худудларидан вақтинчалик бошқа худуд ёки бошқа яйлов майдонларига кучирилишининг зарурлиги.</a:t>
          </a:r>
          <a:endParaRPr lang="ru-RU" sz="1600"/>
        </a:p>
      </dgm:t>
    </dgm:pt>
    <dgm:pt modelId="{29AE9BA3-5A45-4A71-A812-85E20ECC398B}" type="parTrans" cxnId="{956D5445-81AD-4DD5-A840-1500827C04F7}">
      <dgm:prSet/>
      <dgm:spPr/>
      <dgm:t>
        <a:bodyPr/>
        <a:lstStyle/>
        <a:p>
          <a:endParaRPr lang="ru-RU" sz="1600"/>
        </a:p>
      </dgm:t>
    </dgm:pt>
    <dgm:pt modelId="{C0AA0A8D-FF2F-4EAB-9509-26C64FBFB5AB}" type="sibTrans" cxnId="{956D5445-81AD-4DD5-A840-1500827C04F7}">
      <dgm:prSet/>
      <dgm:spPr/>
      <dgm:t>
        <a:bodyPr/>
        <a:lstStyle/>
        <a:p>
          <a:endParaRPr lang="ru-RU" sz="1600"/>
        </a:p>
      </dgm:t>
    </dgm:pt>
    <dgm:pt modelId="{F053D5DD-2CD5-435D-BE1E-D94D401092EB}" type="pres">
      <dgm:prSet presAssocID="{6047A81B-11A6-4F6B-B3A2-85482BE29A57}" presName="Name0" presStyleCnt="0">
        <dgm:presLayoutVars>
          <dgm:dir/>
          <dgm:animLvl val="lvl"/>
          <dgm:resizeHandles val="exact"/>
        </dgm:presLayoutVars>
      </dgm:prSet>
      <dgm:spPr/>
    </dgm:pt>
    <dgm:pt modelId="{176F24F6-C50D-4E9B-8081-D491B436BD31}" type="pres">
      <dgm:prSet presAssocID="{5047CDBD-5B93-4DF5-8C66-ACE083B762E5}" presName="linNode" presStyleCnt="0"/>
      <dgm:spPr/>
    </dgm:pt>
    <dgm:pt modelId="{31C910A7-599C-4057-8630-88276CBDAAAF}" type="pres">
      <dgm:prSet presAssocID="{5047CDBD-5B93-4DF5-8C66-ACE083B762E5}" presName="parentText" presStyleLbl="node1" presStyleIdx="0" presStyleCnt="4" custScaleX="277778">
        <dgm:presLayoutVars>
          <dgm:chMax val="1"/>
          <dgm:bulletEnabled val="1"/>
        </dgm:presLayoutVars>
      </dgm:prSet>
      <dgm:spPr/>
    </dgm:pt>
    <dgm:pt modelId="{C0F21C7C-A62E-49D9-B06F-C2A52DBF7C31}" type="pres">
      <dgm:prSet presAssocID="{1EE08D50-057C-4802-A3FC-E36A97F891EA}" presName="sp" presStyleCnt="0"/>
      <dgm:spPr/>
    </dgm:pt>
    <dgm:pt modelId="{0AF88F6E-8615-472C-961D-CBF27150FD90}" type="pres">
      <dgm:prSet presAssocID="{4ABA974F-64BA-4AA0-8859-E7B013C02A68}" presName="linNode" presStyleCnt="0"/>
      <dgm:spPr/>
    </dgm:pt>
    <dgm:pt modelId="{F05AD3AF-DD67-417F-B387-7CB764BD3383}" type="pres">
      <dgm:prSet presAssocID="{4ABA974F-64BA-4AA0-8859-E7B013C02A68}" presName="parentText" presStyleLbl="node1" presStyleIdx="1" presStyleCnt="4" custScaleX="277778">
        <dgm:presLayoutVars>
          <dgm:chMax val="1"/>
          <dgm:bulletEnabled val="1"/>
        </dgm:presLayoutVars>
      </dgm:prSet>
      <dgm:spPr/>
    </dgm:pt>
    <dgm:pt modelId="{29CC3E3F-2B3B-45E5-BD3C-20040EB791E6}" type="pres">
      <dgm:prSet presAssocID="{D799F6E8-F974-45AE-B217-49BEE8A75C48}" presName="sp" presStyleCnt="0"/>
      <dgm:spPr/>
    </dgm:pt>
    <dgm:pt modelId="{4BCEE8A6-5C67-4A08-84AF-8527BD57B41F}" type="pres">
      <dgm:prSet presAssocID="{66C80429-B11B-4AA9-875A-8AA46E200815}" presName="linNode" presStyleCnt="0"/>
      <dgm:spPr/>
    </dgm:pt>
    <dgm:pt modelId="{1E7B8214-8BFF-40A4-9B71-1B75E92772E2}" type="pres">
      <dgm:prSet presAssocID="{66C80429-B11B-4AA9-875A-8AA46E200815}" presName="parentText" presStyleLbl="node1" presStyleIdx="2" presStyleCnt="4" custScaleX="277778">
        <dgm:presLayoutVars>
          <dgm:chMax val="1"/>
          <dgm:bulletEnabled val="1"/>
        </dgm:presLayoutVars>
      </dgm:prSet>
      <dgm:spPr/>
    </dgm:pt>
    <dgm:pt modelId="{2D57DB70-E139-4FB8-96D2-3CBBF552E1EB}" type="pres">
      <dgm:prSet presAssocID="{D72A6162-E4E2-4FCC-9F3C-A0824BC28866}" presName="sp" presStyleCnt="0"/>
      <dgm:spPr/>
    </dgm:pt>
    <dgm:pt modelId="{BABA644C-9671-4F7F-9141-876537553499}" type="pres">
      <dgm:prSet presAssocID="{26547CCA-1E38-4CA7-9157-D7A01EE9977B}" presName="linNode" presStyleCnt="0"/>
      <dgm:spPr/>
    </dgm:pt>
    <dgm:pt modelId="{4F34E2A2-A063-4DF2-97FC-4C60E123FB88}" type="pres">
      <dgm:prSet presAssocID="{26547CCA-1E38-4CA7-9157-D7A01EE9977B}" presName="parentText" presStyleLbl="node1" presStyleIdx="3" presStyleCnt="4" custScaleX="277778">
        <dgm:presLayoutVars>
          <dgm:chMax val="1"/>
          <dgm:bulletEnabled val="1"/>
        </dgm:presLayoutVars>
      </dgm:prSet>
      <dgm:spPr/>
    </dgm:pt>
  </dgm:ptLst>
  <dgm:cxnLst>
    <dgm:cxn modelId="{092FFD5E-A621-4577-A3D7-55EA11A2BF79}" type="presOf" srcId="{6047A81B-11A6-4F6B-B3A2-85482BE29A57}" destId="{F053D5DD-2CD5-435D-BE1E-D94D401092EB}" srcOrd="0" destOrd="0" presId="urn:microsoft.com/office/officeart/2005/8/layout/vList5"/>
    <dgm:cxn modelId="{EB9A24D8-DD70-4CAF-B48E-5FB3EFE4E969}" type="presOf" srcId="{66C80429-B11B-4AA9-875A-8AA46E200815}" destId="{1E7B8214-8BFF-40A4-9B71-1B75E92772E2}" srcOrd="0" destOrd="0" presId="urn:microsoft.com/office/officeart/2005/8/layout/vList5"/>
    <dgm:cxn modelId="{BC961C78-CAC7-4032-B443-7148AB4DF68D}" type="presOf" srcId="{5047CDBD-5B93-4DF5-8C66-ACE083B762E5}" destId="{31C910A7-599C-4057-8630-88276CBDAAAF}" srcOrd="0" destOrd="0" presId="urn:microsoft.com/office/officeart/2005/8/layout/vList5"/>
    <dgm:cxn modelId="{80DBCDF6-BA66-482F-8E7D-642582CF7587}" srcId="{6047A81B-11A6-4F6B-B3A2-85482BE29A57}" destId="{66C80429-B11B-4AA9-875A-8AA46E200815}" srcOrd="2" destOrd="0" parTransId="{BDBEE886-9CCC-4483-B975-9D6B61667960}" sibTransId="{D72A6162-E4E2-4FCC-9F3C-A0824BC28866}"/>
    <dgm:cxn modelId="{14ECAC61-1CEA-4F8F-A9A2-B5F706061864}" srcId="{6047A81B-11A6-4F6B-B3A2-85482BE29A57}" destId="{4ABA974F-64BA-4AA0-8859-E7B013C02A68}" srcOrd="1" destOrd="0" parTransId="{54588202-32D7-46D3-848B-8F29B756A867}" sibTransId="{D799F6E8-F974-45AE-B217-49BEE8A75C48}"/>
    <dgm:cxn modelId="{956D5445-81AD-4DD5-A840-1500827C04F7}" srcId="{6047A81B-11A6-4F6B-B3A2-85482BE29A57}" destId="{26547CCA-1E38-4CA7-9157-D7A01EE9977B}" srcOrd="3" destOrd="0" parTransId="{29AE9BA3-5A45-4A71-A812-85E20ECC398B}" sibTransId="{C0AA0A8D-FF2F-4EAB-9509-26C64FBFB5AB}"/>
    <dgm:cxn modelId="{C29BF817-E634-4B01-9E80-F4471F87EAD7}" type="presOf" srcId="{4ABA974F-64BA-4AA0-8859-E7B013C02A68}" destId="{F05AD3AF-DD67-417F-B387-7CB764BD3383}" srcOrd="0" destOrd="0" presId="urn:microsoft.com/office/officeart/2005/8/layout/vList5"/>
    <dgm:cxn modelId="{A67074FD-6EF1-4B65-85F4-758EED4EC85F}" srcId="{6047A81B-11A6-4F6B-B3A2-85482BE29A57}" destId="{5047CDBD-5B93-4DF5-8C66-ACE083B762E5}" srcOrd="0" destOrd="0" parTransId="{43003907-558A-4F08-830C-DA51DC9FB463}" sibTransId="{1EE08D50-057C-4802-A3FC-E36A97F891EA}"/>
    <dgm:cxn modelId="{5A873636-BD69-4259-A789-ADD63E890F3E}" type="presOf" srcId="{26547CCA-1E38-4CA7-9157-D7A01EE9977B}" destId="{4F34E2A2-A063-4DF2-97FC-4C60E123FB88}" srcOrd="0" destOrd="0" presId="urn:microsoft.com/office/officeart/2005/8/layout/vList5"/>
    <dgm:cxn modelId="{8DCE1DDE-2772-4835-A8A8-EF583B5B915D}" type="presParOf" srcId="{F053D5DD-2CD5-435D-BE1E-D94D401092EB}" destId="{176F24F6-C50D-4E9B-8081-D491B436BD31}" srcOrd="0" destOrd="0" presId="urn:microsoft.com/office/officeart/2005/8/layout/vList5"/>
    <dgm:cxn modelId="{F80A7601-872D-402E-B76B-F9DFD15FEDCE}" type="presParOf" srcId="{176F24F6-C50D-4E9B-8081-D491B436BD31}" destId="{31C910A7-599C-4057-8630-88276CBDAAAF}" srcOrd="0" destOrd="0" presId="urn:microsoft.com/office/officeart/2005/8/layout/vList5"/>
    <dgm:cxn modelId="{E90C133F-F665-433E-954D-2B90525A5B72}" type="presParOf" srcId="{F053D5DD-2CD5-435D-BE1E-D94D401092EB}" destId="{C0F21C7C-A62E-49D9-B06F-C2A52DBF7C31}" srcOrd="1" destOrd="0" presId="urn:microsoft.com/office/officeart/2005/8/layout/vList5"/>
    <dgm:cxn modelId="{DE3CC6E7-D561-46E2-980E-81BDDEB298DD}" type="presParOf" srcId="{F053D5DD-2CD5-435D-BE1E-D94D401092EB}" destId="{0AF88F6E-8615-472C-961D-CBF27150FD90}" srcOrd="2" destOrd="0" presId="urn:microsoft.com/office/officeart/2005/8/layout/vList5"/>
    <dgm:cxn modelId="{1F0E60A3-5044-42EC-92B7-D04023987DFE}" type="presParOf" srcId="{0AF88F6E-8615-472C-961D-CBF27150FD90}" destId="{F05AD3AF-DD67-417F-B387-7CB764BD3383}" srcOrd="0" destOrd="0" presId="urn:microsoft.com/office/officeart/2005/8/layout/vList5"/>
    <dgm:cxn modelId="{AB92FCBC-36CD-4B6E-BB01-35A5D8D65D80}" type="presParOf" srcId="{F053D5DD-2CD5-435D-BE1E-D94D401092EB}" destId="{29CC3E3F-2B3B-45E5-BD3C-20040EB791E6}" srcOrd="3" destOrd="0" presId="urn:microsoft.com/office/officeart/2005/8/layout/vList5"/>
    <dgm:cxn modelId="{279E670B-B078-4F39-A268-F1AE76FCAD0D}" type="presParOf" srcId="{F053D5DD-2CD5-435D-BE1E-D94D401092EB}" destId="{4BCEE8A6-5C67-4A08-84AF-8527BD57B41F}" srcOrd="4" destOrd="0" presId="urn:microsoft.com/office/officeart/2005/8/layout/vList5"/>
    <dgm:cxn modelId="{96F97DEE-0F25-435C-BA1B-F90CC5E8EC1F}" type="presParOf" srcId="{4BCEE8A6-5C67-4A08-84AF-8527BD57B41F}" destId="{1E7B8214-8BFF-40A4-9B71-1B75E92772E2}" srcOrd="0" destOrd="0" presId="urn:microsoft.com/office/officeart/2005/8/layout/vList5"/>
    <dgm:cxn modelId="{0CC55958-0CAF-4625-A3D3-4C4993D66EFB}" type="presParOf" srcId="{F053D5DD-2CD5-435D-BE1E-D94D401092EB}" destId="{2D57DB70-E139-4FB8-96D2-3CBBF552E1EB}" srcOrd="5" destOrd="0" presId="urn:microsoft.com/office/officeart/2005/8/layout/vList5"/>
    <dgm:cxn modelId="{9BC237E9-2C5B-4928-8E12-5A21A2286572}" type="presParOf" srcId="{F053D5DD-2CD5-435D-BE1E-D94D401092EB}" destId="{BABA644C-9671-4F7F-9141-876537553499}" srcOrd="6" destOrd="0" presId="urn:microsoft.com/office/officeart/2005/8/layout/vList5"/>
    <dgm:cxn modelId="{2060EB72-4C06-4D32-852E-838D52126158}" type="presParOf" srcId="{BABA644C-9671-4F7F-9141-876537553499}" destId="{4F34E2A2-A063-4DF2-97FC-4C60E123FB88}" srcOrd="0" destOrd="0" presId="urn:microsoft.com/office/officeart/2005/8/layout/vList5"/>
  </dgm:cxnLst>
  <dgm:bg/>
  <dgm:whole/>
</dgm:dataModel>
</file>

<file path=ppt/diagrams/data2.xml><?xml version="1.0" encoding="utf-8"?>
<dgm:dataModel xmlns:dgm="http://schemas.openxmlformats.org/drawingml/2006/diagram" xmlns:a="http://schemas.openxmlformats.org/drawingml/2006/main">
  <dgm:ptLst>
    <dgm:pt modelId="{D99E4269-9917-4B42-BDD0-2447432C3EA0}" type="doc">
      <dgm:prSet loTypeId="urn:microsoft.com/office/officeart/2005/8/layout/target3" loCatId="relationship" qsTypeId="urn:microsoft.com/office/officeart/2005/8/quickstyle/3d1" qsCatId="3D" csTypeId="urn:microsoft.com/office/officeart/2005/8/colors/colorful4" csCatId="colorful" phldr="1"/>
      <dgm:spPr/>
      <dgm:t>
        <a:bodyPr/>
        <a:lstStyle/>
        <a:p>
          <a:endParaRPr lang="ru-RU"/>
        </a:p>
      </dgm:t>
    </dgm:pt>
    <dgm:pt modelId="{ADB756E6-98D4-4A0B-8EF7-6940CE7FC107}">
      <dgm:prSet custT="1"/>
      <dgm:spPr/>
      <dgm:t>
        <a:bodyPr/>
        <a:lstStyle/>
        <a:p>
          <a:pPr rtl="0"/>
          <a:r>
            <a:rPr lang="ru-RU" sz="3200" b="1" smtClean="0">
              <a:solidFill>
                <a:srgbClr val="0000FF"/>
              </a:solidFill>
            </a:rPr>
            <a:t>1) эфемер ва эфемероидли яйлов типи; </a:t>
          </a:r>
          <a:endParaRPr lang="ru-RU" sz="3200" b="1">
            <a:solidFill>
              <a:srgbClr val="0000FF"/>
            </a:solidFill>
          </a:endParaRPr>
        </a:p>
      </dgm:t>
    </dgm:pt>
    <dgm:pt modelId="{2409BC50-5288-4FBB-AB51-5D023C44D5F6}" type="parTrans" cxnId="{86DC2C8D-F894-4ADF-A8FA-910C443B080F}">
      <dgm:prSet/>
      <dgm:spPr/>
      <dgm:t>
        <a:bodyPr/>
        <a:lstStyle/>
        <a:p>
          <a:endParaRPr lang="ru-RU" sz="2000" b="1">
            <a:solidFill>
              <a:srgbClr val="0000FF"/>
            </a:solidFill>
          </a:endParaRPr>
        </a:p>
      </dgm:t>
    </dgm:pt>
    <dgm:pt modelId="{B8360441-EA9F-4B40-AA55-6AA2BD711CBD}" type="sibTrans" cxnId="{86DC2C8D-F894-4ADF-A8FA-910C443B080F}">
      <dgm:prSet/>
      <dgm:spPr/>
      <dgm:t>
        <a:bodyPr/>
        <a:lstStyle/>
        <a:p>
          <a:endParaRPr lang="ru-RU" sz="2000" b="1">
            <a:solidFill>
              <a:srgbClr val="0000FF"/>
            </a:solidFill>
          </a:endParaRPr>
        </a:p>
      </dgm:t>
    </dgm:pt>
    <dgm:pt modelId="{71C18134-B02A-44D5-A975-6D82E744A7E5}">
      <dgm:prSet custT="1"/>
      <dgm:spPr/>
      <dgm:t>
        <a:bodyPr/>
        <a:lstStyle/>
        <a:p>
          <a:pPr rtl="0"/>
          <a:r>
            <a:rPr lang="ru-RU" sz="3200" b="1" smtClean="0">
              <a:solidFill>
                <a:srgbClr val="0000FF"/>
              </a:solidFill>
            </a:rPr>
            <a:t>2) бута - барра </a:t>
          </a:r>
          <a:r>
            <a:rPr lang="uz-Cyrl-UZ" sz="3200" b="1" smtClean="0">
              <a:solidFill>
                <a:srgbClr val="0000FF"/>
              </a:solidFill>
            </a:rPr>
            <a:t>ўт</a:t>
          </a:r>
          <a:r>
            <a:rPr lang="ru-RU" sz="3200" b="1" smtClean="0">
              <a:solidFill>
                <a:srgbClr val="0000FF"/>
              </a:solidFill>
            </a:rPr>
            <a:t>ли яйловлар; </a:t>
          </a:r>
          <a:endParaRPr lang="ru-RU" sz="3200" b="1">
            <a:solidFill>
              <a:srgbClr val="0000FF"/>
            </a:solidFill>
          </a:endParaRPr>
        </a:p>
      </dgm:t>
    </dgm:pt>
    <dgm:pt modelId="{41CEE1FB-8767-4DF8-9182-A36FE426E0FE}" type="parTrans" cxnId="{77759737-4843-44E1-9E58-7D74C0617E59}">
      <dgm:prSet/>
      <dgm:spPr/>
      <dgm:t>
        <a:bodyPr/>
        <a:lstStyle/>
        <a:p>
          <a:endParaRPr lang="ru-RU" sz="2000" b="1">
            <a:solidFill>
              <a:srgbClr val="0000FF"/>
            </a:solidFill>
          </a:endParaRPr>
        </a:p>
      </dgm:t>
    </dgm:pt>
    <dgm:pt modelId="{7ABB4F4F-83E0-4026-9405-A94659C766C0}" type="sibTrans" cxnId="{77759737-4843-44E1-9E58-7D74C0617E59}">
      <dgm:prSet/>
      <dgm:spPr/>
      <dgm:t>
        <a:bodyPr/>
        <a:lstStyle/>
        <a:p>
          <a:endParaRPr lang="ru-RU" sz="2000" b="1">
            <a:solidFill>
              <a:srgbClr val="0000FF"/>
            </a:solidFill>
          </a:endParaRPr>
        </a:p>
      </dgm:t>
    </dgm:pt>
    <dgm:pt modelId="{FE1FFDA5-98E0-45BC-8AA6-66B7C5CFC9C4}">
      <dgm:prSet custT="1"/>
      <dgm:spPr/>
      <dgm:t>
        <a:bodyPr/>
        <a:lstStyle/>
        <a:p>
          <a:pPr rtl="0"/>
          <a:r>
            <a:rPr lang="ru-RU" sz="3200" b="1" smtClean="0">
              <a:solidFill>
                <a:srgbClr val="0000FF"/>
              </a:solidFill>
            </a:rPr>
            <a:t>3) ярим бута- барра </a:t>
          </a:r>
          <a:r>
            <a:rPr lang="uz-Cyrl-UZ" sz="3200" b="1" smtClean="0">
              <a:solidFill>
                <a:srgbClr val="0000FF"/>
              </a:solidFill>
            </a:rPr>
            <a:t>ўт</a:t>
          </a:r>
          <a:r>
            <a:rPr lang="ru-RU" sz="3200" b="1" smtClean="0">
              <a:solidFill>
                <a:srgbClr val="0000FF"/>
              </a:solidFill>
            </a:rPr>
            <a:t>ли яйловлар; </a:t>
          </a:r>
          <a:endParaRPr lang="ru-RU" sz="3200" b="1">
            <a:solidFill>
              <a:srgbClr val="0000FF"/>
            </a:solidFill>
          </a:endParaRPr>
        </a:p>
      </dgm:t>
    </dgm:pt>
    <dgm:pt modelId="{F889590D-6AF6-4F52-A3E2-12BFA596C914}" type="parTrans" cxnId="{1626269C-5819-4488-B26C-34A77E4D6A92}">
      <dgm:prSet/>
      <dgm:spPr/>
      <dgm:t>
        <a:bodyPr/>
        <a:lstStyle/>
        <a:p>
          <a:endParaRPr lang="ru-RU" sz="2000" b="1">
            <a:solidFill>
              <a:srgbClr val="0000FF"/>
            </a:solidFill>
          </a:endParaRPr>
        </a:p>
      </dgm:t>
    </dgm:pt>
    <dgm:pt modelId="{B032EB44-55C5-4A42-8DA1-9FACB37C951A}" type="sibTrans" cxnId="{1626269C-5819-4488-B26C-34A77E4D6A92}">
      <dgm:prSet/>
      <dgm:spPr/>
      <dgm:t>
        <a:bodyPr/>
        <a:lstStyle/>
        <a:p>
          <a:endParaRPr lang="ru-RU" sz="2000" b="1">
            <a:solidFill>
              <a:srgbClr val="0000FF"/>
            </a:solidFill>
          </a:endParaRPr>
        </a:p>
      </dgm:t>
    </dgm:pt>
    <dgm:pt modelId="{220ED082-C02D-4786-986E-B134D4DC077A}">
      <dgm:prSet custT="1"/>
      <dgm:spPr/>
      <dgm:t>
        <a:bodyPr/>
        <a:lstStyle/>
        <a:p>
          <a:pPr rtl="0"/>
          <a:r>
            <a:rPr lang="ru-RU" sz="3200" b="1" smtClean="0">
              <a:solidFill>
                <a:srgbClr val="0000FF"/>
              </a:solidFill>
            </a:rPr>
            <a:t>4) шўра </a:t>
          </a:r>
          <a:r>
            <a:rPr lang="uz-Cyrl-UZ" sz="3200" b="1" smtClean="0">
              <a:solidFill>
                <a:srgbClr val="0000FF"/>
              </a:solidFill>
            </a:rPr>
            <a:t>ў</a:t>
          </a:r>
          <a:r>
            <a:rPr lang="ru-RU" sz="3200" b="1" smtClean="0">
              <a:solidFill>
                <a:srgbClr val="0000FF"/>
              </a:solidFill>
            </a:rPr>
            <a:t>тли яйлов типи.</a:t>
          </a:r>
          <a:endParaRPr lang="ru-RU" sz="3200" b="1" i="0" baseline="0">
            <a:solidFill>
              <a:srgbClr val="0000FF"/>
            </a:solidFill>
          </a:endParaRPr>
        </a:p>
      </dgm:t>
    </dgm:pt>
    <dgm:pt modelId="{E8263034-DFCF-49FF-8049-6E8B7BBD4775}" type="parTrans" cxnId="{06980AFB-0EFE-470D-9097-44FF45D08B5C}">
      <dgm:prSet/>
      <dgm:spPr/>
      <dgm:t>
        <a:bodyPr/>
        <a:lstStyle/>
        <a:p>
          <a:endParaRPr lang="ru-RU" sz="2000" b="1">
            <a:solidFill>
              <a:srgbClr val="0000FF"/>
            </a:solidFill>
          </a:endParaRPr>
        </a:p>
      </dgm:t>
    </dgm:pt>
    <dgm:pt modelId="{5C6DB549-6F35-4E22-B865-050BE0CA2480}" type="sibTrans" cxnId="{06980AFB-0EFE-470D-9097-44FF45D08B5C}">
      <dgm:prSet/>
      <dgm:spPr/>
      <dgm:t>
        <a:bodyPr/>
        <a:lstStyle/>
        <a:p>
          <a:endParaRPr lang="ru-RU" sz="2000" b="1">
            <a:solidFill>
              <a:srgbClr val="0000FF"/>
            </a:solidFill>
          </a:endParaRPr>
        </a:p>
      </dgm:t>
    </dgm:pt>
    <dgm:pt modelId="{A8C166E3-61A3-41D6-B873-BE2174E505B4}" type="pres">
      <dgm:prSet presAssocID="{D99E4269-9917-4B42-BDD0-2447432C3EA0}" presName="Name0" presStyleCnt="0">
        <dgm:presLayoutVars>
          <dgm:chMax val="7"/>
          <dgm:dir/>
          <dgm:animLvl val="lvl"/>
          <dgm:resizeHandles val="exact"/>
        </dgm:presLayoutVars>
      </dgm:prSet>
      <dgm:spPr/>
    </dgm:pt>
    <dgm:pt modelId="{EE08A4B3-7778-4795-A389-FC87B4A1518E}" type="pres">
      <dgm:prSet presAssocID="{ADB756E6-98D4-4A0B-8EF7-6940CE7FC107}" presName="circle1" presStyleLbl="node1" presStyleIdx="0" presStyleCnt="4"/>
      <dgm:spPr/>
    </dgm:pt>
    <dgm:pt modelId="{2F9D209C-297F-4892-BABC-19F2EC5F465E}" type="pres">
      <dgm:prSet presAssocID="{ADB756E6-98D4-4A0B-8EF7-6940CE7FC107}" presName="space" presStyleCnt="0"/>
      <dgm:spPr/>
    </dgm:pt>
    <dgm:pt modelId="{E4CC65A9-9120-4DA6-A04F-8DEBB1D9E6F8}" type="pres">
      <dgm:prSet presAssocID="{ADB756E6-98D4-4A0B-8EF7-6940CE7FC107}" presName="rect1" presStyleLbl="alignAcc1" presStyleIdx="0" presStyleCnt="4"/>
      <dgm:spPr/>
    </dgm:pt>
    <dgm:pt modelId="{B1475144-2422-4441-96F6-1E879073B0DC}" type="pres">
      <dgm:prSet presAssocID="{71C18134-B02A-44D5-A975-6D82E744A7E5}" presName="vertSpace2" presStyleLbl="node1" presStyleIdx="0" presStyleCnt="4"/>
      <dgm:spPr/>
    </dgm:pt>
    <dgm:pt modelId="{3CB03CED-64A0-438C-A283-64A421B5B401}" type="pres">
      <dgm:prSet presAssocID="{71C18134-B02A-44D5-A975-6D82E744A7E5}" presName="circle2" presStyleLbl="node1" presStyleIdx="1" presStyleCnt="4"/>
      <dgm:spPr/>
    </dgm:pt>
    <dgm:pt modelId="{B751D189-D837-4719-B477-EF92EEA870E1}" type="pres">
      <dgm:prSet presAssocID="{71C18134-B02A-44D5-A975-6D82E744A7E5}" presName="rect2" presStyleLbl="alignAcc1" presStyleIdx="1" presStyleCnt="4"/>
      <dgm:spPr/>
    </dgm:pt>
    <dgm:pt modelId="{D2EB1CA7-A576-4F49-B9FB-2263631E9970}" type="pres">
      <dgm:prSet presAssocID="{FE1FFDA5-98E0-45BC-8AA6-66B7C5CFC9C4}" presName="vertSpace3" presStyleLbl="node1" presStyleIdx="1" presStyleCnt="4"/>
      <dgm:spPr/>
    </dgm:pt>
    <dgm:pt modelId="{BB08DD9F-B586-4701-AF84-5393616C79EE}" type="pres">
      <dgm:prSet presAssocID="{FE1FFDA5-98E0-45BC-8AA6-66B7C5CFC9C4}" presName="circle3" presStyleLbl="node1" presStyleIdx="2" presStyleCnt="4"/>
      <dgm:spPr/>
    </dgm:pt>
    <dgm:pt modelId="{245349A9-19D4-4212-A8FB-06F4056742D0}" type="pres">
      <dgm:prSet presAssocID="{FE1FFDA5-98E0-45BC-8AA6-66B7C5CFC9C4}" presName="rect3" presStyleLbl="alignAcc1" presStyleIdx="2" presStyleCnt="4"/>
      <dgm:spPr/>
    </dgm:pt>
    <dgm:pt modelId="{2E2AC775-7998-4622-BA8C-EDC6FBA79AEE}" type="pres">
      <dgm:prSet presAssocID="{220ED082-C02D-4786-986E-B134D4DC077A}" presName="vertSpace4" presStyleLbl="node1" presStyleIdx="2" presStyleCnt="4"/>
      <dgm:spPr/>
    </dgm:pt>
    <dgm:pt modelId="{EFFFD911-B43F-4EB4-81A8-BD17FB1EAB42}" type="pres">
      <dgm:prSet presAssocID="{220ED082-C02D-4786-986E-B134D4DC077A}" presName="circle4" presStyleLbl="node1" presStyleIdx="3" presStyleCnt="4"/>
      <dgm:spPr/>
    </dgm:pt>
    <dgm:pt modelId="{BD21F90F-236F-499F-A3BA-FB11ECE34D6B}" type="pres">
      <dgm:prSet presAssocID="{220ED082-C02D-4786-986E-B134D4DC077A}" presName="rect4" presStyleLbl="alignAcc1" presStyleIdx="3" presStyleCnt="4"/>
      <dgm:spPr/>
    </dgm:pt>
    <dgm:pt modelId="{AD768443-DE72-4365-921B-DCFF81486041}" type="pres">
      <dgm:prSet presAssocID="{ADB756E6-98D4-4A0B-8EF7-6940CE7FC107}" presName="rect1ParTxNoCh" presStyleLbl="alignAcc1" presStyleIdx="3" presStyleCnt="4">
        <dgm:presLayoutVars>
          <dgm:chMax val="1"/>
          <dgm:bulletEnabled val="1"/>
        </dgm:presLayoutVars>
      </dgm:prSet>
      <dgm:spPr/>
    </dgm:pt>
    <dgm:pt modelId="{356D1705-836F-4D6B-BFD3-805AF8FBB681}" type="pres">
      <dgm:prSet presAssocID="{71C18134-B02A-44D5-A975-6D82E744A7E5}" presName="rect2ParTxNoCh" presStyleLbl="alignAcc1" presStyleIdx="3" presStyleCnt="4">
        <dgm:presLayoutVars>
          <dgm:chMax val="1"/>
          <dgm:bulletEnabled val="1"/>
        </dgm:presLayoutVars>
      </dgm:prSet>
      <dgm:spPr/>
    </dgm:pt>
    <dgm:pt modelId="{3FDA286E-3C2B-4855-8138-FFDE80DBBB8B}" type="pres">
      <dgm:prSet presAssocID="{FE1FFDA5-98E0-45BC-8AA6-66B7C5CFC9C4}" presName="rect3ParTxNoCh" presStyleLbl="alignAcc1" presStyleIdx="3" presStyleCnt="4">
        <dgm:presLayoutVars>
          <dgm:chMax val="1"/>
          <dgm:bulletEnabled val="1"/>
        </dgm:presLayoutVars>
      </dgm:prSet>
      <dgm:spPr/>
    </dgm:pt>
    <dgm:pt modelId="{ED5573DD-A899-4FEE-AA89-9A045085D4B4}" type="pres">
      <dgm:prSet presAssocID="{220ED082-C02D-4786-986E-B134D4DC077A}" presName="rect4ParTxNoCh" presStyleLbl="alignAcc1" presStyleIdx="3" presStyleCnt="4">
        <dgm:presLayoutVars>
          <dgm:chMax val="1"/>
          <dgm:bulletEnabled val="1"/>
        </dgm:presLayoutVars>
      </dgm:prSet>
      <dgm:spPr/>
    </dgm:pt>
  </dgm:ptLst>
  <dgm:cxnLst>
    <dgm:cxn modelId="{86DC2C8D-F894-4ADF-A8FA-910C443B080F}" srcId="{D99E4269-9917-4B42-BDD0-2447432C3EA0}" destId="{ADB756E6-98D4-4A0B-8EF7-6940CE7FC107}" srcOrd="0" destOrd="0" parTransId="{2409BC50-5288-4FBB-AB51-5D023C44D5F6}" sibTransId="{B8360441-EA9F-4B40-AA55-6AA2BD711CBD}"/>
    <dgm:cxn modelId="{FB231D6D-D096-4B2D-82A5-9593BC977E43}" type="presOf" srcId="{ADB756E6-98D4-4A0B-8EF7-6940CE7FC107}" destId="{E4CC65A9-9120-4DA6-A04F-8DEBB1D9E6F8}" srcOrd="0" destOrd="0" presId="urn:microsoft.com/office/officeart/2005/8/layout/target3"/>
    <dgm:cxn modelId="{CD9D5300-206D-4617-8C70-7FCD5D8B0229}" type="presOf" srcId="{71C18134-B02A-44D5-A975-6D82E744A7E5}" destId="{B751D189-D837-4719-B477-EF92EEA870E1}" srcOrd="0" destOrd="0" presId="urn:microsoft.com/office/officeart/2005/8/layout/target3"/>
    <dgm:cxn modelId="{1626269C-5819-4488-B26C-34A77E4D6A92}" srcId="{D99E4269-9917-4B42-BDD0-2447432C3EA0}" destId="{FE1FFDA5-98E0-45BC-8AA6-66B7C5CFC9C4}" srcOrd="2" destOrd="0" parTransId="{F889590D-6AF6-4F52-A3E2-12BFA596C914}" sibTransId="{B032EB44-55C5-4A42-8DA1-9FACB37C951A}"/>
    <dgm:cxn modelId="{27D756C9-EFF2-4C46-9373-DC592239ADF4}" type="presOf" srcId="{ADB756E6-98D4-4A0B-8EF7-6940CE7FC107}" destId="{AD768443-DE72-4365-921B-DCFF81486041}" srcOrd="1" destOrd="0" presId="urn:microsoft.com/office/officeart/2005/8/layout/target3"/>
    <dgm:cxn modelId="{EBB081D1-9B7D-4FD9-B72A-84AC73043D5E}" type="presOf" srcId="{FE1FFDA5-98E0-45BC-8AA6-66B7C5CFC9C4}" destId="{245349A9-19D4-4212-A8FB-06F4056742D0}" srcOrd="0" destOrd="0" presId="urn:microsoft.com/office/officeart/2005/8/layout/target3"/>
    <dgm:cxn modelId="{8ED5967D-E17E-4F03-A219-DFA46A0C8BED}" type="presOf" srcId="{71C18134-B02A-44D5-A975-6D82E744A7E5}" destId="{356D1705-836F-4D6B-BFD3-805AF8FBB681}" srcOrd="1" destOrd="0" presId="urn:microsoft.com/office/officeart/2005/8/layout/target3"/>
    <dgm:cxn modelId="{06980AFB-0EFE-470D-9097-44FF45D08B5C}" srcId="{D99E4269-9917-4B42-BDD0-2447432C3EA0}" destId="{220ED082-C02D-4786-986E-B134D4DC077A}" srcOrd="3" destOrd="0" parTransId="{E8263034-DFCF-49FF-8049-6E8B7BBD4775}" sibTransId="{5C6DB549-6F35-4E22-B865-050BE0CA2480}"/>
    <dgm:cxn modelId="{B5ECE7D1-9BEA-4624-BEDA-CA97C1CBC4B4}" type="presOf" srcId="{D99E4269-9917-4B42-BDD0-2447432C3EA0}" destId="{A8C166E3-61A3-41D6-B873-BE2174E505B4}" srcOrd="0" destOrd="0" presId="urn:microsoft.com/office/officeart/2005/8/layout/target3"/>
    <dgm:cxn modelId="{2D24E3A6-7A79-48DB-9B6C-41D3F5339CCF}" type="presOf" srcId="{220ED082-C02D-4786-986E-B134D4DC077A}" destId="{ED5573DD-A899-4FEE-AA89-9A045085D4B4}" srcOrd="1" destOrd="0" presId="urn:microsoft.com/office/officeart/2005/8/layout/target3"/>
    <dgm:cxn modelId="{A4A63A71-2B60-4E73-85C4-7D4CF12B9539}" type="presOf" srcId="{220ED082-C02D-4786-986E-B134D4DC077A}" destId="{BD21F90F-236F-499F-A3BA-FB11ECE34D6B}" srcOrd="0" destOrd="0" presId="urn:microsoft.com/office/officeart/2005/8/layout/target3"/>
    <dgm:cxn modelId="{AF1F9517-8AE9-4295-9CC9-D92AA5889A66}" type="presOf" srcId="{FE1FFDA5-98E0-45BC-8AA6-66B7C5CFC9C4}" destId="{3FDA286E-3C2B-4855-8138-FFDE80DBBB8B}" srcOrd="1" destOrd="0" presId="urn:microsoft.com/office/officeart/2005/8/layout/target3"/>
    <dgm:cxn modelId="{77759737-4843-44E1-9E58-7D74C0617E59}" srcId="{D99E4269-9917-4B42-BDD0-2447432C3EA0}" destId="{71C18134-B02A-44D5-A975-6D82E744A7E5}" srcOrd="1" destOrd="0" parTransId="{41CEE1FB-8767-4DF8-9182-A36FE426E0FE}" sibTransId="{7ABB4F4F-83E0-4026-9405-A94659C766C0}"/>
    <dgm:cxn modelId="{B09ED918-B0AA-4716-813C-D3DBBCDFED6F}" type="presParOf" srcId="{A8C166E3-61A3-41D6-B873-BE2174E505B4}" destId="{EE08A4B3-7778-4795-A389-FC87B4A1518E}" srcOrd="0" destOrd="0" presId="urn:microsoft.com/office/officeart/2005/8/layout/target3"/>
    <dgm:cxn modelId="{1824D5E2-ECAD-4F8C-AC29-817698CFE2FC}" type="presParOf" srcId="{A8C166E3-61A3-41D6-B873-BE2174E505B4}" destId="{2F9D209C-297F-4892-BABC-19F2EC5F465E}" srcOrd="1" destOrd="0" presId="urn:microsoft.com/office/officeart/2005/8/layout/target3"/>
    <dgm:cxn modelId="{A9600710-F1D3-43F9-9204-B9D97B59B1BE}" type="presParOf" srcId="{A8C166E3-61A3-41D6-B873-BE2174E505B4}" destId="{E4CC65A9-9120-4DA6-A04F-8DEBB1D9E6F8}" srcOrd="2" destOrd="0" presId="urn:microsoft.com/office/officeart/2005/8/layout/target3"/>
    <dgm:cxn modelId="{5A4E5209-81A3-46D6-9EDD-21B6A587A858}" type="presParOf" srcId="{A8C166E3-61A3-41D6-B873-BE2174E505B4}" destId="{B1475144-2422-4441-96F6-1E879073B0DC}" srcOrd="3" destOrd="0" presId="urn:microsoft.com/office/officeart/2005/8/layout/target3"/>
    <dgm:cxn modelId="{D1CB112D-974E-4CAB-A1E4-88903B198FFB}" type="presParOf" srcId="{A8C166E3-61A3-41D6-B873-BE2174E505B4}" destId="{3CB03CED-64A0-438C-A283-64A421B5B401}" srcOrd="4" destOrd="0" presId="urn:microsoft.com/office/officeart/2005/8/layout/target3"/>
    <dgm:cxn modelId="{5665AB10-ED11-4453-BDF4-6C9E622C0AF1}" type="presParOf" srcId="{A8C166E3-61A3-41D6-B873-BE2174E505B4}" destId="{B751D189-D837-4719-B477-EF92EEA870E1}" srcOrd="5" destOrd="0" presId="urn:microsoft.com/office/officeart/2005/8/layout/target3"/>
    <dgm:cxn modelId="{F26F656A-3B83-4E68-979E-76CD84799BCD}" type="presParOf" srcId="{A8C166E3-61A3-41D6-B873-BE2174E505B4}" destId="{D2EB1CA7-A576-4F49-B9FB-2263631E9970}" srcOrd="6" destOrd="0" presId="urn:microsoft.com/office/officeart/2005/8/layout/target3"/>
    <dgm:cxn modelId="{E86237CA-FA63-43C1-8A7F-8E2720E4AA4C}" type="presParOf" srcId="{A8C166E3-61A3-41D6-B873-BE2174E505B4}" destId="{BB08DD9F-B586-4701-AF84-5393616C79EE}" srcOrd="7" destOrd="0" presId="urn:microsoft.com/office/officeart/2005/8/layout/target3"/>
    <dgm:cxn modelId="{FFDAD4C1-D0D7-418D-847A-D751E8D915F2}" type="presParOf" srcId="{A8C166E3-61A3-41D6-B873-BE2174E505B4}" destId="{245349A9-19D4-4212-A8FB-06F4056742D0}" srcOrd="8" destOrd="0" presId="urn:microsoft.com/office/officeart/2005/8/layout/target3"/>
    <dgm:cxn modelId="{3B19127A-29FE-475D-8601-93EF4D3D4400}" type="presParOf" srcId="{A8C166E3-61A3-41D6-B873-BE2174E505B4}" destId="{2E2AC775-7998-4622-BA8C-EDC6FBA79AEE}" srcOrd="9" destOrd="0" presId="urn:microsoft.com/office/officeart/2005/8/layout/target3"/>
    <dgm:cxn modelId="{9F5EFD48-2EF0-4993-BB20-047613CCBB69}" type="presParOf" srcId="{A8C166E3-61A3-41D6-B873-BE2174E505B4}" destId="{EFFFD911-B43F-4EB4-81A8-BD17FB1EAB42}" srcOrd="10" destOrd="0" presId="urn:microsoft.com/office/officeart/2005/8/layout/target3"/>
    <dgm:cxn modelId="{F6E76D2B-6E9A-477C-9D85-7D9B50E7F90C}" type="presParOf" srcId="{A8C166E3-61A3-41D6-B873-BE2174E505B4}" destId="{BD21F90F-236F-499F-A3BA-FB11ECE34D6B}" srcOrd="11" destOrd="0" presId="urn:microsoft.com/office/officeart/2005/8/layout/target3"/>
    <dgm:cxn modelId="{3702D574-0697-4E91-8297-CB5973DBBD72}" type="presParOf" srcId="{A8C166E3-61A3-41D6-B873-BE2174E505B4}" destId="{AD768443-DE72-4365-921B-DCFF81486041}" srcOrd="12" destOrd="0" presId="urn:microsoft.com/office/officeart/2005/8/layout/target3"/>
    <dgm:cxn modelId="{3040F862-9712-4968-825D-875B02A98C38}" type="presParOf" srcId="{A8C166E3-61A3-41D6-B873-BE2174E505B4}" destId="{356D1705-836F-4D6B-BFD3-805AF8FBB681}" srcOrd="13" destOrd="0" presId="urn:microsoft.com/office/officeart/2005/8/layout/target3"/>
    <dgm:cxn modelId="{9436C8C2-CE43-4D03-B5F9-0E661924688D}" type="presParOf" srcId="{A8C166E3-61A3-41D6-B873-BE2174E505B4}" destId="{3FDA286E-3C2B-4855-8138-FFDE80DBBB8B}" srcOrd="14" destOrd="0" presId="urn:microsoft.com/office/officeart/2005/8/layout/target3"/>
    <dgm:cxn modelId="{DA1BFEF4-079D-405D-A055-8DDD4855EAC8}" type="presParOf" srcId="{A8C166E3-61A3-41D6-B873-BE2174E505B4}" destId="{ED5573DD-A899-4FEE-AA89-9A045085D4B4}" srcOrd="15" destOrd="0" presId="urn:microsoft.com/office/officeart/2005/8/layout/target3"/>
  </dgm:cxnLst>
  <dgm:bg/>
  <dgm:whole/>
</dgm:dataModel>
</file>

<file path=ppt/diagrams/data3.xml><?xml version="1.0" encoding="utf-8"?>
<dgm:dataModel xmlns:dgm="http://schemas.openxmlformats.org/drawingml/2006/diagram" xmlns:a="http://schemas.openxmlformats.org/drawingml/2006/main">
  <dgm:ptLst>
    <dgm:pt modelId="{D53F5D9E-D908-45D1-9147-FB758314B518}" type="doc">
      <dgm:prSet loTypeId="urn:microsoft.com/office/officeart/2005/8/layout/chevron2" loCatId="process" qsTypeId="urn:microsoft.com/office/officeart/2005/8/quickstyle/simple1" qsCatId="simple" csTypeId="urn:microsoft.com/office/officeart/2005/8/colors/colorful2" csCatId="colorful" phldr="1"/>
      <dgm:spPr/>
      <dgm:t>
        <a:bodyPr/>
        <a:lstStyle/>
        <a:p>
          <a:endParaRPr lang="ru-RU"/>
        </a:p>
      </dgm:t>
    </dgm:pt>
    <dgm:pt modelId="{795AEF40-5A89-4DD9-8E70-C1227F183140}">
      <dgm:prSet phldrT="[Текст]"/>
      <dgm:spPr/>
      <dgm:t>
        <a:bodyPr/>
        <a:lstStyle/>
        <a:p>
          <a:r>
            <a:rPr lang="ru-RU" b="1" smtClean="0"/>
            <a:t>1</a:t>
          </a:r>
          <a:endParaRPr lang="ru-RU" dirty="0"/>
        </a:p>
      </dgm:t>
    </dgm:pt>
    <dgm:pt modelId="{9F7D46A6-D6E2-4356-BD01-1BB88CD24E82}" type="parTrans" cxnId="{8F6A0ED6-6114-45E9-8428-67DCCA1BF8DC}">
      <dgm:prSet/>
      <dgm:spPr/>
      <dgm:t>
        <a:bodyPr/>
        <a:lstStyle/>
        <a:p>
          <a:endParaRPr lang="ru-RU"/>
        </a:p>
      </dgm:t>
    </dgm:pt>
    <dgm:pt modelId="{9A2911AF-DFF9-4284-B856-156569C3BCA7}" type="sibTrans" cxnId="{8F6A0ED6-6114-45E9-8428-67DCCA1BF8DC}">
      <dgm:prSet/>
      <dgm:spPr/>
      <dgm:t>
        <a:bodyPr/>
        <a:lstStyle/>
        <a:p>
          <a:endParaRPr lang="ru-RU"/>
        </a:p>
      </dgm:t>
    </dgm:pt>
    <dgm:pt modelId="{BAEF8AD4-0FA4-4B7F-AA20-BA45C2B0ADB0}">
      <dgm:prSet phldrT="[Текст]" custT="1"/>
      <dgm:spPr/>
      <dgm:t>
        <a:bodyPr/>
        <a:lstStyle/>
        <a:p>
          <a:r>
            <a:rPr lang="ru-RU" sz="3500" smtClean="0"/>
            <a:t>тўғридан-тўғри ўсимликка бўлган таъсир</a:t>
          </a:r>
          <a:endParaRPr lang="ru-RU" sz="3500" dirty="0"/>
        </a:p>
      </dgm:t>
    </dgm:pt>
    <dgm:pt modelId="{34A22A74-B76F-4FC1-A5B4-63CA6F7CFB3F}" type="parTrans" cxnId="{A828B042-081D-4175-B16E-749B8F9D6E81}">
      <dgm:prSet/>
      <dgm:spPr/>
      <dgm:t>
        <a:bodyPr/>
        <a:lstStyle/>
        <a:p>
          <a:endParaRPr lang="ru-RU"/>
        </a:p>
      </dgm:t>
    </dgm:pt>
    <dgm:pt modelId="{17DA6F42-E5DA-4F41-B40B-363E8640F292}" type="sibTrans" cxnId="{A828B042-081D-4175-B16E-749B8F9D6E81}">
      <dgm:prSet/>
      <dgm:spPr/>
      <dgm:t>
        <a:bodyPr/>
        <a:lstStyle/>
        <a:p>
          <a:endParaRPr lang="ru-RU"/>
        </a:p>
      </dgm:t>
    </dgm:pt>
    <dgm:pt modelId="{C403F438-3DA5-4664-85ED-79C28CBB5C0B}">
      <dgm:prSet phldrT="[Текст]" custT="1"/>
      <dgm:spPr>
        <a:solidFill>
          <a:srgbClr val="FFFF00"/>
        </a:solidFill>
      </dgm:spPr>
      <dgm:t>
        <a:bodyPr/>
        <a:lstStyle/>
        <a:p>
          <a:r>
            <a:rPr lang="uz-Cyrl-UZ" sz="4900" smtClean="0">
              <a:solidFill>
                <a:srgbClr val="0000FF"/>
              </a:solidFill>
            </a:rPr>
            <a:t>2</a:t>
          </a:r>
          <a:endParaRPr lang="ru-RU" sz="4900" dirty="0">
            <a:solidFill>
              <a:srgbClr val="0000FF"/>
            </a:solidFill>
          </a:endParaRPr>
        </a:p>
      </dgm:t>
    </dgm:pt>
    <dgm:pt modelId="{B115577A-C03F-4472-AD25-70B2C7843C4F}" type="parTrans" cxnId="{79E7B16A-111B-4A19-AC53-86C1E7E9D713}">
      <dgm:prSet/>
      <dgm:spPr/>
      <dgm:t>
        <a:bodyPr/>
        <a:lstStyle/>
        <a:p>
          <a:endParaRPr lang="ru-RU"/>
        </a:p>
      </dgm:t>
    </dgm:pt>
    <dgm:pt modelId="{3FE96EA1-F60B-4408-8046-E6B1D16A25A6}" type="sibTrans" cxnId="{79E7B16A-111B-4A19-AC53-86C1E7E9D713}">
      <dgm:prSet/>
      <dgm:spPr/>
      <dgm:t>
        <a:bodyPr/>
        <a:lstStyle/>
        <a:p>
          <a:endParaRPr lang="ru-RU"/>
        </a:p>
      </dgm:t>
    </dgm:pt>
    <dgm:pt modelId="{5E0332D4-1847-4225-829D-4C484262E594}">
      <dgm:prSet phldrT="[Текст]"/>
      <dgm:spPr/>
      <dgm:t>
        <a:bodyPr/>
        <a:lstStyle/>
        <a:p>
          <a:r>
            <a:rPr lang="ru-RU" smtClean="0"/>
            <a:t>тупроқка ва у орқали ўсимликларга бўлган таъсир.</a:t>
          </a:r>
          <a:endParaRPr lang="ru-RU" dirty="0"/>
        </a:p>
      </dgm:t>
    </dgm:pt>
    <dgm:pt modelId="{95DAAE28-5323-4332-864E-6EC7ED2D118A}" type="parTrans" cxnId="{74A159CD-2940-465E-9708-A35505C7E9D5}">
      <dgm:prSet/>
      <dgm:spPr/>
      <dgm:t>
        <a:bodyPr/>
        <a:lstStyle/>
        <a:p>
          <a:endParaRPr lang="ru-RU"/>
        </a:p>
      </dgm:t>
    </dgm:pt>
    <dgm:pt modelId="{94E5758C-845C-4AFE-A552-99D6A701B2B2}" type="sibTrans" cxnId="{74A159CD-2940-465E-9708-A35505C7E9D5}">
      <dgm:prSet/>
      <dgm:spPr/>
      <dgm:t>
        <a:bodyPr/>
        <a:lstStyle/>
        <a:p>
          <a:endParaRPr lang="ru-RU"/>
        </a:p>
      </dgm:t>
    </dgm:pt>
    <dgm:pt modelId="{691719D1-A3C6-46CD-8F21-BB84D71403C7}" type="pres">
      <dgm:prSet presAssocID="{D53F5D9E-D908-45D1-9147-FB758314B518}" presName="linearFlow" presStyleCnt="0">
        <dgm:presLayoutVars>
          <dgm:dir/>
          <dgm:animLvl val="lvl"/>
          <dgm:resizeHandles val="exact"/>
        </dgm:presLayoutVars>
      </dgm:prSet>
      <dgm:spPr/>
      <dgm:t>
        <a:bodyPr/>
        <a:lstStyle/>
        <a:p>
          <a:endParaRPr lang="ru-RU"/>
        </a:p>
      </dgm:t>
    </dgm:pt>
    <dgm:pt modelId="{3E3FD0AF-7EB6-447A-8F99-9331CC97F226}" type="pres">
      <dgm:prSet presAssocID="{795AEF40-5A89-4DD9-8E70-C1227F183140}" presName="composite" presStyleCnt="0"/>
      <dgm:spPr/>
    </dgm:pt>
    <dgm:pt modelId="{D23C7618-7572-4ED8-B7AA-B3F2B602C89C}" type="pres">
      <dgm:prSet presAssocID="{795AEF40-5A89-4DD9-8E70-C1227F183140}" presName="parentText" presStyleLbl="alignNode1" presStyleIdx="0" presStyleCnt="2">
        <dgm:presLayoutVars>
          <dgm:chMax val="1"/>
          <dgm:bulletEnabled val="1"/>
        </dgm:presLayoutVars>
      </dgm:prSet>
      <dgm:spPr/>
      <dgm:t>
        <a:bodyPr/>
        <a:lstStyle/>
        <a:p>
          <a:endParaRPr lang="ru-RU"/>
        </a:p>
      </dgm:t>
    </dgm:pt>
    <dgm:pt modelId="{E27DEF8E-CCBE-4240-A4C8-54ED0DD173C5}" type="pres">
      <dgm:prSet presAssocID="{795AEF40-5A89-4DD9-8E70-C1227F183140}" presName="descendantText" presStyleLbl="alignAcc1" presStyleIdx="0" presStyleCnt="2" custLinFactNeighborX="-83" custLinFactNeighborY="4514">
        <dgm:presLayoutVars>
          <dgm:bulletEnabled val="1"/>
        </dgm:presLayoutVars>
      </dgm:prSet>
      <dgm:spPr/>
      <dgm:t>
        <a:bodyPr/>
        <a:lstStyle/>
        <a:p>
          <a:endParaRPr lang="ru-RU"/>
        </a:p>
      </dgm:t>
    </dgm:pt>
    <dgm:pt modelId="{BAF3DA0A-92B6-4106-A752-B2E7F7BCC744}" type="pres">
      <dgm:prSet presAssocID="{9A2911AF-DFF9-4284-B856-156569C3BCA7}" presName="sp" presStyleCnt="0"/>
      <dgm:spPr/>
    </dgm:pt>
    <dgm:pt modelId="{0029F2D0-526D-405D-B1D5-68D361DB4CFC}" type="pres">
      <dgm:prSet presAssocID="{C403F438-3DA5-4664-85ED-79C28CBB5C0B}" presName="composite" presStyleCnt="0"/>
      <dgm:spPr/>
    </dgm:pt>
    <dgm:pt modelId="{BC887862-DDD3-45D1-8278-92F33C0BBA34}" type="pres">
      <dgm:prSet presAssocID="{C403F438-3DA5-4664-85ED-79C28CBB5C0B}" presName="parentText" presStyleLbl="alignNode1" presStyleIdx="1" presStyleCnt="2">
        <dgm:presLayoutVars>
          <dgm:chMax val="1"/>
          <dgm:bulletEnabled val="1"/>
        </dgm:presLayoutVars>
      </dgm:prSet>
      <dgm:spPr/>
      <dgm:t>
        <a:bodyPr/>
        <a:lstStyle/>
        <a:p>
          <a:endParaRPr lang="ru-RU"/>
        </a:p>
      </dgm:t>
    </dgm:pt>
    <dgm:pt modelId="{6D3B583E-7F64-44E7-BCB5-FF414585C6C8}" type="pres">
      <dgm:prSet presAssocID="{C403F438-3DA5-4664-85ED-79C28CBB5C0B}" presName="descendantText" presStyleLbl="alignAcc1" presStyleIdx="1" presStyleCnt="2">
        <dgm:presLayoutVars>
          <dgm:bulletEnabled val="1"/>
        </dgm:presLayoutVars>
      </dgm:prSet>
      <dgm:spPr/>
      <dgm:t>
        <a:bodyPr/>
        <a:lstStyle/>
        <a:p>
          <a:endParaRPr lang="ru-RU"/>
        </a:p>
      </dgm:t>
    </dgm:pt>
  </dgm:ptLst>
  <dgm:cxnLst>
    <dgm:cxn modelId="{79E7B16A-111B-4A19-AC53-86C1E7E9D713}" srcId="{D53F5D9E-D908-45D1-9147-FB758314B518}" destId="{C403F438-3DA5-4664-85ED-79C28CBB5C0B}" srcOrd="1" destOrd="0" parTransId="{B115577A-C03F-4472-AD25-70B2C7843C4F}" sibTransId="{3FE96EA1-F60B-4408-8046-E6B1D16A25A6}"/>
    <dgm:cxn modelId="{C982BC5B-CE22-4109-B450-49DA5ACCF9A0}" type="presOf" srcId="{C403F438-3DA5-4664-85ED-79C28CBB5C0B}" destId="{BC887862-DDD3-45D1-8278-92F33C0BBA34}" srcOrd="0" destOrd="0" presId="urn:microsoft.com/office/officeart/2005/8/layout/chevron2"/>
    <dgm:cxn modelId="{8F6A0ED6-6114-45E9-8428-67DCCA1BF8DC}" srcId="{D53F5D9E-D908-45D1-9147-FB758314B518}" destId="{795AEF40-5A89-4DD9-8E70-C1227F183140}" srcOrd="0" destOrd="0" parTransId="{9F7D46A6-D6E2-4356-BD01-1BB88CD24E82}" sibTransId="{9A2911AF-DFF9-4284-B856-156569C3BCA7}"/>
    <dgm:cxn modelId="{F8309ADD-362D-4250-847B-34A722F3ACF3}" type="presOf" srcId="{5E0332D4-1847-4225-829D-4C484262E594}" destId="{6D3B583E-7F64-44E7-BCB5-FF414585C6C8}" srcOrd="0" destOrd="0" presId="urn:microsoft.com/office/officeart/2005/8/layout/chevron2"/>
    <dgm:cxn modelId="{A828B042-081D-4175-B16E-749B8F9D6E81}" srcId="{795AEF40-5A89-4DD9-8E70-C1227F183140}" destId="{BAEF8AD4-0FA4-4B7F-AA20-BA45C2B0ADB0}" srcOrd="0" destOrd="0" parTransId="{34A22A74-B76F-4FC1-A5B4-63CA6F7CFB3F}" sibTransId="{17DA6F42-E5DA-4F41-B40B-363E8640F292}"/>
    <dgm:cxn modelId="{74A159CD-2940-465E-9708-A35505C7E9D5}" srcId="{C403F438-3DA5-4664-85ED-79C28CBB5C0B}" destId="{5E0332D4-1847-4225-829D-4C484262E594}" srcOrd="0" destOrd="0" parTransId="{95DAAE28-5323-4332-864E-6EC7ED2D118A}" sibTransId="{94E5758C-845C-4AFE-A552-99D6A701B2B2}"/>
    <dgm:cxn modelId="{2E85989E-E019-4225-831F-6439DC765676}" type="presOf" srcId="{D53F5D9E-D908-45D1-9147-FB758314B518}" destId="{691719D1-A3C6-46CD-8F21-BB84D71403C7}" srcOrd="0" destOrd="0" presId="urn:microsoft.com/office/officeart/2005/8/layout/chevron2"/>
    <dgm:cxn modelId="{B20F93F9-A4CC-448D-8BA6-BC5E4FD147E6}" type="presOf" srcId="{BAEF8AD4-0FA4-4B7F-AA20-BA45C2B0ADB0}" destId="{E27DEF8E-CCBE-4240-A4C8-54ED0DD173C5}" srcOrd="0" destOrd="0" presId="urn:microsoft.com/office/officeart/2005/8/layout/chevron2"/>
    <dgm:cxn modelId="{6A6CB81C-20FC-4793-82D4-CC0B31247C3F}" type="presOf" srcId="{795AEF40-5A89-4DD9-8E70-C1227F183140}" destId="{D23C7618-7572-4ED8-B7AA-B3F2B602C89C}" srcOrd="0" destOrd="0" presId="urn:microsoft.com/office/officeart/2005/8/layout/chevron2"/>
    <dgm:cxn modelId="{1748E12B-64E6-4A75-A992-CB680E9CD0BE}" type="presParOf" srcId="{691719D1-A3C6-46CD-8F21-BB84D71403C7}" destId="{3E3FD0AF-7EB6-447A-8F99-9331CC97F226}" srcOrd="0" destOrd="0" presId="urn:microsoft.com/office/officeart/2005/8/layout/chevron2"/>
    <dgm:cxn modelId="{79073EBE-6465-478F-B77A-EFC2C3ED3422}" type="presParOf" srcId="{3E3FD0AF-7EB6-447A-8F99-9331CC97F226}" destId="{D23C7618-7572-4ED8-B7AA-B3F2B602C89C}" srcOrd="0" destOrd="0" presId="urn:microsoft.com/office/officeart/2005/8/layout/chevron2"/>
    <dgm:cxn modelId="{7A939634-B0DE-4761-9E46-32912455B64F}" type="presParOf" srcId="{3E3FD0AF-7EB6-447A-8F99-9331CC97F226}" destId="{E27DEF8E-CCBE-4240-A4C8-54ED0DD173C5}" srcOrd="1" destOrd="0" presId="urn:microsoft.com/office/officeart/2005/8/layout/chevron2"/>
    <dgm:cxn modelId="{7AABA536-0CCA-4A60-9ED4-7C56CE00B860}" type="presParOf" srcId="{691719D1-A3C6-46CD-8F21-BB84D71403C7}" destId="{BAF3DA0A-92B6-4106-A752-B2E7F7BCC744}" srcOrd="1" destOrd="0" presId="urn:microsoft.com/office/officeart/2005/8/layout/chevron2"/>
    <dgm:cxn modelId="{EF0B8A91-3589-4B95-98EE-06D9F5381285}" type="presParOf" srcId="{691719D1-A3C6-46CD-8F21-BB84D71403C7}" destId="{0029F2D0-526D-405D-B1D5-68D361DB4CFC}" srcOrd="2" destOrd="0" presId="urn:microsoft.com/office/officeart/2005/8/layout/chevron2"/>
    <dgm:cxn modelId="{79E5D1F2-5F77-493F-8296-5902DD224968}" type="presParOf" srcId="{0029F2D0-526D-405D-B1D5-68D361DB4CFC}" destId="{BC887862-DDD3-45D1-8278-92F33C0BBA34}" srcOrd="0" destOrd="0" presId="urn:microsoft.com/office/officeart/2005/8/layout/chevron2"/>
    <dgm:cxn modelId="{A57912AB-2913-4B5E-997D-F81010F7445B}" type="presParOf" srcId="{0029F2D0-526D-405D-B1D5-68D361DB4CFC}" destId="{6D3B583E-7F64-44E7-BCB5-FF414585C6C8}" srcOrd="1" destOrd="0" presId="urn:microsoft.com/office/officeart/2005/8/layout/chevron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a:defRPr/>
            </a:pPr>
            <a:fld id="{2D4A464E-8E1D-4751-888D-0CC42BECD3DC}" type="datetimeFigureOut">
              <a:rPr lang="ru-RU"/>
              <a:pPr>
                <a:defRPr/>
              </a:pPr>
              <a:t>12.10.2017</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a:defRPr/>
            </a:pPr>
            <a:fld id="{1E86CCA8-51C5-4442-AA67-8ADBAE112C3C}" type="slidenum">
              <a:rPr lang="ru-RU"/>
              <a:pPr>
                <a:defRPr/>
              </a:pPr>
              <a:t>‹#›</a:t>
            </a:fld>
            <a:endParaRPr lang="ru-RU"/>
          </a:p>
        </p:txBody>
      </p:sp>
    </p:spTree>
    <p:extLst>
      <p:ext uri="{BB962C8B-B14F-4D97-AF65-F5344CB8AC3E}">
        <p14:creationId xmlns:p14="http://schemas.microsoft.com/office/powerpoint/2010/main" xmlns="" val="149145687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pPr/>
              <a:t>3</a:t>
            </a:fld>
            <a:endParaRPr lang="ru-RU" altLang="ru-RU" sz="1200" smtClean="0"/>
          </a:p>
        </p:txBody>
      </p:sp>
    </p:spTree>
    <p:extLst>
      <p:ext uri="{BB962C8B-B14F-4D97-AF65-F5344CB8AC3E}">
        <p14:creationId xmlns:p14="http://schemas.microsoft.com/office/powerpoint/2010/main" xmlns="" val="3946769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pPr/>
              <a:t>12</a:t>
            </a:fld>
            <a:endParaRPr lang="ru-RU" altLang="ru-RU" sz="1200" smtClean="0"/>
          </a:p>
        </p:txBody>
      </p:sp>
    </p:spTree>
    <p:extLst>
      <p:ext uri="{BB962C8B-B14F-4D97-AF65-F5344CB8AC3E}">
        <p14:creationId xmlns:p14="http://schemas.microsoft.com/office/powerpoint/2010/main" xmlns="" val="31065048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pPr/>
              <a:t>14</a:t>
            </a:fld>
            <a:endParaRPr lang="ru-RU" altLang="ru-RU" sz="1200" smtClean="0"/>
          </a:p>
        </p:txBody>
      </p:sp>
    </p:spTree>
    <p:extLst>
      <p:ext uri="{BB962C8B-B14F-4D97-AF65-F5344CB8AC3E}">
        <p14:creationId xmlns:p14="http://schemas.microsoft.com/office/powerpoint/2010/main" xmlns="" val="3881711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p>
        </p:txBody>
      </p:sp>
      <p:sp>
        <p:nvSpPr>
          <p:cNvPr id="16" name="Footer Placeholder 4"/>
          <p:cNvSpPr>
            <a:spLocks noGrp="1"/>
          </p:cNvSpPr>
          <p:nvPr>
            <p:ph type="ftr" sz="quarter" idx="11"/>
          </p:nvPr>
        </p:nvSpPr>
        <p:spPr/>
        <p:txBody>
          <a:bodyPr/>
          <a:lstStyle>
            <a:lvl1pPr>
              <a:defRPr/>
            </a:lvl1pPr>
          </a:lstStyle>
          <a:p>
            <a:pPr>
              <a:defRPr/>
            </a:pPr>
            <a:endParaRPr lang="ru-RU" altLang="ru-RU"/>
          </a:p>
        </p:txBody>
      </p:sp>
      <p:sp>
        <p:nvSpPr>
          <p:cNvPr id="17" name="Slide Number Placeholder 5"/>
          <p:cNvSpPr>
            <a:spLocks noGrp="1"/>
          </p:cNvSpPr>
          <p:nvPr>
            <p:ph type="sldNum" sz="quarter" idx="12"/>
          </p:nvPr>
        </p:nvSpPr>
        <p:spPr/>
        <p:txBody>
          <a:bodyPr/>
          <a:lstStyle>
            <a:lvl1pPr>
              <a:defRPr/>
            </a:lvl1pPr>
          </a:lstStyle>
          <a:p>
            <a:pPr>
              <a:defRPr/>
            </a:pPr>
            <a:fld id="{9534BD55-2091-4061-A031-28CE95CD765F}" type="slidenum">
              <a:rPr lang="ru-RU" altLang="ru-RU"/>
              <a:pPr>
                <a:defRPr/>
              </a:pPr>
              <a:t>‹#›</a:t>
            </a:fld>
            <a:endParaRPr lang="ru-RU" altLang="ru-RU"/>
          </a:p>
        </p:txBody>
      </p:sp>
    </p:spTree>
    <p:extLst>
      <p:ext uri="{BB962C8B-B14F-4D97-AF65-F5344CB8AC3E}">
        <p14:creationId xmlns:p14="http://schemas.microsoft.com/office/powerpoint/2010/main" xmlns="" val="30012361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68BB6487-BE14-408C-90EC-1D26A67D8239}" type="slidenum">
              <a:rPr lang="ru-RU" altLang="ru-RU"/>
              <a:pPr>
                <a:defRPr/>
              </a:pPr>
              <a:t>‹#›</a:t>
            </a:fld>
            <a:endParaRPr lang="ru-RU" altLang="ru-RU"/>
          </a:p>
        </p:txBody>
      </p:sp>
    </p:spTree>
    <p:extLst>
      <p:ext uri="{BB962C8B-B14F-4D97-AF65-F5344CB8AC3E}">
        <p14:creationId xmlns:p14="http://schemas.microsoft.com/office/powerpoint/2010/main" xmlns="" val="21181276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076FC0F4-E4FC-47CD-9D3A-01C153A50727}" type="slidenum">
              <a:rPr lang="ru-RU" altLang="ru-RU"/>
              <a:pPr>
                <a:defRPr/>
              </a:pPr>
              <a:t>‹#›</a:t>
            </a:fld>
            <a:endParaRPr lang="ru-RU" altLang="ru-RU"/>
          </a:p>
        </p:txBody>
      </p:sp>
    </p:spTree>
    <p:extLst>
      <p:ext uri="{BB962C8B-B14F-4D97-AF65-F5344CB8AC3E}">
        <p14:creationId xmlns:p14="http://schemas.microsoft.com/office/powerpoint/2010/main" xmlns="" val="16116418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F383FC5D-77FD-4F79-8A88-24E4DD6E0C88}" type="slidenum">
              <a:rPr lang="ru-RU" altLang="ru-RU"/>
              <a:pPr>
                <a:defRPr/>
              </a:pPr>
              <a:t>‹#›</a:t>
            </a:fld>
            <a:endParaRPr lang="ru-RU" altLang="ru-RU"/>
          </a:p>
        </p:txBody>
      </p:sp>
    </p:spTree>
    <p:extLst>
      <p:ext uri="{BB962C8B-B14F-4D97-AF65-F5344CB8AC3E}">
        <p14:creationId xmlns:p14="http://schemas.microsoft.com/office/powerpoint/2010/main" xmlns="" val="16376713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p>
        </p:txBody>
      </p:sp>
      <p:sp>
        <p:nvSpPr>
          <p:cNvPr id="8" name="Footer Placeholder 4"/>
          <p:cNvSpPr>
            <a:spLocks noGrp="1"/>
          </p:cNvSpPr>
          <p:nvPr>
            <p:ph type="ftr" sz="quarter" idx="11"/>
          </p:nvPr>
        </p:nvSpPr>
        <p:spPr/>
        <p:txBody>
          <a:bodyPr/>
          <a:lstStyle>
            <a:lvl1pPr>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vl1pPr>
          </a:lstStyle>
          <a:p>
            <a:pPr>
              <a:defRPr/>
            </a:pPr>
            <a:fld id="{51CFA5D9-744A-4842-B78B-E870FD3E4F62}" type="slidenum">
              <a:rPr lang="ru-RU" altLang="ru-RU"/>
              <a:pPr>
                <a:defRPr/>
              </a:pPr>
              <a:t>‹#›</a:t>
            </a:fld>
            <a:endParaRPr lang="ru-RU" altLang="ru-RU"/>
          </a:p>
        </p:txBody>
      </p:sp>
    </p:spTree>
    <p:extLst>
      <p:ext uri="{BB962C8B-B14F-4D97-AF65-F5344CB8AC3E}">
        <p14:creationId xmlns:p14="http://schemas.microsoft.com/office/powerpoint/2010/main" xmlns="" val="1950737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p>
        </p:txBody>
      </p:sp>
      <p:sp>
        <p:nvSpPr>
          <p:cNvPr id="4" name="Footer Placeholder 4"/>
          <p:cNvSpPr>
            <a:spLocks noGrp="1"/>
          </p:cNvSpPr>
          <p:nvPr>
            <p:ph type="ftr" sz="quarter" idx="11"/>
          </p:nvPr>
        </p:nvSpPr>
        <p:spPr/>
        <p:txBody>
          <a:bodyPr/>
          <a:lstStyle>
            <a:lvl1pPr>
              <a:defRPr/>
            </a:lvl1pPr>
          </a:lstStyle>
          <a:p>
            <a:pPr>
              <a:defRPr/>
            </a:pPr>
            <a:endParaRPr lang="ru-RU" altLang="ru-RU"/>
          </a:p>
        </p:txBody>
      </p:sp>
      <p:sp>
        <p:nvSpPr>
          <p:cNvPr id="5" name="Slide Number Placeholder 5"/>
          <p:cNvSpPr>
            <a:spLocks noGrp="1"/>
          </p:cNvSpPr>
          <p:nvPr>
            <p:ph type="sldNum" sz="quarter" idx="12"/>
          </p:nvPr>
        </p:nvSpPr>
        <p:spPr/>
        <p:txBody>
          <a:bodyPr/>
          <a:lstStyle>
            <a:lvl1pPr>
              <a:defRPr/>
            </a:lvl1pPr>
          </a:lstStyle>
          <a:p>
            <a:pPr>
              <a:defRPr/>
            </a:pPr>
            <a:fld id="{C1C594F9-768F-4664-97E3-D06C820DE409}" type="slidenum">
              <a:rPr lang="ru-RU" altLang="ru-RU"/>
              <a:pPr>
                <a:defRPr/>
              </a:pPr>
              <a:t>‹#›</a:t>
            </a:fld>
            <a:endParaRPr lang="ru-RU" altLang="ru-RU"/>
          </a:p>
        </p:txBody>
      </p:sp>
    </p:spTree>
    <p:extLst>
      <p:ext uri="{BB962C8B-B14F-4D97-AF65-F5344CB8AC3E}">
        <p14:creationId xmlns:p14="http://schemas.microsoft.com/office/powerpoint/2010/main" xmlns="" val="1314248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pPr>
              <a:defRPr/>
            </a:pPr>
            <a:fld id="{2954B6A0-EDD2-4845-8F2C-0ABF8962436A}" type="slidenum">
              <a:rPr lang="ru-RU" altLang="ru-RU"/>
              <a:pPr>
                <a:defRPr/>
              </a:pPr>
              <a:t>‹#›</a:t>
            </a:fld>
            <a:endParaRPr lang="ru-RU" altLang="ru-RU"/>
          </a:p>
        </p:txBody>
      </p:sp>
    </p:spTree>
    <p:extLst>
      <p:ext uri="{BB962C8B-B14F-4D97-AF65-F5344CB8AC3E}">
        <p14:creationId xmlns:p14="http://schemas.microsoft.com/office/powerpoint/2010/main" xmlns="" val="110206559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B725BB25-2C17-407D-9F62-14C54F01D054}" type="slidenum">
              <a:rPr lang="ru-RU" altLang="ru-RU"/>
              <a:pPr>
                <a:defRPr/>
              </a:pPr>
              <a:t>‹#›</a:t>
            </a:fld>
            <a:endParaRPr lang="ru-RU" altLang="ru-RU"/>
          </a:p>
        </p:txBody>
      </p:sp>
    </p:spTree>
    <p:extLst>
      <p:ext uri="{BB962C8B-B14F-4D97-AF65-F5344CB8AC3E}">
        <p14:creationId xmlns:p14="http://schemas.microsoft.com/office/powerpoint/2010/main" xmlns="" val="742265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83C1F5DC-A037-477F-B243-BED93527B360}" type="slidenum">
              <a:rPr lang="ru-RU" altLang="ru-RU"/>
              <a:pPr>
                <a:defRPr/>
              </a:pPr>
              <a:t>‹#›</a:t>
            </a:fld>
            <a:endParaRPr lang="ru-RU" altLang="ru-RU"/>
          </a:p>
        </p:txBody>
      </p:sp>
    </p:spTree>
    <p:extLst>
      <p:ext uri="{BB962C8B-B14F-4D97-AF65-F5344CB8AC3E}">
        <p14:creationId xmlns:p14="http://schemas.microsoft.com/office/powerpoint/2010/main" xmlns="" val="42818376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CC3B5F4F-8152-4240-AABD-4F31A84878EF}" type="slidenum">
              <a:rPr lang="ru-RU" altLang="ru-RU"/>
              <a:pPr>
                <a:defRPr/>
              </a:pPr>
              <a:t>‹#›</a:t>
            </a:fld>
            <a:endParaRPr lang="ru-RU" altLang="ru-RU"/>
          </a:p>
        </p:txBody>
      </p:sp>
    </p:spTree>
    <p:extLst>
      <p:ext uri="{BB962C8B-B14F-4D97-AF65-F5344CB8AC3E}">
        <p14:creationId xmlns:p14="http://schemas.microsoft.com/office/powerpoint/2010/main" xmlns="" val="18223267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2075838A-B9AD-4719-BA35-4632C63C91F6}" type="slidenum">
              <a:rPr lang="ru-RU" altLang="ru-RU"/>
              <a:pPr>
                <a:defRPr/>
              </a:pPr>
              <a:t>‹#›</a:t>
            </a:fld>
            <a:endParaRPr lang="ru-RU" altLang="ru-RU"/>
          </a:p>
        </p:txBody>
      </p:sp>
    </p:spTree>
    <p:extLst>
      <p:ext uri="{BB962C8B-B14F-4D97-AF65-F5344CB8AC3E}">
        <p14:creationId xmlns:p14="http://schemas.microsoft.com/office/powerpoint/2010/main" xmlns="" val="9488710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3153D69F-6589-4577-AE74-419C00280C01}" type="slidenum">
              <a:rPr lang="ru-RU" altLang="ru-RU"/>
              <a:pPr>
                <a:defRPr/>
              </a:pPr>
              <a:t>‹#›</a:t>
            </a:fld>
            <a:endParaRPr lang="ru-RU" altLang="ru-RU"/>
          </a:p>
        </p:txBody>
      </p:sp>
    </p:spTree>
    <p:extLst>
      <p:ext uri="{BB962C8B-B14F-4D97-AF65-F5344CB8AC3E}">
        <p14:creationId xmlns:p14="http://schemas.microsoft.com/office/powerpoint/2010/main" xmlns="" val="36174963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B16A146B-463A-41C3-9CD4-0377F5719627}" type="slidenum">
              <a:rPr lang="ru-RU" altLang="ru-RU"/>
              <a:pPr>
                <a:defRPr/>
              </a:pPr>
              <a:t>‹#›</a:t>
            </a:fld>
            <a:endParaRPr lang="ru-RU" altLang="ru-RU"/>
          </a:p>
        </p:txBody>
      </p:sp>
    </p:spTree>
    <p:extLst>
      <p:ext uri="{BB962C8B-B14F-4D97-AF65-F5344CB8AC3E}">
        <p14:creationId xmlns:p14="http://schemas.microsoft.com/office/powerpoint/2010/main" xmlns="" val="6935802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p>
        </p:txBody>
      </p:sp>
      <p:sp>
        <p:nvSpPr>
          <p:cNvPr id="6" name="Footer Placeholder 4"/>
          <p:cNvSpPr>
            <a:spLocks noGrp="1"/>
          </p:cNvSpPr>
          <p:nvPr>
            <p:ph type="ftr" sz="quarter" idx="15"/>
          </p:nvPr>
        </p:nvSpPr>
        <p:spPr/>
        <p:txBody>
          <a:bodyPr/>
          <a:lstStyle>
            <a:lvl1pPr>
              <a:defRPr/>
            </a:lvl1pPr>
          </a:lstStyle>
          <a:p>
            <a:pPr>
              <a:defRPr/>
            </a:pPr>
            <a:endParaRPr lang="ru-RU" altLang="ru-RU"/>
          </a:p>
        </p:txBody>
      </p:sp>
      <p:sp>
        <p:nvSpPr>
          <p:cNvPr id="7" name="Slide Number Placeholder 5"/>
          <p:cNvSpPr>
            <a:spLocks noGrp="1"/>
          </p:cNvSpPr>
          <p:nvPr>
            <p:ph type="sldNum" sz="quarter" idx="16"/>
          </p:nvPr>
        </p:nvSpPr>
        <p:spPr/>
        <p:txBody>
          <a:bodyPr/>
          <a:lstStyle>
            <a:lvl1pPr>
              <a:defRPr/>
            </a:lvl1pPr>
          </a:lstStyle>
          <a:p>
            <a:pPr>
              <a:defRPr/>
            </a:pPr>
            <a:fld id="{C0DBC099-8995-4D71-8391-DBABE6E99AA4}" type="slidenum">
              <a:rPr lang="ru-RU" altLang="ru-RU"/>
              <a:pPr>
                <a:defRPr/>
              </a:pPr>
              <a:t>‹#›</a:t>
            </a:fld>
            <a:endParaRPr lang="ru-RU" altLang="ru-RU"/>
          </a:p>
        </p:txBody>
      </p:sp>
    </p:spTree>
    <p:extLst>
      <p:ext uri="{BB962C8B-B14F-4D97-AF65-F5344CB8AC3E}">
        <p14:creationId xmlns:p14="http://schemas.microsoft.com/office/powerpoint/2010/main" xmlns="" val="26110237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974DB5BB-9359-408D-AE9D-58DBE707CC60}" type="slidenum">
              <a:rPr lang="ru-RU" altLang="ru-RU"/>
              <a:pPr>
                <a:defRPr/>
              </a:pPr>
              <a:t>‹#›</a:t>
            </a:fld>
            <a:endParaRPr lang="ru-RU" altLang="ru-RU"/>
          </a:p>
        </p:txBody>
      </p:sp>
    </p:spTree>
    <p:extLst>
      <p:ext uri="{BB962C8B-B14F-4D97-AF65-F5344CB8AC3E}">
        <p14:creationId xmlns:p14="http://schemas.microsoft.com/office/powerpoint/2010/main" xmlns="" val="9641420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8CF66D8A-9E0E-477A-BB1B-52C1C489B935}" type="slidenum">
              <a:rPr lang="ru-RU" altLang="ru-RU"/>
              <a:pPr>
                <a:defRPr/>
              </a:pPr>
              <a:t>‹#›</a:t>
            </a:fld>
            <a:endParaRPr lang="ru-RU" altLang="ru-RU"/>
          </a:p>
        </p:txBody>
      </p:sp>
    </p:spTree>
    <p:extLst>
      <p:ext uri="{BB962C8B-B14F-4D97-AF65-F5344CB8AC3E}">
        <p14:creationId xmlns:p14="http://schemas.microsoft.com/office/powerpoint/2010/main" xmlns="" val="26247131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9534BD55-2091-4061-A031-28CE95CD765F}" type="slidenum">
              <a:rPr lang="ru-RU" altLang="ru-RU" smtClean="0"/>
              <a:pPr>
                <a:defRPr/>
              </a:pPr>
              <a:t>‹#›</a:t>
            </a:fld>
            <a:endParaRPr lang="ru-RU" altLang="ru-RU"/>
          </a:p>
        </p:txBody>
      </p:sp>
    </p:spTree>
    <p:extLst>
      <p:ext uri="{BB962C8B-B14F-4D97-AF65-F5344CB8AC3E}">
        <p14:creationId xmlns:p14="http://schemas.microsoft.com/office/powerpoint/2010/main" xmlns="" val="26295334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68BB6487-BE14-408C-90EC-1D26A67D8239}" type="slidenum">
              <a:rPr lang="ru-RU" altLang="ru-RU" smtClean="0"/>
              <a:pPr>
                <a:defRPr/>
              </a:pPr>
              <a:t>‹#›</a:t>
            </a:fld>
            <a:endParaRPr lang="ru-RU" altLang="ru-RU"/>
          </a:p>
        </p:txBody>
      </p:sp>
    </p:spTree>
    <p:extLst>
      <p:ext uri="{BB962C8B-B14F-4D97-AF65-F5344CB8AC3E}">
        <p14:creationId xmlns:p14="http://schemas.microsoft.com/office/powerpoint/2010/main" xmlns="" val="26856323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076FC0F4-E4FC-47CD-9D3A-01C153A50727}" type="slidenum">
              <a:rPr lang="ru-RU" altLang="ru-RU" smtClean="0"/>
              <a:pPr>
                <a:defRPr/>
              </a:pPr>
              <a:t>‹#›</a:t>
            </a:fld>
            <a:endParaRPr lang="ru-RU" altLang="ru-RU"/>
          </a:p>
        </p:txBody>
      </p:sp>
    </p:spTree>
    <p:extLst>
      <p:ext uri="{BB962C8B-B14F-4D97-AF65-F5344CB8AC3E}">
        <p14:creationId xmlns:p14="http://schemas.microsoft.com/office/powerpoint/2010/main" xmlns="" val="14664610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F383FC5D-77FD-4F79-8A88-24E4DD6E0C88}" type="slidenum">
              <a:rPr lang="ru-RU" altLang="ru-RU" smtClean="0"/>
              <a:pPr>
                <a:defRPr/>
              </a:pPr>
              <a:t>‹#›</a:t>
            </a:fld>
            <a:endParaRPr lang="ru-RU" altLang="ru-RU"/>
          </a:p>
        </p:txBody>
      </p:sp>
    </p:spTree>
    <p:extLst>
      <p:ext uri="{BB962C8B-B14F-4D97-AF65-F5344CB8AC3E}">
        <p14:creationId xmlns:p14="http://schemas.microsoft.com/office/powerpoint/2010/main" xmlns="" val="20827543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ltLang="ru-RU"/>
          </a:p>
        </p:txBody>
      </p:sp>
      <p:sp>
        <p:nvSpPr>
          <p:cNvPr id="8" name="Footer Placeholder 7"/>
          <p:cNvSpPr>
            <a:spLocks noGrp="1"/>
          </p:cNvSpPr>
          <p:nvPr>
            <p:ph type="ftr" sz="quarter" idx="11"/>
          </p:nvPr>
        </p:nvSpPr>
        <p:spPr/>
        <p:txBody>
          <a:bodyPr/>
          <a:lstStyle/>
          <a:p>
            <a:pPr>
              <a:defRPr/>
            </a:pPr>
            <a:endParaRPr lang="ru-RU" altLang="ru-RU"/>
          </a:p>
        </p:txBody>
      </p:sp>
      <p:sp>
        <p:nvSpPr>
          <p:cNvPr id="9" name="Slide Number Placeholder 8"/>
          <p:cNvSpPr>
            <a:spLocks noGrp="1"/>
          </p:cNvSpPr>
          <p:nvPr>
            <p:ph type="sldNum" sz="quarter" idx="12"/>
          </p:nvPr>
        </p:nvSpPr>
        <p:spPr/>
        <p:txBody>
          <a:bodyPr/>
          <a:lstStyle/>
          <a:p>
            <a:pPr>
              <a:defRPr/>
            </a:pPr>
            <a:fld id="{51CFA5D9-744A-4842-B78B-E870FD3E4F62}" type="slidenum">
              <a:rPr lang="ru-RU" altLang="ru-RU" smtClean="0"/>
              <a:pPr>
                <a:defRPr/>
              </a:pPr>
              <a:t>‹#›</a:t>
            </a:fld>
            <a:endParaRPr lang="ru-RU" altLang="ru-RU"/>
          </a:p>
        </p:txBody>
      </p:sp>
    </p:spTree>
    <p:extLst>
      <p:ext uri="{BB962C8B-B14F-4D97-AF65-F5344CB8AC3E}">
        <p14:creationId xmlns:p14="http://schemas.microsoft.com/office/powerpoint/2010/main" xmlns="" val="11185754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ltLang="ru-RU"/>
          </a:p>
        </p:txBody>
      </p:sp>
      <p:sp>
        <p:nvSpPr>
          <p:cNvPr id="4" name="Footer Placeholder 3"/>
          <p:cNvSpPr>
            <a:spLocks noGrp="1"/>
          </p:cNvSpPr>
          <p:nvPr>
            <p:ph type="ftr" sz="quarter" idx="11"/>
          </p:nvPr>
        </p:nvSpPr>
        <p:spPr/>
        <p:txBody>
          <a:bodyPr/>
          <a:lstStyle/>
          <a:p>
            <a:pPr>
              <a:defRPr/>
            </a:pPr>
            <a:endParaRPr lang="ru-RU" altLang="ru-RU"/>
          </a:p>
        </p:txBody>
      </p:sp>
      <p:sp>
        <p:nvSpPr>
          <p:cNvPr id="5" name="Slide Number Placeholder 4"/>
          <p:cNvSpPr>
            <a:spLocks noGrp="1"/>
          </p:cNvSpPr>
          <p:nvPr>
            <p:ph type="sldNum" sz="quarter" idx="12"/>
          </p:nvPr>
        </p:nvSpPr>
        <p:spPr/>
        <p:txBody>
          <a:bodyPr/>
          <a:lstStyle/>
          <a:p>
            <a:pPr>
              <a:defRPr/>
            </a:pPr>
            <a:fld id="{C1C594F9-768F-4664-97E3-D06C820DE409}" type="slidenum">
              <a:rPr lang="ru-RU" altLang="ru-RU" smtClean="0"/>
              <a:pPr>
                <a:defRPr/>
              </a:pPr>
              <a:t>‹#›</a:t>
            </a:fld>
            <a:endParaRPr lang="ru-RU" altLang="ru-RU"/>
          </a:p>
        </p:txBody>
      </p:sp>
    </p:spTree>
    <p:extLst>
      <p:ext uri="{BB962C8B-B14F-4D97-AF65-F5344CB8AC3E}">
        <p14:creationId xmlns:p14="http://schemas.microsoft.com/office/powerpoint/2010/main" xmlns="" val="19568913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ltLang="ru-RU"/>
          </a:p>
        </p:txBody>
      </p:sp>
      <p:sp>
        <p:nvSpPr>
          <p:cNvPr id="3" name="Footer Placeholder 2"/>
          <p:cNvSpPr>
            <a:spLocks noGrp="1"/>
          </p:cNvSpPr>
          <p:nvPr>
            <p:ph type="ftr" sz="quarter" idx="11"/>
          </p:nvPr>
        </p:nvSpPr>
        <p:spPr/>
        <p:txBody>
          <a:bodyPr/>
          <a:lstStyle/>
          <a:p>
            <a:pPr>
              <a:defRPr/>
            </a:pPr>
            <a:endParaRPr lang="ru-RU" altLang="ru-RU"/>
          </a:p>
        </p:txBody>
      </p:sp>
      <p:sp>
        <p:nvSpPr>
          <p:cNvPr id="4" name="Slide Number Placeholder 3"/>
          <p:cNvSpPr>
            <a:spLocks noGrp="1"/>
          </p:cNvSpPr>
          <p:nvPr>
            <p:ph type="sldNum" sz="quarter" idx="12"/>
          </p:nvPr>
        </p:nvSpPr>
        <p:spPr/>
        <p:txBody>
          <a:bodyPr/>
          <a:lstStyle/>
          <a:p>
            <a:pPr>
              <a:defRPr/>
            </a:pPr>
            <a:fld id="{2954B6A0-EDD2-4845-8F2C-0ABF8962436A}" type="slidenum">
              <a:rPr lang="ru-RU" altLang="ru-RU" smtClean="0"/>
              <a:pPr>
                <a:defRPr/>
              </a:pPr>
              <a:t>‹#›</a:t>
            </a:fld>
            <a:endParaRPr lang="ru-RU" altLang="ru-RU"/>
          </a:p>
        </p:txBody>
      </p:sp>
    </p:spTree>
    <p:extLst>
      <p:ext uri="{BB962C8B-B14F-4D97-AF65-F5344CB8AC3E}">
        <p14:creationId xmlns:p14="http://schemas.microsoft.com/office/powerpoint/2010/main" xmlns="" val="3835891321"/>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B725BB25-2C17-407D-9F62-14C54F01D054}" type="slidenum">
              <a:rPr lang="ru-RU" altLang="ru-RU" smtClean="0"/>
              <a:pPr>
                <a:defRPr/>
              </a:pPr>
              <a:t>‹#›</a:t>
            </a:fld>
            <a:endParaRPr lang="ru-RU" altLang="ru-RU"/>
          </a:p>
        </p:txBody>
      </p:sp>
    </p:spTree>
    <p:extLst>
      <p:ext uri="{BB962C8B-B14F-4D97-AF65-F5344CB8AC3E}">
        <p14:creationId xmlns:p14="http://schemas.microsoft.com/office/powerpoint/2010/main" xmlns="" val="356261380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83C1F5DC-A037-477F-B243-BED93527B360}" type="slidenum">
              <a:rPr lang="ru-RU" altLang="ru-RU" smtClean="0"/>
              <a:pPr>
                <a:defRPr/>
              </a:pPr>
              <a:t>‹#›</a:t>
            </a:fld>
            <a:endParaRPr lang="ru-RU" altLang="ru-RU"/>
          </a:p>
        </p:txBody>
      </p:sp>
    </p:spTree>
    <p:extLst>
      <p:ext uri="{BB962C8B-B14F-4D97-AF65-F5344CB8AC3E}">
        <p14:creationId xmlns:p14="http://schemas.microsoft.com/office/powerpoint/2010/main" xmlns="" val="30298632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CC3B5F4F-8152-4240-AABD-4F31A84878EF}" type="slidenum">
              <a:rPr lang="ru-RU" altLang="ru-RU" smtClean="0"/>
              <a:pPr>
                <a:defRPr/>
              </a:pPr>
              <a:t>‹#›</a:t>
            </a:fld>
            <a:endParaRPr lang="ru-RU" altLang="ru-RU"/>
          </a:p>
        </p:txBody>
      </p:sp>
    </p:spTree>
    <p:extLst>
      <p:ext uri="{BB962C8B-B14F-4D97-AF65-F5344CB8AC3E}">
        <p14:creationId xmlns:p14="http://schemas.microsoft.com/office/powerpoint/2010/main" xmlns="" val="267651445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2075838A-B9AD-4719-BA35-4632C63C91F6}"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xmlns="" val="42928564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3153D69F-6589-4577-AE74-419C00280C01}" type="slidenum">
              <a:rPr lang="ru-RU" altLang="ru-RU" smtClean="0"/>
              <a:pPr>
                <a:defRPr/>
              </a:pPr>
              <a:t>‹#›</a:t>
            </a:fld>
            <a:endParaRPr lang="ru-RU" altLang="ru-RU"/>
          </a:p>
        </p:txBody>
      </p:sp>
    </p:spTree>
    <p:extLst>
      <p:ext uri="{BB962C8B-B14F-4D97-AF65-F5344CB8AC3E}">
        <p14:creationId xmlns:p14="http://schemas.microsoft.com/office/powerpoint/2010/main" xmlns="" val="753915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B16A146B-463A-41C3-9CD4-0377F5719627}"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xmlns="" val="167420703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C0DBC099-8995-4D71-8391-DBABE6E99AA4}" type="slidenum">
              <a:rPr lang="ru-RU" altLang="ru-RU" smtClean="0"/>
              <a:pPr>
                <a:defRPr/>
              </a:pPr>
              <a:t>‹#›</a:t>
            </a:fld>
            <a:endParaRPr lang="ru-RU" altLang="ru-RU"/>
          </a:p>
        </p:txBody>
      </p:sp>
    </p:spTree>
    <p:extLst>
      <p:ext uri="{BB962C8B-B14F-4D97-AF65-F5344CB8AC3E}">
        <p14:creationId xmlns:p14="http://schemas.microsoft.com/office/powerpoint/2010/main" xmlns="" val="320941751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974DB5BB-9359-408D-AE9D-58DBE707CC60}" type="slidenum">
              <a:rPr lang="ru-RU" altLang="ru-RU" smtClean="0"/>
              <a:pPr>
                <a:defRPr/>
              </a:pPr>
              <a:t>‹#›</a:t>
            </a:fld>
            <a:endParaRPr lang="ru-RU" altLang="ru-RU"/>
          </a:p>
        </p:txBody>
      </p:sp>
    </p:spTree>
    <p:extLst>
      <p:ext uri="{BB962C8B-B14F-4D97-AF65-F5344CB8AC3E}">
        <p14:creationId xmlns:p14="http://schemas.microsoft.com/office/powerpoint/2010/main" xmlns="" val="313553870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8CF66D8A-9E0E-477A-BB1B-52C1C489B935}" type="slidenum">
              <a:rPr lang="ru-RU" altLang="ru-RU" smtClean="0"/>
              <a:pPr>
                <a:defRPr/>
              </a:pPr>
              <a:t>‹#›</a:t>
            </a:fld>
            <a:endParaRPr lang="ru-RU" altLang="ru-RU"/>
          </a:p>
        </p:txBody>
      </p:sp>
    </p:spTree>
    <p:extLst>
      <p:ext uri="{BB962C8B-B14F-4D97-AF65-F5344CB8AC3E}">
        <p14:creationId xmlns:p14="http://schemas.microsoft.com/office/powerpoint/2010/main" xmlns="" val="241570135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50000"/>
                <a:alpha val="7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lumMod val="75000"/>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lumMod val="75000"/>
                  </a:schemeClr>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9534BD55-2091-4061-A031-28CE95CD765F}" type="slidenum">
              <a:rPr lang="ru-RU" altLang="ru-RU" smtClean="0"/>
              <a:pPr>
                <a:defRPr/>
              </a:pPr>
              <a:t>‹#›</a:t>
            </a:fld>
            <a:endParaRPr lang="ru-RU" altLang="ru-RU"/>
          </a:p>
        </p:txBody>
      </p:sp>
    </p:spTree>
    <p:extLst>
      <p:ext uri="{BB962C8B-B14F-4D97-AF65-F5344CB8AC3E}">
        <p14:creationId xmlns:p14="http://schemas.microsoft.com/office/powerpoint/2010/main" xmlns="" val="161671560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68BB6487-BE14-408C-90EC-1D26A67D8239}" type="slidenum">
              <a:rPr lang="ru-RU" altLang="ru-RU" smtClean="0"/>
              <a:pPr>
                <a:defRPr/>
              </a:pPr>
              <a:t>‹#›</a:t>
            </a:fld>
            <a:endParaRPr lang="ru-RU" altLang="ru-RU"/>
          </a:p>
        </p:txBody>
      </p:sp>
    </p:spTree>
    <p:extLst>
      <p:ext uri="{BB962C8B-B14F-4D97-AF65-F5344CB8AC3E}">
        <p14:creationId xmlns:p14="http://schemas.microsoft.com/office/powerpoint/2010/main" xmlns="" val="188692270"/>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076FC0F4-E4FC-47CD-9D3A-01C153A50727}" type="slidenum">
              <a:rPr lang="ru-RU" altLang="ru-RU" smtClean="0"/>
              <a:pPr>
                <a:defRPr/>
              </a:pPr>
              <a:t>‹#›</a:t>
            </a:fld>
            <a:endParaRPr lang="ru-RU" altLang="ru-RU"/>
          </a:p>
        </p:txBody>
      </p:sp>
    </p:spTree>
    <p:extLst>
      <p:ext uri="{BB962C8B-B14F-4D97-AF65-F5344CB8AC3E}">
        <p14:creationId xmlns:p14="http://schemas.microsoft.com/office/powerpoint/2010/main" xmlns="" val="239566593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F383FC5D-77FD-4F79-8A88-24E4DD6E0C88}" type="slidenum">
              <a:rPr lang="ru-RU" altLang="ru-RU" smtClean="0"/>
              <a:pPr>
                <a:defRPr/>
              </a:pPr>
              <a:t>‹#›</a:t>
            </a:fld>
            <a:endParaRPr lang="ru-RU" altLang="ru-RU"/>
          </a:p>
        </p:txBody>
      </p:sp>
    </p:spTree>
    <p:extLst>
      <p:ext uri="{BB962C8B-B14F-4D97-AF65-F5344CB8AC3E}">
        <p14:creationId xmlns:p14="http://schemas.microsoft.com/office/powerpoint/2010/main" xmlns="" val="205212254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ltLang="ru-RU"/>
          </a:p>
        </p:txBody>
      </p:sp>
      <p:sp>
        <p:nvSpPr>
          <p:cNvPr id="8" name="Footer Placeholder 7"/>
          <p:cNvSpPr>
            <a:spLocks noGrp="1"/>
          </p:cNvSpPr>
          <p:nvPr>
            <p:ph type="ftr" sz="quarter" idx="11"/>
          </p:nvPr>
        </p:nvSpPr>
        <p:spPr/>
        <p:txBody>
          <a:bodyPr/>
          <a:lstStyle/>
          <a:p>
            <a:pPr>
              <a:defRPr/>
            </a:pPr>
            <a:endParaRPr lang="ru-RU" altLang="ru-RU"/>
          </a:p>
        </p:txBody>
      </p:sp>
      <p:sp>
        <p:nvSpPr>
          <p:cNvPr id="9" name="Slide Number Placeholder 8"/>
          <p:cNvSpPr>
            <a:spLocks noGrp="1"/>
          </p:cNvSpPr>
          <p:nvPr>
            <p:ph type="sldNum" sz="quarter" idx="12"/>
          </p:nvPr>
        </p:nvSpPr>
        <p:spPr/>
        <p:txBody>
          <a:bodyPr/>
          <a:lstStyle/>
          <a:p>
            <a:pPr>
              <a:defRPr/>
            </a:pPr>
            <a:fld id="{51CFA5D9-744A-4842-B78B-E870FD3E4F62}" type="slidenum">
              <a:rPr lang="ru-RU" altLang="ru-RU" smtClean="0"/>
              <a:pPr>
                <a:defRPr/>
              </a:pPr>
              <a:t>‹#›</a:t>
            </a:fld>
            <a:endParaRPr lang="ru-RU" altLang="ru-RU"/>
          </a:p>
        </p:txBody>
      </p:sp>
    </p:spTree>
    <p:extLst>
      <p:ext uri="{BB962C8B-B14F-4D97-AF65-F5344CB8AC3E}">
        <p14:creationId xmlns:p14="http://schemas.microsoft.com/office/powerpoint/2010/main" xmlns="" val="167783261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ltLang="ru-RU"/>
          </a:p>
        </p:txBody>
      </p:sp>
      <p:sp>
        <p:nvSpPr>
          <p:cNvPr id="4" name="Footer Placeholder 3"/>
          <p:cNvSpPr>
            <a:spLocks noGrp="1"/>
          </p:cNvSpPr>
          <p:nvPr>
            <p:ph type="ftr" sz="quarter" idx="11"/>
          </p:nvPr>
        </p:nvSpPr>
        <p:spPr/>
        <p:txBody>
          <a:bodyPr/>
          <a:lstStyle/>
          <a:p>
            <a:pPr>
              <a:defRPr/>
            </a:pPr>
            <a:endParaRPr lang="ru-RU" altLang="ru-RU"/>
          </a:p>
        </p:txBody>
      </p:sp>
      <p:sp>
        <p:nvSpPr>
          <p:cNvPr id="5" name="Slide Number Placeholder 4"/>
          <p:cNvSpPr>
            <a:spLocks noGrp="1"/>
          </p:cNvSpPr>
          <p:nvPr>
            <p:ph type="sldNum" sz="quarter" idx="12"/>
          </p:nvPr>
        </p:nvSpPr>
        <p:spPr/>
        <p:txBody>
          <a:bodyPr/>
          <a:lstStyle/>
          <a:p>
            <a:pPr>
              <a:defRPr/>
            </a:pPr>
            <a:fld id="{C1C594F9-768F-4664-97E3-D06C820DE409}" type="slidenum">
              <a:rPr lang="ru-RU" altLang="ru-RU" smtClean="0"/>
              <a:pPr>
                <a:defRPr/>
              </a:pPr>
              <a:t>‹#›</a:t>
            </a:fld>
            <a:endParaRPr lang="ru-RU" altLang="ru-RU"/>
          </a:p>
        </p:txBody>
      </p:sp>
    </p:spTree>
    <p:extLst>
      <p:ext uri="{BB962C8B-B14F-4D97-AF65-F5344CB8AC3E}">
        <p14:creationId xmlns:p14="http://schemas.microsoft.com/office/powerpoint/2010/main" xmlns="" val="93569287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ltLang="ru-RU"/>
          </a:p>
        </p:txBody>
      </p:sp>
      <p:sp>
        <p:nvSpPr>
          <p:cNvPr id="3" name="Footer Placeholder 2"/>
          <p:cNvSpPr>
            <a:spLocks noGrp="1"/>
          </p:cNvSpPr>
          <p:nvPr>
            <p:ph type="ftr" sz="quarter" idx="11"/>
          </p:nvPr>
        </p:nvSpPr>
        <p:spPr/>
        <p:txBody>
          <a:bodyPr/>
          <a:lstStyle/>
          <a:p>
            <a:pPr>
              <a:defRPr/>
            </a:pPr>
            <a:endParaRPr lang="ru-RU" altLang="ru-RU"/>
          </a:p>
        </p:txBody>
      </p:sp>
      <p:sp>
        <p:nvSpPr>
          <p:cNvPr id="4" name="Slide Number Placeholder 3"/>
          <p:cNvSpPr>
            <a:spLocks noGrp="1"/>
          </p:cNvSpPr>
          <p:nvPr>
            <p:ph type="sldNum" sz="quarter" idx="12"/>
          </p:nvPr>
        </p:nvSpPr>
        <p:spPr/>
        <p:txBody>
          <a:bodyPr/>
          <a:lstStyle/>
          <a:p>
            <a:pPr>
              <a:defRPr/>
            </a:pPr>
            <a:fld id="{2954B6A0-EDD2-4845-8F2C-0ABF8962436A}" type="slidenum">
              <a:rPr lang="ru-RU" altLang="ru-RU" smtClean="0"/>
              <a:pPr>
                <a:defRPr/>
              </a:pPr>
              <a:t>‹#›</a:t>
            </a:fld>
            <a:endParaRPr lang="ru-RU" altLang="ru-RU"/>
          </a:p>
        </p:txBody>
      </p:sp>
    </p:spTree>
    <p:extLst>
      <p:ext uri="{BB962C8B-B14F-4D97-AF65-F5344CB8AC3E}">
        <p14:creationId xmlns:p14="http://schemas.microsoft.com/office/powerpoint/2010/main" xmlns="" val="310690300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B725BB25-2C17-407D-9F62-14C54F01D054}" type="slidenum">
              <a:rPr lang="ru-RU" altLang="ru-RU" smtClean="0"/>
              <a:pPr>
                <a:defRPr/>
              </a:pPr>
              <a:t>‹#›</a:t>
            </a:fld>
            <a:endParaRPr lang="ru-RU" altLang="ru-RU"/>
          </a:p>
        </p:txBody>
      </p:sp>
    </p:spTree>
    <p:extLst>
      <p:ext uri="{BB962C8B-B14F-4D97-AF65-F5344CB8AC3E}">
        <p14:creationId xmlns:p14="http://schemas.microsoft.com/office/powerpoint/2010/main" xmlns="" val="50048140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83C1F5DC-A037-477F-B243-BED93527B360}" type="slidenum">
              <a:rPr lang="ru-RU" altLang="ru-RU" smtClean="0"/>
              <a:pPr>
                <a:defRPr/>
              </a:pPr>
              <a:t>‹#›</a:t>
            </a:fld>
            <a:endParaRPr lang="ru-RU" altLang="ru-RU"/>
          </a:p>
        </p:txBody>
      </p:sp>
    </p:spTree>
    <p:extLst>
      <p:ext uri="{BB962C8B-B14F-4D97-AF65-F5344CB8AC3E}">
        <p14:creationId xmlns:p14="http://schemas.microsoft.com/office/powerpoint/2010/main" xmlns="" val="15410768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CC3B5F4F-8152-4240-AABD-4F31A84878EF}" type="slidenum">
              <a:rPr lang="ru-RU" altLang="ru-RU" smtClean="0"/>
              <a:pPr>
                <a:defRPr/>
              </a:pPr>
              <a:t>‹#›</a:t>
            </a:fld>
            <a:endParaRPr lang="ru-RU" altLang="ru-RU"/>
          </a:p>
        </p:txBody>
      </p:sp>
    </p:spTree>
    <p:extLst>
      <p:ext uri="{BB962C8B-B14F-4D97-AF65-F5344CB8AC3E}">
        <p14:creationId xmlns:p14="http://schemas.microsoft.com/office/powerpoint/2010/main" xmlns="" val="314744957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2075838A-B9AD-4719-BA35-4632C63C91F6}"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329275107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3153D69F-6589-4577-AE74-419C00280C01}" type="slidenum">
              <a:rPr lang="ru-RU" altLang="ru-RU" smtClean="0"/>
              <a:pPr>
                <a:defRPr/>
              </a:pPr>
              <a:t>‹#›</a:t>
            </a:fld>
            <a:endParaRPr lang="ru-RU" altLang="ru-RU"/>
          </a:p>
        </p:txBody>
      </p:sp>
    </p:spTree>
    <p:extLst>
      <p:ext uri="{BB962C8B-B14F-4D97-AF65-F5344CB8AC3E}">
        <p14:creationId xmlns:p14="http://schemas.microsoft.com/office/powerpoint/2010/main" xmlns="" val="186422222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B16A146B-463A-41C3-9CD4-0377F5719627}"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131968731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C0DBC099-8995-4D71-8391-DBABE6E99AA4}" type="slidenum">
              <a:rPr lang="ru-RU" altLang="ru-RU" smtClean="0"/>
              <a:pPr>
                <a:defRPr/>
              </a:pPr>
              <a:t>‹#›</a:t>
            </a:fld>
            <a:endParaRPr lang="ru-RU" altLang="ru-RU"/>
          </a:p>
        </p:txBody>
      </p:sp>
    </p:spTree>
    <p:extLst>
      <p:ext uri="{BB962C8B-B14F-4D97-AF65-F5344CB8AC3E}">
        <p14:creationId xmlns:p14="http://schemas.microsoft.com/office/powerpoint/2010/main" xmlns="" val="277241683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974DB5BB-9359-408D-AE9D-58DBE707CC60}" type="slidenum">
              <a:rPr lang="ru-RU" altLang="ru-RU" smtClean="0"/>
              <a:pPr>
                <a:defRPr/>
              </a:pPr>
              <a:t>‹#›</a:t>
            </a:fld>
            <a:endParaRPr lang="ru-RU" altLang="ru-RU"/>
          </a:p>
        </p:txBody>
      </p:sp>
    </p:spTree>
    <p:extLst>
      <p:ext uri="{BB962C8B-B14F-4D97-AF65-F5344CB8AC3E}">
        <p14:creationId xmlns:p14="http://schemas.microsoft.com/office/powerpoint/2010/main" xmlns="" val="136928929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8CF66D8A-9E0E-477A-BB1B-52C1C489B935}" type="slidenum">
              <a:rPr lang="ru-RU" altLang="ru-RU" smtClean="0"/>
              <a:pPr>
                <a:defRPr/>
              </a:pPr>
              <a:t>‹#›</a:t>
            </a:fld>
            <a:endParaRPr lang="ru-RU" altLang="ru-RU"/>
          </a:p>
        </p:txBody>
      </p:sp>
    </p:spTree>
    <p:extLst>
      <p:ext uri="{BB962C8B-B14F-4D97-AF65-F5344CB8AC3E}">
        <p14:creationId xmlns:p14="http://schemas.microsoft.com/office/powerpoint/2010/main" xmlns="" val="139713758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858000"/>
            <a:chOff x="0" y="0"/>
            <a:chExt cx="5760" cy="4320"/>
          </a:xfrm>
        </p:grpSpPr>
        <p:sp>
          <p:nvSpPr>
            <p:cNvPr id="5" name="Rectangle 3"/>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eaLnBrk="1" hangingPunct="1">
                <a:defRPr/>
              </a:pPr>
              <a:endParaRPr lang="ru-RU" sz="2400">
                <a:solidFill>
                  <a:srgbClr val="000000"/>
                </a:solidFill>
              </a:endParaRPr>
            </a:p>
          </p:txBody>
        </p:sp>
        <p:sp>
          <p:nvSpPr>
            <p:cNvPr id="6" name="Rectangle 4"/>
            <p:cNvSpPr>
              <a:spLocks noChangeArrowheads="1"/>
            </p:cNvSpPr>
            <p:nvPr/>
          </p:nvSpPr>
          <p:spPr bwMode="hidden">
            <a:xfrm>
              <a:off x="1081" y="1065"/>
              <a:ext cx="4679" cy="1596"/>
            </a:xfrm>
            <a:prstGeom prst="rect">
              <a:avLst/>
            </a:prstGeom>
            <a:solidFill>
              <a:schemeClr val="bg2"/>
            </a:solidFill>
            <a:ln w="9525">
              <a:noFill/>
              <a:miter lim="800000"/>
              <a:headEnd/>
              <a:tailEnd/>
            </a:ln>
          </p:spPr>
          <p:txBody>
            <a:bodyPr/>
            <a:lstStyle/>
            <a:p>
              <a:pPr eaLnBrk="1" hangingPunct="1">
                <a:defRPr/>
              </a:pPr>
              <a:endParaRPr lang="ru-RU" sz="2400">
                <a:solidFill>
                  <a:srgbClr val="000000"/>
                </a:solidFill>
              </a:endParaRPr>
            </a:p>
          </p:txBody>
        </p:sp>
        <p:grpSp>
          <p:nvGrpSpPr>
            <p:cNvPr id="7" name="Group 5"/>
            <p:cNvGrpSpPr>
              <a:grpSpLocks/>
            </p:cNvGrpSpPr>
            <p:nvPr/>
          </p:nvGrpSpPr>
          <p:grpSpPr bwMode="auto">
            <a:xfrm>
              <a:off x="0" y="672"/>
              <a:ext cx="1806" cy="1989"/>
              <a:chOff x="0" y="672"/>
              <a:chExt cx="1806" cy="1989"/>
            </a:xfrm>
          </p:grpSpPr>
          <p:sp>
            <p:nvSpPr>
              <p:cNvPr id="8" name="Rectangle 6"/>
              <p:cNvSpPr>
                <a:spLocks noChangeArrowheads="1"/>
              </p:cNvSpPr>
              <p:nvPr userDrawn="1"/>
            </p:nvSpPr>
            <p:spPr bwMode="auto">
              <a:xfrm>
                <a:off x="361" y="2257"/>
                <a:ext cx="363" cy="404"/>
              </a:xfrm>
              <a:prstGeom prst="rect">
                <a:avLst/>
              </a:prstGeom>
              <a:solidFill>
                <a:schemeClr val="accent2"/>
              </a:solidFill>
              <a:ln w="9525">
                <a:noFill/>
                <a:miter lim="800000"/>
                <a:headEnd/>
                <a:tailEnd/>
              </a:ln>
            </p:spPr>
            <p:txBody>
              <a:bodyPr/>
              <a:lstStyle/>
              <a:p>
                <a:pPr eaLnBrk="1" hangingPunct="1">
                  <a:defRPr/>
                </a:pPr>
                <a:endParaRPr lang="ru-RU" sz="2400">
                  <a:solidFill>
                    <a:srgbClr val="000000"/>
                  </a:solidFill>
                </a:endParaRPr>
              </a:p>
            </p:txBody>
          </p:sp>
          <p:sp>
            <p:nvSpPr>
              <p:cNvPr id="9" name="Rectangle 7"/>
              <p:cNvSpPr>
                <a:spLocks noChangeArrowheads="1"/>
              </p:cNvSpPr>
              <p:nvPr userDrawn="1"/>
            </p:nvSpPr>
            <p:spPr bwMode="auto">
              <a:xfrm>
                <a:off x="1081" y="1065"/>
                <a:ext cx="362" cy="405"/>
              </a:xfrm>
              <a:prstGeom prst="rect">
                <a:avLst/>
              </a:prstGeom>
              <a:solidFill>
                <a:schemeClr val="folHlink"/>
              </a:solidFill>
              <a:ln w="9525">
                <a:noFill/>
                <a:miter lim="800000"/>
                <a:headEnd/>
                <a:tailEnd/>
              </a:ln>
            </p:spPr>
            <p:txBody>
              <a:bodyPr/>
              <a:lstStyle/>
              <a:p>
                <a:pPr eaLnBrk="1" hangingPunct="1">
                  <a:defRPr/>
                </a:pPr>
                <a:endParaRPr lang="ru-RU" sz="2400">
                  <a:solidFill>
                    <a:srgbClr val="000000"/>
                  </a:solidFill>
                </a:endParaRPr>
              </a:p>
            </p:txBody>
          </p:sp>
          <p:sp>
            <p:nvSpPr>
              <p:cNvPr id="10" name="Rectangle 8"/>
              <p:cNvSpPr>
                <a:spLocks noChangeArrowheads="1"/>
              </p:cNvSpPr>
              <p:nvPr userDrawn="1"/>
            </p:nvSpPr>
            <p:spPr bwMode="auto">
              <a:xfrm>
                <a:off x="1437" y="672"/>
                <a:ext cx="369" cy="400"/>
              </a:xfrm>
              <a:prstGeom prst="rect">
                <a:avLst/>
              </a:prstGeom>
              <a:solidFill>
                <a:schemeClr val="folHlink"/>
              </a:solidFill>
              <a:ln w="9525">
                <a:noFill/>
                <a:miter lim="800000"/>
                <a:headEnd/>
                <a:tailEnd/>
              </a:ln>
            </p:spPr>
            <p:txBody>
              <a:bodyPr/>
              <a:lstStyle/>
              <a:p>
                <a:pPr eaLnBrk="1" hangingPunct="1">
                  <a:defRPr/>
                </a:pPr>
                <a:endParaRPr lang="ru-RU" sz="2400">
                  <a:solidFill>
                    <a:srgbClr val="000000"/>
                  </a:solidFill>
                </a:endParaRPr>
              </a:p>
            </p:txBody>
          </p:sp>
          <p:sp>
            <p:nvSpPr>
              <p:cNvPr id="11" name="Rectangle 9"/>
              <p:cNvSpPr>
                <a:spLocks noChangeArrowheads="1"/>
              </p:cNvSpPr>
              <p:nvPr userDrawn="1"/>
            </p:nvSpPr>
            <p:spPr bwMode="auto">
              <a:xfrm>
                <a:off x="719" y="2257"/>
                <a:ext cx="368" cy="404"/>
              </a:xfrm>
              <a:prstGeom prst="rect">
                <a:avLst/>
              </a:prstGeom>
              <a:solidFill>
                <a:schemeClr val="bg2"/>
              </a:solidFill>
              <a:ln w="9525">
                <a:noFill/>
                <a:miter lim="800000"/>
                <a:headEnd/>
                <a:tailEnd/>
              </a:ln>
            </p:spPr>
            <p:txBody>
              <a:bodyPr/>
              <a:lstStyle/>
              <a:p>
                <a:pPr eaLnBrk="1" hangingPunct="1">
                  <a:defRPr/>
                </a:pPr>
                <a:endParaRPr lang="ru-RU" sz="2400">
                  <a:solidFill>
                    <a:srgbClr val="000000"/>
                  </a:solidFill>
                </a:endParaRPr>
              </a:p>
            </p:txBody>
          </p:sp>
          <p:sp>
            <p:nvSpPr>
              <p:cNvPr id="12" name="Rectangle 10"/>
              <p:cNvSpPr>
                <a:spLocks noChangeArrowheads="1"/>
              </p:cNvSpPr>
              <p:nvPr userDrawn="1"/>
            </p:nvSpPr>
            <p:spPr bwMode="auto">
              <a:xfrm>
                <a:off x="1437" y="1065"/>
                <a:ext cx="369" cy="405"/>
              </a:xfrm>
              <a:prstGeom prst="rect">
                <a:avLst/>
              </a:prstGeom>
              <a:solidFill>
                <a:schemeClr val="accent2"/>
              </a:solidFill>
              <a:ln w="9525">
                <a:noFill/>
                <a:miter lim="800000"/>
                <a:headEnd/>
                <a:tailEnd/>
              </a:ln>
            </p:spPr>
            <p:txBody>
              <a:bodyPr/>
              <a:lstStyle/>
              <a:p>
                <a:pPr eaLnBrk="1" hangingPunct="1">
                  <a:defRPr/>
                </a:pPr>
                <a:endParaRPr lang="ru-RU" sz="2400">
                  <a:solidFill>
                    <a:srgbClr val="000000"/>
                  </a:solidFill>
                </a:endParaRPr>
              </a:p>
            </p:txBody>
          </p:sp>
          <p:sp>
            <p:nvSpPr>
              <p:cNvPr id="13" name="Rectangle 11"/>
              <p:cNvSpPr>
                <a:spLocks noChangeArrowheads="1"/>
              </p:cNvSpPr>
              <p:nvPr userDrawn="1"/>
            </p:nvSpPr>
            <p:spPr bwMode="auto">
              <a:xfrm>
                <a:off x="719" y="1464"/>
                <a:ext cx="368" cy="399"/>
              </a:xfrm>
              <a:prstGeom prst="rect">
                <a:avLst/>
              </a:prstGeom>
              <a:solidFill>
                <a:schemeClr val="folHlink"/>
              </a:solidFill>
              <a:ln w="9525">
                <a:noFill/>
                <a:miter lim="800000"/>
                <a:headEnd/>
                <a:tailEnd/>
              </a:ln>
            </p:spPr>
            <p:txBody>
              <a:bodyPr/>
              <a:lstStyle/>
              <a:p>
                <a:pPr eaLnBrk="1" hangingPunct="1">
                  <a:defRPr/>
                </a:pPr>
                <a:endParaRPr lang="ru-RU" sz="2400">
                  <a:solidFill>
                    <a:srgbClr val="000000"/>
                  </a:solidFill>
                </a:endParaRPr>
              </a:p>
            </p:txBody>
          </p:sp>
          <p:sp>
            <p:nvSpPr>
              <p:cNvPr id="14" name="Rectangle 12"/>
              <p:cNvSpPr>
                <a:spLocks noChangeArrowheads="1"/>
              </p:cNvSpPr>
              <p:nvPr userDrawn="1"/>
            </p:nvSpPr>
            <p:spPr bwMode="auto">
              <a:xfrm>
                <a:off x="0" y="1464"/>
                <a:ext cx="367" cy="399"/>
              </a:xfrm>
              <a:prstGeom prst="rect">
                <a:avLst/>
              </a:prstGeom>
              <a:solidFill>
                <a:schemeClr val="bg2"/>
              </a:solidFill>
              <a:ln w="9525">
                <a:noFill/>
                <a:miter lim="800000"/>
                <a:headEnd/>
                <a:tailEnd/>
              </a:ln>
            </p:spPr>
            <p:txBody>
              <a:bodyPr/>
              <a:lstStyle/>
              <a:p>
                <a:pPr eaLnBrk="1" hangingPunct="1">
                  <a:defRPr/>
                </a:pPr>
                <a:endParaRPr lang="ru-RU" sz="2400">
                  <a:solidFill>
                    <a:srgbClr val="000000"/>
                  </a:solidFill>
                </a:endParaRPr>
              </a:p>
            </p:txBody>
          </p:sp>
          <p:sp>
            <p:nvSpPr>
              <p:cNvPr id="15" name="Rectangle 13"/>
              <p:cNvSpPr>
                <a:spLocks noChangeArrowheads="1"/>
              </p:cNvSpPr>
              <p:nvPr userDrawn="1"/>
            </p:nvSpPr>
            <p:spPr bwMode="auto">
              <a:xfrm>
                <a:off x="1081" y="1464"/>
                <a:ext cx="362" cy="399"/>
              </a:xfrm>
              <a:prstGeom prst="rect">
                <a:avLst/>
              </a:prstGeom>
              <a:solidFill>
                <a:schemeClr val="accent2"/>
              </a:solidFill>
              <a:ln w="9525">
                <a:noFill/>
                <a:miter lim="800000"/>
                <a:headEnd/>
                <a:tailEnd/>
              </a:ln>
            </p:spPr>
            <p:txBody>
              <a:bodyPr/>
              <a:lstStyle/>
              <a:p>
                <a:pPr eaLnBrk="1" hangingPunct="1">
                  <a:defRPr/>
                </a:pPr>
                <a:endParaRPr lang="ru-RU" sz="2400">
                  <a:solidFill>
                    <a:srgbClr val="000000"/>
                  </a:solidFill>
                </a:endParaRPr>
              </a:p>
            </p:txBody>
          </p:sp>
          <p:sp>
            <p:nvSpPr>
              <p:cNvPr id="16" name="Rectangle 14"/>
              <p:cNvSpPr>
                <a:spLocks noChangeArrowheads="1"/>
              </p:cNvSpPr>
              <p:nvPr userDrawn="1"/>
            </p:nvSpPr>
            <p:spPr bwMode="auto">
              <a:xfrm>
                <a:off x="361" y="1857"/>
                <a:ext cx="363" cy="406"/>
              </a:xfrm>
              <a:prstGeom prst="rect">
                <a:avLst/>
              </a:prstGeom>
              <a:solidFill>
                <a:schemeClr val="folHlink"/>
              </a:solidFill>
              <a:ln w="9525">
                <a:noFill/>
                <a:miter lim="800000"/>
                <a:headEnd/>
                <a:tailEnd/>
              </a:ln>
            </p:spPr>
            <p:txBody>
              <a:bodyPr/>
              <a:lstStyle/>
              <a:p>
                <a:pPr eaLnBrk="1" hangingPunct="1">
                  <a:defRPr/>
                </a:pPr>
                <a:endParaRPr lang="ru-RU" sz="2400">
                  <a:solidFill>
                    <a:srgbClr val="000000"/>
                  </a:solidFill>
                </a:endParaRPr>
              </a:p>
            </p:txBody>
          </p:sp>
          <p:sp>
            <p:nvSpPr>
              <p:cNvPr id="17" name="Rectangle 15"/>
              <p:cNvSpPr>
                <a:spLocks noChangeArrowheads="1"/>
              </p:cNvSpPr>
              <p:nvPr userDrawn="1"/>
            </p:nvSpPr>
            <p:spPr bwMode="auto">
              <a:xfrm>
                <a:off x="719" y="1857"/>
                <a:ext cx="368" cy="406"/>
              </a:xfrm>
              <a:prstGeom prst="rect">
                <a:avLst/>
              </a:prstGeom>
              <a:solidFill>
                <a:schemeClr val="accent2"/>
              </a:solidFill>
              <a:ln w="9525">
                <a:noFill/>
                <a:miter lim="800000"/>
                <a:headEnd/>
                <a:tailEnd/>
              </a:ln>
            </p:spPr>
            <p:txBody>
              <a:bodyPr/>
              <a:lstStyle/>
              <a:p>
                <a:pPr eaLnBrk="1" hangingPunct="1">
                  <a:defRPr/>
                </a:pPr>
                <a:endParaRPr lang="ru-RU" sz="2400">
                  <a:solidFill>
                    <a:srgbClr val="000000"/>
                  </a:solidFill>
                </a:endParaRPr>
              </a:p>
            </p:txBody>
          </p:sp>
        </p:grpSp>
      </p:grpSp>
      <p:sp>
        <p:nvSpPr>
          <p:cNvPr id="190483" name="Rectangle 19"/>
          <p:cNvSpPr>
            <a:spLocks noGrp="1" noChangeArrowheads="1"/>
          </p:cNvSpPr>
          <p:nvPr>
            <p:ph type="ctrTitle"/>
          </p:nvPr>
        </p:nvSpPr>
        <p:spPr>
          <a:xfrm>
            <a:off x="2971800" y="1828800"/>
            <a:ext cx="6019800" cy="2209800"/>
          </a:xfrm>
        </p:spPr>
        <p:txBody>
          <a:bodyPr/>
          <a:lstStyle>
            <a:lvl1pPr>
              <a:defRPr/>
            </a:lvl1pPr>
          </a:lstStyle>
          <a:p>
            <a:r>
              <a:rPr lang="ru-RU"/>
              <a:t>Образец заголовка</a:t>
            </a:r>
          </a:p>
        </p:txBody>
      </p:sp>
      <p:sp>
        <p:nvSpPr>
          <p:cNvPr id="190484" name="Rectangle 20"/>
          <p:cNvSpPr>
            <a:spLocks noGrp="1" noChangeArrowheads="1"/>
          </p:cNvSpPr>
          <p:nvPr>
            <p:ph type="subTitle" idx="1"/>
          </p:nvPr>
        </p:nvSpPr>
        <p:spPr>
          <a:xfrm>
            <a:off x="2971800" y="4267200"/>
            <a:ext cx="6019800" cy="1752600"/>
          </a:xfrm>
        </p:spPr>
        <p:txBody>
          <a:bodyPr/>
          <a:lstStyle>
            <a:lvl1pPr marL="0" indent="0" algn="ctr">
              <a:buFont typeface="Wingdings" pitchFamily="2" charset="2"/>
              <a:buNone/>
              <a:defRPr/>
            </a:lvl1pPr>
          </a:lstStyle>
          <a:p>
            <a:r>
              <a:rPr lang="ru-RU"/>
              <a:t>Образец подзаголовка</a:t>
            </a:r>
          </a:p>
        </p:txBody>
      </p:sp>
      <p:sp>
        <p:nvSpPr>
          <p:cNvPr id="18" name="Rectangle 16"/>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0000"/>
              </a:solidFill>
            </a:endParaRPr>
          </a:p>
        </p:txBody>
      </p:sp>
      <p:sp>
        <p:nvSpPr>
          <p:cNvPr id="19" name="Rectangle 17"/>
          <p:cNvSpPr>
            <a:spLocks noGrp="1" noChangeArrowheads="1"/>
          </p:cNvSpPr>
          <p:nvPr>
            <p:ph type="ftr" sz="quarter" idx="11"/>
          </p:nvPr>
        </p:nvSpPr>
        <p:spPr/>
        <p:txBody>
          <a:bodyPr/>
          <a:lstStyle>
            <a:lvl1pPr>
              <a:defRPr/>
            </a:lvl1pPr>
          </a:lstStyle>
          <a:p>
            <a:pPr>
              <a:defRPr/>
            </a:pPr>
            <a:endParaRPr lang="ru-RU">
              <a:solidFill>
                <a:srgbClr val="000000"/>
              </a:solidFill>
            </a:endParaRPr>
          </a:p>
        </p:txBody>
      </p:sp>
      <p:sp>
        <p:nvSpPr>
          <p:cNvPr id="20" name="Rectangle 18"/>
          <p:cNvSpPr>
            <a:spLocks noGrp="1" noChangeArrowheads="1"/>
          </p:cNvSpPr>
          <p:nvPr>
            <p:ph type="sldNum" sz="quarter" idx="12"/>
          </p:nvPr>
        </p:nvSpPr>
        <p:spPr/>
        <p:txBody>
          <a:bodyPr/>
          <a:lstStyle>
            <a:lvl1pPr>
              <a:defRPr/>
            </a:lvl1pPr>
          </a:lstStyle>
          <a:p>
            <a:fld id="{B6B5CACC-4B0E-4E68-A23E-032B9B6D3552}" type="slidenum">
              <a:rPr lang="ru-RU" altLang="ru-RU">
                <a:solidFill>
                  <a:srgbClr val="000000"/>
                </a:solidFill>
              </a:rPr>
              <a:pPr/>
              <a:t>‹#›</a:t>
            </a:fld>
            <a:endParaRPr lang="ru-RU" altLang="ru-RU">
              <a:solidFill>
                <a:srgbClr val="000000"/>
              </a:solidFill>
            </a:endParaRPr>
          </a:p>
        </p:txBody>
      </p:sp>
    </p:spTree>
    <p:extLst>
      <p:ext uri="{BB962C8B-B14F-4D97-AF65-F5344CB8AC3E}">
        <p14:creationId xmlns:p14="http://schemas.microsoft.com/office/powerpoint/2010/main" xmlns="" val="220764829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5" name="Rectangle 3"/>
          <p:cNvSpPr>
            <a:spLocks noGrp="1" noChangeArrowheads="1"/>
          </p:cNvSpPr>
          <p:nvPr>
            <p:ph type="sldNum" sz="quarter" idx="11"/>
          </p:nvPr>
        </p:nvSpPr>
        <p:spPr>
          <a:ln/>
        </p:spPr>
        <p:txBody>
          <a:bodyPr/>
          <a:lstStyle>
            <a:lvl1pPr>
              <a:defRPr/>
            </a:lvl1pPr>
          </a:lstStyle>
          <a:p>
            <a:fld id="{0CB93A26-C13D-48CE-98EB-8F72E1D82E98}" type="slidenum">
              <a:rPr lang="ru-RU" altLang="ru-RU">
                <a:solidFill>
                  <a:srgbClr val="000000"/>
                </a:solidFill>
              </a:rPr>
              <a:pPr/>
              <a:t>‹#›</a:t>
            </a:fld>
            <a:endParaRPr lang="ru-RU" altLang="ru-RU">
              <a:solidFill>
                <a:srgbClr val="000000"/>
              </a:solidFill>
            </a:endParaRPr>
          </a:p>
        </p:txBody>
      </p:sp>
      <p:sp>
        <p:nvSpPr>
          <p:cNvPr id="6"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xmlns="" val="2984114007"/>
      </p:ext>
    </p:extLst>
  </p:cSld>
  <p:clrMapOvr>
    <a:masterClrMapping/>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5" name="Rectangle 3"/>
          <p:cNvSpPr>
            <a:spLocks noGrp="1" noChangeArrowheads="1"/>
          </p:cNvSpPr>
          <p:nvPr>
            <p:ph type="sldNum" sz="quarter" idx="11"/>
          </p:nvPr>
        </p:nvSpPr>
        <p:spPr>
          <a:ln/>
        </p:spPr>
        <p:txBody>
          <a:bodyPr/>
          <a:lstStyle>
            <a:lvl1pPr>
              <a:defRPr/>
            </a:lvl1pPr>
          </a:lstStyle>
          <a:p>
            <a:fld id="{444B58E3-8B25-4524-98B7-0D1420523BD7}" type="slidenum">
              <a:rPr lang="ru-RU" altLang="ru-RU">
                <a:solidFill>
                  <a:srgbClr val="000000"/>
                </a:solidFill>
              </a:rPr>
              <a:pPr/>
              <a:t>‹#›</a:t>
            </a:fld>
            <a:endParaRPr lang="ru-RU" altLang="ru-RU">
              <a:solidFill>
                <a:srgbClr val="000000"/>
              </a:solidFill>
            </a:endParaRPr>
          </a:p>
        </p:txBody>
      </p:sp>
      <p:sp>
        <p:nvSpPr>
          <p:cNvPr id="6"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xmlns="" val="125345668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6" name="Rectangle 3"/>
          <p:cNvSpPr>
            <a:spLocks noGrp="1" noChangeArrowheads="1"/>
          </p:cNvSpPr>
          <p:nvPr>
            <p:ph type="sldNum" sz="quarter" idx="11"/>
          </p:nvPr>
        </p:nvSpPr>
        <p:spPr>
          <a:ln/>
        </p:spPr>
        <p:txBody>
          <a:bodyPr/>
          <a:lstStyle>
            <a:lvl1pPr>
              <a:defRPr/>
            </a:lvl1pPr>
          </a:lstStyle>
          <a:p>
            <a:fld id="{728B7741-DFC1-49DC-97C7-7C4624F17CB8}" type="slidenum">
              <a:rPr lang="ru-RU" altLang="ru-RU">
                <a:solidFill>
                  <a:srgbClr val="000000"/>
                </a:solidFill>
              </a:rPr>
              <a:pPr/>
              <a:t>‹#›</a:t>
            </a:fld>
            <a:endParaRPr lang="ru-RU" altLang="ru-RU">
              <a:solidFill>
                <a:srgbClr val="000000"/>
              </a:solidFill>
            </a:endParaRPr>
          </a:p>
        </p:txBody>
      </p:sp>
      <p:sp>
        <p:nvSpPr>
          <p:cNvPr id="7"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xmlns="" val="157318600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8" name="Rectangle 3"/>
          <p:cNvSpPr>
            <a:spLocks noGrp="1" noChangeArrowheads="1"/>
          </p:cNvSpPr>
          <p:nvPr>
            <p:ph type="sldNum" sz="quarter" idx="11"/>
          </p:nvPr>
        </p:nvSpPr>
        <p:spPr>
          <a:ln/>
        </p:spPr>
        <p:txBody>
          <a:bodyPr/>
          <a:lstStyle>
            <a:lvl1pPr>
              <a:defRPr/>
            </a:lvl1pPr>
          </a:lstStyle>
          <a:p>
            <a:fld id="{20D50189-8759-49FA-B116-F0369EE00246}" type="slidenum">
              <a:rPr lang="ru-RU" altLang="ru-RU">
                <a:solidFill>
                  <a:srgbClr val="000000"/>
                </a:solidFill>
              </a:rPr>
              <a:pPr/>
              <a:t>‹#›</a:t>
            </a:fld>
            <a:endParaRPr lang="ru-RU" altLang="ru-RU">
              <a:solidFill>
                <a:srgbClr val="000000"/>
              </a:solidFill>
            </a:endParaRPr>
          </a:p>
        </p:txBody>
      </p:sp>
      <p:sp>
        <p:nvSpPr>
          <p:cNvPr id="9"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xmlns="" val="267489617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4" name="Rectangle 3"/>
          <p:cNvSpPr>
            <a:spLocks noGrp="1" noChangeArrowheads="1"/>
          </p:cNvSpPr>
          <p:nvPr>
            <p:ph type="sldNum" sz="quarter" idx="11"/>
          </p:nvPr>
        </p:nvSpPr>
        <p:spPr>
          <a:ln/>
        </p:spPr>
        <p:txBody>
          <a:bodyPr/>
          <a:lstStyle>
            <a:lvl1pPr>
              <a:defRPr/>
            </a:lvl1pPr>
          </a:lstStyle>
          <a:p>
            <a:fld id="{B1137F59-129E-4BD7-B776-A6554AA95DC0}" type="slidenum">
              <a:rPr lang="ru-RU" altLang="ru-RU">
                <a:solidFill>
                  <a:srgbClr val="000000"/>
                </a:solidFill>
              </a:rPr>
              <a:pPr/>
              <a:t>‹#›</a:t>
            </a:fld>
            <a:endParaRPr lang="ru-RU" altLang="ru-RU">
              <a:solidFill>
                <a:srgbClr val="000000"/>
              </a:solidFill>
            </a:endParaRPr>
          </a:p>
        </p:txBody>
      </p:sp>
      <p:sp>
        <p:nvSpPr>
          <p:cNvPr id="5"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xmlns="" val="356288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3" name="Rectangle 3"/>
          <p:cNvSpPr>
            <a:spLocks noGrp="1" noChangeArrowheads="1"/>
          </p:cNvSpPr>
          <p:nvPr>
            <p:ph type="sldNum" sz="quarter" idx="11"/>
          </p:nvPr>
        </p:nvSpPr>
        <p:spPr>
          <a:ln/>
        </p:spPr>
        <p:txBody>
          <a:bodyPr/>
          <a:lstStyle>
            <a:lvl1pPr>
              <a:defRPr/>
            </a:lvl1pPr>
          </a:lstStyle>
          <a:p>
            <a:fld id="{F6E06D18-5938-47F0-82E9-D3B622B32A4A}" type="slidenum">
              <a:rPr lang="ru-RU" altLang="ru-RU">
                <a:solidFill>
                  <a:srgbClr val="000000"/>
                </a:solidFill>
              </a:rPr>
              <a:pPr/>
              <a:t>‹#›</a:t>
            </a:fld>
            <a:endParaRPr lang="ru-RU" altLang="ru-RU">
              <a:solidFill>
                <a:srgbClr val="000000"/>
              </a:solidFill>
            </a:endParaRPr>
          </a:p>
        </p:txBody>
      </p:sp>
      <p:sp>
        <p:nvSpPr>
          <p:cNvPr id="4"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xmlns="" val="17915012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6" name="Rectangle 3"/>
          <p:cNvSpPr>
            <a:spLocks noGrp="1" noChangeArrowheads="1"/>
          </p:cNvSpPr>
          <p:nvPr>
            <p:ph type="sldNum" sz="quarter" idx="11"/>
          </p:nvPr>
        </p:nvSpPr>
        <p:spPr>
          <a:ln/>
        </p:spPr>
        <p:txBody>
          <a:bodyPr/>
          <a:lstStyle>
            <a:lvl1pPr>
              <a:defRPr/>
            </a:lvl1pPr>
          </a:lstStyle>
          <a:p>
            <a:fld id="{DF649FBD-C03D-4EA1-BA7D-3F59565E4342}" type="slidenum">
              <a:rPr lang="ru-RU" altLang="ru-RU">
                <a:solidFill>
                  <a:srgbClr val="000000"/>
                </a:solidFill>
              </a:rPr>
              <a:pPr/>
              <a:t>‹#›</a:t>
            </a:fld>
            <a:endParaRPr lang="ru-RU" altLang="ru-RU">
              <a:solidFill>
                <a:srgbClr val="000000"/>
              </a:solidFill>
            </a:endParaRPr>
          </a:p>
        </p:txBody>
      </p:sp>
      <p:sp>
        <p:nvSpPr>
          <p:cNvPr id="7"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xmlns="" val="11796631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6" name="Rectangle 3"/>
          <p:cNvSpPr>
            <a:spLocks noGrp="1" noChangeArrowheads="1"/>
          </p:cNvSpPr>
          <p:nvPr>
            <p:ph type="sldNum" sz="quarter" idx="11"/>
          </p:nvPr>
        </p:nvSpPr>
        <p:spPr>
          <a:ln/>
        </p:spPr>
        <p:txBody>
          <a:bodyPr/>
          <a:lstStyle>
            <a:lvl1pPr>
              <a:defRPr/>
            </a:lvl1pPr>
          </a:lstStyle>
          <a:p>
            <a:fld id="{01AAE709-DFB4-4C23-9041-3ADD46A183CA}" type="slidenum">
              <a:rPr lang="ru-RU" altLang="ru-RU">
                <a:solidFill>
                  <a:srgbClr val="000000"/>
                </a:solidFill>
              </a:rPr>
              <a:pPr/>
              <a:t>‹#›</a:t>
            </a:fld>
            <a:endParaRPr lang="ru-RU" altLang="ru-RU">
              <a:solidFill>
                <a:srgbClr val="000000"/>
              </a:solidFill>
            </a:endParaRPr>
          </a:p>
        </p:txBody>
      </p:sp>
      <p:sp>
        <p:nvSpPr>
          <p:cNvPr id="7"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xmlns="" val="158079276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5" name="Rectangle 3"/>
          <p:cNvSpPr>
            <a:spLocks noGrp="1" noChangeArrowheads="1"/>
          </p:cNvSpPr>
          <p:nvPr>
            <p:ph type="sldNum" sz="quarter" idx="11"/>
          </p:nvPr>
        </p:nvSpPr>
        <p:spPr>
          <a:ln/>
        </p:spPr>
        <p:txBody>
          <a:bodyPr/>
          <a:lstStyle>
            <a:lvl1pPr>
              <a:defRPr/>
            </a:lvl1pPr>
          </a:lstStyle>
          <a:p>
            <a:fld id="{A0BB132B-D7D9-4133-88A7-B10A6AEE6B66}" type="slidenum">
              <a:rPr lang="ru-RU" altLang="ru-RU">
                <a:solidFill>
                  <a:srgbClr val="000000"/>
                </a:solidFill>
              </a:rPr>
              <a:pPr/>
              <a:t>‹#›</a:t>
            </a:fld>
            <a:endParaRPr lang="ru-RU" altLang="ru-RU">
              <a:solidFill>
                <a:srgbClr val="000000"/>
              </a:solidFill>
            </a:endParaRPr>
          </a:p>
        </p:txBody>
      </p:sp>
      <p:sp>
        <p:nvSpPr>
          <p:cNvPr id="6"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xmlns="" val="111616591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457200"/>
            <a:ext cx="2057400" cy="54102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457200"/>
            <a:ext cx="6019800" cy="54102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5" name="Rectangle 3"/>
          <p:cNvSpPr>
            <a:spLocks noGrp="1" noChangeArrowheads="1"/>
          </p:cNvSpPr>
          <p:nvPr>
            <p:ph type="sldNum" sz="quarter" idx="11"/>
          </p:nvPr>
        </p:nvSpPr>
        <p:spPr>
          <a:ln/>
        </p:spPr>
        <p:txBody>
          <a:bodyPr/>
          <a:lstStyle>
            <a:lvl1pPr>
              <a:defRPr/>
            </a:lvl1pPr>
          </a:lstStyle>
          <a:p>
            <a:fld id="{6C309B13-3CC3-4748-95EB-3404A10A15BA}" type="slidenum">
              <a:rPr lang="ru-RU" altLang="ru-RU">
                <a:solidFill>
                  <a:srgbClr val="000000"/>
                </a:solidFill>
              </a:rPr>
              <a:pPr/>
              <a:t>‹#›</a:t>
            </a:fld>
            <a:endParaRPr lang="ru-RU" altLang="ru-RU">
              <a:solidFill>
                <a:srgbClr val="000000"/>
              </a:solidFill>
            </a:endParaRPr>
          </a:p>
        </p:txBody>
      </p:sp>
      <p:sp>
        <p:nvSpPr>
          <p:cNvPr id="6"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xmlns="" val="164665709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5122" name="Group 2"/>
          <p:cNvGrpSpPr>
            <a:grpSpLocks/>
          </p:cNvGrpSpPr>
          <p:nvPr/>
        </p:nvGrpSpPr>
        <p:grpSpPr bwMode="auto">
          <a:xfrm>
            <a:off x="3175" y="4267200"/>
            <a:ext cx="9140825" cy="2590800"/>
            <a:chOff x="2" y="2688"/>
            <a:chExt cx="5758" cy="1632"/>
          </a:xfrm>
        </p:grpSpPr>
        <p:sp>
          <p:nvSpPr>
            <p:cNvPr id="5123" name="Freeform 3"/>
            <p:cNvSpPr>
              <a:spLocks/>
            </p:cNvSpPr>
            <p:nvPr/>
          </p:nvSpPr>
          <p:spPr bwMode="hidden">
            <a:xfrm>
              <a:off x="2" y="2688"/>
              <a:ext cx="5758" cy="1632"/>
            </a:xfrm>
            <a:custGeom>
              <a:avLst/>
              <a:gdLst>
                <a:gd name="T0" fmla="*/ 5740 w 5740"/>
                <a:gd name="T1" fmla="*/ 4316 h 4316"/>
                <a:gd name="T2" fmla="*/ 0 w 5740"/>
                <a:gd name="T3" fmla="*/ 4316 h 4316"/>
                <a:gd name="T4" fmla="*/ 0 w 5740"/>
                <a:gd name="T5" fmla="*/ 0 h 4316"/>
                <a:gd name="T6" fmla="*/ 5740 w 5740"/>
                <a:gd name="T7" fmla="*/ 0 h 4316"/>
                <a:gd name="T8" fmla="*/ 5740 w 5740"/>
                <a:gd name="T9" fmla="*/ 4316 h 4316"/>
                <a:gd name="T10" fmla="*/ 5740 w 5740"/>
                <a:gd name="T11" fmla="*/ 4316 h 4316"/>
              </a:gdLst>
              <a:ahLst/>
              <a:cxnLst>
                <a:cxn ang="0">
                  <a:pos x="T0" y="T1"/>
                </a:cxn>
                <a:cxn ang="0">
                  <a:pos x="T2" y="T3"/>
                </a:cxn>
                <a:cxn ang="0">
                  <a:pos x="T4" y="T5"/>
                </a:cxn>
                <a:cxn ang="0">
                  <a:pos x="T6" y="T7"/>
                </a:cxn>
                <a:cxn ang="0">
                  <a:pos x="T8" y="T9"/>
                </a:cxn>
                <a:cxn ang="0">
                  <a:pos x="T10" y="T11"/>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nvGrpSpPr>
            <p:cNvPr id="5124" name="Group 4"/>
            <p:cNvGrpSpPr>
              <a:grpSpLocks/>
            </p:cNvGrpSpPr>
            <p:nvPr userDrawn="1"/>
          </p:nvGrpSpPr>
          <p:grpSpPr bwMode="auto">
            <a:xfrm>
              <a:off x="3528" y="3715"/>
              <a:ext cx="792" cy="521"/>
              <a:chOff x="3527" y="3715"/>
              <a:chExt cx="792" cy="521"/>
            </a:xfrm>
          </p:grpSpPr>
          <p:sp>
            <p:nvSpPr>
              <p:cNvPr id="5125" name="Oval 5"/>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26" name="Oval 6"/>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27" name="Oval 7"/>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28" name="Oval 8"/>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29" name="Oval 9"/>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30" name="Freeform 10"/>
              <p:cNvSpPr>
                <a:spLocks/>
              </p:cNvSpPr>
              <p:nvPr/>
            </p:nvSpPr>
            <p:spPr bwMode="hidden">
              <a:xfrm>
                <a:off x="3575" y="3715"/>
                <a:ext cx="383" cy="161"/>
              </a:xfrm>
              <a:custGeom>
                <a:avLst/>
                <a:gdLst>
                  <a:gd name="T0" fmla="*/ 376 w 382"/>
                  <a:gd name="T1" fmla="*/ 12 h 161"/>
                  <a:gd name="T2" fmla="*/ 257 w 382"/>
                  <a:gd name="T3" fmla="*/ 24 h 161"/>
                  <a:gd name="T4" fmla="*/ 149 w 382"/>
                  <a:gd name="T5" fmla="*/ 54 h 161"/>
                  <a:gd name="T6" fmla="*/ 101 w 382"/>
                  <a:gd name="T7" fmla="*/ 77 h 161"/>
                  <a:gd name="T8" fmla="*/ 59 w 382"/>
                  <a:gd name="T9" fmla="*/ 101 h 161"/>
                  <a:gd name="T10" fmla="*/ 24 w 382"/>
                  <a:gd name="T11" fmla="*/ 131 h 161"/>
                  <a:gd name="T12" fmla="*/ 0 w 382"/>
                  <a:gd name="T13" fmla="*/ 161 h 161"/>
                  <a:gd name="T14" fmla="*/ 0 w 382"/>
                  <a:gd name="T15" fmla="*/ 137 h 161"/>
                  <a:gd name="T16" fmla="*/ 29 w 382"/>
                  <a:gd name="T17" fmla="*/ 107 h 161"/>
                  <a:gd name="T18" fmla="*/ 65 w 382"/>
                  <a:gd name="T19" fmla="*/ 83 h 161"/>
                  <a:gd name="T20" fmla="*/ 155 w 382"/>
                  <a:gd name="T21" fmla="*/ 36 h 161"/>
                  <a:gd name="T22" fmla="*/ 257 w 382"/>
                  <a:gd name="T23" fmla="*/ 12 h 161"/>
                  <a:gd name="T24" fmla="*/ 376 w 382"/>
                  <a:gd name="T25" fmla="*/ 0 h 161"/>
                  <a:gd name="T26" fmla="*/ 376 w 382"/>
                  <a:gd name="T27" fmla="*/ 0 h 161"/>
                  <a:gd name="T28" fmla="*/ 382 w 382"/>
                  <a:gd name="T29" fmla="*/ 0 h 161"/>
                  <a:gd name="T30" fmla="*/ 382 w 382"/>
                  <a:gd name="T31" fmla="*/ 12 h 161"/>
                  <a:gd name="T32" fmla="*/ 376 w 382"/>
                  <a:gd name="T33" fmla="*/ 12 h 161"/>
                  <a:gd name="T34" fmla="*/ 376 w 382"/>
                  <a:gd name="T35" fmla="*/ 12 h 161"/>
                  <a:gd name="T36" fmla="*/ 376 w 382"/>
                  <a:gd name="T37" fmla="*/ 12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31" name="Freeform 11"/>
              <p:cNvSpPr>
                <a:spLocks/>
              </p:cNvSpPr>
              <p:nvPr/>
            </p:nvSpPr>
            <p:spPr bwMode="hidden">
              <a:xfrm>
                <a:off x="3695" y="4170"/>
                <a:ext cx="444" cy="66"/>
              </a:xfrm>
              <a:custGeom>
                <a:avLst/>
                <a:gdLst>
                  <a:gd name="T0" fmla="*/ 257 w 443"/>
                  <a:gd name="T1" fmla="*/ 54 h 66"/>
                  <a:gd name="T2" fmla="*/ 353 w 443"/>
                  <a:gd name="T3" fmla="*/ 48 h 66"/>
                  <a:gd name="T4" fmla="*/ 443 w 443"/>
                  <a:gd name="T5" fmla="*/ 24 h 66"/>
                  <a:gd name="T6" fmla="*/ 443 w 443"/>
                  <a:gd name="T7" fmla="*/ 36 h 66"/>
                  <a:gd name="T8" fmla="*/ 353 w 443"/>
                  <a:gd name="T9" fmla="*/ 60 h 66"/>
                  <a:gd name="T10" fmla="*/ 257 w 443"/>
                  <a:gd name="T11" fmla="*/ 66 h 66"/>
                  <a:gd name="T12" fmla="*/ 186 w 443"/>
                  <a:gd name="T13" fmla="*/ 60 h 66"/>
                  <a:gd name="T14" fmla="*/ 120 w 443"/>
                  <a:gd name="T15" fmla="*/ 48 h 66"/>
                  <a:gd name="T16" fmla="*/ 60 w 443"/>
                  <a:gd name="T17" fmla="*/ 36 h 66"/>
                  <a:gd name="T18" fmla="*/ 0 w 443"/>
                  <a:gd name="T19" fmla="*/ 12 h 66"/>
                  <a:gd name="T20" fmla="*/ 0 w 443"/>
                  <a:gd name="T21" fmla="*/ 0 h 66"/>
                  <a:gd name="T22" fmla="*/ 54 w 443"/>
                  <a:gd name="T23" fmla="*/ 24 h 66"/>
                  <a:gd name="T24" fmla="*/ 120 w 443"/>
                  <a:gd name="T25" fmla="*/ 36 h 66"/>
                  <a:gd name="T26" fmla="*/ 186 w 443"/>
                  <a:gd name="T27" fmla="*/ 48 h 66"/>
                  <a:gd name="T28" fmla="*/ 257 w 443"/>
                  <a:gd name="T29" fmla="*/ 54 h 66"/>
                  <a:gd name="T30" fmla="*/ 257 w 443"/>
                  <a:gd name="T31" fmla="*/ 5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32" name="Freeform 12"/>
              <p:cNvSpPr>
                <a:spLocks/>
              </p:cNvSpPr>
              <p:nvPr/>
            </p:nvSpPr>
            <p:spPr bwMode="hidden">
              <a:xfrm>
                <a:off x="3527" y="3906"/>
                <a:ext cx="89" cy="216"/>
              </a:xfrm>
              <a:custGeom>
                <a:avLst/>
                <a:gdLst>
                  <a:gd name="T0" fmla="*/ 12 w 89"/>
                  <a:gd name="T1" fmla="*/ 66 h 216"/>
                  <a:gd name="T2" fmla="*/ 18 w 89"/>
                  <a:gd name="T3" fmla="*/ 108 h 216"/>
                  <a:gd name="T4" fmla="*/ 36 w 89"/>
                  <a:gd name="T5" fmla="*/ 144 h 216"/>
                  <a:gd name="T6" fmla="*/ 60 w 89"/>
                  <a:gd name="T7" fmla="*/ 180 h 216"/>
                  <a:gd name="T8" fmla="*/ 89 w 89"/>
                  <a:gd name="T9" fmla="*/ 216 h 216"/>
                  <a:gd name="T10" fmla="*/ 72 w 89"/>
                  <a:gd name="T11" fmla="*/ 216 h 216"/>
                  <a:gd name="T12" fmla="*/ 42 w 89"/>
                  <a:gd name="T13" fmla="*/ 180 h 216"/>
                  <a:gd name="T14" fmla="*/ 18 w 89"/>
                  <a:gd name="T15" fmla="*/ 144 h 216"/>
                  <a:gd name="T16" fmla="*/ 6 w 89"/>
                  <a:gd name="T17" fmla="*/ 108 h 216"/>
                  <a:gd name="T18" fmla="*/ 0 w 89"/>
                  <a:gd name="T19" fmla="*/ 66 h 216"/>
                  <a:gd name="T20" fmla="*/ 0 w 89"/>
                  <a:gd name="T21" fmla="*/ 30 h 216"/>
                  <a:gd name="T22" fmla="*/ 12 w 89"/>
                  <a:gd name="T23" fmla="*/ 0 h 216"/>
                  <a:gd name="T24" fmla="*/ 30 w 89"/>
                  <a:gd name="T25" fmla="*/ 0 h 216"/>
                  <a:gd name="T26" fmla="*/ 18 w 89"/>
                  <a:gd name="T27" fmla="*/ 30 h 216"/>
                  <a:gd name="T28" fmla="*/ 12 w 89"/>
                  <a:gd name="T29" fmla="*/ 66 h 216"/>
                  <a:gd name="T30" fmla="*/ 12 w 89"/>
                  <a:gd name="T31" fmla="*/ 6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33" name="Freeform 13"/>
              <p:cNvSpPr>
                <a:spLocks/>
              </p:cNvSpPr>
              <p:nvPr/>
            </p:nvSpPr>
            <p:spPr bwMode="hidden">
              <a:xfrm>
                <a:off x="3569" y="3745"/>
                <a:ext cx="750" cy="461"/>
              </a:xfrm>
              <a:custGeom>
                <a:avLst/>
                <a:gdLst>
                  <a:gd name="T0" fmla="*/ 382 w 747"/>
                  <a:gd name="T1" fmla="*/ 443 h 461"/>
                  <a:gd name="T2" fmla="*/ 311 w 747"/>
                  <a:gd name="T3" fmla="*/ 437 h 461"/>
                  <a:gd name="T4" fmla="*/ 245 w 747"/>
                  <a:gd name="T5" fmla="*/ 425 h 461"/>
                  <a:gd name="T6" fmla="*/ 185 w 747"/>
                  <a:gd name="T7" fmla="*/ 407 h 461"/>
                  <a:gd name="T8" fmla="*/ 131 w 747"/>
                  <a:gd name="T9" fmla="*/ 383 h 461"/>
                  <a:gd name="T10" fmla="*/ 83 w 747"/>
                  <a:gd name="T11" fmla="*/ 347 h 461"/>
                  <a:gd name="T12" fmla="*/ 53 w 747"/>
                  <a:gd name="T13" fmla="*/ 311 h 461"/>
                  <a:gd name="T14" fmla="*/ 30 w 747"/>
                  <a:gd name="T15" fmla="*/ 269 h 461"/>
                  <a:gd name="T16" fmla="*/ 24 w 747"/>
                  <a:gd name="T17" fmla="*/ 227 h 461"/>
                  <a:gd name="T18" fmla="*/ 30 w 747"/>
                  <a:gd name="T19" fmla="*/ 185 h 461"/>
                  <a:gd name="T20" fmla="*/ 53 w 747"/>
                  <a:gd name="T21" fmla="*/ 143 h 461"/>
                  <a:gd name="T22" fmla="*/ 83 w 747"/>
                  <a:gd name="T23" fmla="*/ 107 h 461"/>
                  <a:gd name="T24" fmla="*/ 131 w 747"/>
                  <a:gd name="T25" fmla="*/ 77 h 461"/>
                  <a:gd name="T26" fmla="*/ 185 w 747"/>
                  <a:gd name="T27" fmla="*/ 47 h 461"/>
                  <a:gd name="T28" fmla="*/ 245 w 747"/>
                  <a:gd name="T29" fmla="*/ 30 h 461"/>
                  <a:gd name="T30" fmla="*/ 311 w 747"/>
                  <a:gd name="T31" fmla="*/ 18 h 461"/>
                  <a:gd name="T32" fmla="*/ 382 w 747"/>
                  <a:gd name="T33" fmla="*/ 12 h 461"/>
                  <a:gd name="T34" fmla="*/ 478 w 747"/>
                  <a:gd name="T35" fmla="*/ 18 h 461"/>
                  <a:gd name="T36" fmla="*/ 562 w 747"/>
                  <a:gd name="T37" fmla="*/ 41 h 461"/>
                  <a:gd name="T38" fmla="*/ 562 w 747"/>
                  <a:gd name="T39" fmla="*/ 36 h 461"/>
                  <a:gd name="T40" fmla="*/ 562 w 747"/>
                  <a:gd name="T41" fmla="*/ 30 h 461"/>
                  <a:gd name="T42" fmla="*/ 478 w 747"/>
                  <a:gd name="T43" fmla="*/ 6 h 461"/>
                  <a:gd name="T44" fmla="*/ 382 w 747"/>
                  <a:gd name="T45" fmla="*/ 0 h 461"/>
                  <a:gd name="T46" fmla="*/ 305 w 747"/>
                  <a:gd name="T47" fmla="*/ 6 h 461"/>
                  <a:gd name="T48" fmla="*/ 233 w 747"/>
                  <a:gd name="T49" fmla="*/ 18 h 461"/>
                  <a:gd name="T50" fmla="*/ 167 w 747"/>
                  <a:gd name="T51" fmla="*/ 41 h 461"/>
                  <a:gd name="T52" fmla="*/ 113 w 747"/>
                  <a:gd name="T53" fmla="*/ 65 h 461"/>
                  <a:gd name="T54" fmla="*/ 65 w 747"/>
                  <a:gd name="T55" fmla="*/ 101 h 461"/>
                  <a:gd name="T56" fmla="*/ 30 w 747"/>
                  <a:gd name="T57" fmla="*/ 137 h 461"/>
                  <a:gd name="T58" fmla="*/ 6 w 747"/>
                  <a:gd name="T59" fmla="*/ 179 h 461"/>
                  <a:gd name="T60" fmla="*/ 0 w 747"/>
                  <a:gd name="T61" fmla="*/ 227 h 461"/>
                  <a:gd name="T62" fmla="*/ 6 w 747"/>
                  <a:gd name="T63" fmla="*/ 275 h 461"/>
                  <a:gd name="T64" fmla="*/ 30 w 747"/>
                  <a:gd name="T65" fmla="*/ 317 h 461"/>
                  <a:gd name="T66" fmla="*/ 65 w 747"/>
                  <a:gd name="T67" fmla="*/ 359 h 461"/>
                  <a:gd name="T68" fmla="*/ 113 w 747"/>
                  <a:gd name="T69" fmla="*/ 395 h 461"/>
                  <a:gd name="T70" fmla="*/ 167 w 747"/>
                  <a:gd name="T71" fmla="*/ 419 h 461"/>
                  <a:gd name="T72" fmla="*/ 233 w 747"/>
                  <a:gd name="T73" fmla="*/ 443 h 461"/>
                  <a:gd name="T74" fmla="*/ 305 w 747"/>
                  <a:gd name="T75" fmla="*/ 455 h 461"/>
                  <a:gd name="T76" fmla="*/ 382 w 747"/>
                  <a:gd name="T77" fmla="*/ 461 h 461"/>
                  <a:gd name="T78" fmla="*/ 448 w 747"/>
                  <a:gd name="T79" fmla="*/ 455 h 461"/>
                  <a:gd name="T80" fmla="*/ 508 w 747"/>
                  <a:gd name="T81" fmla="*/ 449 h 461"/>
                  <a:gd name="T82" fmla="*/ 609 w 747"/>
                  <a:gd name="T83" fmla="*/ 413 h 461"/>
                  <a:gd name="T84" fmla="*/ 657 w 747"/>
                  <a:gd name="T85" fmla="*/ 389 h 461"/>
                  <a:gd name="T86" fmla="*/ 693 w 747"/>
                  <a:gd name="T87" fmla="*/ 359 h 461"/>
                  <a:gd name="T88" fmla="*/ 723 w 747"/>
                  <a:gd name="T89" fmla="*/ 329 h 461"/>
                  <a:gd name="T90" fmla="*/ 747 w 747"/>
                  <a:gd name="T91" fmla="*/ 293 h 461"/>
                  <a:gd name="T92" fmla="*/ 741 w 747"/>
                  <a:gd name="T93" fmla="*/ 287 h 461"/>
                  <a:gd name="T94" fmla="*/ 729 w 747"/>
                  <a:gd name="T95" fmla="*/ 281 h 461"/>
                  <a:gd name="T96" fmla="*/ 711 w 747"/>
                  <a:gd name="T97" fmla="*/ 317 h 461"/>
                  <a:gd name="T98" fmla="*/ 681 w 747"/>
                  <a:gd name="T99" fmla="*/ 347 h 461"/>
                  <a:gd name="T100" fmla="*/ 645 w 747"/>
                  <a:gd name="T101" fmla="*/ 377 h 461"/>
                  <a:gd name="T102" fmla="*/ 604 w 747"/>
                  <a:gd name="T103" fmla="*/ 401 h 461"/>
                  <a:gd name="T104" fmla="*/ 502 w 747"/>
                  <a:gd name="T105" fmla="*/ 431 h 461"/>
                  <a:gd name="T106" fmla="*/ 442 w 747"/>
                  <a:gd name="T107" fmla="*/ 443 h 461"/>
                  <a:gd name="T108" fmla="*/ 382 w 747"/>
                  <a:gd name="T109" fmla="*/ 443 h 461"/>
                  <a:gd name="T110" fmla="*/ 382 w 747"/>
                  <a:gd name="T111" fmla="*/ 44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34" name="Freeform 14"/>
              <p:cNvSpPr>
                <a:spLocks/>
              </p:cNvSpPr>
              <p:nvPr/>
            </p:nvSpPr>
            <p:spPr bwMode="hidden">
              <a:xfrm>
                <a:off x="4037" y="3721"/>
                <a:ext cx="96" cy="30"/>
              </a:xfrm>
              <a:custGeom>
                <a:avLst/>
                <a:gdLst>
                  <a:gd name="T0" fmla="*/ 0 w 96"/>
                  <a:gd name="T1" fmla="*/ 0 h 30"/>
                  <a:gd name="T2" fmla="*/ 0 w 96"/>
                  <a:gd name="T3" fmla="*/ 12 h 30"/>
                  <a:gd name="T4" fmla="*/ 48 w 96"/>
                  <a:gd name="T5" fmla="*/ 18 h 30"/>
                  <a:gd name="T6" fmla="*/ 96 w 96"/>
                  <a:gd name="T7" fmla="*/ 30 h 30"/>
                  <a:gd name="T8" fmla="*/ 96 w 96"/>
                  <a:gd name="T9" fmla="*/ 24 h 30"/>
                  <a:gd name="T10" fmla="*/ 96 w 96"/>
                  <a:gd name="T11" fmla="*/ 18 h 30"/>
                  <a:gd name="T12" fmla="*/ 48 w 96"/>
                  <a:gd name="T13" fmla="*/ 12 h 30"/>
                  <a:gd name="T14" fmla="*/ 0 w 96"/>
                  <a:gd name="T15" fmla="*/ 0 h 30"/>
                  <a:gd name="T16" fmla="*/ 0 w 96"/>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35" name="Oval 15"/>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grpSp>
        <p:grpSp>
          <p:nvGrpSpPr>
            <p:cNvPr id="5136" name="Group 16"/>
            <p:cNvGrpSpPr>
              <a:grpSpLocks/>
            </p:cNvGrpSpPr>
            <p:nvPr userDrawn="1"/>
          </p:nvGrpSpPr>
          <p:grpSpPr bwMode="auto">
            <a:xfrm>
              <a:off x="1776" y="3631"/>
              <a:ext cx="1626" cy="683"/>
              <a:chOff x="1776" y="3631"/>
              <a:chExt cx="1626" cy="683"/>
            </a:xfrm>
          </p:grpSpPr>
          <p:sp>
            <p:nvSpPr>
              <p:cNvPr id="5137" name="Oval 17"/>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38" name="Oval 18"/>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39" name="Oval 19"/>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40" name="Oval 20"/>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41" name="Oval 21"/>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42" name="Oval 22"/>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43" name="Oval 23"/>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44" name="Oval 24"/>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45" name="Freeform 25"/>
              <p:cNvSpPr>
                <a:spLocks/>
              </p:cNvSpPr>
              <p:nvPr/>
            </p:nvSpPr>
            <p:spPr bwMode="hidden">
              <a:xfrm>
                <a:off x="2585" y="3822"/>
                <a:ext cx="449" cy="186"/>
              </a:xfrm>
              <a:custGeom>
                <a:avLst/>
                <a:gdLst>
                  <a:gd name="T0" fmla="*/ 6 w 448"/>
                  <a:gd name="T1" fmla="*/ 6 h 186"/>
                  <a:gd name="T2" fmla="*/ 78 w 448"/>
                  <a:gd name="T3" fmla="*/ 12 h 186"/>
                  <a:gd name="T4" fmla="*/ 150 w 448"/>
                  <a:gd name="T5" fmla="*/ 18 h 186"/>
                  <a:gd name="T6" fmla="*/ 215 w 448"/>
                  <a:gd name="T7" fmla="*/ 36 h 186"/>
                  <a:gd name="T8" fmla="*/ 275 w 448"/>
                  <a:gd name="T9" fmla="*/ 60 h 186"/>
                  <a:gd name="T10" fmla="*/ 329 w 448"/>
                  <a:gd name="T11" fmla="*/ 84 h 186"/>
                  <a:gd name="T12" fmla="*/ 377 w 448"/>
                  <a:gd name="T13" fmla="*/ 114 h 186"/>
                  <a:gd name="T14" fmla="*/ 419 w 448"/>
                  <a:gd name="T15" fmla="*/ 150 h 186"/>
                  <a:gd name="T16" fmla="*/ 448 w 448"/>
                  <a:gd name="T17" fmla="*/ 186 h 186"/>
                  <a:gd name="T18" fmla="*/ 448 w 448"/>
                  <a:gd name="T19" fmla="*/ 162 h 186"/>
                  <a:gd name="T20" fmla="*/ 413 w 448"/>
                  <a:gd name="T21" fmla="*/ 126 h 186"/>
                  <a:gd name="T22" fmla="*/ 371 w 448"/>
                  <a:gd name="T23" fmla="*/ 96 h 186"/>
                  <a:gd name="T24" fmla="*/ 323 w 448"/>
                  <a:gd name="T25" fmla="*/ 66 h 186"/>
                  <a:gd name="T26" fmla="*/ 269 w 448"/>
                  <a:gd name="T27" fmla="*/ 48 h 186"/>
                  <a:gd name="T28" fmla="*/ 144 w 448"/>
                  <a:gd name="T29" fmla="*/ 12 h 186"/>
                  <a:gd name="T30" fmla="*/ 78 w 448"/>
                  <a:gd name="T31" fmla="*/ 6 h 186"/>
                  <a:gd name="T32" fmla="*/ 6 w 448"/>
                  <a:gd name="T33" fmla="*/ 0 h 186"/>
                  <a:gd name="T34" fmla="*/ 0 w 448"/>
                  <a:gd name="T35" fmla="*/ 0 h 186"/>
                  <a:gd name="T36" fmla="*/ 0 w 448"/>
                  <a:gd name="T37" fmla="*/ 0 h 186"/>
                  <a:gd name="T38" fmla="*/ 0 w 448"/>
                  <a:gd name="T39" fmla="*/ 6 h 186"/>
                  <a:gd name="T40" fmla="*/ 0 w 448"/>
                  <a:gd name="T41" fmla="*/ 6 h 186"/>
                  <a:gd name="T42" fmla="*/ 6 w 448"/>
                  <a:gd name="T43" fmla="*/ 6 h 186"/>
                  <a:gd name="T44" fmla="*/ 6 w 448"/>
                  <a:gd name="T45" fmla="*/ 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46" name="Freeform 26"/>
              <p:cNvSpPr>
                <a:spLocks/>
              </p:cNvSpPr>
              <p:nvPr/>
            </p:nvSpPr>
            <p:spPr bwMode="hidden">
              <a:xfrm>
                <a:off x="2142" y="3852"/>
                <a:ext cx="892" cy="462"/>
              </a:xfrm>
              <a:custGeom>
                <a:avLst/>
                <a:gdLst>
                  <a:gd name="T0" fmla="*/ 23 w 890"/>
                  <a:gd name="T1" fmla="*/ 276 h 462"/>
                  <a:gd name="T2" fmla="*/ 29 w 890"/>
                  <a:gd name="T3" fmla="*/ 222 h 462"/>
                  <a:gd name="T4" fmla="*/ 59 w 890"/>
                  <a:gd name="T5" fmla="*/ 174 h 462"/>
                  <a:gd name="T6" fmla="*/ 95 w 890"/>
                  <a:gd name="T7" fmla="*/ 132 h 462"/>
                  <a:gd name="T8" fmla="*/ 149 w 890"/>
                  <a:gd name="T9" fmla="*/ 96 h 462"/>
                  <a:gd name="T10" fmla="*/ 209 w 890"/>
                  <a:gd name="T11" fmla="*/ 60 h 462"/>
                  <a:gd name="T12" fmla="*/ 281 w 890"/>
                  <a:gd name="T13" fmla="*/ 36 h 462"/>
                  <a:gd name="T14" fmla="*/ 364 w 890"/>
                  <a:gd name="T15" fmla="*/ 24 h 462"/>
                  <a:gd name="T16" fmla="*/ 448 w 890"/>
                  <a:gd name="T17" fmla="*/ 18 h 462"/>
                  <a:gd name="T18" fmla="*/ 532 w 890"/>
                  <a:gd name="T19" fmla="*/ 24 h 462"/>
                  <a:gd name="T20" fmla="*/ 609 w 890"/>
                  <a:gd name="T21" fmla="*/ 36 h 462"/>
                  <a:gd name="T22" fmla="*/ 681 w 890"/>
                  <a:gd name="T23" fmla="*/ 60 h 462"/>
                  <a:gd name="T24" fmla="*/ 741 w 890"/>
                  <a:gd name="T25" fmla="*/ 96 h 462"/>
                  <a:gd name="T26" fmla="*/ 795 w 890"/>
                  <a:gd name="T27" fmla="*/ 132 h 462"/>
                  <a:gd name="T28" fmla="*/ 831 w 890"/>
                  <a:gd name="T29" fmla="*/ 174 h 462"/>
                  <a:gd name="T30" fmla="*/ 861 w 890"/>
                  <a:gd name="T31" fmla="*/ 222 h 462"/>
                  <a:gd name="T32" fmla="*/ 867 w 890"/>
                  <a:gd name="T33" fmla="*/ 276 h 462"/>
                  <a:gd name="T34" fmla="*/ 855 w 890"/>
                  <a:gd name="T35" fmla="*/ 330 h 462"/>
                  <a:gd name="T36" fmla="*/ 831 w 890"/>
                  <a:gd name="T37" fmla="*/ 378 h 462"/>
                  <a:gd name="T38" fmla="*/ 783 w 890"/>
                  <a:gd name="T39" fmla="*/ 426 h 462"/>
                  <a:gd name="T40" fmla="*/ 723 w 890"/>
                  <a:gd name="T41" fmla="*/ 462 h 462"/>
                  <a:gd name="T42" fmla="*/ 765 w 890"/>
                  <a:gd name="T43" fmla="*/ 462 h 462"/>
                  <a:gd name="T44" fmla="*/ 819 w 890"/>
                  <a:gd name="T45" fmla="*/ 426 h 462"/>
                  <a:gd name="T46" fmla="*/ 855 w 890"/>
                  <a:gd name="T47" fmla="*/ 378 h 462"/>
                  <a:gd name="T48" fmla="*/ 884 w 890"/>
                  <a:gd name="T49" fmla="*/ 330 h 462"/>
                  <a:gd name="T50" fmla="*/ 890 w 890"/>
                  <a:gd name="T51" fmla="*/ 276 h 462"/>
                  <a:gd name="T52" fmla="*/ 884 w 890"/>
                  <a:gd name="T53" fmla="*/ 222 h 462"/>
                  <a:gd name="T54" fmla="*/ 855 w 890"/>
                  <a:gd name="T55" fmla="*/ 168 h 462"/>
                  <a:gd name="T56" fmla="*/ 813 w 890"/>
                  <a:gd name="T57" fmla="*/ 120 h 462"/>
                  <a:gd name="T58" fmla="*/ 759 w 890"/>
                  <a:gd name="T59" fmla="*/ 84 h 462"/>
                  <a:gd name="T60" fmla="*/ 693 w 890"/>
                  <a:gd name="T61" fmla="*/ 48 h 462"/>
                  <a:gd name="T62" fmla="*/ 621 w 890"/>
                  <a:gd name="T63" fmla="*/ 24 h 462"/>
                  <a:gd name="T64" fmla="*/ 538 w 890"/>
                  <a:gd name="T65" fmla="*/ 6 h 462"/>
                  <a:gd name="T66" fmla="*/ 448 w 890"/>
                  <a:gd name="T67" fmla="*/ 0 h 462"/>
                  <a:gd name="T68" fmla="*/ 358 w 890"/>
                  <a:gd name="T69" fmla="*/ 6 h 462"/>
                  <a:gd name="T70" fmla="*/ 275 w 890"/>
                  <a:gd name="T71" fmla="*/ 24 h 462"/>
                  <a:gd name="T72" fmla="*/ 197 w 890"/>
                  <a:gd name="T73" fmla="*/ 48 h 462"/>
                  <a:gd name="T74" fmla="*/ 131 w 890"/>
                  <a:gd name="T75" fmla="*/ 84 h 462"/>
                  <a:gd name="T76" fmla="*/ 77 w 890"/>
                  <a:gd name="T77" fmla="*/ 120 h 462"/>
                  <a:gd name="T78" fmla="*/ 35 w 890"/>
                  <a:gd name="T79" fmla="*/ 168 h 462"/>
                  <a:gd name="T80" fmla="*/ 12 w 890"/>
                  <a:gd name="T81" fmla="*/ 222 h 462"/>
                  <a:gd name="T82" fmla="*/ 0 w 890"/>
                  <a:gd name="T83" fmla="*/ 276 h 462"/>
                  <a:gd name="T84" fmla="*/ 6 w 890"/>
                  <a:gd name="T85" fmla="*/ 330 h 462"/>
                  <a:gd name="T86" fmla="*/ 35 w 890"/>
                  <a:gd name="T87" fmla="*/ 378 h 462"/>
                  <a:gd name="T88" fmla="*/ 71 w 890"/>
                  <a:gd name="T89" fmla="*/ 426 h 462"/>
                  <a:gd name="T90" fmla="*/ 125 w 890"/>
                  <a:gd name="T91" fmla="*/ 462 h 462"/>
                  <a:gd name="T92" fmla="*/ 167 w 890"/>
                  <a:gd name="T93" fmla="*/ 462 h 462"/>
                  <a:gd name="T94" fmla="*/ 107 w 890"/>
                  <a:gd name="T95" fmla="*/ 426 h 462"/>
                  <a:gd name="T96" fmla="*/ 59 w 890"/>
                  <a:gd name="T97" fmla="*/ 378 h 462"/>
                  <a:gd name="T98" fmla="*/ 35 w 890"/>
                  <a:gd name="T99" fmla="*/ 330 h 462"/>
                  <a:gd name="T100" fmla="*/ 23 w 890"/>
                  <a:gd name="T101" fmla="*/ 276 h 462"/>
                  <a:gd name="T102" fmla="*/ 23 w 890"/>
                  <a:gd name="T103" fmla="*/ 276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47" name="Freeform 27"/>
              <p:cNvSpPr>
                <a:spLocks/>
              </p:cNvSpPr>
              <p:nvPr/>
            </p:nvSpPr>
            <p:spPr bwMode="hidden">
              <a:xfrm>
                <a:off x="2082" y="3828"/>
                <a:ext cx="407" cy="486"/>
              </a:xfrm>
              <a:custGeom>
                <a:avLst/>
                <a:gdLst>
                  <a:gd name="T0" fmla="*/ 18 w 406"/>
                  <a:gd name="T1" fmla="*/ 300 h 486"/>
                  <a:gd name="T2" fmla="*/ 24 w 406"/>
                  <a:gd name="T3" fmla="*/ 246 h 486"/>
                  <a:gd name="T4" fmla="*/ 48 w 406"/>
                  <a:gd name="T5" fmla="*/ 198 h 486"/>
                  <a:gd name="T6" fmla="*/ 83 w 406"/>
                  <a:gd name="T7" fmla="*/ 150 h 486"/>
                  <a:gd name="T8" fmla="*/ 131 w 406"/>
                  <a:gd name="T9" fmla="*/ 108 h 486"/>
                  <a:gd name="T10" fmla="*/ 185 w 406"/>
                  <a:gd name="T11" fmla="*/ 72 h 486"/>
                  <a:gd name="T12" fmla="*/ 251 w 406"/>
                  <a:gd name="T13" fmla="*/ 42 h 486"/>
                  <a:gd name="T14" fmla="*/ 329 w 406"/>
                  <a:gd name="T15" fmla="*/ 24 h 486"/>
                  <a:gd name="T16" fmla="*/ 406 w 406"/>
                  <a:gd name="T17" fmla="*/ 6 h 486"/>
                  <a:gd name="T18" fmla="*/ 406 w 406"/>
                  <a:gd name="T19" fmla="*/ 0 h 486"/>
                  <a:gd name="T20" fmla="*/ 323 w 406"/>
                  <a:gd name="T21" fmla="*/ 12 h 486"/>
                  <a:gd name="T22" fmla="*/ 245 w 406"/>
                  <a:gd name="T23" fmla="*/ 36 h 486"/>
                  <a:gd name="T24" fmla="*/ 179 w 406"/>
                  <a:gd name="T25" fmla="*/ 66 h 486"/>
                  <a:gd name="T26" fmla="*/ 119 w 406"/>
                  <a:gd name="T27" fmla="*/ 102 h 486"/>
                  <a:gd name="T28" fmla="*/ 72 w 406"/>
                  <a:gd name="T29" fmla="*/ 144 h 486"/>
                  <a:gd name="T30" fmla="*/ 30 w 406"/>
                  <a:gd name="T31" fmla="*/ 192 h 486"/>
                  <a:gd name="T32" fmla="*/ 6 w 406"/>
                  <a:gd name="T33" fmla="*/ 246 h 486"/>
                  <a:gd name="T34" fmla="*/ 0 w 406"/>
                  <a:gd name="T35" fmla="*/ 300 h 486"/>
                  <a:gd name="T36" fmla="*/ 6 w 406"/>
                  <a:gd name="T37" fmla="*/ 348 h 486"/>
                  <a:gd name="T38" fmla="*/ 30 w 406"/>
                  <a:gd name="T39" fmla="*/ 396 h 486"/>
                  <a:gd name="T40" fmla="*/ 66 w 406"/>
                  <a:gd name="T41" fmla="*/ 444 h 486"/>
                  <a:gd name="T42" fmla="*/ 107 w 406"/>
                  <a:gd name="T43" fmla="*/ 486 h 486"/>
                  <a:gd name="T44" fmla="*/ 131 w 406"/>
                  <a:gd name="T45" fmla="*/ 486 h 486"/>
                  <a:gd name="T46" fmla="*/ 83 w 406"/>
                  <a:gd name="T47" fmla="*/ 450 h 486"/>
                  <a:gd name="T48" fmla="*/ 48 w 406"/>
                  <a:gd name="T49" fmla="*/ 402 h 486"/>
                  <a:gd name="T50" fmla="*/ 24 w 406"/>
                  <a:gd name="T51" fmla="*/ 354 h 486"/>
                  <a:gd name="T52" fmla="*/ 18 w 406"/>
                  <a:gd name="T53" fmla="*/ 300 h 486"/>
                  <a:gd name="T54" fmla="*/ 18 w 406"/>
                  <a:gd name="T55" fmla="*/ 30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48" name="Freeform 28"/>
              <p:cNvSpPr>
                <a:spLocks/>
              </p:cNvSpPr>
              <p:nvPr/>
            </p:nvSpPr>
            <p:spPr bwMode="hidden">
              <a:xfrm>
                <a:off x="2987" y="4044"/>
                <a:ext cx="108" cy="252"/>
              </a:xfrm>
              <a:custGeom>
                <a:avLst/>
                <a:gdLst>
                  <a:gd name="T0" fmla="*/ 89 w 107"/>
                  <a:gd name="T1" fmla="*/ 84 h 252"/>
                  <a:gd name="T2" fmla="*/ 83 w 107"/>
                  <a:gd name="T3" fmla="*/ 132 h 252"/>
                  <a:gd name="T4" fmla="*/ 65 w 107"/>
                  <a:gd name="T5" fmla="*/ 174 h 252"/>
                  <a:gd name="T6" fmla="*/ 36 w 107"/>
                  <a:gd name="T7" fmla="*/ 216 h 252"/>
                  <a:gd name="T8" fmla="*/ 0 w 107"/>
                  <a:gd name="T9" fmla="*/ 252 h 252"/>
                  <a:gd name="T10" fmla="*/ 18 w 107"/>
                  <a:gd name="T11" fmla="*/ 252 h 252"/>
                  <a:gd name="T12" fmla="*/ 53 w 107"/>
                  <a:gd name="T13" fmla="*/ 216 h 252"/>
                  <a:gd name="T14" fmla="*/ 83 w 107"/>
                  <a:gd name="T15" fmla="*/ 174 h 252"/>
                  <a:gd name="T16" fmla="*/ 101 w 107"/>
                  <a:gd name="T17" fmla="*/ 132 h 252"/>
                  <a:gd name="T18" fmla="*/ 107 w 107"/>
                  <a:gd name="T19" fmla="*/ 84 h 252"/>
                  <a:gd name="T20" fmla="*/ 101 w 107"/>
                  <a:gd name="T21" fmla="*/ 42 h 252"/>
                  <a:gd name="T22" fmla="*/ 89 w 107"/>
                  <a:gd name="T23" fmla="*/ 0 h 252"/>
                  <a:gd name="T24" fmla="*/ 65 w 107"/>
                  <a:gd name="T25" fmla="*/ 0 h 252"/>
                  <a:gd name="T26" fmla="*/ 83 w 107"/>
                  <a:gd name="T27" fmla="*/ 42 h 252"/>
                  <a:gd name="T28" fmla="*/ 89 w 107"/>
                  <a:gd name="T29" fmla="*/ 84 h 252"/>
                  <a:gd name="T30" fmla="*/ 89 w 107"/>
                  <a:gd name="T31" fmla="*/ 84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49" name="Freeform 29"/>
              <p:cNvSpPr>
                <a:spLocks/>
              </p:cNvSpPr>
              <p:nvPr/>
            </p:nvSpPr>
            <p:spPr bwMode="hidden">
              <a:xfrm>
                <a:off x="2068" y="3685"/>
                <a:ext cx="835" cy="150"/>
              </a:xfrm>
              <a:custGeom>
                <a:avLst/>
                <a:gdLst>
                  <a:gd name="T0" fmla="*/ 518 w 835"/>
                  <a:gd name="T1" fmla="*/ 18 h 150"/>
                  <a:gd name="T2" fmla="*/ 597 w 835"/>
                  <a:gd name="T3" fmla="*/ 24 h 150"/>
                  <a:gd name="T4" fmla="*/ 682 w 835"/>
                  <a:gd name="T5" fmla="*/ 30 h 150"/>
                  <a:gd name="T6" fmla="*/ 755 w 835"/>
                  <a:gd name="T7" fmla="*/ 42 h 150"/>
                  <a:gd name="T8" fmla="*/ 828 w 835"/>
                  <a:gd name="T9" fmla="*/ 60 h 150"/>
                  <a:gd name="T10" fmla="*/ 835 w 835"/>
                  <a:gd name="T11" fmla="*/ 42 h 150"/>
                  <a:gd name="T12" fmla="*/ 761 w 835"/>
                  <a:gd name="T13" fmla="*/ 24 h 150"/>
                  <a:gd name="T14" fmla="*/ 688 w 835"/>
                  <a:gd name="T15" fmla="*/ 12 h 150"/>
                  <a:gd name="T16" fmla="*/ 603 w 835"/>
                  <a:gd name="T17" fmla="*/ 6 h 150"/>
                  <a:gd name="T18" fmla="*/ 518 w 835"/>
                  <a:gd name="T19" fmla="*/ 0 h 150"/>
                  <a:gd name="T20" fmla="*/ 372 w 835"/>
                  <a:gd name="T21" fmla="*/ 12 h 150"/>
                  <a:gd name="T22" fmla="*/ 232 w 835"/>
                  <a:gd name="T23" fmla="*/ 36 h 150"/>
                  <a:gd name="T24" fmla="*/ 110 w 835"/>
                  <a:gd name="T25" fmla="*/ 78 h 150"/>
                  <a:gd name="T26" fmla="*/ 0 w 835"/>
                  <a:gd name="T27" fmla="*/ 132 h 150"/>
                  <a:gd name="T28" fmla="*/ 19 w 835"/>
                  <a:gd name="T29" fmla="*/ 150 h 150"/>
                  <a:gd name="T30" fmla="*/ 122 w 835"/>
                  <a:gd name="T31" fmla="*/ 96 h 150"/>
                  <a:gd name="T32" fmla="*/ 244 w 835"/>
                  <a:gd name="T33" fmla="*/ 54 h 150"/>
                  <a:gd name="T34" fmla="*/ 378 w 835"/>
                  <a:gd name="T35" fmla="*/ 30 h 150"/>
                  <a:gd name="T36" fmla="*/ 518 w 835"/>
                  <a:gd name="T37" fmla="*/ 18 h 150"/>
                  <a:gd name="T38" fmla="*/ 518 w 835"/>
                  <a:gd name="T39" fmla="*/ 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0" name="Freeform 30"/>
              <p:cNvSpPr>
                <a:spLocks/>
              </p:cNvSpPr>
              <p:nvPr/>
            </p:nvSpPr>
            <p:spPr bwMode="hidden">
              <a:xfrm>
                <a:off x="1867" y="3853"/>
                <a:ext cx="171" cy="461"/>
              </a:xfrm>
              <a:custGeom>
                <a:avLst/>
                <a:gdLst>
                  <a:gd name="T0" fmla="*/ 31 w 171"/>
                  <a:gd name="T1" fmla="*/ 263 h 461"/>
                  <a:gd name="T2" fmla="*/ 43 w 171"/>
                  <a:gd name="T3" fmla="*/ 191 h 461"/>
                  <a:gd name="T4" fmla="*/ 67 w 171"/>
                  <a:gd name="T5" fmla="*/ 131 h 461"/>
                  <a:gd name="T6" fmla="*/ 116 w 171"/>
                  <a:gd name="T7" fmla="*/ 72 h 461"/>
                  <a:gd name="T8" fmla="*/ 171 w 171"/>
                  <a:gd name="T9" fmla="*/ 18 h 461"/>
                  <a:gd name="T10" fmla="*/ 153 w 171"/>
                  <a:gd name="T11" fmla="*/ 0 h 461"/>
                  <a:gd name="T12" fmla="*/ 86 w 171"/>
                  <a:gd name="T13" fmla="*/ 60 h 461"/>
                  <a:gd name="T14" fmla="*/ 43 w 171"/>
                  <a:gd name="T15" fmla="*/ 120 h 461"/>
                  <a:gd name="T16" fmla="*/ 13 w 171"/>
                  <a:gd name="T17" fmla="*/ 191 h 461"/>
                  <a:gd name="T18" fmla="*/ 0 w 171"/>
                  <a:gd name="T19" fmla="*/ 263 h 461"/>
                  <a:gd name="T20" fmla="*/ 6 w 171"/>
                  <a:gd name="T21" fmla="*/ 317 h 461"/>
                  <a:gd name="T22" fmla="*/ 25 w 171"/>
                  <a:gd name="T23" fmla="*/ 365 h 461"/>
                  <a:gd name="T24" fmla="*/ 49 w 171"/>
                  <a:gd name="T25" fmla="*/ 413 h 461"/>
                  <a:gd name="T26" fmla="*/ 86 w 171"/>
                  <a:gd name="T27" fmla="*/ 461 h 461"/>
                  <a:gd name="T28" fmla="*/ 122 w 171"/>
                  <a:gd name="T29" fmla="*/ 461 h 461"/>
                  <a:gd name="T30" fmla="*/ 86 w 171"/>
                  <a:gd name="T31" fmla="*/ 413 h 461"/>
                  <a:gd name="T32" fmla="*/ 55 w 171"/>
                  <a:gd name="T33" fmla="*/ 365 h 461"/>
                  <a:gd name="T34" fmla="*/ 37 w 171"/>
                  <a:gd name="T35" fmla="*/ 317 h 461"/>
                  <a:gd name="T36" fmla="*/ 31 w 171"/>
                  <a:gd name="T37" fmla="*/ 263 h 461"/>
                  <a:gd name="T38" fmla="*/ 31 w 171"/>
                  <a:gd name="T39" fmla="*/ 26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1" name="Freeform 31"/>
              <p:cNvSpPr>
                <a:spLocks/>
              </p:cNvSpPr>
              <p:nvPr/>
            </p:nvSpPr>
            <p:spPr bwMode="hidden">
              <a:xfrm>
                <a:off x="2951" y="3751"/>
                <a:ext cx="360" cy="563"/>
              </a:xfrm>
              <a:custGeom>
                <a:avLst/>
                <a:gdLst>
                  <a:gd name="T0" fmla="*/ 360 w 360"/>
                  <a:gd name="T1" fmla="*/ 365 h 563"/>
                  <a:gd name="T2" fmla="*/ 353 w 360"/>
                  <a:gd name="T3" fmla="*/ 305 h 563"/>
                  <a:gd name="T4" fmla="*/ 335 w 360"/>
                  <a:gd name="T5" fmla="*/ 251 h 563"/>
                  <a:gd name="T6" fmla="*/ 305 w 360"/>
                  <a:gd name="T7" fmla="*/ 204 h 563"/>
                  <a:gd name="T8" fmla="*/ 262 w 360"/>
                  <a:gd name="T9" fmla="*/ 156 h 563"/>
                  <a:gd name="T10" fmla="*/ 213 w 360"/>
                  <a:gd name="T11" fmla="*/ 108 h 563"/>
                  <a:gd name="T12" fmla="*/ 159 w 360"/>
                  <a:gd name="T13" fmla="*/ 66 h 563"/>
                  <a:gd name="T14" fmla="*/ 92 w 360"/>
                  <a:gd name="T15" fmla="*/ 30 h 563"/>
                  <a:gd name="T16" fmla="*/ 19 w 360"/>
                  <a:gd name="T17" fmla="*/ 0 h 563"/>
                  <a:gd name="T18" fmla="*/ 0 w 360"/>
                  <a:gd name="T19" fmla="*/ 12 h 563"/>
                  <a:gd name="T20" fmla="*/ 67 w 360"/>
                  <a:gd name="T21" fmla="*/ 42 h 563"/>
                  <a:gd name="T22" fmla="*/ 134 w 360"/>
                  <a:gd name="T23" fmla="*/ 78 h 563"/>
                  <a:gd name="T24" fmla="*/ 189 w 360"/>
                  <a:gd name="T25" fmla="*/ 114 h 563"/>
                  <a:gd name="T26" fmla="*/ 238 w 360"/>
                  <a:gd name="T27" fmla="*/ 162 h 563"/>
                  <a:gd name="T28" fmla="*/ 274 w 360"/>
                  <a:gd name="T29" fmla="*/ 210 h 563"/>
                  <a:gd name="T30" fmla="*/ 299 w 360"/>
                  <a:gd name="T31" fmla="*/ 257 h 563"/>
                  <a:gd name="T32" fmla="*/ 317 w 360"/>
                  <a:gd name="T33" fmla="*/ 311 h 563"/>
                  <a:gd name="T34" fmla="*/ 323 w 360"/>
                  <a:gd name="T35" fmla="*/ 365 h 563"/>
                  <a:gd name="T36" fmla="*/ 317 w 360"/>
                  <a:gd name="T37" fmla="*/ 419 h 563"/>
                  <a:gd name="T38" fmla="*/ 299 w 360"/>
                  <a:gd name="T39" fmla="*/ 467 h 563"/>
                  <a:gd name="T40" fmla="*/ 274 w 360"/>
                  <a:gd name="T41" fmla="*/ 515 h 563"/>
                  <a:gd name="T42" fmla="*/ 238 w 360"/>
                  <a:gd name="T43" fmla="*/ 563 h 563"/>
                  <a:gd name="T44" fmla="*/ 268 w 360"/>
                  <a:gd name="T45" fmla="*/ 563 h 563"/>
                  <a:gd name="T46" fmla="*/ 311 w 360"/>
                  <a:gd name="T47" fmla="*/ 515 h 563"/>
                  <a:gd name="T48" fmla="*/ 335 w 360"/>
                  <a:gd name="T49" fmla="*/ 467 h 563"/>
                  <a:gd name="T50" fmla="*/ 353 w 360"/>
                  <a:gd name="T51" fmla="*/ 419 h 563"/>
                  <a:gd name="T52" fmla="*/ 360 w 360"/>
                  <a:gd name="T53" fmla="*/ 365 h 563"/>
                  <a:gd name="T54" fmla="*/ 360 w 360"/>
                  <a:gd name="T55" fmla="*/ 365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2" name="Freeform 32"/>
              <p:cNvSpPr>
                <a:spLocks/>
              </p:cNvSpPr>
              <p:nvPr/>
            </p:nvSpPr>
            <p:spPr bwMode="hidden">
              <a:xfrm>
                <a:off x="2318" y="3631"/>
                <a:ext cx="1078" cy="425"/>
              </a:xfrm>
              <a:custGeom>
                <a:avLst/>
                <a:gdLst>
                  <a:gd name="T0" fmla="*/ 1053 w 1078"/>
                  <a:gd name="T1" fmla="*/ 425 h 425"/>
                  <a:gd name="T2" fmla="*/ 1078 w 1078"/>
                  <a:gd name="T3" fmla="*/ 419 h 425"/>
                  <a:gd name="T4" fmla="*/ 1066 w 1078"/>
                  <a:gd name="T5" fmla="*/ 377 h 425"/>
                  <a:gd name="T6" fmla="*/ 1047 w 1078"/>
                  <a:gd name="T7" fmla="*/ 336 h 425"/>
                  <a:gd name="T8" fmla="*/ 986 w 1078"/>
                  <a:gd name="T9" fmla="*/ 252 h 425"/>
                  <a:gd name="T10" fmla="*/ 907 w 1078"/>
                  <a:gd name="T11" fmla="*/ 180 h 425"/>
                  <a:gd name="T12" fmla="*/ 810 w 1078"/>
                  <a:gd name="T13" fmla="*/ 120 h 425"/>
                  <a:gd name="T14" fmla="*/ 694 w 1078"/>
                  <a:gd name="T15" fmla="*/ 72 h 425"/>
                  <a:gd name="T16" fmla="*/ 560 w 1078"/>
                  <a:gd name="T17" fmla="*/ 30 h 425"/>
                  <a:gd name="T18" fmla="*/ 420 w 1078"/>
                  <a:gd name="T19" fmla="*/ 6 h 425"/>
                  <a:gd name="T20" fmla="*/ 268 w 1078"/>
                  <a:gd name="T21" fmla="*/ 0 h 425"/>
                  <a:gd name="T22" fmla="*/ 134 w 1078"/>
                  <a:gd name="T23" fmla="*/ 6 h 425"/>
                  <a:gd name="T24" fmla="*/ 0 w 1078"/>
                  <a:gd name="T25" fmla="*/ 24 h 425"/>
                  <a:gd name="T26" fmla="*/ 12 w 1078"/>
                  <a:gd name="T27" fmla="*/ 36 h 425"/>
                  <a:gd name="T28" fmla="*/ 134 w 1078"/>
                  <a:gd name="T29" fmla="*/ 18 h 425"/>
                  <a:gd name="T30" fmla="*/ 268 w 1078"/>
                  <a:gd name="T31" fmla="*/ 12 h 425"/>
                  <a:gd name="T32" fmla="*/ 420 w 1078"/>
                  <a:gd name="T33" fmla="*/ 18 h 425"/>
                  <a:gd name="T34" fmla="*/ 554 w 1078"/>
                  <a:gd name="T35" fmla="*/ 42 h 425"/>
                  <a:gd name="T36" fmla="*/ 682 w 1078"/>
                  <a:gd name="T37" fmla="*/ 84 h 425"/>
                  <a:gd name="T38" fmla="*/ 798 w 1078"/>
                  <a:gd name="T39" fmla="*/ 132 h 425"/>
                  <a:gd name="T40" fmla="*/ 895 w 1078"/>
                  <a:gd name="T41" fmla="*/ 192 h 425"/>
                  <a:gd name="T42" fmla="*/ 968 w 1078"/>
                  <a:gd name="T43" fmla="*/ 264 h 425"/>
                  <a:gd name="T44" fmla="*/ 999 w 1078"/>
                  <a:gd name="T45" fmla="*/ 300 h 425"/>
                  <a:gd name="T46" fmla="*/ 1023 w 1078"/>
                  <a:gd name="T47" fmla="*/ 342 h 425"/>
                  <a:gd name="T48" fmla="*/ 1041 w 1078"/>
                  <a:gd name="T49" fmla="*/ 383 h 425"/>
                  <a:gd name="T50" fmla="*/ 1053 w 1078"/>
                  <a:gd name="T51" fmla="*/ 425 h 425"/>
                  <a:gd name="T52" fmla="*/ 1053 w 1078"/>
                  <a:gd name="T53"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3" name="Freeform 33"/>
              <p:cNvSpPr>
                <a:spLocks/>
              </p:cNvSpPr>
              <p:nvPr/>
            </p:nvSpPr>
            <p:spPr bwMode="hidden">
              <a:xfrm>
                <a:off x="3304" y="4080"/>
                <a:ext cx="98" cy="234"/>
              </a:xfrm>
              <a:custGeom>
                <a:avLst/>
                <a:gdLst>
                  <a:gd name="T0" fmla="*/ 0 w 98"/>
                  <a:gd name="T1" fmla="*/ 234 h 234"/>
                  <a:gd name="T2" fmla="*/ 25 w 98"/>
                  <a:gd name="T3" fmla="*/ 234 h 234"/>
                  <a:gd name="T4" fmla="*/ 55 w 98"/>
                  <a:gd name="T5" fmla="*/ 186 h 234"/>
                  <a:gd name="T6" fmla="*/ 80 w 98"/>
                  <a:gd name="T7" fmla="*/ 138 h 234"/>
                  <a:gd name="T8" fmla="*/ 92 w 98"/>
                  <a:gd name="T9" fmla="*/ 90 h 234"/>
                  <a:gd name="T10" fmla="*/ 98 w 98"/>
                  <a:gd name="T11" fmla="*/ 36 h 234"/>
                  <a:gd name="T12" fmla="*/ 98 w 98"/>
                  <a:gd name="T13" fmla="*/ 0 h 234"/>
                  <a:gd name="T14" fmla="*/ 74 w 98"/>
                  <a:gd name="T15" fmla="*/ 0 h 234"/>
                  <a:gd name="T16" fmla="*/ 74 w 98"/>
                  <a:gd name="T17" fmla="*/ 36 h 234"/>
                  <a:gd name="T18" fmla="*/ 67 w 98"/>
                  <a:gd name="T19" fmla="*/ 90 h 234"/>
                  <a:gd name="T20" fmla="*/ 55 w 98"/>
                  <a:gd name="T21" fmla="*/ 138 h 234"/>
                  <a:gd name="T22" fmla="*/ 31 w 98"/>
                  <a:gd name="T23" fmla="*/ 186 h 234"/>
                  <a:gd name="T24" fmla="*/ 0 w 98"/>
                  <a:gd name="T25" fmla="*/ 234 h 234"/>
                  <a:gd name="T26" fmla="*/ 0 w 98"/>
                  <a:gd name="T27"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4" name="Freeform 34"/>
              <p:cNvSpPr>
                <a:spLocks/>
              </p:cNvSpPr>
              <p:nvPr/>
            </p:nvSpPr>
            <p:spPr bwMode="hidden">
              <a:xfrm>
                <a:off x="1776" y="3673"/>
                <a:ext cx="481" cy="641"/>
              </a:xfrm>
              <a:custGeom>
                <a:avLst/>
                <a:gdLst>
                  <a:gd name="T0" fmla="*/ 18 w 481"/>
                  <a:gd name="T1" fmla="*/ 443 h 641"/>
                  <a:gd name="T2" fmla="*/ 24 w 481"/>
                  <a:gd name="T3" fmla="*/ 371 h 641"/>
                  <a:gd name="T4" fmla="*/ 55 w 481"/>
                  <a:gd name="T5" fmla="*/ 305 h 641"/>
                  <a:gd name="T6" fmla="*/ 91 w 481"/>
                  <a:gd name="T7" fmla="*/ 246 h 641"/>
                  <a:gd name="T8" fmla="*/ 146 w 481"/>
                  <a:gd name="T9" fmla="*/ 186 h 641"/>
                  <a:gd name="T10" fmla="*/ 213 w 481"/>
                  <a:gd name="T11" fmla="*/ 132 h 641"/>
                  <a:gd name="T12" fmla="*/ 292 w 481"/>
                  <a:gd name="T13" fmla="*/ 84 h 641"/>
                  <a:gd name="T14" fmla="*/ 384 w 481"/>
                  <a:gd name="T15" fmla="*/ 48 h 641"/>
                  <a:gd name="T16" fmla="*/ 481 w 481"/>
                  <a:gd name="T17" fmla="*/ 12 h 641"/>
                  <a:gd name="T18" fmla="*/ 457 w 481"/>
                  <a:gd name="T19" fmla="*/ 0 h 641"/>
                  <a:gd name="T20" fmla="*/ 359 w 481"/>
                  <a:gd name="T21" fmla="*/ 36 h 641"/>
                  <a:gd name="T22" fmla="*/ 274 w 481"/>
                  <a:gd name="T23" fmla="*/ 78 h 641"/>
                  <a:gd name="T24" fmla="*/ 195 w 481"/>
                  <a:gd name="T25" fmla="*/ 126 h 641"/>
                  <a:gd name="T26" fmla="*/ 128 w 481"/>
                  <a:gd name="T27" fmla="*/ 180 h 641"/>
                  <a:gd name="T28" fmla="*/ 73 w 481"/>
                  <a:gd name="T29" fmla="*/ 240 h 641"/>
                  <a:gd name="T30" fmla="*/ 37 w 481"/>
                  <a:gd name="T31" fmla="*/ 305 h 641"/>
                  <a:gd name="T32" fmla="*/ 6 w 481"/>
                  <a:gd name="T33" fmla="*/ 371 h 641"/>
                  <a:gd name="T34" fmla="*/ 0 w 481"/>
                  <a:gd name="T35" fmla="*/ 443 h 641"/>
                  <a:gd name="T36" fmla="*/ 6 w 481"/>
                  <a:gd name="T37" fmla="*/ 497 h 641"/>
                  <a:gd name="T38" fmla="*/ 18 w 481"/>
                  <a:gd name="T39" fmla="*/ 545 h 641"/>
                  <a:gd name="T40" fmla="*/ 43 w 481"/>
                  <a:gd name="T41" fmla="*/ 593 h 641"/>
                  <a:gd name="T42" fmla="*/ 73 w 481"/>
                  <a:gd name="T43" fmla="*/ 641 h 641"/>
                  <a:gd name="T44" fmla="*/ 97 w 481"/>
                  <a:gd name="T45" fmla="*/ 641 h 641"/>
                  <a:gd name="T46" fmla="*/ 67 w 481"/>
                  <a:gd name="T47" fmla="*/ 593 h 641"/>
                  <a:gd name="T48" fmla="*/ 43 w 481"/>
                  <a:gd name="T49" fmla="*/ 545 h 641"/>
                  <a:gd name="T50" fmla="*/ 24 w 481"/>
                  <a:gd name="T51" fmla="*/ 497 h 641"/>
                  <a:gd name="T52" fmla="*/ 18 w 481"/>
                  <a:gd name="T53" fmla="*/ 443 h 641"/>
                  <a:gd name="T54" fmla="*/ 18 w 481"/>
                  <a:gd name="T55" fmla="*/ 44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grpSp>
          <p:nvGrpSpPr>
            <p:cNvPr id="5155" name="Group 35"/>
            <p:cNvGrpSpPr>
              <a:grpSpLocks/>
            </p:cNvGrpSpPr>
            <p:nvPr userDrawn="1"/>
          </p:nvGrpSpPr>
          <p:grpSpPr bwMode="auto">
            <a:xfrm>
              <a:off x="4128" y="3360"/>
              <a:ext cx="1351" cy="821"/>
              <a:chOff x="4128" y="3360"/>
              <a:chExt cx="1351" cy="821"/>
            </a:xfrm>
          </p:grpSpPr>
          <p:sp>
            <p:nvSpPr>
              <p:cNvPr id="5156" name="Freeform 36"/>
              <p:cNvSpPr>
                <a:spLocks noEditPoints="1"/>
              </p:cNvSpPr>
              <p:nvPr/>
            </p:nvSpPr>
            <p:spPr bwMode="hidden">
              <a:xfrm>
                <a:off x="4200" y="3402"/>
                <a:ext cx="1201" cy="731"/>
              </a:xfrm>
              <a:custGeom>
                <a:avLst/>
                <a:gdLst>
                  <a:gd name="T0" fmla="*/ 484 w 1201"/>
                  <a:gd name="T1" fmla="*/ 6 h 731"/>
                  <a:gd name="T2" fmla="*/ 263 w 1201"/>
                  <a:gd name="T3" fmla="*/ 60 h 731"/>
                  <a:gd name="T4" fmla="*/ 101 w 1201"/>
                  <a:gd name="T5" fmla="*/ 162 h 731"/>
                  <a:gd name="T6" fmla="*/ 12 w 1201"/>
                  <a:gd name="T7" fmla="*/ 294 h 731"/>
                  <a:gd name="T8" fmla="*/ 0 w 1201"/>
                  <a:gd name="T9" fmla="*/ 366 h 731"/>
                  <a:gd name="T10" fmla="*/ 12 w 1201"/>
                  <a:gd name="T11" fmla="*/ 437 h 731"/>
                  <a:gd name="T12" fmla="*/ 101 w 1201"/>
                  <a:gd name="T13" fmla="*/ 569 h 731"/>
                  <a:gd name="T14" fmla="*/ 263 w 1201"/>
                  <a:gd name="T15" fmla="*/ 671 h 731"/>
                  <a:gd name="T16" fmla="*/ 484 w 1201"/>
                  <a:gd name="T17" fmla="*/ 725 h 731"/>
                  <a:gd name="T18" fmla="*/ 723 w 1201"/>
                  <a:gd name="T19" fmla="*/ 725 h 731"/>
                  <a:gd name="T20" fmla="*/ 938 w 1201"/>
                  <a:gd name="T21" fmla="*/ 671 h 731"/>
                  <a:gd name="T22" fmla="*/ 1100 w 1201"/>
                  <a:gd name="T23" fmla="*/ 569 h 731"/>
                  <a:gd name="T24" fmla="*/ 1189 w 1201"/>
                  <a:gd name="T25" fmla="*/ 437 h 731"/>
                  <a:gd name="T26" fmla="*/ 1201 w 1201"/>
                  <a:gd name="T27" fmla="*/ 366 h 731"/>
                  <a:gd name="T28" fmla="*/ 1189 w 1201"/>
                  <a:gd name="T29" fmla="*/ 294 h 731"/>
                  <a:gd name="T30" fmla="*/ 1100 w 1201"/>
                  <a:gd name="T31" fmla="*/ 162 h 731"/>
                  <a:gd name="T32" fmla="*/ 938 w 1201"/>
                  <a:gd name="T33" fmla="*/ 60 h 731"/>
                  <a:gd name="T34" fmla="*/ 723 w 1201"/>
                  <a:gd name="T35" fmla="*/ 6 h 731"/>
                  <a:gd name="T36" fmla="*/ 604 w 1201"/>
                  <a:gd name="T37" fmla="*/ 0 h 731"/>
                  <a:gd name="T38" fmla="*/ 490 w 1201"/>
                  <a:gd name="T39" fmla="*/ 701 h 731"/>
                  <a:gd name="T40" fmla="*/ 287 w 1201"/>
                  <a:gd name="T41" fmla="*/ 647 h 731"/>
                  <a:gd name="T42" fmla="*/ 131 w 1201"/>
                  <a:gd name="T43" fmla="*/ 557 h 731"/>
                  <a:gd name="T44" fmla="*/ 48 w 1201"/>
                  <a:gd name="T45" fmla="*/ 437 h 731"/>
                  <a:gd name="T46" fmla="*/ 36 w 1201"/>
                  <a:gd name="T47" fmla="*/ 366 h 731"/>
                  <a:gd name="T48" fmla="*/ 48 w 1201"/>
                  <a:gd name="T49" fmla="*/ 300 h 731"/>
                  <a:gd name="T50" fmla="*/ 131 w 1201"/>
                  <a:gd name="T51" fmla="*/ 174 h 731"/>
                  <a:gd name="T52" fmla="*/ 287 w 1201"/>
                  <a:gd name="T53" fmla="*/ 84 h 731"/>
                  <a:gd name="T54" fmla="*/ 490 w 1201"/>
                  <a:gd name="T55" fmla="*/ 30 h 731"/>
                  <a:gd name="T56" fmla="*/ 717 w 1201"/>
                  <a:gd name="T57" fmla="*/ 30 h 731"/>
                  <a:gd name="T58" fmla="*/ 920 w 1201"/>
                  <a:gd name="T59" fmla="*/ 84 h 731"/>
                  <a:gd name="T60" fmla="*/ 1070 w 1201"/>
                  <a:gd name="T61" fmla="*/ 174 h 731"/>
                  <a:gd name="T62" fmla="*/ 1153 w 1201"/>
                  <a:gd name="T63" fmla="*/ 300 h 731"/>
                  <a:gd name="T64" fmla="*/ 1153 w 1201"/>
                  <a:gd name="T65" fmla="*/ 437 h 731"/>
                  <a:gd name="T66" fmla="*/ 1070 w 1201"/>
                  <a:gd name="T67" fmla="*/ 557 h 731"/>
                  <a:gd name="T68" fmla="*/ 920 w 1201"/>
                  <a:gd name="T69" fmla="*/ 647 h 731"/>
                  <a:gd name="T70" fmla="*/ 717 w 1201"/>
                  <a:gd name="T71" fmla="*/ 701 h 731"/>
                  <a:gd name="T72" fmla="*/ 604 w 1201"/>
                  <a:gd name="T73" fmla="*/ 707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7" name="Freeform 37"/>
              <p:cNvSpPr>
                <a:spLocks/>
              </p:cNvSpPr>
              <p:nvPr/>
            </p:nvSpPr>
            <p:spPr bwMode="hidden">
              <a:xfrm>
                <a:off x="4128" y="3366"/>
                <a:ext cx="544" cy="737"/>
              </a:xfrm>
              <a:custGeom>
                <a:avLst/>
                <a:gdLst>
                  <a:gd name="T0" fmla="*/ 24 w 544"/>
                  <a:gd name="T1" fmla="*/ 402 h 737"/>
                  <a:gd name="T2" fmla="*/ 36 w 544"/>
                  <a:gd name="T3" fmla="*/ 330 h 737"/>
                  <a:gd name="T4" fmla="*/ 66 w 544"/>
                  <a:gd name="T5" fmla="*/ 264 h 737"/>
                  <a:gd name="T6" fmla="*/ 108 w 544"/>
                  <a:gd name="T7" fmla="*/ 204 h 737"/>
                  <a:gd name="T8" fmla="*/ 173 w 544"/>
                  <a:gd name="T9" fmla="*/ 150 h 737"/>
                  <a:gd name="T10" fmla="*/ 251 w 544"/>
                  <a:gd name="T11" fmla="*/ 102 h 737"/>
                  <a:gd name="T12" fmla="*/ 335 w 544"/>
                  <a:gd name="T13" fmla="*/ 60 h 737"/>
                  <a:gd name="T14" fmla="*/ 436 w 544"/>
                  <a:gd name="T15" fmla="*/ 30 h 737"/>
                  <a:gd name="T16" fmla="*/ 544 w 544"/>
                  <a:gd name="T17" fmla="*/ 12 h 737"/>
                  <a:gd name="T18" fmla="*/ 544 w 544"/>
                  <a:gd name="T19" fmla="*/ 0 h 737"/>
                  <a:gd name="T20" fmla="*/ 430 w 544"/>
                  <a:gd name="T21" fmla="*/ 18 h 737"/>
                  <a:gd name="T22" fmla="*/ 329 w 544"/>
                  <a:gd name="T23" fmla="*/ 48 h 737"/>
                  <a:gd name="T24" fmla="*/ 233 w 544"/>
                  <a:gd name="T25" fmla="*/ 90 h 737"/>
                  <a:gd name="T26" fmla="*/ 155 w 544"/>
                  <a:gd name="T27" fmla="*/ 138 h 737"/>
                  <a:gd name="T28" fmla="*/ 90 w 544"/>
                  <a:gd name="T29" fmla="*/ 198 h 737"/>
                  <a:gd name="T30" fmla="*/ 42 w 544"/>
                  <a:gd name="T31" fmla="*/ 258 h 737"/>
                  <a:gd name="T32" fmla="*/ 12 w 544"/>
                  <a:gd name="T33" fmla="*/ 330 h 737"/>
                  <a:gd name="T34" fmla="*/ 0 w 544"/>
                  <a:gd name="T35" fmla="*/ 402 h 737"/>
                  <a:gd name="T36" fmla="*/ 6 w 544"/>
                  <a:gd name="T37" fmla="*/ 455 h 737"/>
                  <a:gd name="T38" fmla="*/ 18 w 544"/>
                  <a:gd name="T39" fmla="*/ 503 h 737"/>
                  <a:gd name="T40" fmla="*/ 42 w 544"/>
                  <a:gd name="T41" fmla="*/ 545 h 737"/>
                  <a:gd name="T42" fmla="*/ 78 w 544"/>
                  <a:gd name="T43" fmla="*/ 593 h 737"/>
                  <a:gd name="T44" fmla="*/ 114 w 544"/>
                  <a:gd name="T45" fmla="*/ 635 h 737"/>
                  <a:gd name="T46" fmla="*/ 161 w 544"/>
                  <a:gd name="T47" fmla="*/ 671 h 737"/>
                  <a:gd name="T48" fmla="*/ 221 w 544"/>
                  <a:gd name="T49" fmla="*/ 707 h 737"/>
                  <a:gd name="T50" fmla="*/ 281 w 544"/>
                  <a:gd name="T51" fmla="*/ 737 h 737"/>
                  <a:gd name="T52" fmla="*/ 323 w 544"/>
                  <a:gd name="T53" fmla="*/ 737 h 737"/>
                  <a:gd name="T54" fmla="*/ 257 w 544"/>
                  <a:gd name="T55" fmla="*/ 707 h 737"/>
                  <a:gd name="T56" fmla="*/ 203 w 544"/>
                  <a:gd name="T57" fmla="*/ 671 h 737"/>
                  <a:gd name="T58" fmla="*/ 149 w 544"/>
                  <a:gd name="T59" fmla="*/ 635 h 737"/>
                  <a:gd name="T60" fmla="*/ 108 w 544"/>
                  <a:gd name="T61" fmla="*/ 593 h 737"/>
                  <a:gd name="T62" fmla="*/ 72 w 544"/>
                  <a:gd name="T63" fmla="*/ 551 h 737"/>
                  <a:gd name="T64" fmla="*/ 48 w 544"/>
                  <a:gd name="T65" fmla="*/ 503 h 737"/>
                  <a:gd name="T66" fmla="*/ 30 w 544"/>
                  <a:gd name="T67" fmla="*/ 455 h 737"/>
                  <a:gd name="T68" fmla="*/ 24 w 544"/>
                  <a:gd name="T69" fmla="*/ 402 h 737"/>
                  <a:gd name="T70" fmla="*/ 24 w 544"/>
                  <a:gd name="T71" fmla="*/ 402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8" name="Freeform 38"/>
              <p:cNvSpPr>
                <a:spLocks/>
              </p:cNvSpPr>
              <p:nvPr/>
            </p:nvSpPr>
            <p:spPr bwMode="hidden">
              <a:xfrm>
                <a:off x="4792" y="3360"/>
                <a:ext cx="609" cy="252"/>
              </a:xfrm>
              <a:custGeom>
                <a:avLst/>
                <a:gdLst>
                  <a:gd name="T0" fmla="*/ 12 w 609"/>
                  <a:gd name="T1" fmla="*/ 12 h 252"/>
                  <a:gd name="T2" fmla="*/ 113 w 609"/>
                  <a:gd name="T3" fmla="*/ 18 h 252"/>
                  <a:gd name="T4" fmla="*/ 203 w 609"/>
                  <a:gd name="T5" fmla="*/ 30 h 252"/>
                  <a:gd name="T6" fmla="*/ 292 w 609"/>
                  <a:gd name="T7" fmla="*/ 48 h 252"/>
                  <a:gd name="T8" fmla="*/ 376 w 609"/>
                  <a:gd name="T9" fmla="*/ 78 h 252"/>
                  <a:gd name="T10" fmla="*/ 448 w 609"/>
                  <a:gd name="T11" fmla="*/ 114 h 252"/>
                  <a:gd name="T12" fmla="*/ 514 w 609"/>
                  <a:gd name="T13" fmla="*/ 156 h 252"/>
                  <a:gd name="T14" fmla="*/ 567 w 609"/>
                  <a:gd name="T15" fmla="*/ 198 h 252"/>
                  <a:gd name="T16" fmla="*/ 609 w 609"/>
                  <a:gd name="T17" fmla="*/ 252 h 252"/>
                  <a:gd name="T18" fmla="*/ 609 w 609"/>
                  <a:gd name="T19" fmla="*/ 216 h 252"/>
                  <a:gd name="T20" fmla="*/ 561 w 609"/>
                  <a:gd name="T21" fmla="*/ 168 h 252"/>
                  <a:gd name="T22" fmla="*/ 502 w 609"/>
                  <a:gd name="T23" fmla="*/ 126 h 252"/>
                  <a:gd name="T24" fmla="*/ 436 w 609"/>
                  <a:gd name="T25" fmla="*/ 90 h 252"/>
                  <a:gd name="T26" fmla="*/ 364 w 609"/>
                  <a:gd name="T27" fmla="*/ 60 h 252"/>
                  <a:gd name="T28" fmla="*/ 286 w 609"/>
                  <a:gd name="T29" fmla="*/ 36 h 252"/>
                  <a:gd name="T30" fmla="*/ 197 w 609"/>
                  <a:gd name="T31" fmla="*/ 18 h 252"/>
                  <a:gd name="T32" fmla="*/ 107 w 609"/>
                  <a:gd name="T33" fmla="*/ 6 h 252"/>
                  <a:gd name="T34" fmla="*/ 12 w 609"/>
                  <a:gd name="T35" fmla="*/ 0 h 252"/>
                  <a:gd name="T36" fmla="*/ 6 w 609"/>
                  <a:gd name="T37" fmla="*/ 0 h 252"/>
                  <a:gd name="T38" fmla="*/ 0 w 609"/>
                  <a:gd name="T39" fmla="*/ 0 h 252"/>
                  <a:gd name="T40" fmla="*/ 0 w 609"/>
                  <a:gd name="T41" fmla="*/ 12 h 252"/>
                  <a:gd name="T42" fmla="*/ 6 w 609"/>
                  <a:gd name="T43" fmla="*/ 12 h 252"/>
                  <a:gd name="T44" fmla="*/ 12 w 609"/>
                  <a:gd name="T45" fmla="*/ 12 h 252"/>
                  <a:gd name="T46" fmla="*/ 12 w 609"/>
                  <a:gd name="T47" fmla="*/ 1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9" name="Freeform 39"/>
              <p:cNvSpPr>
                <a:spLocks/>
              </p:cNvSpPr>
              <p:nvPr/>
            </p:nvSpPr>
            <p:spPr bwMode="hidden">
              <a:xfrm>
                <a:off x="5246" y="4007"/>
                <a:ext cx="72" cy="54"/>
              </a:xfrm>
              <a:custGeom>
                <a:avLst/>
                <a:gdLst>
                  <a:gd name="T0" fmla="*/ 72 w 72"/>
                  <a:gd name="T1" fmla="*/ 0 h 54"/>
                  <a:gd name="T2" fmla="*/ 36 w 72"/>
                  <a:gd name="T3" fmla="*/ 30 h 54"/>
                  <a:gd name="T4" fmla="*/ 0 w 72"/>
                  <a:gd name="T5" fmla="*/ 54 h 54"/>
                  <a:gd name="T6" fmla="*/ 36 w 72"/>
                  <a:gd name="T7" fmla="*/ 54 h 54"/>
                  <a:gd name="T8" fmla="*/ 54 w 72"/>
                  <a:gd name="T9" fmla="*/ 42 h 54"/>
                  <a:gd name="T10" fmla="*/ 72 w 72"/>
                  <a:gd name="T11" fmla="*/ 24 h 54"/>
                  <a:gd name="T12" fmla="*/ 72 w 72"/>
                  <a:gd name="T13" fmla="*/ 24 h 54"/>
                  <a:gd name="T14" fmla="*/ 72 w 72"/>
                  <a:gd name="T15" fmla="*/ 0 h 54"/>
                  <a:gd name="T16" fmla="*/ 72 w 72"/>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0" name="Freeform 40"/>
              <p:cNvSpPr>
                <a:spLocks/>
              </p:cNvSpPr>
              <p:nvPr/>
            </p:nvSpPr>
            <p:spPr bwMode="hidden">
              <a:xfrm>
                <a:off x="4505" y="4073"/>
                <a:ext cx="705" cy="108"/>
              </a:xfrm>
              <a:custGeom>
                <a:avLst/>
                <a:gdLst>
                  <a:gd name="T0" fmla="*/ 299 w 705"/>
                  <a:gd name="T1" fmla="*/ 90 h 108"/>
                  <a:gd name="T2" fmla="*/ 221 w 705"/>
                  <a:gd name="T3" fmla="*/ 90 h 108"/>
                  <a:gd name="T4" fmla="*/ 143 w 705"/>
                  <a:gd name="T5" fmla="*/ 78 h 108"/>
                  <a:gd name="T6" fmla="*/ 0 w 705"/>
                  <a:gd name="T7" fmla="*/ 48 h 108"/>
                  <a:gd name="T8" fmla="*/ 0 w 705"/>
                  <a:gd name="T9" fmla="*/ 66 h 108"/>
                  <a:gd name="T10" fmla="*/ 143 w 705"/>
                  <a:gd name="T11" fmla="*/ 96 h 108"/>
                  <a:gd name="T12" fmla="*/ 221 w 705"/>
                  <a:gd name="T13" fmla="*/ 108 h 108"/>
                  <a:gd name="T14" fmla="*/ 299 w 705"/>
                  <a:gd name="T15" fmla="*/ 108 h 108"/>
                  <a:gd name="T16" fmla="*/ 412 w 705"/>
                  <a:gd name="T17" fmla="*/ 102 h 108"/>
                  <a:gd name="T18" fmla="*/ 520 w 705"/>
                  <a:gd name="T19" fmla="*/ 84 h 108"/>
                  <a:gd name="T20" fmla="*/ 615 w 705"/>
                  <a:gd name="T21" fmla="*/ 60 h 108"/>
                  <a:gd name="T22" fmla="*/ 705 w 705"/>
                  <a:gd name="T23" fmla="*/ 24 h 108"/>
                  <a:gd name="T24" fmla="*/ 705 w 705"/>
                  <a:gd name="T25" fmla="*/ 0 h 108"/>
                  <a:gd name="T26" fmla="*/ 615 w 705"/>
                  <a:gd name="T27" fmla="*/ 42 h 108"/>
                  <a:gd name="T28" fmla="*/ 520 w 705"/>
                  <a:gd name="T29" fmla="*/ 66 h 108"/>
                  <a:gd name="T30" fmla="*/ 412 w 705"/>
                  <a:gd name="T31" fmla="*/ 84 h 108"/>
                  <a:gd name="T32" fmla="*/ 299 w 705"/>
                  <a:gd name="T33" fmla="*/ 90 h 108"/>
                  <a:gd name="T34" fmla="*/ 299 w 705"/>
                  <a:gd name="T35" fmla="*/ 9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1" name="Freeform 41"/>
              <p:cNvSpPr>
                <a:spLocks/>
              </p:cNvSpPr>
              <p:nvPr/>
            </p:nvSpPr>
            <p:spPr bwMode="hidden">
              <a:xfrm>
                <a:off x="5336" y="3654"/>
                <a:ext cx="143" cy="341"/>
              </a:xfrm>
              <a:custGeom>
                <a:avLst/>
                <a:gdLst>
                  <a:gd name="T0" fmla="*/ 119 w 143"/>
                  <a:gd name="T1" fmla="*/ 114 h 341"/>
                  <a:gd name="T2" fmla="*/ 113 w 143"/>
                  <a:gd name="T3" fmla="*/ 173 h 341"/>
                  <a:gd name="T4" fmla="*/ 89 w 143"/>
                  <a:gd name="T5" fmla="*/ 239 h 341"/>
                  <a:gd name="T6" fmla="*/ 47 w 143"/>
                  <a:gd name="T7" fmla="*/ 293 h 341"/>
                  <a:gd name="T8" fmla="*/ 0 w 143"/>
                  <a:gd name="T9" fmla="*/ 341 h 341"/>
                  <a:gd name="T10" fmla="*/ 29 w 143"/>
                  <a:gd name="T11" fmla="*/ 341 h 341"/>
                  <a:gd name="T12" fmla="*/ 77 w 143"/>
                  <a:gd name="T13" fmla="*/ 287 h 341"/>
                  <a:gd name="T14" fmla="*/ 113 w 143"/>
                  <a:gd name="T15" fmla="*/ 233 h 341"/>
                  <a:gd name="T16" fmla="*/ 137 w 143"/>
                  <a:gd name="T17" fmla="*/ 173 h 341"/>
                  <a:gd name="T18" fmla="*/ 143 w 143"/>
                  <a:gd name="T19" fmla="*/ 114 h 341"/>
                  <a:gd name="T20" fmla="*/ 137 w 143"/>
                  <a:gd name="T21" fmla="*/ 60 h 341"/>
                  <a:gd name="T22" fmla="*/ 119 w 143"/>
                  <a:gd name="T23" fmla="*/ 0 h 341"/>
                  <a:gd name="T24" fmla="*/ 89 w 143"/>
                  <a:gd name="T25" fmla="*/ 0 h 341"/>
                  <a:gd name="T26" fmla="*/ 113 w 143"/>
                  <a:gd name="T27" fmla="*/ 60 h 341"/>
                  <a:gd name="T28" fmla="*/ 119 w 143"/>
                  <a:gd name="T29" fmla="*/ 114 h 341"/>
                  <a:gd name="T30" fmla="*/ 119 w 143"/>
                  <a:gd name="T31" fmla="*/ 114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2" name="Freeform 42"/>
              <p:cNvSpPr>
                <a:spLocks/>
              </p:cNvSpPr>
              <p:nvPr/>
            </p:nvSpPr>
            <p:spPr bwMode="hidden">
              <a:xfrm>
                <a:off x="5061" y="3624"/>
                <a:ext cx="83" cy="90"/>
              </a:xfrm>
              <a:custGeom>
                <a:avLst/>
                <a:gdLst>
                  <a:gd name="T0" fmla="*/ 59 w 83"/>
                  <a:gd name="T1" fmla="*/ 90 h 90"/>
                  <a:gd name="T2" fmla="*/ 83 w 83"/>
                  <a:gd name="T3" fmla="*/ 84 h 90"/>
                  <a:gd name="T4" fmla="*/ 71 w 83"/>
                  <a:gd name="T5" fmla="*/ 60 h 90"/>
                  <a:gd name="T6" fmla="*/ 53 w 83"/>
                  <a:gd name="T7" fmla="*/ 42 h 90"/>
                  <a:gd name="T8" fmla="*/ 6 w 83"/>
                  <a:gd name="T9" fmla="*/ 0 h 90"/>
                  <a:gd name="T10" fmla="*/ 0 w 83"/>
                  <a:gd name="T11" fmla="*/ 18 h 90"/>
                  <a:gd name="T12" fmla="*/ 35 w 83"/>
                  <a:gd name="T13" fmla="*/ 48 h 90"/>
                  <a:gd name="T14" fmla="*/ 59 w 83"/>
                  <a:gd name="T15" fmla="*/ 90 h 90"/>
                  <a:gd name="T16" fmla="*/ 59 w 83"/>
                  <a:gd name="T1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3" name="Freeform 43"/>
              <p:cNvSpPr>
                <a:spLocks/>
              </p:cNvSpPr>
              <p:nvPr/>
            </p:nvSpPr>
            <p:spPr bwMode="hidden">
              <a:xfrm>
                <a:off x="4445" y="3552"/>
                <a:ext cx="717" cy="431"/>
              </a:xfrm>
              <a:custGeom>
                <a:avLst/>
                <a:gdLst>
                  <a:gd name="T0" fmla="*/ 693 w 717"/>
                  <a:gd name="T1" fmla="*/ 216 h 431"/>
                  <a:gd name="T2" fmla="*/ 687 w 717"/>
                  <a:gd name="T3" fmla="*/ 257 h 431"/>
                  <a:gd name="T4" fmla="*/ 669 w 717"/>
                  <a:gd name="T5" fmla="*/ 293 h 431"/>
                  <a:gd name="T6" fmla="*/ 633 w 717"/>
                  <a:gd name="T7" fmla="*/ 329 h 431"/>
                  <a:gd name="T8" fmla="*/ 598 w 717"/>
                  <a:gd name="T9" fmla="*/ 359 h 431"/>
                  <a:gd name="T10" fmla="*/ 544 w 717"/>
                  <a:gd name="T11" fmla="*/ 383 h 431"/>
                  <a:gd name="T12" fmla="*/ 490 w 717"/>
                  <a:gd name="T13" fmla="*/ 401 h 431"/>
                  <a:gd name="T14" fmla="*/ 424 w 717"/>
                  <a:gd name="T15" fmla="*/ 413 h 431"/>
                  <a:gd name="T16" fmla="*/ 359 w 717"/>
                  <a:gd name="T17" fmla="*/ 419 h 431"/>
                  <a:gd name="T18" fmla="*/ 293 w 717"/>
                  <a:gd name="T19" fmla="*/ 413 h 431"/>
                  <a:gd name="T20" fmla="*/ 227 w 717"/>
                  <a:gd name="T21" fmla="*/ 401 h 431"/>
                  <a:gd name="T22" fmla="*/ 173 w 717"/>
                  <a:gd name="T23" fmla="*/ 383 h 431"/>
                  <a:gd name="T24" fmla="*/ 119 w 717"/>
                  <a:gd name="T25" fmla="*/ 359 h 431"/>
                  <a:gd name="T26" fmla="*/ 84 w 717"/>
                  <a:gd name="T27" fmla="*/ 329 h 431"/>
                  <a:gd name="T28" fmla="*/ 48 w 717"/>
                  <a:gd name="T29" fmla="*/ 293 h 431"/>
                  <a:gd name="T30" fmla="*/ 30 w 717"/>
                  <a:gd name="T31" fmla="*/ 257 h 431"/>
                  <a:gd name="T32" fmla="*/ 24 w 717"/>
                  <a:gd name="T33" fmla="*/ 216 h 431"/>
                  <a:gd name="T34" fmla="*/ 30 w 717"/>
                  <a:gd name="T35" fmla="*/ 174 h 431"/>
                  <a:gd name="T36" fmla="*/ 48 w 717"/>
                  <a:gd name="T37" fmla="*/ 138 h 431"/>
                  <a:gd name="T38" fmla="*/ 84 w 717"/>
                  <a:gd name="T39" fmla="*/ 102 h 431"/>
                  <a:gd name="T40" fmla="*/ 119 w 717"/>
                  <a:gd name="T41" fmla="*/ 72 h 431"/>
                  <a:gd name="T42" fmla="*/ 173 w 717"/>
                  <a:gd name="T43" fmla="*/ 48 h 431"/>
                  <a:gd name="T44" fmla="*/ 227 w 717"/>
                  <a:gd name="T45" fmla="*/ 30 h 431"/>
                  <a:gd name="T46" fmla="*/ 293 w 717"/>
                  <a:gd name="T47" fmla="*/ 18 h 431"/>
                  <a:gd name="T48" fmla="*/ 359 w 717"/>
                  <a:gd name="T49" fmla="*/ 12 h 431"/>
                  <a:gd name="T50" fmla="*/ 418 w 717"/>
                  <a:gd name="T51" fmla="*/ 18 h 431"/>
                  <a:gd name="T52" fmla="*/ 478 w 717"/>
                  <a:gd name="T53" fmla="*/ 30 h 431"/>
                  <a:gd name="T54" fmla="*/ 532 w 717"/>
                  <a:gd name="T55" fmla="*/ 48 h 431"/>
                  <a:gd name="T56" fmla="*/ 580 w 717"/>
                  <a:gd name="T57" fmla="*/ 66 h 431"/>
                  <a:gd name="T58" fmla="*/ 586 w 717"/>
                  <a:gd name="T59" fmla="*/ 48 h 431"/>
                  <a:gd name="T60" fmla="*/ 478 w 717"/>
                  <a:gd name="T61" fmla="*/ 12 h 431"/>
                  <a:gd name="T62" fmla="*/ 418 w 717"/>
                  <a:gd name="T63" fmla="*/ 6 h 431"/>
                  <a:gd name="T64" fmla="*/ 359 w 717"/>
                  <a:gd name="T65" fmla="*/ 0 h 431"/>
                  <a:gd name="T66" fmla="*/ 287 w 717"/>
                  <a:gd name="T67" fmla="*/ 6 h 431"/>
                  <a:gd name="T68" fmla="*/ 221 w 717"/>
                  <a:gd name="T69" fmla="*/ 18 h 431"/>
                  <a:gd name="T70" fmla="*/ 161 w 717"/>
                  <a:gd name="T71" fmla="*/ 36 h 431"/>
                  <a:gd name="T72" fmla="*/ 107 w 717"/>
                  <a:gd name="T73" fmla="*/ 66 h 431"/>
                  <a:gd name="T74" fmla="*/ 60 w 717"/>
                  <a:gd name="T75" fmla="*/ 96 h 431"/>
                  <a:gd name="T76" fmla="*/ 30 w 717"/>
                  <a:gd name="T77" fmla="*/ 132 h 431"/>
                  <a:gd name="T78" fmla="*/ 6 w 717"/>
                  <a:gd name="T79" fmla="*/ 174 h 431"/>
                  <a:gd name="T80" fmla="*/ 0 w 717"/>
                  <a:gd name="T81" fmla="*/ 216 h 431"/>
                  <a:gd name="T82" fmla="*/ 6 w 717"/>
                  <a:gd name="T83" fmla="*/ 257 h 431"/>
                  <a:gd name="T84" fmla="*/ 30 w 717"/>
                  <a:gd name="T85" fmla="*/ 299 h 431"/>
                  <a:gd name="T86" fmla="*/ 60 w 717"/>
                  <a:gd name="T87" fmla="*/ 335 h 431"/>
                  <a:gd name="T88" fmla="*/ 107 w 717"/>
                  <a:gd name="T89" fmla="*/ 371 h 431"/>
                  <a:gd name="T90" fmla="*/ 161 w 717"/>
                  <a:gd name="T91" fmla="*/ 395 h 431"/>
                  <a:gd name="T92" fmla="*/ 221 w 717"/>
                  <a:gd name="T93" fmla="*/ 413 h 431"/>
                  <a:gd name="T94" fmla="*/ 287 w 717"/>
                  <a:gd name="T95" fmla="*/ 425 h 431"/>
                  <a:gd name="T96" fmla="*/ 359 w 717"/>
                  <a:gd name="T97" fmla="*/ 431 h 431"/>
                  <a:gd name="T98" fmla="*/ 430 w 717"/>
                  <a:gd name="T99" fmla="*/ 425 h 431"/>
                  <a:gd name="T100" fmla="*/ 496 w 717"/>
                  <a:gd name="T101" fmla="*/ 413 h 431"/>
                  <a:gd name="T102" fmla="*/ 562 w 717"/>
                  <a:gd name="T103" fmla="*/ 395 h 431"/>
                  <a:gd name="T104" fmla="*/ 610 w 717"/>
                  <a:gd name="T105" fmla="*/ 371 h 431"/>
                  <a:gd name="T106" fmla="*/ 657 w 717"/>
                  <a:gd name="T107" fmla="*/ 335 h 431"/>
                  <a:gd name="T108" fmla="*/ 687 w 717"/>
                  <a:gd name="T109" fmla="*/ 299 h 431"/>
                  <a:gd name="T110" fmla="*/ 711 w 717"/>
                  <a:gd name="T111" fmla="*/ 257 h 431"/>
                  <a:gd name="T112" fmla="*/ 717 w 717"/>
                  <a:gd name="T113" fmla="*/ 216 h 431"/>
                  <a:gd name="T114" fmla="*/ 717 w 717"/>
                  <a:gd name="T115" fmla="*/ 204 h 431"/>
                  <a:gd name="T116" fmla="*/ 711 w 717"/>
                  <a:gd name="T117" fmla="*/ 192 h 431"/>
                  <a:gd name="T118" fmla="*/ 687 w 717"/>
                  <a:gd name="T119" fmla="*/ 198 h 431"/>
                  <a:gd name="T120" fmla="*/ 693 w 717"/>
                  <a:gd name="T121" fmla="*/ 210 h 431"/>
                  <a:gd name="T122" fmla="*/ 693 w 717"/>
                  <a:gd name="T123" fmla="*/ 216 h 431"/>
                  <a:gd name="T124" fmla="*/ 693 w 717"/>
                  <a:gd name="T125" fmla="*/ 216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4" name="Freeform 44"/>
              <p:cNvSpPr>
                <a:spLocks/>
              </p:cNvSpPr>
              <p:nvPr/>
            </p:nvSpPr>
            <p:spPr bwMode="hidden">
              <a:xfrm>
                <a:off x="4349" y="3510"/>
                <a:ext cx="909" cy="533"/>
              </a:xfrm>
              <a:custGeom>
                <a:avLst/>
                <a:gdLst>
                  <a:gd name="T0" fmla="*/ 616 w 909"/>
                  <a:gd name="T1" fmla="*/ 0 h 533"/>
                  <a:gd name="T2" fmla="*/ 616 w 909"/>
                  <a:gd name="T3" fmla="*/ 18 h 533"/>
                  <a:gd name="T4" fmla="*/ 724 w 909"/>
                  <a:gd name="T5" fmla="*/ 60 h 533"/>
                  <a:gd name="T6" fmla="*/ 765 w 909"/>
                  <a:gd name="T7" fmla="*/ 84 h 533"/>
                  <a:gd name="T8" fmla="*/ 807 w 909"/>
                  <a:gd name="T9" fmla="*/ 114 h 533"/>
                  <a:gd name="T10" fmla="*/ 837 w 909"/>
                  <a:gd name="T11" fmla="*/ 144 h 533"/>
                  <a:gd name="T12" fmla="*/ 861 w 909"/>
                  <a:gd name="T13" fmla="*/ 180 h 533"/>
                  <a:gd name="T14" fmla="*/ 873 w 909"/>
                  <a:gd name="T15" fmla="*/ 216 h 533"/>
                  <a:gd name="T16" fmla="*/ 879 w 909"/>
                  <a:gd name="T17" fmla="*/ 258 h 533"/>
                  <a:gd name="T18" fmla="*/ 873 w 909"/>
                  <a:gd name="T19" fmla="*/ 311 h 533"/>
                  <a:gd name="T20" fmla="*/ 843 w 909"/>
                  <a:gd name="T21" fmla="*/ 359 h 533"/>
                  <a:gd name="T22" fmla="*/ 807 w 909"/>
                  <a:gd name="T23" fmla="*/ 401 h 533"/>
                  <a:gd name="T24" fmla="*/ 753 w 909"/>
                  <a:gd name="T25" fmla="*/ 443 h 533"/>
                  <a:gd name="T26" fmla="*/ 694 w 909"/>
                  <a:gd name="T27" fmla="*/ 473 h 533"/>
                  <a:gd name="T28" fmla="*/ 622 w 909"/>
                  <a:gd name="T29" fmla="*/ 497 h 533"/>
                  <a:gd name="T30" fmla="*/ 538 w 909"/>
                  <a:gd name="T31" fmla="*/ 509 h 533"/>
                  <a:gd name="T32" fmla="*/ 455 w 909"/>
                  <a:gd name="T33" fmla="*/ 515 h 533"/>
                  <a:gd name="T34" fmla="*/ 371 w 909"/>
                  <a:gd name="T35" fmla="*/ 509 h 533"/>
                  <a:gd name="T36" fmla="*/ 287 w 909"/>
                  <a:gd name="T37" fmla="*/ 497 h 533"/>
                  <a:gd name="T38" fmla="*/ 215 w 909"/>
                  <a:gd name="T39" fmla="*/ 473 h 533"/>
                  <a:gd name="T40" fmla="*/ 156 w 909"/>
                  <a:gd name="T41" fmla="*/ 443 h 533"/>
                  <a:gd name="T42" fmla="*/ 102 w 909"/>
                  <a:gd name="T43" fmla="*/ 401 h 533"/>
                  <a:gd name="T44" fmla="*/ 66 w 909"/>
                  <a:gd name="T45" fmla="*/ 359 h 533"/>
                  <a:gd name="T46" fmla="*/ 36 w 909"/>
                  <a:gd name="T47" fmla="*/ 311 h 533"/>
                  <a:gd name="T48" fmla="*/ 30 w 909"/>
                  <a:gd name="T49" fmla="*/ 258 h 533"/>
                  <a:gd name="T50" fmla="*/ 36 w 909"/>
                  <a:gd name="T51" fmla="*/ 222 h 533"/>
                  <a:gd name="T52" fmla="*/ 48 w 909"/>
                  <a:gd name="T53" fmla="*/ 186 h 533"/>
                  <a:gd name="T54" fmla="*/ 66 w 909"/>
                  <a:gd name="T55" fmla="*/ 156 h 533"/>
                  <a:gd name="T56" fmla="*/ 90 w 909"/>
                  <a:gd name="T57" fmla="*/ 126 h 533"/>
                  <a:gd name="T58" fmla="*/ 66 w 909"/>
                  <a:gd name="T59" fmla="*/ 114 h 533"/>
                  <a:gd name="T60" fmla="*/ 36 w 909"/>
                  <a:gd name="T61" fmla="*/ 144 h 533"/>
                  <a:gd name="T62" fmla="*/ 18 w 909"/>
                  <a:gd name="T63" fmla="*/ 180 h 533"/>
                  <a:gd name="T64" fmla="*/ 6 w 909"/>
                  <a:gd name="T65" fmla="*/ 216 h 533"/>
                  <a:gd name="T66" fmla="*/ 0 w 909"/>
                  <a:gd name="T67" fmla="*/ 258 h 533"/>
                  <a:gd name="T68" fmla="*/ 12 w 909"/>
                  <a:gd name="T69" fmla="*/ 311 h 533"/>
                  <a:gd name="T70" fmla="*/ 36 w 909"/>
                  <a:gd name="T71" fmla="*/ 365 h 533"/>
                  <a:gd name="T72" fmla="*/ 78 w 909"/>
                  <a:gd name="T73" fmla="*/ 413 h 533"/>
                  <a:gd name="T74" fmla="*/ 132 w 909"/>
                  <a:gd name="T75" fmla="*/ 449 h 533"/>
                  <a:gd name="T76" fmla="*/ 203 w 909"/>
                  <a:gd name="T77" fmla="*/ 485 h 533"/>
                  <a:gd name="T78" fmla="*/ 275 w 909"/>
                  <a:gd name="T79" fmla="*/ 509 h 533"/>
                  <a:gd name="T80" fmla="*/ 365 w 909"/>
                  <a:gd name="T81" fmla="*/ 527 h 533"/>
                  <a:gd name="T82" fmla="*/ 455 w 909"/>
                  <a:gd name="T83" fmla="*/ 533 h 533"/>
                  <a:gd name="T84" fmla="*/ 544 w 909"/>
                  <a:gd name="T85" fmla="*/ 527 h 533"/>
                  <a:gd name="T86" fmla="*/ 634 w 909"/>
                  <a:gd name="T87" fmla="*/ 509 h 533"/>
                  <a:gd name="T88" fmla="*/ 712 w 909"/>
                  <a:gd name="T89" fmla="*/ 485 h 533"/>
                  <a:gd name="T90" fmla="*/ 777 w 909"/>
                  <a:gd name="T91" fmla="*/ 449 h 533"/>
                  <a:gd name="T92" fmla="*/ 831 w 909"/>
                  <a:gd name="T93" fmla="*/ 413 h 533"/>
                  <a:gd name="T94" fmla="*/ 873 w 909"/>
                  <a:gd name="T95" fmla="*/ 365 h 533"/>
                  <a:gd name="T96" fmla="*/ 897 w 909"/>
                  <a:gd name="T97" fmla="*/ 311 h 533"/>
                  <a:gd name="T98" fmla="*/ 909 w 909"/>
                  <a:gd name="T99" fmla="*/ 258 h 533"/>
                  <a:gd name="T100" fmla="*/ 903 w 909"/>
                  <a:gd name="T101" fmla="*/ 216 h 533"/>
                  <a:gd name="T102" fmla="*/ 885 w 909"/>
                  <a:gd name="T103" fmla="*/ 174 h 533"/>
                  <a:gd name="T104" fmla="*/ 861 w 909"/>
                  <a:gd name="T105" fmla="*/ 132 h 533"/>
                  <a:gd name="T106" fmla="*/ 825 w 909"/>
                  <a:gd name="T107" fmla="*/ 102 h 533"/>
                  <a:gd name="T108" fmla="*/ 783 w 909"/>
                  <a:gd name="T109" fmla="*/ 66 h 533"/>
                  <a:gd name="T110" fmla="*/ 735 w 909"/>
                  <a:gd name="T111" fmla="*/ 42 h 533"/>
                  <a:gd name="T112" fmla="*/ 616 w 909"/>
                  <a:gd name="T113" fmla="*/ 0 h 533"/>
                  <a:gd name="T114" fmla="*/ 616 w 909"/>
                  <a:gd name="T115" fmla="*/ 0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5" name="Freeform 45"/>
              <p:cNvSpPr>
                <a:spLocks/>
              </p:cNvSpPr>
              <p:nvPr/>
            </p:nvSpPr>
            <p:spPr bwMode="hidden">
              <a:xfrm>
                <a:off x="4564" y="3492"/>
                <a:ext cx="365" cy="66"/>
              </a:xfrm>
              <a:custGeom>
                <a:avLst/>
                <a:gdLst>
                  <a:gd name="T0" fmla="*/ 240 w 365"/>
                  <a:gd name="T1" fmla="*/ 18 h 66"/>
                  <a:gd name="T2" fmla="*/ 299 w 365"/>
                  <a:gd name="T3" fmla="*/ 24 h 66"/>
                  <a:gd name="T4" fmla="*/ 359 w 365"/>
                  <a:gd name="T5" fmla="*/ 30 h 66"/>
                  <a:gd name="T6" fmla="*/ 365 w 365"/>
                  <a:gd name="T7" fmla="*/ 12 h 66"/>
                  <a:gd name="T8" fmla="*/ 305 w 365"/>
                  <a:gd name="T9" fmla="*/ 6 h 66"/>
                  <a:gd name="T10" fmla="*/ 240 w 365"/>
                  <a:gd name="T11" fmla="*/ 0 h 66"/>
                  <a:gd name="T12" fmla="*/ 174 w 365"/>
                  <a:gd name="T13" fmla="*/ 6 h 66"/>
                  <a:gd name="T14" fmla="*/ 114 w 365"/>
                  <a:gd name="T15" fmla="*/ 12 h 66"/>
                  <a:gd name="T16" fmla="*/ 0 w 365"/>
                  <a:gd name="T17" fmla="*/ 42 h 66"/>
                  <a:gd name="T18" fmla="*/ 0 w 365"/>
                  <a:gd name="T19" fmla="*/ 66 h 66"/>
                  <a:gd name="T20" fmla="*/ 54 w 365"/>
                  <a:gd name="T21" fmla="*/ 48 h 66"/>
                  <a:gd name="T22" fmla="*/ 114 w 365"/>
                  <a:gd name="T23" fmla="*/ 30 h 66"/>
                  <a:gd name="T24" fmla="*/ 174 w 365"/>
                  <a:gd name="T25" fmla="*/ 24 h 66"/>
                  <a:gd name="T26" fmla="*/ 240 w 365"/>
                  <a:gd name="T27" fmla="*/ 18 h 66"/>
                  <a:gd name="T28" fmla="*/ 240 w 365"/>
                  <a:gd name="T29" fmla="*/ 1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6" name="Freeform 46"/>
              <p:cNvSpPr>
                <a:spLocks/>
              </p:cNvSpPr>
              <p:nvPr/>
            </p:nvSpPr>
            <p:spPr bwMode="hidden">
              <a:xfrm>
                <a:off x="4463" y="3558"/>
                <a:ext cx="66" cy="48"/>
              </a:xfrm>
              <a:custGeom>
                <a:avLst/>
                <a:gdLst>
                  <a:gd name="T0" fmla="*/ 66 w 66"/>
                  <a:gd name="T1" fmla="*/ 18 h 48"/>
                  <a:gd name="T2" fmla="*/ 48 w 66"/>
                  <a:gd name="T3" fmla="*/ 0 h 48"/>
                  <a:gd name="T4" fmla="*/ 24 w 66"/>
                  <a:gd name="T5" fmla="*/ 12 h 48"/>
                  <a:gd name="T6" fmla="*/ 0 w 66"/>
                  <a:gd name="T7" fmla="*/ 30 h 48"/>
                  <a:gd name="T8" fmla="*/ 12 w 66"/>
                  <a:gd name="T9" fmla="*/ 48 h 48"/>
                  <a:gd name="T10" fmla="*/ 42 w 66"/>
                  <a:gd name="T11" fmla="*/ 30 h 48"/>
                  <a:gd name="T12" fmla="*/ 66 w 66"/>
                  <a:gd name="T13" fmla="*/ 18 h 48"/>
                  <a:gd name="T14" fmla="*/ 66 w 66"/>
                  <a:gd name="T15" fmla="*/ 18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7" name="Oval 47"/>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68" name="Oval 48"/>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69" name="Oval 49"/>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70" name="Oval 50"/>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71" name="Oval 51"/>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72" name="Oval 52"/>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grpSp>
        <p:grpSp>
          <p:nvGrpSpPr>
            <p:cNvPr id="5173" name="Group 53"/>
            <p:cNvGrpSpPr>
              <a:grpSpLocks/>
            </p:cNvGrpSpPr>
            <p:nvPr userDrawn="1"/>
          </p:nvGrpSpPr>
          <p:grpSpPr bwMode="auto">
            <a:xfrm>
              <a:off x="5280" y="3024"/>
              <a:ext cx="425" cy="258"/>
              <a:chOff x="5280" y="3024"/>
              <a:chExt cx="425" cy="258"/>
            </a:xfrm>
          </p:grpSpPr>
          <p:sp>
            <p:nvSpPr>
              <p:cNvPr id="5174" name="Freeform 54"/>
              <p:cNvSpPr>
                <a:spLocks/>
              </p:cNvSpPr>
              <p:nvPr/>
            </p:nvSpPr>
            <p:spPr bwMode="hidden">
              <a:xfrm>
                <a:off x="5280" y="3186"/>
                <a:ext cx="383" cy="96"/>
              </a:xfrm>
              <a:custGeom>
                <a:avLst/>
                <a:gdLst>
                  <a:gd name="T0" fmla="*/ 209 w 382"/>
                  <a:gd name="T1" fmla="*/ 96 h 96"/>
                  <a:gd name="T2" fmla="*/ 143 w 382"/>
                  <a:gd name="T3" fmla="*/ 90 h 96"/>
                  <a:gd name="T4" fmla="*/ 83 w 382"/>
                  <a:gd name="T5" fmla="*/ 66 h 96"/>
                  <a:gd name="T6" fmla="*/ 35 w 382"/>
                  <a:gd name="T7" fmla="*/ 36 h 96"/>
                  <a:gd name="T8" fmla="*/ 6 w 382"/>
                  <a:gd name="T9" fmla="*/ 0 h 96"/>
                  <a:gd name="T10" fmla="*/ 0 w 382"/>
                  <a:gd name="T11" fmla="*/ 6 h 96"/>
                  <a:gd name="T12" fmla="*/ 29 w 382"/>
                  <a:gd name="T13" fmla="*/ 42 h 96"/>
                  <a:gd name="T14" fmla="*/ 77 w 382"/>
                  <a:gd name="T15" fmla="*/ 72 h 96"/>
                  <a:gd name="T16" fmla="*/ 137 w 382"/>
                  <a:gd name="T17" fmla="*/ 90 h 96"/>
                  <a:gd name="T18" fmla="*/ 209 w 382"/>
                  <a:gd name="T19" fmla="*/ 96 h 96"/>
                  <a:gd name="T20" fmla="*/ 263 w 382"/>
                  <a:gd name="T21" fmla="*/ 90 h 96"/>
                  <a:gd name="T22" fmla="*/ 311 w 382"/>
                  <a:gd name="T23" fmla="*/ 84 h 96"/>
                  <a:gd name="T24" fmla="*/ 352 w 382"/>
                  <a:gd name="T25" fmla="*/ 66 h 96"/>
                  <a:gd name="T26" fmla="*/ 382 w 382"/>
                  <a:gd name="T27" fmla="*/ 42 h 96"/>
                  <a:gd name="T28" fmla="*/ 376 w 382"/>
                  <a:gd name="T29" fmla="*/ 42 h 96"/>
                  <a:gd name="T30" fmla="*/ 346 w 382"/>
                  <a:gd name="T31" fmla="*/ 66 h 96"/>
                  <a:gd name="T32" fmla="*/ 305 w 382"/>
                  <a:gd name="T33" fmla="*/ 78 h 96"/>
                  <a:gd name="T34" fmla="*/ 263 w 382"/>
                  <a:gd name="T35" fmla="*/ 90 h 96"/>
                  <a:gd name="T36" fmla="*/ 209 w 382"/>
                  <a:gd name="T37" fmla="*/ 96 h 96"/>
                  <a:gd name="T38" fmla="*/ 209 w 382"/>
                  <a:gd name="T39" fmla="*/ 9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75" name="Freeform 55"/>
              <p:cNvSpPr>
                <a:spLocks/>
              </p:cNvSpPr>
              <p:nvPr/>
            </p:nvSpPr>
            <p:spPr bwMode="hidden">
              <a:xfrm>
                <a:off x="5315" y="3024"/>
                <a:ext cx="258" cy="54"/>
              </a:xfrm>
              <a:custGeom>
                <a:avLst/>
                <a:gdLst>
                  <a:gd name="T0" fmla="*/ 174 w 258"/>
                  <a:gd name="T1" fmla="*/ 0 h 54"/>
                  <a:gd name="T2" fmla="*/ 216 w 258"/>
                  <a:gd name="T3" fmla="*/ 6 h 54"/>
                  <a:gd name="T4" fmla="*/ 258 w 258"/>
                  <a:gd name="T5" fmla="*/ 12 h 54"/>
                  <a:gd name="T6" fmla="*/ 252 w 258"/>
                  <a:gd name="T7" fmla="*/ 6 h 54"/>
                  <a:gd name="T8" fmla="*/ 216 w 258"/>
                  <a:gd name="T9" fmla="*/ 0 h 54"/>
                  <a:gd name="T10" fmla="*/ 174 w 258"/>
                  <a:gd name="T11" fmla="*/ 0 h 54"/>
                  <a:gd name="T12" fmla="*/ 120 w 258"/>
                  <a:gd name="T13" fmla="*/ 6 h 54"/>
                  <a:gd name="T14" fmla="*/ 78 w 258"/>
                  <a:gd name="T15" fmla="*/ 12 h 54"/>
                  <a:gd name="T16" fmla="*/ 36 w 258"/>
                  <a:gd name="T17" fmla="*/ 30 h 54"/>
                  <a:gd name="T18" fmla="*/ 0 w 258"/>
                  <a:gd name="T19" fmla="*/ 48 h 54"/>
                  <a:gd name="T20" fmla="*/ 6 w 258"/>
                  <a:gd name="T21" fmla="*/ 54 h 54"/>
                  <a:gd name="T22" fmla="*/ 36 w 258"/>
                  <a:gd name="T23" fmla="*/ 36 h 54"/>
                  <a:gd name="T24" fmla="*/ 78 w 258"/>
                  <a:gd name="T25" fmla="*/ 18 h 54"/>
                  <a:gd name="T26" fmla="*/ 120 w 258"/>
                  <a:gd name="T27" fmla="*/ 6 h 54"/>
                  <a:gd name="T28" fmla="*/ 174 w 258"/>
                  <a:gd name="T29" fmla="*/ 0 h 54"/>
                  <a:gd name="T30" fmla="*/ 174 w 258"/>
                  <a:gd name="T3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76" name="Freeform 56"/>
              <p:cNvSpPr>
                <a:spLocks/>
              </p:cNvSpPr>
              <p:nvPr/>
            </p:nvSpPr>
            <p:spPr bwMode="hidden">
              <a:xfrm>
                <a:off x="5645" y="3066"/>
                <a:ext cx="60" cy="156"/>
              </a:xfrm>
              <a:custGeom>
                <a:avLst/>
                <a:gdLst>
                  <a:gd name="T0" fmla="*/ 54 w 60"/>
                  <a:gd name="T1" fmla="*/ 90 h 156"/>
                  <a:gd name="T2" fmla="*/ 48 w 60"/>
                  <a:gd name="T3" fmla="*/ 126 h 156"/>
                  <a:gd name="T4" fmla="*/ 24 w 60"/>
                  <a:gd name="T5" fmla="*/ 156 h 156"/>
                  <a:gd name="T6" fmla="*/ 30 w 60"/>
                  <a:gd name="T7" fmla="*/ 156 h 156"/>
                  <a:gd name="T8" fmla="*/ 54 w 60"/>
                  <a:gd name="T9" fmla="*/ 126 h 156"/>
                  <a:gd name="T10" fmla="*/ 60 w 60"/>
                  <a:gd name="T11" fmla="*/ 90 h 156"/>
                  <a:gd name="T12" fmla="*/ 54 w 60"/>
                  <a:gd name="T13" fmla="*/ 66 h 156"/>
                  <a:gd name="T14" fmla="*/ 48 w 60"/>
                  <a:gd name="T15" fmla="*/ 42 h 156"/>
                  <a:gd name="T16" fmla="*/ 30 w 60"/>
                  <a:gd name="T17" fmla="*/ 18 h 156"/>
                  <a:gd name="T18" fmla="*/ 6 w 60"/>
                  <a:gd name="T19" fmla="*/ 0 h 156"/>
                  <a:gd name="T20" fmla="*/ 0 w 60"/>
                  <a:gd name="T21" fmla="*/ 6 h 156"/>
                  <a:gd name="T22" fmla="*/ 24 w 60"/>
                  <a:gd name="T23" fmla="*/ 24 h 156"/>
                  <a:gd name="T24" fmla="*/ 42 w 60"/>
                  <a:gd name="T25" fmla="*/ 42 h 156"/>
                  <a:gd name="T26" fmla="*/ 48 w 60"/>
                  <a:gd name="T27" fmla="*/ 66 h 156"/>
                  <a:gd name="T28" fmla="*/ 54 w 60"/>
                  <a:gd name="T29" fmla="*/ 90 h 156"/>
                  <a:gd name="T30" fmla="*/ 54 w 60"/>
                  <a:gd name="T31" fmla="*/ 9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77" name="Freeform 57"/>
              <p:cNvSpPr>
                <a:spLocks/>
              </p:cNvSpPr>
              <p:nvPr/>
            </p:nvSpPr>
            <p:spPr bwMode="hidden">
              <a:xfrm>
                <a:off x="5375" y="3246"/>
                <a:ext cx="192" cy="18"/>
              </a:xfrm>
              <a:custGeom>
                <a:avLst/>
                <a:gdLst>
                  <a:gd name="T0" fmla="*/ 114 w 192"/>
                  <a:gd name="T1" fmla="*/ 12 h 18"/>
                  <a:gd name="T2" fmla="*/ 72 w 192"/>
                  <a:gd name="T3" fmla="*/ 6 h 18"/>
                  <a:gd name="T4" fmla="*/ 30 w 192"/>
                  <a:gd name="T5" fmla="*/ 0 h 18"/>
                  <a:gd name="T6" fmla="*/ 0 w 192"/>
                  <a:gd name="T7" fmla="*/ 0 h 18"/>
                  <a:gd name="T8" fmla="*/ 54 w 192"/>
                  <a:gd name="T9" fmla="*/ 12 h 18"/>
                  <a:gd name="T10" fmla="*/ 114 w 192"/>
                  <a:gd name="T11" fmla="*/ 18 h 18"/>
                  <a:gd name="T12" fmla="*/ 156 w 192"/>
                  <a:gd name="T13" fmla="*/ 18 h 18"/>
                  <a:gd name="T14" fmla="*/ 192 w 192"/>
                  <a:gd name="T15" fmla="*/ 12 h 18"/>
                  <a:gd name="T16" fmla="*/ 186 w 192"/>
                  <a:gd name="T17" fmla="*/ 0 h 18"/>
                  <a:gd name="T18" fmla="*/ 150 w 192"/>
                  <a:gd name="T19" fmla="*/ 6 h 18"/>
                  <a:gd name="T20" fmla="*/ 114 w 192"/>
                  <a:gd name="T21" fmla="*/ 12 h 18"/>
                  <a:gd name="T22" fmla="*/ 114 w 192"/>
                  <a:gd name="T23" fmla="*/ 12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78" name="Freeform 58"/>
              <p:cNvSpPr>
                <a:spLocks/>
              </p:cNvSpPr>
              <p:nvPr/>
            </p:nvSpPr>
            <p:spPr bwMode="hidden">
              <a:xfrm>
                <a:off x="5304" y="3042"/>
                <a:ext cx="161" cy="186"/>
              </a:xfrm>
              <a:custGeom>
                <a:avLst/>
                <a:gdLst>
                  <a:gd name="T0" fmla="*/ 11 w 161"/>
                  <a:gd name="T1" fmla="*/ 114 h 186"/>
                  <a:gd name="T2" fmla="*/ 17 w 161"/>
                  <a:gd name="T3" fmla="*/ 96 h 186"/>
                  <a:gd name="T4" fmla="*/ 23 w 161"/>
                  <a:gd name="T5" fmla="*/ 78 h 186"/>
                  <a:gd name="T6" fmla="*/ 53 w 161"/>
                  <a:gd name="T7" fmla="*/ 42 h 186"/>
                  <a:gd name="T8" fmla="*/ 101 w 161"/>
                  <a:gd name="T9" fmla="*/ 18 h 186"/>
                  <a:gd name="T10" fmla="*/ 155 w 161"/>
                  <a:gd name="T11" fmla="*/ 6 h 186"/>
                  <a:gd name="T12" fmla="*/ 161 w 161"/>
                  <a:gd name="T13" fmla="*/ 0 h 186"/>
                  <a:gd name="T14" fmla="*/ 95 w 161"/>
                  <a:gd name="T15" fmla="*/ 12 h 186"/>
                  <a:gd name="T16" fmla="*/ 47 w 161"/>
                  <a:gd name="T17" fmla="*/ 36 h 186"/>
                  <a:gd name="T18" fmla="*/ 11 w 161"/>
                  <a:gd name="T19" fmla="*/ 72 h 186"/>
                  <a:gd name="T20" fmla="*/ 5 w 161"/>
                  <a:gd name="T21" fmla="*/ 90 h 186"/>
                  <a:gd name="T22" fmla="*/ 0 w 161"/>
                  <a:gd name="T23" fmla="*/ 114 h 186"/>
                  <a:gd name="T24" fmla="*/ 11 w 161"/>
                  <a:gd name="T25" fmla="*/ 150 h 186"/>
                  <a:gd name="T26" fmla="*/ 23 w 161"/>
                  <a:gd name="T27" fmla="*/ 168 h 186"/>
                  <a:gd name="T28" fmla="*/ 41 w 161"/>
                  <a:gd name="T29" fmla="*/ 186 h 186"/>
                  <a:gd name="T30" fmla="*/ 65 w 161"/>
                  <a:gd name="T31" fmla="*/ 186 h 186"/>
                  <a:gd name="T32" fmla="*/ 41 w 161"/>
                  <a:gd name="T33" fmla="*/ 168 h 186"/>
                  <a:gd name="T34" fmla="*/ 23 w 161"/>
                  <a:gd name="T35" fmla="*/ 150 h 186"/>
                  <a:gd name="T36" fmla="*/ 17 w 161"/>
                  <a:gd name="T37" fmla="*/ 132 h 186"/>
                  <a:gd name="T38" fmla="*/ 11 w 161"/>
                  <a:gd name="T39" fmla="*/ 114 h 186"/>
                  <a:gd name="T40" fmla="*/ 11 w 161"/>
                  <a:gd name="T41" fmla="*/ 114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79" name="Freeform 59"/>
              <p:cNvSpPr>
                <a:spLocks/>
              </p:cNvSpPr>
              <p:nvPr/>
            </p:nvSpPr>
            <p:spPr bwMode="hidden">
              <a:xfrm>
                <a:off x="5489" y="3042"/>
                <a:ext cx="186" cy="210"/>
              </a:xfrm>
              <a:custGeom>
                <a:avLst/>
                <a:gdLst>
                  <a:gd name="T0" fmla="*/ 0 w 185"/>
                  <a:gd name="T1" fmla="*/ 6 h 210"/>
                  <a:gd name="T2" fmla="*/ 66 w 185"/>
                  <a:gd name="T3" fmla="*/ 12 h 210"/>
                  <a:gd name="T4" fmla="*/ 119 w 185"/>
                  <a:gd name="T5" fmla="*/ 36 h 210"/>
                  <a:gd name="T6" fmla="*/ 155 w 185"/>
                  <a:gd name="T7" fmla="*/ 72 h 210"/>
                  <a:gd name="T8" fmla="*/ 161 w 185"/>
                  <a:gd name="T9" fmla="*/ 90 h 210"/>
                  <a:gd name="T10" fmla="*/ 167 w 185"/>
                  <a:gd name="T11" fmla="*/ 114 h 210"/>
                  <a:gd name="T12" fmla="*/ 161 w 185"/>
                  <a:gd name="T13" fmla="*/ 138 h 210"/>
                  <a:gd name="T14" fmla="*/ 149 w 185"/>
                  <a:gd name="T15" fmla="*/ 162 h 210"/>
                  <a:gd name="T16" fmla="*/ 119 w 185"/>
                  <a:gd name="T17" fmla="*/ 180 h 210"/>
                  <a:gd name="T18" fmla="*/ 90 w 185"/>
                  <a:gd name="T19" fmla="*/ 198 h 210"/>
                  <a:gd name="T20" fmla="*/ 96 w 185"/>
                  <a:gd name="T21" fmla="*/ 210 h 210"/>
                  <a:gd name="T22" fmla="*/ 131 w 185"/>
                  <a:gd name="T23" fmla="*/ 192 h 210"/>
                  <a:gd name="T24" fmla="*/ 161 w 185"/>
                  <a:gd name="T25" fmla="*/ 168 h 210"/>
                  <a:gd name="T26" fmla="*/ 179 w 185"/>
                  <a:gd name="T27" fmla="*/ 144 h 210"/>
                  <a:gd name="T28" fmla="*/ 185 w 185"/>
                  <a:gd name="T29" fmla="*/ 114 h 210"/>
                  <a:gd name="T30" fmla="*/ 179 w 185"/>
                  <a:gd name="T31" fmla="*/ 90 h 210"/>
                  <a:gd name="T32" fmla="*/ 173 w 185"/>
                  <a:gd name="T33" fmla="*/ 66 h 210"/>
                  <a:gd name="T34" fmla="*/ 155 w 185"/>
                  <a:gd name="T35" fmla="*/ 48 h 210"/>
                  <a:gd name="T36" fmla="*/ 131 w 185"/>
                  <a:gd name="T37" fmla="*/ 30 h 210"/>
                  <a:gd name="T38" fmla="*/ 72 w 185"/>
                  <a:gd name="T39" fmla="*/ 6 h 210"/>
                  <a:gd name="T40" fmla="*/ 0 w 185"/>
                  <a:gd name="T41" fmla="*/ 0 h 210"/>
                  <a:gd name="T42" fmla="*/ 0 w 185"/>
                  <a:gd name="T43" fmla="*/ 6 h 210"/>
                  <a:gd name="T44" fmla="*/ 0 w 185"/>
                  <a:gd name="T45" fmla="*/ 6 h 210"/>
                  <a:gd name="T46" fmla="*/ 0 w 185"/>
                  <a:gd name="T47" fmla="*/ 6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80" name="Freeform 60"/>
              <p:cNvSpPr>
                <a:spLocks noEditPoints="1"/>
              </p:cNvSpPr>
              <p:nvPr/>
            </p:nvSpPr>
            <p:spPr bwMode="hidden">
              <a:xfrm>
                <a:off x="5345" y="3058"/>
                <a:ext cx="299" cy="186"/>
              </a:xfrm>
              <a:custGeom>
                <a:avLst/>
                <a:gdLst>
                  <a:gd name="T0" fmla="*/ 150 w 299"/>
                  <a:gd name="T1" fmla="*/ 0 h 186"/>
                  <a:gd name="T2" fmla="*/ 90 w 299"/>
                  <a:gd name="T3" fmla="*/ 6 h 186"/>
                  <a:gd name="T4" fmla="*/ 42 w 299"/>
                  <a:gd name="T5" fmla="*/ 30 h 186"/>
                  <a:gd name="T6" fmla="*/ 12 w 299"/>
                  <a:gd name="T7" fmla="*/ 54 h 186"/>
                  <a:gd name="T8" fmla="*/ 6 w 299"/>
                  <a:gd name="T9" fmla="*/ 72 h 186"/>
                  <a:gd name="T10" fmla="*/ 0 w 299"/>
                  <a:gd name="T11" fmla="*/ 90 h 186"/>
                  <a:gd name="T12" fmla="*/ 6 w 299"/>
                  <a:gd name="T13" fmla="*/ 108 h 186"/>
                  <a:gd name="T14" fmla="*/ 12 w 299"/>
                  <a:gd name="T15" fmla="*/ 126 h 186"/>
                  <a:gd name="T16" fmla="*/ 42 w 299"/>
                  <a:gd name="T17" fmla="*/ 156 h 186"/>
                  <a:gd name="T18" fmla="*/ 90 w 299"/>
                  <a:gd name="T19" fmla="*/ 180 h 186"/>
                  <a:gd name="T20" fmla="*/ 150 w 299"/>
                  <a:gd name="T21" fmla="*/ 186 h 186"/>
                  <a:gd name="T22" fmla="*/ 209 w 299"/>
                  <a:gd name="T23" fmla="*/ 180 h 186"/>
                  <a:gd name="T24" fmla="*/ 257 w 299"/>
                  <a:gd name="T25" fmla="*/ 156 h 186"/>
                  <a:gd name="T26" fmla="*/ 287 w 299"/>
                  <a:gd name="T27" fmla="*/ 126 h 186"/>
                  <a:gd name="T28" fmla="*/ 299 w 299"/>
                  <a:gd name="T29" fmla="*/ 108 h 186"/>
                  <a:gd name="T30" fmla="*/ 299 w 299"/>
                  <a:gd name="T31" fmla="*/ 90 h 186"/>
                  <a:gd name="T32" fmla="*/ 299 w 299"/>
                  <a:gd name="T33" fmla="*/ 72 h 186"/>
                  <a:gd name="T34" fmla="*/ 287 w 299"/>
                  <a:gd name="T35" fmla="*/ 54 h 186"/>
                  <a:gd name="T36" fmla="*/ 257 w 299"/>
                  <a:gd name="T37" fmla="*/ 30 h 186"/>
                  <a:gd name="T38" fmla="*/ 209 w 299"/>
                  <a:gd name="T39" fmla="*/ 6 h 186"/>
                  <a:gd name="T40" fmla="*/ 150 w 299"/>
                  <a:gd name="T41" fmla="*/ 0 h 186"/>
                  <a:gd name="T42" fmla="*/ 150 w 299"/>
                  <a:gd name="T43" fmla="*/ 0 h 186"/>
                  <a:gd name="T44" fmla="*/ 150 w 299"/>
                  <a:gd name="T45" fmla="*/ 180 h 186"/>
                  <a:gd name="T46" fmla="*/ 96 w 299"/>
                  <a:gd name="T47" fmla="*/ 174 h 186"/>
                  <a:gd name="T48" fmla="*/ 48 w 299"/>
                  <a:gd name="T49" fmla="*/ 156 h 186"/>
                  <a:gd name="T50" fmla="*/ 18 w 299"/>
                  <a:gd name="T51" fmla="*/ 126 h 186"/>
                  <a:gd name="T52" fmla="*/ 12 w 299"/>
                  <a:gd name="T53" fmla="*/ 108 h 186"/>
                  <a:gd name="T54" fmla="*/ 6 w 299"/>
                  <a:gd name="T55" fmla="*/ 90 h 186"/>
                  <a:gd name="T56" fmla="*/ 12 w 299"/>
                  <a:gd name="T57" fmla="*/ 72 h 186"/>
                  <a:gd name="T58" fmla="*/ 18 w 299"/>
                  <a:gd name="T59" fmla="*/ 54 h 186"/>
                  <a:gd name="T60" fmla="*/ 48 w 299"/>
                  <a:gd name="T61" fmla="*/ 30 h 186"/>
                  <a:gd name="T62" fmla="*/ 96 w 299"/>
                  <a:gd name="T63" fmla="*/ 12 h 186"/>
                  <a:gd name="T64" fmla="*/ 150 w 299"/>
                  <a:gd name="T65" fmla="*/ 6 h 186"/>
                  <a:gd name="T66" fmla="*/ 203 w 299"/>
                  <a:gd name="T67" fmla="*/ 12 h 186"/>
                  <a:gd name="T68" fmla="*/ 251 w 299"/>
                  <a:gd name="T69" fmla="*/ 30 h 186"/>
                  <a:gd name="T70" fmla="*/ 281 w 299"/>
                  <a:gd name="T71" fmla="*/ 54 h 186"/>
                  <a:gd name="T72" fmla="*/ 293 w 299"/>
                  <a:gd name="T73" fmla="*/ 72 h 186"/>
                  <a:gd name="T74" fmla="*/ 293 w 299"/>
                  <a:gd name="T75" fmla="*/ 90 h 186"/>
                  <a:gd name="T76" fmla="*/ 293 w 299"/>
                  <a:gd name="T77" fmla="*/ 108 h 186"/>
                  <a:gd name="T78" fmla="*/ 281 w 299"/>
                  <a:gd name="T79" fmla="*/ 126 h 186"/>
                  <a:gd name="T80" fmla="*/ 251 w 299"/>
                  <a:gd name="T81" fmla="*/ 156 h 186"/>
                  <a:gd name="T82" fmla="*/ 203 w 299"/>
                  <a:gd name="T83" fmla="*/ 174 h 186"/>
                  <a:gd name="T84" fmla="*/ 150 w 299"/>
                  <a:gd name="T85" fmla="*/ 180 h 186"/>
                  <a:gd name="T86" fmla="*/ 150 w 299"/>
                  <a:gd name="T87" fmla="*/ 18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nvGrpSpPr>
              <p:cNvPr id="5181" name="Group 61"/>
              <p:cNvGrpSpPr>
                <a:grpSpLocks/>
              </p:cNvGrpSpPr>
              <p:nvPr/>
            </p:nvGrpSpPr>
            <p:grpSpPr bwMode="auto">
              <a:xfrm>
                <a:off x="5381" y="3085"/>
                <a:ext cx="227" cy="132"/>
                <a:chOff x="5381" y="3085"/>
                <a:chExt cx="227" cy="132"/>
              </a:xfrm>
            </p:grpSpPr>
            <p:sp>
              <p:nvSpPr>
                <p:cNvPr id="5182" name="Oval 62"/>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83" name="Oval 63"/>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84" name="Oval 64"/>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85" name="Oval 65"/>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grpSp>
        </p:grpSp>
      </p:grpSp>
      <p:sp>
        <p:nvSpPr>
          <p:cNvPr id="5186" name="Rectangle 66"/>
          <p:cNvSpPr>
            <a:spLocks noGrp="1" noChangeArrowheads="1"/>
          </p:cNvSpPr>
          <p:nvPr>
            <p:ph type="ctrTitle" sz="quarter"/>
          </p:nvPr>
        </p:nvSpPr>
        <p:spPr>
          <a:xfrm>
            <a:off x="685800" y="1692275"/>
            <a:ext cx="7772400" cy="1736725"/>
          </a:xfrm>
        </p:spPr>
        <p:txBody>
          <a:bodyPr anchor="b"/>
          <a:lstStyle>
            <a:lvl1pPr>
              <a:defRPr sz="5400"/>
            </a:lvl1pPr>
          </a:lstStyle>
          <a:p>
            <a:pPr lvl="0"/>
            <a:r>
              <a:rPr lang="ru-RU" altLang="ru-RU" noProof="0" smtClean="0"/>
              <a:t>Образец заголовка</a:t>
            </a:r>
          </a:p>
        </p:txBody>
      </p:sp>
      <p:sp>
        <p:nvSpPr>
          <p:cNvPr id="5187" name="Rectangle 67"/>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ru-RU" altLang="ru-RU" noProof="0" smtClean="0"/>
              <a:t>Образец подзаголовка</a:t>
            </a:r>
          </a:p>
        </p:txBody>
      </p:sp>
      <p:sp>
        <p:nvSpPr>
          <p:cNvPr id="5188" name="Rectangle 68"/>
          <p:cNvSpPr>
            <a:spLocks noGrp="1" noChangeArrowheads="1"/>
          </p:cNvSpPr>
          <p:nvPr>
            <p:ph type="dt" sz="quarter" idx="2"/>
          </p:nvPr>
        </p:nvSpPr>
        <p:spPr>
          <a:xfrm>
            <a:off x="457200" y="6248400"/>
            <a:ext cx="2133600" cy="457200"/>
          </a:xfrm>
        </p:spPr>
        <p:txBody>
          <a:bodyPr/>
          <a:lstStyle>
            <a:lvl1pPr>
              <a:defRPr/>
            </a:lvl1pPr>
          </a:lstStyle>
          <a:p>
            <a:endParaRPr lang="ru-RU" altLang="ru-RU">
              <a:solidFill>
                <a:srgbClr val="FFFFFF"/>
              </a:solidFill>
            </a:endParaRPr>
          </a:p>
        </p:txBody>
      </p:sp>
      <p:sp>
        <p:nvSpPr>
          <p:cNvPr id="5189" name="Rectangle 69"/>
          <p:cNvSpPr>
            <a:spLocks noGrp="1" noChangeArrowheads="1"/>
          </p:cNvSpPr>
          <p:nvPr>
            <p:ph type="ftr" sz="quarter" idx="3"/>
          </p:nvPr>
        </p:nvSpPr>
        <p:spPr>
          <a:xfrm>
            <a:off x="3124200" y="6248400"/>
            <a:ext cx="2895600" cy="457200"/>
          </a:xfrm>
        </p:spPr>
        <p:txBody>
          <a:bodyPr/>
          <a:lstStyle>
            <a:lvl1pPr>
              <a:defRPr/>
            </a:lvl1pPr>
          </a:lstStyle>
          <a:p>
            <a:endParaRPr lang="ru-RU" altLang="ru-RU">
              <a:solidFill>
                <a:srgbClr val="FFFFFF"/>
              </a:solidFill>
            </a:endParaRPr>
          </a:p>
        </p:txBody>
      </p:sp>
      <p:sp>
        <p:nvSpPr>
          <p:cNvPr id="5190" name="Rectangle 70"/>
          <p:cNvSpPr>
            <a:spLocks noGrp="1" noChangeArrowheads="1"/>
          </p:cNvSpPr>
          <p:nvPr>
            <p:ph type="sldNum" sz="quarter" idx="4"/>
          </p:nvPr>
        </p:nvSpPr>
        <p:spPr>
          <a:xfrm>
            <a:off x="6553200" y="6248400"/>
            <a:ext cx="2133600" cy="457200"/>
          </a:xfrm>
        </p:spPr>
        <p:txBody>
          <a:bodyPr/>
          <a:lstStyle>
            <a:lvl1pPr>
              <a:defRPr/>
            </a:lvl1pPr>
          </a:lstStyle>
          <a:p>
            <a:fld id="{AC0367A4-D6E3-4B84-B71A-99FF3BDA28FD}"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xmlns="" val="181366622"/>
      </p:ext>
    </p:extLst>
  </p:cSld>
  <p:clrMapOvr>
    <a:masterClrMapping/>
  </p:clrMapOvr>
  <p:timing>
    <p:tnLst>
      <p:par>
        <p:cTn id="1" dur="indefinite" restart="never" nodeType="tmRoot"/>
      </p:par>
    </p:tn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ltLang="ru-RU">
              <a:solidFill>
                <a:srgbClr val="FFFFFF"/>
              </a:solidFill>
            </a:endParaRPr>
          </a:p>
        </p:txBody>
      </p:sp>
      <p:sp>
        <p:nvSpPr>
          <p:cNvPr id="5" name="Нижний колонтитул 4"/>
          <p:cNvSpPr>
            <a:spLocks noGrp="1"/>
          </p:cNvSpPr>
          <p:nvPr>
            <p:ph type="ftr" sz="quarter" idx="11"/>
          </p:nvPr>
        </p:nvSpPr>
        <p:spPr/>
        <p:txBody>
          <a:bodyPr/>
          <a:lstStyle>
            <a:lvl1pPr>
              <a:defRPr/>
            </a:lvl1pPr>
          </a:lstStyle>
          <a:p>
            <a:endParaRPr lang="ru-RU" altLang="ru-RU">
              <a:solidFill>
                <a:srgbClr val="FFFFFF"/>
              </a:solidFill>
            </a:endParaRPr>
          </a:p>
        </p:txBody>
      </p:sp>
      <p:sp>
        <p:nvSpPr>
          <p:cNvPr id="6" name="Номер слайда 5"/>
          <p:cNvSpPr>
            <a:spLocks noGrp="1"/>
          </p:cNvSpPr>
          <p:nvPr>
            <p:ph type="sldNum" sz="quarter" idx="12"/>
          </p:nvPr>
        </p:nvSpPr>
        <p:spPr/>
        <p:txBody>
          <a:bodyPr/>
          <a:lstStyle>
            <a:lvl1pPr>
              <a:defRPr/>
            </a:lvl1pPr>
          </a:lstStyle>
          <a:p>
            <a:fld id="{588808F3-9902-4AA2-A0AC-E4E1F3DAAAEC}"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xmlns="" val="2413467923"/>
      </p:ext>
    </p:extLst>
  </p:cSld>
  <p:clrMapOvr>
    <a:masterClrMapping/>
  </p:clrMapOvr>
  <p:timing>
    <p:tnLst>
      <p:par>
        <p:cTn id="1" dur="indefinite" restart="never" nodeType="tmRoot"/>
      </p:par>
    </p:tn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ru-RU" altLang="ru-RU">
              <a:solidFill>
                <a:srgbClr val="FFFFFF"/>
              </a:solidFill>
            </a:endParaRPr>
          </a:p>
        </p:txBody>
      </p:sp>
      <p:sp>
        <p:nvSpPr>
          <p:cNvPr id="5" name="Нижний колонтитул 4"/>
          <p:cNvSpPr>
            <a:spLocks noGrp="1"/>
          </p:cNvSpPr>
          <p:nvPr>
            <p:ph type="ftr" sz="quarter" idx="11"/>
          </p:nvPr>
        </p:nvSpPr>
        <p:spPr/>
        <p:txBody>
          <a:bodyPr/>
          <a:lstStyle>
            <a:lvl1pPr>
              <a:defRPr/>
            </a:lvl1pPr>
          </a:lstStyle>
          <a:p>
            <a:endParaRPr lang="ru-RU" altLang="ru-RU">
              <a:solidFill>
                <a:srgbClr val="FFFFFF"/>
              </a:solidFill>
            </a:endParaRPr>
          </a:p>
        </p:txBody>
      </p:sp>
      <p:sp>
        <p:nvSpPr>
          <p:cNvPr id="6" name="Номер слайда 5"/>
          <p:cNvSpPr>
            <a:spLocks noGrp="1"/>
          </p:cNvSpPr>
          <p:nvPr>
            <p:ph type="sldNum" sz="quarter" idx="12"/>
          </p:nvPr>
        </p:nvSpPr>
        <p:spPr/>
        <p:txBody>
          <a:bodyPr/>
          <a:lstStyle>
            <a:lvl1pPr>
              <a:defRPr/>
            </a:lvl1pPr>
          </a:lstStyle>
          <a:p>
            <a:fld id="{6115E214-257C-49C8-BD97-48F7AD8F1857}"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xmlns="" val="76838951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ru-RU" altLang="ru-RU">
              <a:solidFill>
                <a:srgbClr val="FFFFFF"/>
              </a:solidFill>
            </a:endParaRPr>
          </a:p>
        </p:txBody>
      </p:sp>
      <p:sp>
        <p:nvSpPr>
          <p:cNvPr id="6" name="Нижний колонтитул 5"/>
          <p:cNvSpPr>
            <a:spLocks noGrp="1"/>
          </p:cNvSpPr>
          <p:nvPr>
            <p:ph type="ftr" sz="quarter" idx="11"/>
          </p:nvPr>
        </p:nvSpPr>
        <p:spPr/>
        <p:txBody>
          <a:bodyPr/>
          <a:lstStyle>
            <a:lvl1pPr>
              <a:defRPr/>
            </a:lvl1pPr>
          </a:lstStyle>
          <a:p>
            <a:endParaRPr lang="ru-RU" altLang="ru-RU">
              <a:solidFill>
                <a:srgbClr val="FFFFFF"/>
              </a:solidFill>
            </a:endParaRPr>
          </a:p>
        </p:txBody>
      </p:sp>
      <p:sp>
        <p:nvSpPr>
          <p:cNvPr id="7" name="Номер слайда 6"/>
          <p:cNvSpPr>
            <a:spLocks noGrp="1"/>
          </p:cNvSpPr>
          <p:nvPr>
            <p:ph type="sldNum" sz="quarter" idx="12"/>
          </p:nvPr>
        </p:nvSpPr>
        <p:spPr/>
        <p:txBody>
          <a:bodyPr/>
          <a:lstStyle>
            <a:lvl1pPr>
              <a:defRPr/>
            </a:lvl1pPr>
          </a:lstStyle>
          <a:p>
            <a:fld id="{7AB1B541-6874-471B-8EFA-FCD9B950AE8F}"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xmlns="" val="332336110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ru-RU" altLang="ru-RU">
              <a:solidFill>
                <a:srgbClr val="FFFFFF"/>
              </a:solidFill>
            </a:endParaRPr>
          </a:p>
        </p:txBody>
      </p:sp>
      <p:sp>
        <p:nvSpPr>
          <p:cNvPr id="8" name="Нижний колонтитул 7"/>
          <p:cNvSpPr>
            <a:spLocks noGrp="1"/>
          </p:cNvSpPr>
          <p:nvPr>
            <p:ph type="ftr" sz="quarter" idx="11"/>
          </p:nvPr>
        </p:nvSpPr>
        <p:spPr/>
        <p:txBody>
          <a:bodyPr/>
          <a:lstStyle>
            <a:lvl1pPr>
              <a:defRPr/>
            </a:lvl1pPr>
          </a:lstStyle>
          <a:p>
            <a:endParaRPr lang="ru-RU" altLang="ru-RU">
              <a:solidFill>
                <a:srgbClr val="FFFFFF"/>
              </a:solidFill>
            </a:endParaRPr>
          </a:p>
        </p:txBody>
      </p:sp>
      <p:sp>
        <p:nvSpPr>
          <p:cNvPr id="9" name="Номер слайда 8"/>
          <p:cNvSpPr>
            <a:spLocks noGrp="1"/>
          </p:cNvSpPr>
          <p:nvPr>
            <p:ph type="sldNum" sz="quarter" idx="12"/>
          </p:nvPr>
        </p:nvSpPr>
        <p:spPr/>
        <p:txBody>
          <a:bodyPr/>
          <a:lstStyle>
            <a:lvl1pPr>
              <a:defRPr/>
            </a:lvl1pPr>
          </a:lstStyle>
          <a:p>
            <a:fld id="{F1E65C57-0058-400F-BFFD-5C14280F8916}"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xmlns="" val="268484658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ru-RU" altLang="ru-RU">
              <a:solidFill>
                <a:srgbClr val="FFFFFF"/>
              </a:solidFill>
            </a:endParaRPr>
          </a:p>
        </p:txBody>
      </p:sp>
      <p:sp>
        <p:nvSpPr>
          <p:cNvPr id="4" name="Нижний колонтитул 3"/>
          <p:cNvSpPr>
            <a:spLocks noGrp="1"/>
          </p:cNvSpPr>
          <p:nvPr>
            <p:ph type="ftr" sz="quarter" idx="11"/>
          </p:nvPr>
        </p:nvSpPr>
        <p:spPr/>
        <p:txBody>
          <a:bodyPr/>
          <a:lstStyle>
            <a:lvl1pPr>
              <a:defRPr/>
            </a:lvl1pPr>
          </a:lstStyle>
          <a:p>
            <a:endParaRPr lang="ru-RU" altLang="ru-RU">
              <a:solidFill>
                <a:srgbClr val="FFFFFF"/>
              </a:solidFill>
            </a:endParaRPr>
          </a:p>
        </p:txBody>
      </p:sp>
      <p:sp>
        <p:nvSpPr>
          <p:cNvPr id="5" name="Номер слайда 4"/>
          <p:cNvSpPr>
            <a:spLocks noGrp="1"/>
          </p:cNvSpPr>
          <p:nvPr>
            <p:ph type="sldNum" sz="quarter" idx="12"/>
          </p:nvPr>
        </p:nvSpPr>
        <p:spPr/>
        <p:txBody>
          <a:bodyPr/>
          <a:lstStyle>
            <a:lvl1pPr>
              <a:defRPr/>
            </a:lvl1pPr>
          </a:lstStyle>
          <a:p>
            <a:fld id="{90C7E385-E7D3-47A4-BC08-68EC357398C3}"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xmlns="" val="127918007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ru-RU" altLang="ru-RU">
              <a:solidFill>
                <a:srgbClr val="FFFFFF"/>
              </a:solidFill>
            </a:endParaRPr>
          </a:p>
        </p:txBody>
      </p:sp>
      <p:sp>
        <p:nvSpPr>
          <p:cNvPr id="3" name="Нижний колонтитул 2"/>
          <p:cNvSpPr>
            <a:spLocks noGrp="1"/>
          </p:cNvSpPr>
          <p:nvPr>
            <p:ph type="ftr" sz="quarter" idx="11"/>
          </p:nvPr>
        </p:nvSpPr>
        <p:spPr/>
        <p:txBody>
          <a:bodyPr/>
          <a:lstStyle>
            <a:lvl1pPr>
              <a:defRPr/>
            </a:lvl1pPr>
          </a:lstStyle>
          <a:p>
            <a:endParaRPr lang="ru-RU" altLang="ru-RU">
              <a:solidFill>
                <a:srgbClr val="FFFFFF"/>
              </a:solidFill>
            </a:endParaRPr>
          </a:p>
        </p:txBody>
      </p:sp>
      <p:sp>
        <p:nvSpPr>
          <p:cNvPr id="4" name="Номер слайда 3"/>
          <p:cNvSpPr>
            <a:spLocks noGrp="1"/>
          </p:cNvSpPr>
          <p:nvPr>
            <p:ph type="sldNum" sz="quarter" idx="12"/>
          </p:nvPr>
        </p:nvSpPr>
        <p:spPr/>
        <p:txBody>
          <a:bodyPr/>
          <a:lstStyle>
            <a:lvl1pPr>
              <a:defRPr/>
            </a:lvl1pPr>
          </a:lstStyle>
          <a:p>
            <a:fld id="{E1E30714-B3FF-4397-AE99-146654B7ABD1}"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xmlns="" val="176040019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ltLang="ru-RU">
              <a:solidFill>
                <a:srgbClr val="FFFFFF"/>
              </a:solidFill>
            </a:endParaRPr>
          </a:p>
        </p:txBody>
      </p:sp>
      <p:sp>
        <p:nvSpPr>
          <p:cNvPr id="6" name="Нижний колонтитул 5"/>
          <p:cNvSpPr>
            <a:spLocks noGrp="1"/>
          </p:cNvSpPr>
          <p:nvPr>
            <p:ph type="ftr" sz="quarter" idx="11"/>
          </p:nvPr>
        </p:nvSpPr>
        <p:spPr/>
        <p:txBody>
          <a:bodyPr/>
          <a:lstStyle>
            <a:lvl1pPr>
              <a:defRPr/>
            </a:lvl1pPr>
          </a:lstStyle>
          <a:p>
            <a:endParaRPr lang="ru-RU" altLang="ru-RU">
              <a:solidFill>
                <a:srgbClr val="FFFFFF"/>
              </a:solidFill>
            </a:endParaRPr>
          </a:p>
        </p:txBody>
      </p:sp>
      <p:sp>
        <p:nvSpPr>
          <p:cNvPr id="7" name="Номер слайда 6"/>
          <p:cNvSpPr>
            <a:spLocks noGrp="1"/>
          </p:cNvSpPr>
          <p:nvPr>
            <p:ph type="sldNum" sz="quarter" idx="12"/>
          </p:nvPr>
        </p:nvSpPr>
        <p:spPr/>
        <p:txBody>
          <a:bodyPr/>
          <a:lstStyle>
            <a:lvl1pPr>
              <a:defRPr/>
            </a:lvl1pPr>
          </a:lstStyle>
          <a:p>
            <a:fld id="{FC1852AF-F655-4B9B-B7FF-5896D1C71DCA}"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xmlns="" val="426115229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ltLang="ru-RU">
              <a:solidFill>
                <a:srgbClr val="FFFFFF"/>
              </a:solidFill>
            </a:endParaRPr>
          </a:p>
        </p:txBody>
      </p:sp>
      <p:sp>
        <p:nvSpPr>
          <p:cNvPr id="6" name="Нижний колонтитул 5"/>
          <p:cNvSpPr>
            <a:spLocks noGrp="1"/>
          </p:cNvSpPr>
          <p:nvPr>
            <p:ph type="ftr" sz="quarter" idx="11"/>
          </p:nvPr>
        </p:nvSpPr>
        <p:spPr/>
        <p:txBody>
          <a:bodyPr/>
          <a:lstStyle>
            <a:lvl1pPr>
              <a:defRPr/>
            </a:lvl1pPr>
          </a:lstStyle>
          <a:p>
            <a:endParaRPr lang="ru-RU" altLang="ru-RU">
              <a:solidFill>
                <a:srgbClr val="FFFFFF"/>
              </a:solidFill>
            </a:endParaRPr>
          </a:p>
        </p:txBody>
      </p:sp>
      <p:sp>
        <p:nvSpPr>
          <p:cNvPr id="7" name="Номер слайда 6"/>
          <p:cNvSpPr>
            <a:spLocks noGrp="1"/>
          </p:cNvSpPr>
          <p:nvPr>
            <p:ph type="sldNum" sz="quarter" idx="12"/>
          </p:nvPr>
        </p:nvSpPr>
        <p:spPr/>
        <p:txBody>
          <a:bodyPr/>
          <a:lstStyle>
            <a:lvl1pPr>
              <a:defRPr/>
            </a:lvl1pPr>
          </a:lstStyle>
          <a:p>
            <a:fld id="{33E404DC-F713-48CF-A3BC-1C78DA9F0D15}"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xmlns="" val="259520921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ltLang="ru-RU">
              <a:solidFill>
                <a:srgbClr val="FFFFFF"/>
              </a:solidFill>
            </a:endParaRPr>
          </a:p>
        </p:txBody>
      </p:sp>
      <p:sp>
        <p:nvSpPr>
          <p:cNvPr id="5" name="Нижний колонтитул 4"/>
          <p:cNvSpPr>
            <a:spLocks noGrp="1"/>
          </p:cNvSpPr>
          <p:nvPr>
            <p:ph type="ftr" sz="quarter" idx="11"/>
          </p:nvPr>
        </p:nvSpPr>
        <p:spPr/>
        <p:txBody>
          <a:bodyPr/>
          <a:lstStyle>
            <a:lvl1pPr>
              <a:defRPr/>
            </a:lvl1pPr>
          </a:lstStyle>
          <a:p>
            <a:endParaRPr lang="ru-RU" altLang="ru-RU">
              <a:solidFill>
                <a:srgbClr val="FFFFFF"/>
              </a:solidFill>
            </a:endParaRPr>
          </a:p>
        </p:txBody>
      </p:sp>
      <p:sp>
        <p:nvSpPr>
          <p:cNvPr id="6" name="Номер слайда 5"/>
          <p:cNvSpPr>
            <a:spLocks noGrp="1"/>
          </p:cNvSpPr>
          <p:nvPr>
            <p:ph type="sldNum" sz="quarter" idx="12"/>
          </p:nvPr>
        </p:nvSpPr>
        <p:spPr/>
        <p:txBody>
          <a:bodyPr/>
          <a:lstStyle>
            <a:lvl1pPr>
              <a:defRPr/>
            </a:lvl1pPr>
          </a:lstStyle>
          <a:p>
            <a:fld id="{AC520131-08C6-4058-9721-54B2ED27275F}"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xmlns="" val="284030715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7813"/>
            <a:ext cx="2057400" cy="584835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7813"/>
            <a:ext cx="6019800" cy="58483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ltLang="ru-RU">
              <a:solidFill>
                <a:srgbClr val="FFFFFF"/>
              </a:solidFill>
            </a:endParaRPr>
          </a:p>
        </p:txBody>
      </p:sp>
      <p:sp>
        <p:nvSpPr>
          <p:cNvPr id="5" name="Нижний колонтитул 4"/>
          <p:cNvSpPr>
            <a:spLocks noGrp="1"/>
          </p:cNvSpPr>
          <p:nvPr>
            <p:ph type="ftr" sz="quarter" idx="11"/>
          </p:nvPr>
        </p:nvSpPr>
        <p:spPr/>
        <p:txBody>
          <a:bodyPr/>
          <a:lstStyle>
            <a:lvl1pPr>
              <a:defRPr/>
            </a:lvl1pPr>
          </a:lstStyle>
          <a:p>
            <a:endParaRPr lang="ru-RU" altLang="ru-RU">
              <a:solidFill>
                <a:srgbClr val="FFFFFF"/>
              </a:solidFill>
            </a:endParaRPr>
          </a:p>
        </p:txBody>
      </p:sp>
      <p:sp>
        <p:nvSpPr>
          <p:cNvPr id="6" name="Номер слайда 5"/>
          <p:cNvSpPr>
            <a:spLocks noGrp="1"/>
          </p:cNvSpPr>
          <p:nvPr>
            <p:ph type="sldNum" sz="quarter" idx="12"/>
          </p:nvPr>
        </p:nvSpPr>
        <p:spPr/>
        <p:txBody>
          <a:bodyPr/>
          <a:lstStyle>
            <a:lvl1pPr>
              <a:defRPr/>
            </a:lvl1pPr>
          </a:lstStyle>
          <a:p>
            <a:fld id="{227F9048-686E-47A3-8A89-F0A60E5D85A6}"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xmlns="" val="26494514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2"/>
      </p:bgRef>
    </p:bg>
    <p:spTree>
      <p:nvGrpSpPr>
        <p:cNvPr id="1" name=""/>
        <p:cNvGrpSpPr/>
        <p:nvPr/>
      </p:nvGrpSpPr>
      <p:grpSpPr>
        <a:xfrm>
          <a:off x="0" y="0"/>
          <a:ext cx="0" cy="0"/>
          <a:chOff x="0" y="0"/>
          <a:chExt cx="0" cy="0"/>
        </a:xfrm>
      </p:grpSpPr>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одзаголовок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ltLang="ru-RU"/>
          </a:p>
        </p:txBody>
      </p:sp>
      <p:sp>
        <p:nvSpPr>
          <p:cNvPr id="17" name="Нижний колонтитул 16"/>
          <p:cNvSpPr>
            <a:spLocks noGrp="1"/>
          </p:cNvSpPr>
          <p:nvPr>
            <p:ph type="ftr" sz="quarter" idx="11"/>
          </p:nvPr>
        </p:nvSpPr>
        <p:spPr/>
        <p:txBody>
          <a:bodyPr/>
          <a:lstStyle/>
          <a:p>
            <a:pPr>
              <a:defRPr/>
            </a:pPr>
            <a:endParaRPr lang="ru-RU" altLang="ru-RU"/>
          </a:p>
        </p:txBody>
      </p:sp>
      <p:sp>
        <p:nvSpPr>
          <p:cNvPr id="7" name="Прямая соединительная линия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Овал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Овал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Номер слайда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9534BD55-2091-4061-A031-28CE95CD765F}" type="slidenum">
              <a:rPr lang="ru-RU" altLang="ru-RU" smtClean="0"/>
              <a:pPr>
                <a:defRPr/>
              </a:pPr>
              <a:t>‹#›</a:t>
            </a:fld>
            <a:endParaRPr lang="ru-RU" altLang="ru-RU"/>
          </a:p>
        </p:txBody>
      </p:sp>
      <p:sp>
        <p:nvSpPr>
          <p:cNvPr id="8" name="Заголовок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solidFill>
                  <a:schemeClr val="accent3">
                    <a:shade val="75000"/>
                  </a:schemeClr>
                </a:solidFill>
              </a:defRPr>
            </a:lvl1p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ltLang="ru-RU"/>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6" name="Номер слайда 5"/>
          <p:cNvSpPr>
            <a:spLocks noGrp="1"/>
          </p:cNvSpPr>
          <p:nvPr>
            <p:ph type="sldNum" sz="quarter" idx="12"/>
          </p:nvPr>
        </p:nvSpPr>
        <p:spPr>
          <a:xfrm>
            <a:off x="4361688" y="1026372"/>
            <a:ext cx="457200" cy="441325"/>
          </a:xfrm>
        </p:spPr>
        <p:txBody>
          <a:bodyPr/>
          <a:lstStyle/>
          <a:p>
            <a:pPr>
              <a:defRPr/>
            </a:pPr>
            <a:fld id="{68BB6487-BE14-408C-90EC-1D26A67D8239}" type="slidenum">
              <a:rPr lang="ru-RU" altLang="ru-RU" smtClean="0"/>
              <a:pPr>
                <a:defRPr/>
              </a:pPr>
              <a:t>‹#›</a:t>
            </a:fld>
            <a:endParaRPr lang="ru-RU" altLang="ru-RU"/>
          </a:p>
        </p:txBody>
      </p:sp>
      <p:sp>
        <p:nvSpPr>
          <p:cNvPr id="8" name="Содержимое 7"/>
          <p:cNvSpPr>
            <a:spLocks noGrp="1"/>
          </p:cNvSpPr>
          <p:nvPr>
            <p:ph sz="quarter" idx="1"/>
          </p:nvPr>
        </p:nvSpPr>
        <p:spPr>
          <a:xfrm>
            <a:off x="301752" y="1527048"/>
            <a:ext cx="850392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3" name="Прямоугольник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Прямоугольник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4" name="Дата 3"/>
          <p:cNvSpPr>
            <a:spLocks noGrp="1"/>
          </p:cNvSpPr>
          <p:nvPr>
            <p:ph type="dt" sz="half" idx="10"/>
          </p:nvPr>
        </p:nvSpPr>
        <p:spPr/>
        <p:txBody>
          <a:bodyPr/>
          <a:lstStyle/>
          <a:p>
            <a:pPr>
              <a:defRPr/>
            </a:pPr>
            <a:endParaRPr lang="ru-RU" altLang="ru-RU"/>
          </a:p>
        </p:txBody>
      </p:sp>
      <p:sp>
        <p:nvSpPr>
          <p:cNvPr id="8" name="Прямая соединительная линия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Овал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076FC0F4-E4FC-47CD-9D3A-01C153A50727}" type="slidenum">
              <a:rPr lang="ru-RU" altLang="ru-RU" smtClean="0"/>
              <a:pPr>
                <a:defRPr/>
              </a:pPr>
              <a:t>‹#›</a:t>
            </a:fld>
            <a:endParaRPr lang="ru-RU" altLang="ru-RU"/>
          </a:p>
        </p:txBody>
      </p:sp>
      <p:sp>
        <p:nvSpPr>
          <p:cNvPr id="2" name="Заголовок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228600"/>
            <a:ext cx="8534400" cy="758952"/>
          </a:xfrm>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a:xfrm>
            <a:off x="5791200" y="6409944"/>
            <a:ext cx="3044952" cy="365760"/>
          </a:xfrm>
        </p:spPr>
        <p:txBody>
          <a:bodyPr/>
          <a:lstStyle/>
          <a:p>
            <a:pPr>
              <a:defRPr/>
            </a:pPr>
            <a:endParaRPr lang="ru-RU" altLang="ru-RU"/>
          </a:p>
        </p:txBody>
      </p:sp>
      <p:sp>
        <p:nvSpPr>
          <p:cNvPr id="6" name="Нижний колонтитул 5"/>
          <p:cNvSpPr>
            <a:spLocks noGrp="1"/>
          </p:cNvSpPr>
          <p:nvPr>
            <p:ph type="ftr" sz="quarter" idx="11"/>
          </p:nvPr>
        </p:nvSpPr>
        <p:spPr/>
        <p:txBody>
          <a:bodyPr/>
          <a:lstStyle/>
          <a:p>
            <a:pPr>
              <a:defRPr/>
            </a:pPr>
            <a:endParaRPr lang="ru-RU" altLang="ru-RU"/>
          </a:p>
        </p:txBody>
      </p:sp>
      <p:sp>
        <p:nvSpPr>
          <p:cNvPr id="7" name="Номер слайда 6"/>
          <p:cNvSpPr>
            <a:spLocks noGrp="1"/>
          </p:cNvSpPr>
          <p:nvPr>
            <p:ph type="sldNum" sz="quarter" idx="12"/>
          </p:nvPr>
        </p:nvSpPr>
        <p:spPr/>
        <p:txBody>
          <a:bodyPr/>
          <a:lstStyle/>
          <a:p>
            <a:pPr>
              <a:defRPr/>
            </a:pPr>
            <a:fld id="{F383FC5D-77FD-4F79-8A88-24E4DD6E0C88}" type="slidenum">
              <a:rPr lang="ru-RU" altLang="ru-RU" smtClean="0"/>
              <a:pPr>
                <a:defRPr/>
              </a:pPr>
              <a:t>‹#›</a:t>
            </a:fld>
            <a:endParaRPr lang="ru-RU" altLang="ru-RU"/>
          </a:p>
        </p:txBody>
      </p:sp>
      <p:sp>
        <p:nvSpPr>
          <p:cNvPr id="8" name="Прямая соединительная линия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Содержимое 9"/>
          <p:cNvSpPr>
            <a:spLocks noGrp="1"/>
          </p:cNvSpPr>
          <p:nvPr>
            <p:ph sz="half" idx="1"/>
          </p:nvPr>
        </p:nvSpPr>
        <p:spPr>
          <a:xfrm>
            <a:off x="301752"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Содержимое 11"/>
          <p:cNvSpPr>
            <a:spLocks noGrp="1"/>
          </p:cNvSpPr>
          <p:nvPr>
            <p:ph sz="half" idx="2"/>
          </p:nvPr>
        </p:nvSpPr>
        <p:spPr>
          <a:xfrm>
            <a:off x="4800600"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1">
        <a:schemeClr val="bg2"/>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Прямоугольник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Прямоугольник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Прямоугольник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ltLang="ru-RU"/>
          </a:p>
        </p:txBody>
      </p:sp>
      <p:sp>
        <p:nvSpPr>
          <p:cNvPr id="8" name="Нижний колонтитул 7"/>
          <p:cNvSpPr>
            <a:spLocks noGrp="1"/>
          </p:cNvSpPr>
          <p:nvPr>
            <p:ph type="ftr" sz="quarter" idx="11"/>
          </p:nvPr>
        </p:nvSpPr>
        <p:spPr>
          <a:xfrm>
            <a:off x="304800" y="6409944"/>
            <a:ext cx="3581400" cy="365760"/>
          </a:xfrm>
        </p:spPr>
        <p:txBody>
          <a:bodyPr/>
          <a:lstStyle/>
          <a:p>
            <a:pPr>
              <a:defRPr/>
            </a:pPr>
            <a:endParaRPr lang="ru-RU" altLang="ru-RU"/>
          </a:p>
        </p:txBody>
      </p:sp>
      <p:sp>
        <p:nvSpPr>
          <p:cNvPr id="15" name="Прямая соединительная линия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Содержимое 23"/>
          <p:cNvSpPr>
            <a:spLocks noGrp="1"/>
          </p:cNvSpPr>
          <p:nvPr>
            <p:ph sz="quarter" idx="2"/>
          </p:nvPr>
        </p:nvSpPr>
        <p:spPr>
          <a:xfrm>
            <a:off x="301752" y="2471383"/>
            <a:ext cx="4041648" cy="3818404"/>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Содержимое 25"/>
          <p:cNvSpPr>
            <a:spLocks noGrp="1"/>
          </p:cNvSpPr>
          <p:nvPr>
            <p:ph sz="quarter" idx="4"/>
          </p:nvPr>
        </p:nvSpPr>
        <p:spPr>
          <a:xfrm>
            <a:off x="4800600" y="2471383"/>
            <a:ext cx="4038600" cy="382219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Овал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Овал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Номер слайда 8"/>
          <p:cNvSpPr>
            <a:spLocks noGrp="1"/>
          </p:cNvSpPr>
          <p:nvPr>
            <p:ph type="sldNum" sz="quarter" idx="12"/>
          </p:nvPr>
        </p:nvSpPr>
        <p:spPr>
          <a:xfrm>
            <a:off x="4343400" y="1042416"/>
            <a:ext cx="457200" cy="441325"/>
          </a:xfrm>
        </p:spPr>
        <p:txBody>
          <a:bodyPr/>
          <a:lstStyle>
            <a:lvl1pPr algn="ctr">
              <a:defRPr/>
            </a:lvl1pPr>
          </a:lstStyle>
          <a:p>
            <a:pPr>
              <a:defRPr/>
            </a:pPr>
            <a:fld id="{51CFA5D9-744A-4842-B78B-E870FD3E4F62}" type="slidenum">
              <a:rPr lang="ru-RU" altLang="ru-RU" smtClean="0"/>
              <a:pPr>
                <a:defRPr/>
              </a:pPr>
              <a:t>‹#›</a:t>
            </a:fld>
            <a:endParaRPr lang="ru-RU" altLang="ru-RU"/>
          </a:p>
        </p:txBody>
      </p:sp>
      <p:sp>
        <p:nvSpPr>
          <p:cNvPr id="23" name="Заголовок 22"/>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ltLang="ru-RU"/>
          </a:p>
        </p:txBody>
      </p:sp>
      <p:sp>
        <p:nvSpPr>
          <p:cNvPr id="4" name="Нижний колонтитул 3"/>
          <p:cNvSpPr>
            <a:spLocks noGrp="1"/>
          </p:cNvSpPr>
          <p:nvPr>
            <p:ph type="ftr" sz="quarter" idx="11"/>
          </p:nvPr>
        </p:nvSpPr>
        <p:spPr/>
        <p:txBody>
          <a:bodyPr/>
          <a:lstStyle/>
          <a:p>
            <a:pPr>
              <a:defRPr/>
            </a:pPr>
            <a:endParaRPr lang="ru-RU" altLang="ru-RU"/>
          </a:p>
        </p:txBody>
      </p:sp>
      <p:sp>
        <p:nvSpPr>
          <p:cNvPr id="5" name="Номер слайда 4"/>
          <p:cNvSpPr>
            <a:spLocks noGrp="1"/>
          </p:cNvSpPr>
          <p:nvPr>
            <p:ph type="sldNum" sz="quarter" idx="12"/>
          </p:nvPr>
        </p:nvSpPr>
        <p:spPr>
          <a:xfrm>
            <a:off x="4343400" y="1036020"/>
            <a:ext cx="457200" cy="441325"/>
          </a:xfrm>
        </p:spPr>
        <p:txBody>
          <a:bodyPr/>
          <a:lstStyle/>
          <a:p>
            <a:pPr>
              <a:defRPr/>
            </a:pPr>
            <a:fld id="{C1C594F9-768F-4664-97E3-D06C820DE409}" type="slidenum">
              <a:rPr lang="ru-RU" altLang="ru-RU" smtClean="0"/>
              <a:pPr>
                <a:defRPr/>
              </a:pPr>
              <a:t>‹#›</a:t>
            </a:fld>
            <a:endParaRPr lang="ru-RU" altLang="ru-RU"/>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Прямоугольник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Прямоугольник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Дата 1"/>
          <p:cNvSpPr>
            <a:spLocks noGrp="1"/>
          </p:cNvSpPr>
          <p:nvPr>
            <p:ph type="dt" sz="half" idx="10"/>
          </p:nvPr>
        </p:nvSpPr>
        <p:spPr/>
        <p:txBody>
          <a:bodyPr/>
          <a:lstStyle/>
          <a:p>
            <a:pPr>
              <a:defRPr/>
            </a:pPr>
            <a:endParaRPr lang="ru-RU" altLang="ru-RU"/>
          </a:p>
        </p:txBody>
      </p:sp>
      <p:sp>
        <p:nvSpPr>
          <p:cNvPr id="3" name="Нижний колонтитул 2"/>
          <p:cNvSpPr>
            <a:spLocks noGrp="1"/>
          </p:cNvSpPr>
          <p:nvPr>
            <p:ph type="ftr" sz="quarter" idx="11"/>
          </p:nvPr>
        </p:nvSpPr>
        <p:spPr/>
        <p:txBody>
          <a:bodyPr/>
          <a:lstStyle/>
          <a:p>
            <a:pPr>
              <a:defRPr/>
            </a:pPr>
            <a:endParaRPr lang="ru-RU" altLang="ru-RU"/>
          </a:p>
        </p:txBody>
      </p:sp>
      <p:sp>
        <p:nvSpPr>
          <p:cNvPr id="4" name="Номер слайда 3"/>
          <p:cNvSpPr>
            <a:spLocks noGrp="1"/>
          </p:cNvSpPr>
          <p:nvPr>
            <p:ph type="sldNum" sz="quarter" idx="12"/>
          </p:nvPr>
        </p:nvSpPr>
        <p:spPr>
          <a:xfrm>
            <a:off x="4267200" y="6324600"/>
            <a:ext cx="609600" cy="441324"/>
          </a:xfrm>
        </p:spPr>
        <p:txBody>
          <a:bodyPr/>
          <a:lstStyle>
            <a:lvl1pPr>
              <a:defRPr>
                <a:solidFill>
                  <a:srgbClr val="FFFFFF"/>
                </a:solidFill>
              </a:defRPr>
            </a:lvl1pPr>
          </a:lstStyle>
          <a:p>
            <a:pPr>
              <a:defRPr/>
            </a:pPr>
            <a:fld id="{2954B6A0-EDD2-4845-8F2C-0ABF8962436A}" type="slidenum">
              <a:rPr lang="ru-RU" altLang="ru-RU" smtClean="0"/>
              <a:pPr>
                <a:defRPr/>
              </a:pPr>
              <a:t>‹#›</a:t>
            </a:fld>
            <a:endParaRPr lang="ru-RU" altLang="ru-RU"/>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9" name="Прямоугольник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Прямоугольник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оугольник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Прямая соединительная линия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Содержимое 19"/>
          <p:cNvSpPr>
            <a:spLocks noGrp="1"/>
          </p:cNvSpPr>
          <p:nvPr>
            <p:ph sz="quarter" idx="1"/>
          </p:nvPr>
        </p:nvSpPr>
        <p:spPr>
          <a:xfrm>
            <a:off x="3124200" y="685800"/>
            <a:ext cx="5638800" cy="5410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Овал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pPr>
              <a:defRPr/>
            </a:pPr>
            <a:fld id="{B725BB25-2C17-407D-9F62-14C54F01D054}" type="slidenum">
              <a:rPr lang="ru-RU" altLang="ru-RU" smtClean="0"/>
              <a:pPr>
                <a:defRPr/>
              </a:pPr>
              <a:t>‹#›</a:t>
            </a:fld>
            <a:endParaRPr lang="ru-RU" altLang="ru-RU"/>
          </a:p>
        </p:txBody>
      </p:sp>
      <p:sp>
        <p:nvSpPr>
          <p:cNvPr id="21" name="Прямоугольник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p:txBody>
          <a:bodyPr/>
          <a:lstStyle/>
          <a:p>
            <a:pPr>
              <a:defRPr/>
            </a:pPr>
            <a:endParaRPr lang="ru-RU" altLang="ru-RU"/>
          </a:p>
        </p:txBody>
      </p:sp>
      <p:sp>
        <p:nvSpPr>
          <p:cNvPr id="6" name="Нижний колонтитул 5"/>
          <p:cNvSpPr>
            <a:spLocks noGrp="1"/>
          </p:cNvSpPr>
          <p:nvPr>
            <p:ph type="ftr" sz="quarter" idx="11"/>
          </p:nvPr>
        </p:nvSpPr>
        <p:spPr>
          <a:xfrm>
            <a:off x="301752" y="6410848"/>
            <a:ext cx="3383280" cy="365760"/>
          </a:xfrm>
        </p:spPr>
        <p:txBody>
          <a:bodyPr/>
          <a:lstStyle/>
          <a:p>
            <a:pPr>
              <a:defRPr/>
            </a:pPr>
            <a:endParaRPr lang="ru-RU" altLang="ru-RU"/>
          </a:p>
        </p:txBody>
      </p:sp>
    </p:spTree>
  </p:cSld>
  <p:clrMapOvr>
    <a:overrideClrMapping bg1="lt1" tx1="dk1" bg2="lt2" tx2="dk2" accent1="accent1" accent2="accent2" accent3="accent3" accent4="accent4" accent5="accent5" accent6="accent6" hlink="hlink" folHlink="folHlink"/>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1" name="Прямая соединительная линия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Прямоугольник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Прямоугольник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Овал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Овал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p>
            <a:pPr>
              <a:defRPr/>
            </a:pPr>
            <a:fld id="{83C1F5DC-A037-477F-B243-BED93527B360}" type="slidenum">
              <a:rPr lang="ru-RU" altLang="ru-RU" smtClean="0"/>
              <a:pPr>
                <a:defRPr/>
              </a:pPr>
              <a:t>‹#›</a:t>
            </a:fld>
            <a:endParaRPr lang="ru-RU" altLang="ru-RU"/>
          </a:p>
        </p:txBody>
      </p:sp>
      <p:sp>
        <p:nvSpPr>
          <p:cNvPr id="2" name="Заголовок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3000375" y="609600"/>
            <a:ext cx="5867400" cy="4267200"/>
          </a:xfrm>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22" name="Прямоугольник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a:xfrm>
            <a:off x="5788152" y="6404984"/>
            <a:ext cx="3044952" cy="365760"/>
          </a:xfrm>
        </p:spPr>
        <p:txBody>
          <a:bodyPr/>
          <a:lstStyle/>
          <a:p>
            <a:pPr>
              <a:defRPr/>
            </a:pPr>
            <a:endParaRPr lang="ru-RU" altLang="ru-RU"/>
          </a:p>
        </p:txBody>
      </p:sp>
      <p:sp>
        <p:nvSpPr>
          <p:cNvPr id="6" name="Нижний колонтитул 5"/>
          <p:cNvSpPr>
            <a:spLocks noGrp="1"/>
          </p:cNvSpPr>
          <p:nvPr>
            <p:ph type="ftr" sz="quarter" idx="11"/>
          </p:nvPr>
        </p:nvSpPr>
        <p:spPr>
          <a:xfrm>
            <a:off x="301752" y="6410848"/>
            <a:ext cx="3584448" cy="365760"/>
          </a:xfrm>
        </p:spPr>
        <p:txBody>
          <a:bodyPr/>
          <a:lstStyle/>
          <a:p>
            <a:pPr>
              <a:defRPr/>
            </a:pPr>
            <a:endParaRPr lang="ru-RU" altLang="ru-RU"/>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ltLang="ru-RU"/>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6" name="Номер слайда 5"/>
          <p:cNvSpPr>
            <a:spLocks noGrp="1"/>
          </p:cNvSpPr>
          <p:nvPr>
            <p:ph type="sldNum" sz="quarter" idx="12"/>
          </p:nvPr>
        </p:nvSpPr>
        <p:spPr/>
        <p:txBody>
          <a:bodyPr/>
          <a:lstStyle/>
          <a:p>
            <a:pPr>
              <a:defRPr/>
            </a:pPr>
            <a:fld id="{974DB5BB-9359-408D-AE9D-58DBE707CC60}" type="slidenum">
              <a:rPr lang="ru-RU" altLang="ru-RU" smtClean="0"/>
              <a:pPr>
                <a:defRPr/>
              </a:pPr>
              <a:t>‹#›</a:t>
            </a:fld>
            <a:endParaRPr lang="ru-RU" altLang="ru-RU"/>
          </a:p>
        </p:txBody>
      </p:sp>
    </p:spTree>
  </p:cSld>
  <p:clrMapOvr>
    <a:overrideClrMapping bg1="lt1" tx1="dk1" bg2="lt2" tx2="dk2" accent1="accent1" accent2="accent2" accent3="accent3" accent4="accent4" accent5="accent5" accent6="accent6" hlink="hlink" folHlink="folHlink"/>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bg>
      <p:bgRef idx="1001">
        <a:schemeClr val="bg2"/>
      </p:bgRef>
    </p:bg>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Прямая соединительная линия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Овал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6915912" y="3009901"/>
            <a:ext cx="457200" cy="441325"/>
          </a:xfrm>
        </p:spPr>
        <p:txBody>
          <a:bodyPr/>
          <a:lstStyle/>
          <a:p>
            <a:pPr>
              <a:defRPr/>
            </a:pPr>
            <a:fld id="{8CF66D8A-9E0E-477A-BB1B-52C1C489B935}" type="slidenum">
              <a:rPr lang="ru-RU" altLang="ru-RU" smtClean="0"/>
              <a:pPr>
                <a:defRPr/>
              </a:pPr>
              <a:t>‹#›</a:t>
            </a:fld>
            <a:endParaRPr lang="ru-RU" altLang="ru-RU"/>
          </a:p>
        </p:txBody>
      </p:sp>
      <p:sp>
        <p:nvSpPr>
          <p:cNvPr id="3" name="Вертикальный текст 2"/>
          <p:cNvSpPr>
            <a:spLocks noGrp="1"/>
          </p:cNvSpPr>
          <p:nvPr>
            <p:ph type="body" orient="vert" idx="1"/>
          </p:nvPr>
        </p:nvSpPr>
        <p:spPr>
          <a:xfrm>
            <a:off x="304800" y="304800"/>
            <a:ext cx="6553200" cy="5821366"/>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ltLang="ru-RU"/>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2" name="Вертикальный заголовок 1"/>
          <p:cNvSpPr>
            <a:spLocks noGrp="1"/>
          </p:cNvSpPr>
          <p:nvPr>
            <p:ph type="title" orient="vert"/>
          </p:nvPr>
        </p:nvSpPr>
        <p:spPr>
          <a:xfrm>
            <a:off x="7391400" y="304801"/>
            <a:ext cx="1447800" cy="5851525"/>
          </a:xfrm>
        </p:spPr>
        <p:txBody>
          <a:bodyPr vert="eaVert"/>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ltLang="ru-RU"/>
          </a:p>
        </p:txBody>
      </p:sp>
      <p:sp>
        <p:nvSpPr>
          <p:cNvPr id="19" name="Нижний колонтитул 18"/>
          <p:cNvSpPr>
            <a:spLocks noGrp="1"/>
          </p:cNvSpPr>
          <p:nvPr>
            <p:ph type="ftr" sz="quarter" idx="11"/>
          </p:nvPr>
        </p:nvSpPr>
        <p:spPr/>
        <p:txBody>
          <a:bodyPr/>
          <a:lstStyle/>
          <a:p>
            <a:pPr>
              <a:defRPr/>
            </a:pPr>
            <a:endParaRPr lang="ru-RU" altLang="ru-RU"/>
          </a:p>
        </p:txBody>
      </p:sp>
      <p:sp>
        <p:nvSpPr>
          <p:cNvPr id="27" name="Номер слайда 26"/>
          <p:cNvSpPr>
            <a:spLocks noGrp="1"/>
          </p:cNvSpPr>
          <p:nvPr>
            <p:ph type="sldNum" sz="quarter" idx="12"/>
          </p:nvPr>
        </p:nvSpPr>
        <p:spPr/>
        <p:txBody>
          <a:bodyPr/>
          <a:lstStyle/>
          <a:p>
            <a:pPr>
              <a:defRPr/>
            </a:pPr>
            <a:fld id="{9534BD55-2091-4061-A031-28CE95CD765F}" type="slidenum">
              <a:rPr lang="ru-RU" altLang="ru-RU" smtClean="0"/>
              <a:pPr>
                <a:defRPr/>
              </a:pPr>
              <a:t>‹#›</a:t>
            </a:fld>
            <a:endParaRPr lang="ru-RU" altLang="ru-RU"/>
          </a:p>
        </p:txBody>
      </p:sp>
    </p:spTree>
  </p:cSld>
  <p:clrMapOvr>
    <a:overrideClrMapping bg1="dk1" tx1="lt1" bg2="dk2" tx2="lt2" accent1="accent1" accent2="accent2" accent3="accent3" accent4="accent4" accent5="accent5" accent6="accent6" hlink="hlink" folHlink="folHlink"/>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ltLang="ru-RU"/>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6" name="Номер слайда 5"/>
          <p:cNvSpPr>
            <a:spLocks noGrp="1"/>
          </p:cNvSpPr>
          <p:nvPr>
            <p:ph type="sldNum" sz="quarter" idx="12"/>
          </p:nvPr>
        </p:nvSpPr>
        <p:spPr/>
        <p:txBody>
          <a:bodyPr/>
          <a:lstStyle/>
          <a:p>
            <a:pPr>
              <a:defRPr/>
            </a:pPr>
            <a:fld id="{68BB6487-BE14-408C-90EC-1D26A67D8239}" type="slidenum">
              <a:rPr lang="ru-RU" altLang="ru-RU" smtClean="0"/>
              <a:pPr>
                <a:defRPr/>
              </a:pPr>
              <a:t>‹#›</a:t>
            </a:fld>
            <a:endParaRPr lang="ru-RU" altLang="ru-RU"/>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ltLang="ru-RU"/>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6" name="Номер слайда 5"/>
          <p:cNvSpPr>
            <a:spLocks noGrp="1"/>
          </p:cNvSpPr>
          <p:nvPr>
            <p:ph type="sldNum" sz="quarter" idx="12"/>
          </p:nvPr>
        </p:nvSpPr>
        <p:spPr/>
        <p:txBody>
          <a:bodyPr/>
          <a:lstStyle/>
          <a:p>
            <a:pPr>
              <a:defRPr/>
            </a:pPr>
            <a:fld id="{076FC0F4-E4FC-47CD-9D3A-01C153A50727}" type="slidenum">
              <a:rPr lang="ru-RU" altLang="ru-RU" smtClean="0"/>
              <a:pPr>
                <a:defRPr/>
              </a:pPr>
              <a:t>‹#›</a:t>
            </a:fld>
            <a:endParaRPr lang="ru-RU" altLang="ru-RU"/>
          </a:p>
        </p:txBody>
      </p:sp>
    </p:spTree>
  </p:cSld>
  <p:clrMapOvr>
    <a:overrideClrMapping bg1="dk1" tx1="lt1" bg2="dk2" tx2="lt2" accent1="accent1" accent2="accent2" accent3="accent3" accent4="accent4" accent5="accent5" accent6="accent6" hlink="hlink" folHlink="folHlink"/>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ltLang="ru-RU"/>
          </a:p>
        </p:txBody>
      </p:sp>
      <p:sp>
        <p:nvSpPr>
          <p:cNvPr id="6" name="Нижний колонтитул 5"/>
          <p:cNvSpPr>
            <a:spLocks noGrp="1"/>
          </p:cNvSpPr>
          <p:nvPr>
            <p:ph type="ftr" sz="quarter" idx="11"/>
          </p:nvPr>
        </p:nvSpPr>
        <p:spPr/>
        <p:txBody>
          <a:bodyPr/>
          <a:lstStyle/>
          <a:p>
            <a:pPr>
              <a:defRPr/>
            </a:pPr>
            <a:endParaRPr lang="ru-RU" altLang="ru-RU"/>
          </a:p>
        </p:txBody>
      </p:sp>
      <p:sp>
        <p:nvSpPr>
          <p:cNvPr id="7" name="Номер слайда 6"/>
          <p:cNvSpPr>
            <a:spLocks noGrp="1"/>
          </p:cNvSpPr>
          <p:nvPr>
            <p:ph type="sldNum" sz="quarter" idx="12"/>
          </p:nvPr>
        </p:nvSpPr>
        <p:spPr/>
        <p:txBody>
          <a:bodyPr/>
          <a:lstStyle/>
          <a:p>
            <a:pPr>
              <a:defRPr/>
            </a:pPr>
            <a:fld id="{F383FC5D-77FD-4F79-8A88-24E4DD6E0C88}" type="slidenum">
              <a:rPr lang="ru-RU" altLang="ru-RU" smtClean="0"/>
              <a:pPr>
                <a:defRPr/>
              </a:pPr>
              <a:t>‹#›</a:t>
            </a:fld>
            <a:endParaRPr lang="ru-RU" altLang="ru-RU"/>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ltLang="ru-RU"/>
          </a:p>
        </p:txBody>
      </p:sp>
      <p:sp>
        <p:nvSpPr>
          <p:cNvPr id="8" name="Нижний колонтитул 7"/>
          <p:cNvSpPr>
            <a:spLocks noGrp="1"/>
          </p:cNvSpPr>
          <p:nvPr>
            <p:ph type="ftr" sz="quarter" idx="11"/>
          </p:nvPr>
        </p:nvSpPr>
        <p:spPr/>
        <p:txBody>
          <a:bodyPr/>
          <a:lstStyle/>
          <a:p>
            <a:pPr>
              <a:defRPr/>
            </a:pPr>
            <a:endParaRPr lang="ru-RU" altLang="ru-RU"/>
          </a:p>
        </p:txBody>
      </p:sp>
      <p:sp>
        <p:nvSpPr>
          <p:cNvPr id="9" name="Номер слайда 8"/>
          <p:cNvSpPr>
            <a:spLocks noGrp="1"/>
          </p:cNvSpPr>
          <p:nvPr>
            <p:ph type="sldNum" sz="quarter" idx="12"/>
          </p:nvPr>
        </p:nvSpPr>
        <p:spPr/>
        <p:txBody>
          <a:bodyPr/>
          <a:lstStyle/>
          <a:p>
            <a:pPr>
              <a:defRPr/>
            </a:pPr>
            <a:fld id="{51CFA5D9-744A-4842-B78B-E870FD3E4F62}" type="slidenum">
              <a:rPr lang="ru-RU" altLang="ru-RU" smtClean="0"/>
              <a:pPr>
                <a:defRPr/>
              </a:pPr>
              <a:t>‹#›</a:t>
            </a:fld>
            <a:endParaRPr lang="ru-RU" altLang="ru-RU"/>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ltLang="ru-RU"/>
          </a:p>
        </p:txBody>
      </p:sp>
      <p:sp>
        <p:nvSpPr>
          <p:cNvPr id="4" name="Нижний колонтитул 3"/>
          <p:cNvSpPr>
            <a:spLocks noGrp="1"/>
          </p:cNvSpPr>
          <p:nvPr>
            <p:ph type="ftr" sz="quarter" idx="11"/>
          </p:nvPr>
        </p:nvSpPr>
        <p:spPr/>
        <p:txBody>
          <a:bodyPr/>
          <a:lstStyle/>
          <a:p>
            <a:pPr>
              <a:defRPr/>
            </a:pPr>
            <a:endParaRPr lang="ru-RU" altLang="ru-RU"/>
          </a:p>
        </p:txBody>
      </p:sp>
      <p:sp>
        <p:nvSpPr>
          <p:cNvPr id="5" name="Номер слайда 4"/>
          <p:cNvSpPr>
            <a:spLocks noGrp="1"/>
          </p:cNvSpPr>
          <p:nvPr>
            <p:ph type="sldNum" sz="quarter" idx="12"/>
          </p:nvPr>
        </p:nvSpPr>
        <p:spPr/>
        <p:txBody>
          <a:bodyPr/>
          <a:lstStyle/>
          <a:p>
            <a:pPr>
              <a:defRPr/>
            </a:pPr>
            <a:fld id="{C1C594F9-768F-4664-97E3-D06C820DE409}" type="slidenum">
              <a:rPr lang="ru-RU" altLang="ru-RU" smtClean="0"/>
              <a:pPr>
                <a:defRPr/>
              </a:pPr>
              <a:t>‹#›</a:t>
            </a:fld>
            <a:endParaRPr lang="ru-RU" altLang="ru-RU"/>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ltLang="ru-RU"/>
          </a:p>
        </p:txBody>
      </p:sp>
      <p:sp>
        <p:nvSpPr>
          <p:cNvPr id="3" name="Нижний колонтитул 2"/>
          <p:cNvSpPr>
            <a:spLocks noGrp="1"/>
          </p:cNvSpPr>
          <p:nvPr>
            <p:ph type="ftr" sz="quarter" idx="11"/>
          </p:nvPr>
        </p:nvSpPr>
        <p:spPr/>
        <p:txBody>
          <a:bodyPr/>
          <a:lstStyle/>
          <a:p>
            <a:pPr>
              <a:defRPr/>
            </a:pPr>
            <a:endParaRPr lang="ru-RU" altLang="ru-RU"/>
          </a:p>
        </p:txBody>
      </p:sp>
      <p:sp>
        <p:nvSpPr>
          <p:cNvPr id="4" name="Номер слайда 3"/>
          <p:cNvSpPr>
            <a:spLocks noGrp="1"/>
          </p:cNvSpPr>
          <p:nvPr>
            <p:ph type="sldNum" sz="quarter" idx="12"/>
          </p:nvPr>
        </p:nvSpPr>
        <p:spPr/>
        <p:txBody>
          <a:bodyPr/>
          <a:lstStyle/>
          <a:p>
            <a:pPr>
              <a:defRPr/>
            </a:pPr>
            <a:fld id="{2954B6A0-EDD2-4845-8F2C-0ABF8962436A}" type="slidenum">
              <a:rPr lang="ru-RU" altLang="ru-RU" smtClean="0"/>
              <a:pPr>
                <a:defRPr/>
              </a:pPr>
              <a:t>‹#›</a:t>
            </a:fld>
            <a:endParaRPr lang="ru-RU" altLang="ru-RU"/>
          </a:p>
        </p:txBody>
      </p:sp>
    </p:spTree>
  </p:cSld>
  <p:clrMapOvr>
    <a:masterClrMapping/>
  </p:clrMapOvr>
  <p:timing>
    <p:tnLst>
      <p:par>
        <p:cTn id="1" dur="indefinite" restart="never" nodeType="tmRoot"/>
      </p:par>
    </p:tnLst>
  </p:timing>
</p:sldLayout>
</file>

<file path=ppt/slideLayouts/slideLayout8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ltLang="ru-RU"/>
          </a:p>
        </p:txBody>
      </p:sp>
      <p:sp>
        <p:nvSpPr>
          <p:cNvPr id="6" name="Нижний колонтитул 5"/>
          <p:cNvSpPr>
            <a:spLocks noGrp="1"/>
          </p:cNvSpPr>
          <p:nvPr>
            <p:ph type="ftr" sz="quarter" idx="11"/>
          </p:nvPr>
        </p:nvSpPr>
        <p:spPr/>
        <p:txBody>
          <a:bodyPr/>
          <a:lstStyle/>
          <a:p>
            <a:pPr>
              <a:defRPr/>
            </a:pPr>
            <a:endParaRPr lang="ru-RU" altLang="ru-RU"/>
          </a:p>
        </p:txBody>
      </p:sp>
      <p:sp>
        <p:nvSpPr>
          <p:cNvPr id="7" name="Номер слайда 6"/>
          <p:cNvSpPr>
            <a:spLocks noGrp="1"/>
          </p:cNvSpPr>
          <p:nvPr>
            <p:ph type="sldNum" sz="quarter" idx="12"/>
          </p:nvPr>
        </p:nvSpPr>
        <p:spPr/>
        <p:txBody>
          <a:bodyPr/>
          <a:lstStyle/>
          <a:p>
            <a:pPr>
              <a:defRPr/>
            </a:pPr>
            <a:fld id="{B725BB25-2C17-407D-9F62-14C54F01D054}" type="slidenum">
              <a:rPr lang="ru-RU" altLang="ru-RU" smtClean="0"/>
              <a:pPr>
                <a:defRPr/>
              </a:pPr>
              <a:t>‹#›</a:t>
            </a:fld>
            <a:endParaRPr lang="ru-RU" altLang="ru-RU"/>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ltLang="ru-RU"/>
          </a:p>
        </p:txBody>
      </p:sp>
      <p:sp>
        <p:nvSpPr>
          <p:cNvPr id="6" name="Нижний колонтитул 5"/>
          <p:cNvSpPr>
            <a:spLocks noGrp="1"/>
          </p:cNvSpPr>
          <p:nvPr>
            <p:ph type="ftr" sz="quarter" idx="11"/>
          </p:nvPr>
        </p:nvSpPr>
        <p:spPr/>
        <p:txBody>
          <a:bodyPr/>
          <a:lstStyle/>
          <a:p>
            <a:pPr>
              <a:defRPr/>
            </a:pPr>
            <a:endParaRPr lang="ru-RU" altLang="ru-RU"/>
          </a:p>
        </p:txBody>
      </p:sp>
      <p:sp>
        <p:nvSpPr>
          <p:cNvPr id="7" name="Номер слайда 6"/>
          <p:cNvSpPr>
            <a:spLocks noGrp="1"/>
          </p:cNvSpPr>
          <p:nvPr>
            <p:ph type="sldNum" sz="quarter" idx="12"/>
          </p:nvPr>
        </p:nvSpPr>
        <p:spPr>
          <a:xfrm>
            <a:off x="8077200" y="6356350"/>
            <a:ext cx="609600" cy="365125"/>
          </a:xfrm>
        </p:spPr>
        <p:txBody>
          <a:bodyPr/>
          <a:lstStyle/>
          <a:p>
            <a:pPr>
              <a:defRPr/>
            </a:pPr>
            <a:fld id="{83C1F5DC-A037-477F-B243-BED93527B360}" type="slidenum">
              <a:rPr lang="ru-RU" altLang="ru-RU" smtClean="0"/>
              <a:pPr>
                <a:defRPr/>
              </a:pPr>
              <a:t>‹#›</a:t>
            </a:fld>
            <a:endParaRPr lang="ru-RU" alt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ltLang="ru-RU"/>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6" name="Номер слайда 5"/>
          <p:cNvSpPr>
            <a:spLocks noGrp="1"/>
          </p:cNvSpPr>
          <p:nvPr>
            <p:ph type="sldNum" sz="quarter" idx="12"/>
          </p:nvPr>
        </p:nvSpPr>
        <p:spPr/>
        <p:txBody>
          <a:bodyPr/>
          <a:lstStyle/>
          <a:p>
            <a:pPr>
              <a:defRPr/>
            </a:pPr>
            <a:fld id="{974DB5BB-9359-408D-AE9D-58DBE707CC60}" type="slidenum">
              <a:rPr lang="ru-RU" altLang="ru-RU" smtClean="0"/>
              <a:pPr>
                <a:defRPr/>
              </a:pPr>
              <a:t>‹#›</a:t>
            </a:fld>
            <a:endParaRPr lang="ru-RU" altLang="ru-RU"/>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ltLang="ru-RU"/>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6" name="Номер слайда 5"/>
          <p:cNvSpPr>
            <a:spLocks noGrp="1"/>
          </p:cNvSpPr>
          <p:nvPr>
            <p:ph type="sldNum" sz="quarter" idx="12"/>
          </p:nvPr>
        </p:nvSpPr>
        <p:spPr/>
        <p:txBody>
          <a:bodyPr/>
          <a:lstStyle/>
          <a:p>
            <a:pPr>
              <a:defRPr/>
            </a:pPr>
            <a:fld id="{8CF66D8A-9E0E-477A-BB1B-52C1C489B935}" type="slidenum">
              <a:rPr lang="ru-RU" altLang="ru-RU" smtClean="0"/>
              <a:pPr>
                <a:defRPr/>
              </a:pPr>
              <a:t>‹#›</a:t>
            </a:fld>
            <a:endParaRPr lang="ru-RU" alt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theme" Target="../theme/theme3.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theme" Target="../theme/theme4.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7.xml"/><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theme" Target="../theme/theme5.xml"/><Relationship Id="rId2" Type="http://schemas.openxmlformats.org/officeDocument/2006/relationships/slideLayout" Target="../slideLayouts/slideLayout61.xml"/><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8.xml"/><Relationship Id="rId3" Type="http://schemas.openxmlformats.org/officeDocument/2006/relationships/slideLayout" Target="../slideLayouts/slideLayout73.xml"/><Relationship Id="rId7" Type="http://schemas.openxmlformats.org/officeDocument/2006/relationships/slideLayout" Target="../slideLayouts/slideLayout77.xml"/><Relationship Id="rId12" Type="http://schemas.openxmlformats.org/officeDocument/2006/relationships/theme" Target="../theme/theme6.xml"/><Relationship Id="rId2" Type="http://schemas.openxmlformats.org/officeDocument/2006/relationships/slideLayout" Target="../slideLayouts/slideLayout72.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5" Type="http://schemas.openxmlformats.org/officeDocument/2006/relationships/slideLayout" Target="../slideLayouts/slideLayout75.xml"/><Relationship Id="rId10" Type="http://schemas.openxmlformats.org/officeDocument/2006/relationships/slideLayout" Target="../slideLayouts/slideLayout80.xml"/><Relationship Id="rId4" Type="http://schemas.openxmlformats.org/officeDocument/2006/relationships/slideLayout" Target="../slideLayouts/slideLayout74.xml"/><Relationship Id="rId9" Type="http://schemas.openxmlformats.org/officeDocument/2006/relationships/slideLayout" Target="../slideLayouts/slideLayout7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9.xml"/><Relationship Id="rId3" Type="http://schemas.openxmlformats.org/officeDocument/2006/relationships/slideLayout" Target="../slideLayouts/slideLayout84.xml"/><Relationship Id="rId7" Type="http://schemas.openxmlformats.org/officeDocument/2006/relationships/slideLayout" Target="../slideLayouts/slideLayout88.xml"/><Relationship Id="rId12" Type="http://schemas.openxmlformats.org/officeDocument/2006/relationships/theme" Target="../theme/theme7.xml"/><Relationship Id="rId2" Type="http://schemas.openxmlformats.org/officeDocument/2006/relationships/slideLayout" Target="../slideLayouts/slideLayout83.xml"/><Relationship Id="rId1" Type="http://schemas.openxmlformats.org/officeDocument/2006/relationships/slideLayout" Target="../slideLayouts/slideLayout82.xml"/><Relationship Id="rId6" Type="http://schemas.openxmlformats.org/officeDocument/2006/relationships/slideLayout" Target="../slideLayouts/slideLayout87.xml"/><Relationship Id="rId11" Type="http://schemas.openxmlformats.org/officeDocument/2006/relationships/slideLayout" Target="../slideLayouts/slideLayout92.xml"/><Relationship Id="rId5" Type="http://schemas.openxmlformats.org/officeDocument/2006/relationships/slideLayout" Target="../slideLayouts/slideLayout86.xml"/><Relationship Id="rId10" Type="http://schemas.openxmlformats.org/officeDocument/2006/relationships/slideLayout" Target="../slideLayouts/slideLayout91.xml"/><Relationship Id="rId4" Type="http://schemas.openxmlformats.org/officeDocument/2006/relationships/slideLayout" Target="../slideLayouts/slideLayout85.xml"/><Relationship Id="rId9" Type="http://schemas.openxmlformats.org/officeDocument/2006/relationships/slideLayout" Target="../slideLayouts/slideLayout9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a:defRPr sz="900">
                <a:solidFill>
                  <a:schemeClr val="accent1"/>
                </a:solidFill>
              </a:defRPr>
            </a:lvl1pPr>
          </a:lstStyle>
          <a:p>
            <a:pPr>
              <a:defRPr/>
            </a:pPr>
            <a:fld id="{722A15A4-ADC7-4BE6-886F-CF22DE99FD24}"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3804"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5" r:id="rId11"/>
    <p:sldLayoutId id="2147483800" r:id="rId12"/>
    <p:sldLayoutId id="2147483806" r:id="rId13"/>
    <p:sldLayoutId id="2147483801" r:id="rId14"/>
    <p:sldLayoutId id="2147483802" r:id="rId15"/>
    <p:sldLayoutId id="2147483803" r:id="rId16"/>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722A15A4-ADC7-4BE6-886F-CF22DE99FD24}" type="slidenum">
              <a:rPr lang="ru-RU" altLang="ru-RU" smtClean="0"/>
              <a:pPr>
                <a:defRPr/>
              </a:pPr>
              <a:t>‹#›</a:t>
            </a:fld>
            <a:endParaRPr lang="ru-RU" altLang="ru-RU"/>
          </a:p>
        </p:txBody>
      </p:sp>
    </p:spTree>
    <p:extLst>
      <p:ext uri="{BB962C8B-B14F-4D97-AF65-F5344CB8AC3E}">
        <p14:creationId xmlns:p14="http://schemas.microsoft.com/office/powerpoint/2010/main" xmlns="" val="1892969129"/>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 id="2147483819" r:id="rId12"/>
    <p:sldLayoutId id="2147483820" r:id="rId13"/>
    <p:sldLayoutId id="2147483821" r:id="rId14"/>
    <p:sldLayoutId id="2147483822" r:id="rId15"/>
    <p:sldLayoutId id="2147483823"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cxnSp>
          <p:nvCxnSpPr>
            <p:cNvPr id="7" name="Straight Connector 6"/>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9" name="Freeform 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50000"/>
                <a:alpha val="7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pPr>
              <a:defRPr/>
            </a:pPr>
            <a:fld id="{722A15A4-ADC7-4BE6-886F-CF22DE99FD24}" type="slidenum">
              <a:rPr lang="ru-RU" altLang="ru-RU" smtClean="0"/>
              <a:pPr>
                <a:defRPr/>
              </a:pPr>
              <a:t>‹#›</a:t>
            </a:fld>
            <a:endParaRPr lang="ru-RU" altLang="ru-RU"/>
          </a:p>
        </p:txBody>
      </p:sp>
    </p:spTree>
    <p:extLst>
      <p:ext uri="{BB962C8B-B14F-4D97-AF65-F5344CB8AC3E}">
        <p14:creationId xmlns:p14="http://schemas.microsoft.com/office/powerpoint/2010/main" xmlns="" val="1413003528"/>
      </p:ext>
    </p:extLst>
  </p:cSld>
  <p:clrMap bg1="lt1" tx1="dk1" bg2="lt2" tx2="dk2" accent1="accent1" accent2="accent2" accent3="accent3" accent4="accent4" accent5="accent5" accent6="accent6" hlink="hlink" folHlink="folHlink"/>
  <p:sldLayoutIdLst>
    <p:sldLayoutId id="2147483837" r:id="rId1"/>
    <p:sldLayoutId id="2147483838" r:id="rId2"/>
    <p:sldLayoutId id="2147483839" r:id="rId3"/>
    <p:sldLayoutId id="2147483840" r:id="rId4"/>
    <p:sldLayoutId id="2147483841" r:id="rId5"/>
    <p:sldLayoutId id="2147483842" r:id="rId6"/>
    <p:sldLayoutId id="2147483843" r:id="rId7"/>
    <p:sldLayoutId id="2147483844" r:id="rId8"/>
    <p:sldLayoutId id="2147483845" r:id="rId9"/>
    <p:sldLayoutId id="2147483846" r:id="rId10"/>
    <p:sldLayoutId id="2147483847" r:id="rId11"/>
    <p:sldLayoutId id="2147483848" r:id="rId12"/>
    <p:sldLayoutId id="2147483849" r:id="rId13"/>
    <p:sldLayoutId id="2147483850" r:id="rId14"/>
    <p:sldLayoutId id="2147483851" r:id="rId15"/>
    <p:sldLayoutId id="2147483852"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9442" name="Rectangle 2"/>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latin typeface="Arial" charset="0"/>
              </a:defRPr>
            </a:lvl1pPr>
          </a:lstStyle>
          <a:p>
            <a:pPr>
              <a:defRPr/>
            </a:pPr>
            <a:endParaRPr lang="ru-RU">
              <a:solidFill>
                <a:srgbClr val="000000"/>
              </a:solidFill>
            </a:endParaRPr>
          </a:p>
        </p:txBody>
      </p:sp>
      <p:sp>
        <p:nvSpPr>
          <p:cNvPr id="189443" name="Rectangle 3"/>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Black" panose="020B0A04020102020204" pitchFamily="34" charset="0"/>
              </a:defRPr>
            </a:lvl1pPr>
          </a:lstStyle>
          <a:p>
            <a:fld id="{B214F3AF-6B66-4037-93F5-8E78C9A74FD2}" type="slidenum">
              <a:rPr lang="ru-RU" altLang="ru-RU" smtClean="0">
                <a:solidFill>
                  <a:srgbClr val="000000"/>
                </a:solidFill>
              </a:rPr>
              <a:pPr/>
              <a:t>‹#›</a:t>
            </a:fld>
            <a:endParaRPr lang="ru-RU" altLang="ru-RU" smtClean="0">
              <a:solidFill>
                <a:srgbClr val="000000"/>
              </a:solidFill>
            </a:endParaRPr>
          </a:p>
        </p:txBody>
      </p:sp>
      <p:grpSp>
        <p:nvGrpSpPr>
          <p:cNvPr id="1028" name="Group 4"/>
          <p:cNvGrpSpPr>
            <a:grpSpLocks/>
          </p:cNvGrpSpPr>
          <p:nvPr/>
        </p:nvGrpSpPr>
        <p:grpSpPr bwMode="auto">
          <a:xfrm>
            <a:off x="0" y="0"/>
            <a:ext cx="9144000" cy="546100"/>
            <a:chOff x="0" y="0"/>
            <a:chExt cx="5760" cy="344"/>
          </a:xfrm>
        </p:grpSpPr>
        <p:sp>
          <p:nvSpPr>
            <p:cNvPr id="189445"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eaLnBrk="1" hangingPunct="1">
                <a:defRPr/>
              </a:pPr>
              <a:endParaRPr lang="ru-RU" sz="2400">
                <a:solidFill>
                  <a:srgbClr val="000000"/>
                </a:solidFill>
              </a:endParaRPr>
            </a:p>
          </p:txBody>
        </p:sp>
        <p:sp>
          <p:nvSpPr>
            <p:cNvPr id="189446"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w="9525">
              <a:noFill/>
              <a:miter lim="800000"/>
              <a:headEnd/>
              <a:tailEnd/>
            </a:ln>
          </p:spPr>
          <p:txBody>
            <a:bodyPr/>
            <a:lstStyle/>
            <a:p>
              <a:pPr eaLnBrk="1" hangingPunct="1">
                <a:defRPr/>
              </a:pPr>
              <a:endParaRPr lang="ru-RU" sz="2400">
                <a:solidFill>
                  <a:srgbClr val="000000"/>
                </a:solidFill>
              </a:endParaRPr>
            </a:p>
          </p:txBody>
        </p:sp>
        <p:sp>
          <p:nvSpPr>
            <p:cNvPr id="189447" name="Rectangle 7"/>
            <p:cNvSpPr>
              <a:spLocks noChangeArrowheads="1"/>
            </p:cNvSpPr>
            <p:nvPr/>
          </p:nvSpPr>
          <p:spPr bwMode="auto">
            <a:xfrm>
              <a:off x="258" y="85"/>
              <a:ext cx="87" cy="89"/>
            </a:xfrm>
            <a:prstGeom prst="rect">
              <a:avLst/>
            </a:prstGeom>
            <a:solidFill>
              <a:schemeClr val="folHlink"/>
            </a:solidFill>
            <a:ln w="9525">
              <a:noFill/>
              <a:miter lim="800000"/>
              <a:headEnd/>
              <a:tailEnd/>
            </a:ln>
          </p:spPr>
          <p:txBody>
            <a:bodyPr/>
            <a:lstStyle/>
            <a:p>
              <a:pPr eaLnBrk="1" hangingPunct="1">
                <a:defRPr/>
              </a:pPr>
              <a:endParaRPr lang="ru-RU" sz="1800">
                <a:solidFill>
                  <a:srgbClr val="666699"/>
                </a:solidFill>
                <a:latin typeface="Arial" charset="0"/>
              </a:endParaRPr>
            </a:p>
          </p:txBody>
        </p:sp>
        <p:sp>
          <p:nvSpPr>
            <p:cNvPr id="189448" name="Rectangle 8"/>
            <p:cNvSpPr>
              <a:spLocks noChangeArrowheads="1"/>
            </p:cNvSpPr>
            <p:nvPr/>
          </p:nvSpPr>
          <p:spPr bwMode="auto">
            <a:xfrm>
              <a:off x="345" y="0"/>
              <a:ext cx="88" cy="87"/>
            </a:xfrm>
            <a:prstGeom prst="rect">
              <a:avLst/>
            </a:prstGeom>
            <a:solidFill>
              <a:schemeClr val="folHlink"/>
            </a:solidFill>
            <a:ln w="9525">
              <a:noFill/>
              <a:miter lim="800000"/>
              <a:headEnd/>
              <a:tailEnd/>
            </a:ln>
          </p:spPr>
          <p:txBody>
            <a:bodyPr/>
            <a:lstStyle/>
            <a:p>
              <a:pPr eaLnBrk="1" hangingPunct="1">
                <a:defRPr/>
              </a:pPr>
              <a:endParaRPr lang="ru-RU" sz="1800">
                <a:solidFill>
                  <a:srgbClr val="666699"/>
                </a:solidFill>
                <a:latin typeface="Arial" charset="0"/>
              </a:endParaRPr>
            </a:p>
          </p:txBody>
        </p:sp>
        <p:sp>
          <p:nvSpPr>
            <p:cNvPr id="189449" name="Rectangle 9"/>
            <p:cNvSpPr>
              <a:spLocks noChangeArrowheads="1"/>
            </p:cNvSpPr>
            <p:nvPr/>
          </p:nvSpPr>
          <p:spPr bwMode="auto">
            <a:xfrm>
              <a:off x="345" y="85"/>
              <a:ext cx="88" cy="89"/>
            </a:xfrm>
            <a:prstGeom prst="rect">
              <a:avLst/>
            </a:prstGeom>
            <a:solidFill>
              <a:schemeClr val="accent2"/>
            </a:solidFill>
            <a:ln w="9525">
              <a:noFill/>
              <a:miter lim="800000"/>
              <a:headEnd/>
              <a:tailEnd/>
            </a:ln>
          </p:spPr>
          <p:txBody>
            <a:bodyPr/>
            <a:lstStyle/>
            <a:p>
              <a:pPr eaLnBrk="1" hangingPunct="1">
                <a:defRPr/>
              </a:pPr>
              <a:endParaRPr lang="ru-RU" sz="1800">
                <a:solidFill>
                  <a:srgbClr val="9999CC"/>
                </a:solidFill>
                <a:latin typeface="Arial" charset="0"/>
              </a:endParaRPr>
            </a:p>
          </p:txBody>
        </p:sp>
        <p:sp>
          <p:nvSpPr>
            <p:cNvPr id="189450" name="Rectangle 10"/>
            <p:cNvSpPr>
              <a:spLocks noChangeArrowheads="1"/>
            </p:cNvSpPr>
            <p:nvPr/>
          </p:nvSpPr>
          <p:spPr bwMode="auto">
            <a:xfrm>
              <a:off x="173" y="173"/>
              <a:ext cx="86" cy="87"/>
            </a:xfrm>
            <a:prstGeom prst="rect">
              <a:avLst/>
            </a:prstGeom>
            <a:solidFill>
              <a:schemeClr val="folHlink"/>
            </a:solidFill>
            <a:ln w="9525">
              <a:noFill/>
              <a:miter lim="800000"/>
              <a:headEnd/>
              <a:tailEnd/>
            </a:ln>
          </p:spPr>
          <p:txBody>
            <a:bodyPr/>
            <a:lstStyle/>
            <a:p>
              <a:pPr eaLnBrk="1" hangingPunct="1">
                <a:defRPr/>
              </a:pPr>
              <a:endParaRPr lang="ru-RU" sz="1800">
                <a:solidFill>
                  <a:srgbClr val="666699"/>
                </a:solidFill>
                <a:latin typeface="Arial" charset="0"/>
              </a:endParaRPr>
            </a:p>
          </p:txBody>
        </p:sp>
        <p:sp>
          <p:nvSpPr>
            <p:cNvPr id="189451" name="Rectangle 11"/>
            <p:cNvSpPr>
              <a:spLocks noChangeArrowheads="1"/>
            </p:cNvSpPr>
            <p:nvPr/>
          </p:nvSpPr>
          <p:spPr bwMode="auto">
            <a:xfrm>
              <a:off x="83" y="86"/>
              <a:ext cx="89" cy="87"/>
            </a:xfrm>
            <a:prstGeom prst="rect">
              <a:avLst/>
            </a:prstGeom>
            <a:solidFill>
              <a:schemeClr val="bg2"/>
            </a:solidFill>
            <a:ln w="9525">
              <a:noFill/>
              <a:miter lim="800000"/>
              <a:headEnd/>
              <a:tailEnd/>
            </a:ln>
          </p:spPr>
          <p:txBody>
            <a:bodyPr/>
            <a:lstStyle/>
            <a:p>
              <a:pPr eaLnBrk="1" hangingPunct="1">
                <a:defRPr/>
              </a:pPr>
              <a:endParaRPr lang="ru-RU" sz="2400">
                <a:solidFill>
                  <a:srgbClr val="000000"/>
                </a:solidFill>
              </a:endParaRPr>
            </a:p>
          </p:txBody>
        </p:sp>
        <p:sp>
          <p:nvSpPr>
            <p:cNvPr id="189452" name="Rectangle 12"/>
            <p:cNvSpPr>
              <a:spLocks noChangeArrowheads="1"/>
            </p:cNvSpPr>
            <p:nvPr/>
          </p:nvSpPr>
          <p:spPr bwMode="auto">
            <a:xfrm>
              <a:off x="258" y="171"/>
              <a:ext cx="87" cy="87"/>
            </a:xfrm>
            <a:prstGeom prst="rect">
              <a:avLst/>
            </a:prstGeom>
            <a:solidFill>
              <a:schemeClr val="accent2"/>
            </a:solidFill>
            <a:ln w="9525">
              <a:noFill/>
              <a:miter lim="800000"/>
              <a:headEnd/>
              <a:tailEnd/>
            </a:ln>
          </p:spPr>
          <p:txBody>
            <a:bodyPr/>
            <a:lstStyle/>
            <a:p>
              <a:pPr eaLnBrk="1" hangingPunct="1">
                <a:defRPr/>
              </a:pPr>
              <a:endParaRPr lang="ru-RU" sz="1800">
                <a:solidFill>
                  <a:srgbClr val="9999CC"/>
                </a:solidFill>
                <a:latin typeface="Arial" charset="0"/>
              </a:endParaRPr>
            </a:p>
          </p:txBody>
        </p:sp>
        <p:sp>
          <p:nvSpPr>
            <p:cNvPr id="189453" name="Rectangle 13"/>
            <p:cNvSpPr>
              <a:spLocks noChangeArrowheads="1"/>
            </p:cNvSpPr>
            <p:nvPr/>
          </p:nvSpPr>
          <p:spPr bwMode="auto">
            <a:xfrm>
              <a:off x="173" y="258"/>
              <a:ext cx="86" cy="86"/>
            </a:xfrm>
            <a:prstGeom prst="rect">
              <a:avLst/>
            </a:prstGeom>
            <a:solidFill>
              <a:schemeClr val="accent2"/>
            </a:solidFill>
            <a:ln w="9525">
              <a:noFill/>
              <a:miter lim="800000"/>
              <a:headEnd/>
              <a:tailEnd/>
            </a:ln>
          </p:spPr>
          <p:txBody>
            <a:bodyPr/>
            <a:lstStyle/>
            <a:p>
              <a:pPr eaLnBrk="1" hangingPunct="1">
                <a:defRPr/>
              </a:pPr>
              <a:endParaRPr lang="ru-RU" sz="1800">
                <a:solidFill>
                  <a:srgbClr val="9999CC"/>
                </a:solidFill>
                <a:latin typeface="Arial" charset="0"/>
              </a:endParaRPr>
            </a:p>
          </p:txBody>
        </p:sp>
      </p:grpSp>
      <p:sp>
        <p:nvSpPr>
          <p:cNvPr id="1029" name="Rectangle 14"/>
          <p:cNvSpPr>
            <a:spLocks noGrp="1" noChangeArrowheads="1"/>
          </p:cNvSpPr>
          <p:nvPr>
            <p:ph type="title"/>
          </p:nvPr>
        </p:nvSpPr>
        <p:spPr bwMode="auto">
          <a:xfrm>
            <a:off x="457200" y="457200"/>
            <a:ext cx="8229600" cy="1371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1030" name="Rectangle 15"/>
          <p:cNvSpPr>
            <a:spLocks noGrp="1" noChangeArrowheads="1"/>
          </p:cNvSpPr>
          <p:nvPr>
            <p:ph type="body" idx="1"/>
          </p:nvPr>
        </p:nvSpPr>
        <p:spPr bwMode="auto">
          <a:xfrm>
            <a:off x="457200" y="1981200"/>
            <a:ext cx="8229600" cy="3886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189456" name="Rectangle 16"/>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ru-RU">
              <a:solidFill>
                <a:srgbClr val="000000"/>
              </a:solidFill>
            </a:endParaRPr>
          </a:p>
        </p:txBody>
      </p:sp>
    </p:spTree>
    <p:extLst>
      <p:ext uri="{BB962C8B-B14F-4D97-AF65-F5344CB8AC3E}">
        <p14:creationId xmlns:p14="http://schemas.microsoft.com/office/powerpoint/2010/main" xmlns="" val="1396568764"/>
      </p:ext>
    </p:extLst>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 id="2147483860" r:id="rId7"/>
    <p:sldLayoutId id="2147483861" r:id="rId8"/>
    <p:sldLayoutId id="2147483862" r:id="rId9"/>
    <p:sldLayoutId id="2147483863" r:id="rId10"/>
    <p:sldLayoutId id="2147483864" r:id="rId11"/>
  </p:sldLayoutIdLst>
  <p:timing>
    <p:tnLst>
      <p:par>
        <p:cTn id="1" dur="indefinite" restart="never" nodeType="tmRoot"/>
      </p:par>
    </p:tnLst>
  </p:timing>
  <p:txStyles>
    <p:titleStyle>
      <a:lvl1pPr algn="l" rtl="0" eaLnBrk="0" fontAlgn="base" hangingPunct="0">
        <a:spcBef>
          <a:spcPct val="0"/>
        </a:spcBef>
        <a:spcAft>
          <a:spcPct val="0"/>
        </a:spcAft>
        <a:defRPr sz="4400">
          <a:solidFill>
            <a:schemeClr val="tx1"/>
          </a:solidFill>
          <a:latin typeface="+mj-lt"/>
          <a:ea typeface="+mj-ea"/>
          <a:cs typeface="+mj-cs"/>
        </a:defRPr>
      </a:lvl1pPr>
      <a:lvl2pPr algn="l" rtl="0" eaLnBrk="0" fontAlgn="base" hangingPunct="0">
        <a:spcBef>
          <a:spcPct val="0"/>
        </a:spcBef>
        <a:spcAft>
          <a:spcPct val="0"/>
        </a:spcAft>
        <a:defRPr sz="4400">
          <a:solidFill>
            <a:schemeClr val="tx1"/>
          </a:solidFill>
          <a:latin typeface="Arial" charset="0"/>
        </a:defRPr>
      </a:lvl2pPr>
      <a:lvl3pPr algn="l" rtl="0" eaLnBrk="0" fontAlgn="base" hangingPunct="0">
        <a:spcBef>
          <a:spcPct val="0"/>
        </a:spcBef>
        <a:spcAft>
          <a:spcPct val="0"/>
        </a:spcAft>
        <a:defRPr sz="4400">
          <a:solidFill>
            <a:schemeClr val="tx1"/>
          </a:solidFill>
          <a:latin typeface="Arial" charset="0"/>
        </a:defRPr>
      </a:lvl3pPr>
      <a:lvl4pPr algn="l" rtl="0" eaLnBrk="0" fontAlgn="base" hangingPunct="0">
        <a:spcBef>
          <a:spcPct val="0"/>
        </a:spcBef>
        <a:spcAft>
          <a:spcPct val="0"/>
        </a:spcAft>
        <a:defRPr sz="4400">
          <a:solidFill>
            <a:schemeClr val="tx1"/>
          </a:solidFill>
          <a:latin typeface="Arial" charset="0"/>
        </a:defRPr>
      </a:lvl4pPr>
      <a:lvl5pPr algn="l" rtl="0" eaLnBrk="0" fontAlgn="base" hangingPunct="0">
        <a:spcBef>
          <a:spcPct val="0"/>
        </a:spcBef>
        <a:spcAft>
          <a:spcPct val="0"/>
        </a:spcAft>
        <a:defRPr sz="4400">
          <a:solidFill>
            <a:schemeClr val="tx1"/>
          </a:solidFill>
          <a:latin typeface="Arial" charset="0"/>
        </a:defRPr>
      </a:lvl5pPr>
      <a:lvl6pPr marL="457200" algn="l" rtl="0" fontAlgn="base">
        <a:spcBef>
          <a:spcPct val="0"/>
        </a:spcBef>
        <a:spcAft>
          <a:spcPct val="0"/>
        </a:spcAft>
        <a:defRPr sz="4400">
          <a:solidFill>
            <a:schemeClr val="tx1"/>
          </a:solidFill>
          <a:latin typeface="Arial" charset="0"/>
        </a:defRPr>
      </a:lvl6pPr>
      <a:lvl7pPr marL="914400" algn="l" rtl="0" fontAlgn="base">
        <a:spcBef>
          <a:spcPct val="0"/>
        </a:spcBef>
        <a:spcAft>
          <a:spcPct val="0"/>
        </a:spcAft>
        <a:defRPr sz="4400">
          <a:solidFill>
            <a:schemeClr val="tx1"/>
          </a:solidFill>
          <a:latin typeface="Arial" charset="0"/>
        </a:defRPr>
      </a:lvl7pPr>
      <a:lvl8pPr marL="1371600" algn="l" rtl="0" fontAlgn="base">
        <a:spcBef>
          <a:spcPct val="0"/>
        </a:spcBef>
        <a:spcAft>
          <a:spcPct val="0"/>
        </a:spcAft>
        <a:defRPr sz="4400">
          <a:solidFill>
            <a:schemeClr val="tx1"/>
          </a:solidFill>
          <a:latin typeface="Arial" charset="0"/>
        </a:defRPr>
      </a:lvl8pPr>
      <a:lvl9pPr marL="1828800" algn="l" rtl="0" fontAlgn="base">
        <a:spcBef>
          <a:spcPct val="0"/>
        </a:spcBef>
        <a:spcAft>
          <a:spcPct val="0"/>
        </a:spcAft>
        <a:defRPr sz="4400">
          <a:solidFill>
            <a:schemeClr val="tx1"/>
          </a:solidFill>
          <a:latin typeface="Arial" charset="0"/>
        </a:defRPr>
      </a:lvl9pPr>
    </p:titleStyle>
    <p:bodyStyle>
      <a:lvl1pPr marL="342900" indent="-342900" algn="l" rtl="0" eaLnBrk="0" fontAlgn="base" hangingPunct="0">
        <a:spcBef>
          <a:spcPct val="20000"/>
        </a:spcBef>
        <a:spcAft>
          <a:spcPct val="0"/>
        </a:spcAft>
        <a:buClr>
          <a:schemeClr val="bg2"/>
        </a:buClr>
        <a:buSzPct val="75000"/>
        <a:buFont typeface="Wingdings" panose="05000000000000000000"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80000"/>
        <a:buFont typeface="Wingdings" panose="05000000000000000000" pitchFamily="2" charset="2"/>
        <a:buChar char="¨"/>
        <a:defRPr sz="2800">
          <a:solidFill>
            <a:schemeClr val="tx1"/>
          </a:solidFill>
          <a:latin typeface="+mn-lt"/>
        </a:defRPr>
      </a:lvl2pPr>
      <a:lvl3pPr marL="1143000" indent="-228600" algn="l" rtl="0" eaLnBrk="0" fontAlgn="base" hangingPunct="0">
        <a:spcBef>
          <a:spcPct val="20000"/>
        </a:spcBef>
        <a:spcAft>
          <a:spcPct val="0"/>
        </a:spcAft>
        <a:buClr>
          <a:schemeClr val="bg2"/>
        </a:buClr>
        <a:buSzPct val="65000"/>
        <a:buFont typeface="Wingdings" panose="05000000000000000000"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mn-lt"/>
        </a:defRPr>
      </a:lvl5pPr>
      <a:lvl6pPr marL="25146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Freeform 2"/>
          <p:cNvSpPr>
            <a:spLocks/>
          </p:cNvSpPr>
          <p:nvPr/>
        </p:nvSpPr>
        <p:spPr bwMode="hidden">
          <a:xfrm>
            <a:off x="6627813" y="6429375"/>
            <a:ext cx="285750" cy="209550"/>
          </a:xfrm>
          <a:custGeom>
            <a:avLst/>
            <a:gdLst>
              <a:gd name="T0" fmla="*/ 0 w 179"/>
              <a:gd name="T1" fmla="*/ 132 h 132"/>
              <a:gd name="T2" fmla="*/ 29 w 179"/>
              <a:gd name="T3" fmla="*/ 132 h 132"/>
              <a:gd name="T4" fmla="*/ 77 w 179"/>
              <a:gd name="T5" fmla="*/ 108 h 132"/>
              <a:gd name="T6" fmla="*/ 119 w 179"/>
              <a:gd name="T7" fmla="*/ 78 h 132"/>
              <a:gd name="T8" fmla="*/ 155 w 179"/>
              <a:gd name="T9" fmla="*/ 48 h 132"/>
              <a:gd name="T10" fmla="*/ 179 w 179"/>
              <a:gd name="T11" fmla="*/ 12 h 132"/>
              <a:gd name="T12" fmla="*/ 173 w 179"/>
              <a:gd name="T13" fmla="*/ 6 h 132"/>
              <a:gd name="T14" fmla="*/ 167 w 179"/>
              <a:gd name="T15" fmla="*/ 0 h 132"/>
              <a:gd name="T16" fmla="*/ 137 w 179"/>
              <a:gd name="T17" fmla="*/ 42 h 132"/>
              <a:gd name="T18" fmla="*/ 101 w 179"/>
              <a:gd name="T19" fmla="*/ 78 h 132"/>
              <a:gd name="T20" fmla="*/ 53 w 179"/>
              <a:gd name="T21" fmla="*/ 108 h 132"/>
              <a:gd name="T22" fmla="*/ 0 w 179"/>
              <a:gd name="T23" fmla="*/ 132 h 132"/>
              <a:gd name="T24" fmla="*/ 0 w 179"/>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9" h="132">
                <a:moveTo>
                  <a:pt x="0" y="132"/>
                </a:moveTo>
                <a:lnTo>
                  <a:pt x="29" y="132"/>
                </a:lnTo>
                <a:lnTo>
                  <a:pt x="77" y="108"/>
                </a:lnTo>
                <a:lnTo>
                  <a:pt x="119" y="78"/>
                </a:lnTo>
                <a:lnTo>
                  <a:pt x="155" y="48"/>
                </a:lnTo>
                <a:lnTo>
                  <a:pt x="179" y="12"/>
                </a:lnTo>
                <a:lnTo>
                  <a:pt x="173" y="6"/>
                </a:lnTo>
                <a:lnTo>
                  <a:pt x="167" y="0"/>
                </a:lnTo>
                <a:lnTo>
                  <a:pt x="137" y="42"/>
                </a:lnTo>
                <a:lnTo>
                  <a:pt x="101" y="78"/>
                </a:lnTo>
                <a:lnTo>
                  <a:pt x="53" y="108"/>
                </a:lnTo>
                <a:lnTo>
                  <a:pt x="0" y="132"/>
                </a:lnTo>
                <a:lnTo>
                  <a:pt x="0" y="132"/>
                </a:lnTo>
                <a:close/>
              </a:path>
            </a:pathLst>
          </a:custGeom>
          <a:gradFill rotWithShape="0">
            <a:gsLst>
              <a:gs pos="0">
                <a:schemeClr val="accent2"/>
              </a:gs>
              <a:gs pos="100000">
                <a:schemeClr val="accent2">
                  <a:gamma/>
                  <a:shade val="87843"/>
                  <a:invGamma/>
                </a:schemeClr>
              </a:gs>
            </a:gsLst>
            <a:lin ang="189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nvGrpSpPr>
          <p:cNvPr id="4099" name="Group 3"/>
          <p:cNvGrpSpPr>
            <a:grpSpLocks/>
          </p:cNvGrpSpPr>
          <p:nvPr/>
        </p:nvGrpSpPr>
        <p:grpSpPr bwMode="auto">
          <a:xfrm>
            <a:off x="3175" y="4267200"/>
            <a:ext cx="9140825" cy="2590800"/>
            <a:chOff x="2" y="2688"/>
            <a:chExt cx="5758" cy="1632"/>
          </a:xfrm>
        </p:grpSpPr>
        <p:sp>
          <p:nvSpPr>
            <p:cNvPr id="4100" name="Freeform 4"/>
            <p:cNvSpPr>
              <a:spLocks/>
            </p:cNvSpPr>
            <p:nvPr/>
          </p:nvSpPr>
          <p:spPr bwMode="hidden">
            <a:xfrm>
              <a:off x="2" y="2688"/>
              <a:ext cx="5758" cy="1632"/>
            </a:xfrm>
            <a:custGeom>
              <a:avLst/>
              <a:gdLst>
                <a:gd name="T0" fmla="*/ 5740 w 5740"/>
                <a:gd name="T1" fmla="*/ 4316 h 4316"/>
                <a:gd name="T2" fmla="*/ 0 w 5740"/>
                <a:gd name="T3" fmla="*/ 4316 h 4316"/>
                <a:gd name="T4" fmla="*/ 0 w 5740"/>
                <a:gd name="T5" fmla="*/ 0 h 4316"/>
                <a:gd name="T6" fmla="*/ 5740 w 5740"/>
                <a:gd name="T7" fmla="*/ 0 h 4316"/>
                <a:gd name="T8" fmla="*/ 5740 w 5740"/>
                <a:gd name="T9" fmla="*/ 4316 h 4316"/>
                <a:gd name="T10" fmla="*/ 5740 w 5740"/>
                <a:gd name="T11" fmla="*/ 4316 h 4316"/>
              </a:gdLst>
              <a:ahLst/>
              <a:cxnLst>
                <a:cxn ang="0">
                  <a:pos x="T0" y="T1"/>
                </a:cxn>
                <a:cxn ang="0">
                  <a:pos x="T2" y="T3"/>
                </a:cxn>
                <a:cxn ang="0">
                  <a:pos x="T4" y="T5"/>
                </a:cxn>
                <a:cxn ang="0">
                  <a:pos x="T6" y="T7"/>
                </a:cxn>
                <a:cxn ang="0">
                  <a:pos x="T8" y="T9"/>
                </a:cxn>
                <a:cxn ang="0">
                  <a:pos x="T10" y="T11"/>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nvGrpSpPr>
            <p:cNvPr id="4101" name="Group 5"/>
            <p:cNvGrpSpPr>
              <a:grpSpLocks/>
            </p:cNvGrpSpPr>
            <p:nvPr userDrawn="1"/>
          </p:nvGrpSpPr>
          <p:grpSpPr bwMode="auto">
            <a:xfrm>
              <a:off x="3528" y="3715"/>
              <a:ext cx="792" cy="521"/>
              <a:chOff x="3527" y="3715"/>
              <a:chExt cx="792" cy="521"/>
            </a:xfrm>
          </p:grpSpPr>
          <p:sp>
            <p:nvSpPr>
              <p:cNvPr id="4102" name="Oval 6"/>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03" name="Oval 7"/>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04" name="Oval 8"/>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05" name="Oval 9"/>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06" name="Oval 10"/>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07" name="Freeform 11"/>
              <p:cNvSpPr>
                <a:spLocks/>
              </p:cNvSpPr>
              <p:nvPr/>
            </p:nvSpPr>
            <p:spPr bwMode="hidden">
              <a:xfrm>
                <a:off x="3575" y="3715"/>
                <a:ext cx="383" cy="161"/>
              </a:xfrm>
              <a:custGeom>
                <a:avLst/>
                <a:gdLst>
                  <a:gd name="T0" fmla="*/ 376 w 382"/>
                  <a:gd name="T1" fmla="*/ 12 h 161"/>
                  <a:gd name="T2" fmla="*/ 257 w 382"/>
                  <a:gd name="T3" fmla="*/ 24 h 161"/>
                  <a:gd name="T4" fmla="*/ 149 w 382"/>
                  <a:gd name="T5" fmla="*/ 54 h 161"/>
                  <a:gd name="T6" fmla="*/ 101 w 382"/>
                  <a:gd name="T7" fmla="*/ 77 h 161"/>
                  <a:gd name="T8" fmla="*/ 59 w 382"/>
                  <a:gd name="T9" fmla="*/ 101 h 161"/>
                  <a:gd name="T10" fmla="*/ 24 w 382"/>
                  <a:gd name="T11" fmla="*/ 131 h 161"/>
                  <a:gd name="T12" fmla="*/ 0 w 382"/>
                  <a:gd name="T13" fmla="*/ 161 h 161"/>
                  <a:gd name="T14" fmla="*/ 0 w 382"/>
                  <a:gd name="T15" fmla="*/ 137 h 161"/>
                  <a:gd name="T16" fmla="*/ 29 w 382"/>
                  <a:gd name="T17" fmla="*/ 107 h 161"/>
                  <a:gd name="T18" fmla="*/ 65 w 382"/>
                  <a:gd name="T19" fmla="*/ 83 h 161"/>
                  <a:gd name="T20" fmla="*/ 155 w 382"/>
                  <a:gd name="T21" fmla="*/ 36 h 161"/>
                  <a:gd name="T22" fmla="*/ 257 w 382"/>
                  <a:gd name="T23" fmla="*/ 12 h 161"/>
                  <a:gd name="T24" fmla="*/ 376 w 382"/>
                  <a:gd name="T25" fmla="*/ 0 h 161"/>
                  <a:gd name="T26" fmla="*/ 376 w 382"/>
                  <a:gd name="T27" fmla="*/ 0 h 161"/>
                  <a:gd name="T28" fmla="*/ 382 w 382"/>
                  <a:gd name="T29" fmla="*/ 0 h 161"/>
                  <a:gd name="T30" fmla="*/ 382 w 382"/>
                  <a:gd name="T31" fmla="*/ 12 h 161"/>
                  <a:gd name="T32" fmla="*/ 376 w 382"/>
                  <a:gd name="T33" fmla="*/ 12 h 161"/>
                  <a:gd name="T34" fmla="*/ 376 w 382"/>
                  <a:gd name="T35" fmla="*/ 12 h 161"/>
                  <a:gd name="T36" fmla="*/ 376 w 382"/>
                  <a:gd name="T37" fmla="*/ 12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08" name="Freeform 12"/>
              <p:cNvSpPr>
                <a:spLocks/>
              </p:cNvSpPr>
              <p:nvPr/>
            </p:nvSpPr>
            <p:spPr bwMode="hidden">
              <a:xfrm>
                <a:off x="3695" y="4170"/>
                <a:ext cx="444" cy="66"/>
              </a:xfrm>
              <a:custGeom>
                <a:avLst/>
                <a:gdLst>
                  <a:gd name="T0" fmla="*/ 257 w 443"/>
                  <a:gd name="T1" fmla="*/ 54 h 66"/>
                  <a:gd name="T2" fmla="*/ 353 w 443"/>
                  <a:gd name="T3" fmla="*/ 48 h 66"/>
                  <a:gd name="T4" fmla="*/ 443 w 443"/>
                  <a:gd name="T5" fmla="*/ 24 h 66"/>
                  <a:gd name="T6" fmla="*/ 443 w 443"/>
                  <a:gd name="T7" fmla="*/ 36 h 66"/>
                  <a:gd name="T8" fmla="*/ 353 w 443"/>
                  <a:gd name="T9" fmla="*/ 60 h 66"/>
                  <a:gd name="T10" fmla="*/ 257 w 443"/>
                  <a:gd name="T11" fmla="*/ 66 h 66"/>
                  <a:gd name="T12" fmla="*/ 186 w 443"/>
                  <a:gd name="T13" fmla="*/ 60 h 66"/>
                  <a:gd name="T14" fmla="*/ 120 w 443"/>
                  <a:gd name="T15" fmla="*/ 48 h 66"/>
                  <a:gd name="T16" fmla="*/ 60 w 443"/>
                  <a:gd name="T17" fmla="*/ 36 h 66"/>
                  <a:gd name="T18" fmla="*/ 0 w 443"/>
                  <a:gd name="T19" fmla="*/ 12 h 66"/>
                  <a:gd name="T20" fmla="*/ 0 w 443"/>
                  <a:gd name="T21" fmla="*/ 0 h 66"/>
                  <a:gd name="T22" fmla="*/ 54 w 443"/>
                  <a:gd name="T23" fmla="*/ 24 h 66"/>
                  <a:gd name="T24" fmla="*/ 120 w 443"/>
                  <a:gd name="T25" fmla="*/ 36 h 66"/>
                  <a:gd name="T26" fmla="*/ 186 w 443"/>
                  <a:gd name="T27" fmla="*/ 48 h 66"/>
                  <a:gd name="T28" fmla="*/ 257 w 443"/>
                  <a:gd name="T29" fmla="*/ 54 h 66"/>
                  <a:gd name="T30" fmla="*/ 257 w 443"/>
                  <a:gd name="T31" fmla="*/ 5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09" name="Freeform 13"/>
              <p:cNvSpPr>
                <a:spLocks/>
              </p:cNvSpPr>
              <p:nvPr/>
            </p:nvSpPr>
            <p:spPr bwMode="hidden">
              <a:xfrm>
                <a:off x="3527" y="3906"/>
                <a:ext cx="89" cy="216"/>
              </a:xfrm>
              <a:custGeom>
                <a:avLst/>
                <a:gdLst>
                  <a:gd name="T0" fmla="*/ 12 w 89"/>
                  <a:gd name="T1" fmla="*/ 66 h 216"/>
                  <a:gd name="T2" fmla="*/ 18 w 89"/>
                  <a:gd name="T3" fmla="*/ 108 h 216"/>
                  <a:gd name="T4" fmla="*/ 36 w 89"/>
                  <a:gd name="T5" fmla="*/ 144 h 216"/>
                  <a:gd name="T6" fmla="*/ 60 w 89"/>
                  <a:gd name="T7" fmla="*/ 180 h 216"/>
                  <a:gd name="T8" fmla="*/ 89 w 89"/>
                  <a:gd name="T9" fmla="*/ 216 h 216"/>
                  <a:gd name="T10" fmla="*/ 72 w 89"/>
                  <a:gd name="T11" fmla="*/ 216 h 216"/>
                  <a:gd name="T12" fmla="*/ 42 w 89"/>
                  <a:gd name="T13" fmla="*/ 180 h 216"/>
                  <a:gd name="T14" fmla="*/ 18 w 89"/>
                  <a:gd name="T15" fmla="*/ 144 h 216"/>
                  <a:gd name="T16" fmla="*/ 6 w 89"/>
                  <a:gd name="T17" fmla="*/ 108 h 216"/>
                  <a:gd name="T18" fmla="*/ 0 w 89"/>
                  <a:gd name="T19" fmla="*/ 66 h 216"/>
                  <a:gd name="T20" fmla="*/ 0 w 89"/>
                  <a:gd name="T21" fmla="*/ 30 h 216"/>
                  <a:gd name="T22" fmla="*/ 12 w 89"/>
                  <a:gd name="T23" fmla="*/ 0 h 216"/>
                  <a:gd name="T24" fmla="*/ 30 w 89"/>
                  <a:gd name="T25" fmla="*/ 0 h 216"/>
                  <a:gd name="T26" fmla="*/ 18 w 89"/>
                  <a:gd name="T27" fmla="*/ 30 h 216"/>
                  <a:gd name="T28" fmla="*/ 12 w 89"/>
                  <a:gd name="T29" fmla="*/ 66 h 216"/>
                  <a:gd name="T30" fmla="*/ 12 w 89"/>
                  <a:gd name="T31" fmla="*/ 6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10" name="Freeform 14"/>
              <p:cNvSpPr>
                <a:spLocks/>
              </p:cNvSpPr>
              <p:nvPr/>
            </p:nvSpPr>
            <p:spPr bwMode="hidden">
              <a:xfrm>
                <a:off x="3569" y="3745"/>
                <a:ext cx="750" cy="461"/>
              </a:xfrm>
              <a:custGeom>
                <a:avLst/>
                <a:gdLst>
                  <a:gd name="T0" fmla="*/ 382 w 747"/>
                  <a:gd name="T1" fmla="*/ 443 h 461"/>
                  <a:gd name="T2" fmla="*/ 311 w 747"/>
                  <a:gd name="T3" fmla="*/ 437 h 461"/>
                  <a:gd name="T4" fmla="*/ 245 w 747"/>
                  <a:gd name="T5" fmla="*/ 425 h 461"/>
                  <a:gd name="T6" fmla="*/ 185 w 747"/>
                  <a:gd name="T7" fmla="*/ 407 h 461"/>
                  <a:gd name="T8" fmla="*/ 131 w 747"/>
                  <a:gd name="T9" fmla="*/ 383 h 461"/>
                  <a:gd name="T10" fmla="*/ 83 w 747"/>
                  <a:gd name="T11" fmla="*/ 347 h 461"/>
                  <a:gd name="T12" fmla="*/ 53 w 747"/>
                  <a:gd name="T13" fmla="*/ 311 h 461"/>
                  <a:gd name="T14" fmla="*/ 30 w 747"/>
                  <a:gd name="T15" fmla="*/ 269 h 461"/>
                  <a:gd name="T16" fmla="*/ 24 w 747"/>
                  <a:gd name="T17" fmla="*/ 227 h 461"/>
                  <a:gd name="T18" fmla="*/ 30 w 747"/>
                  <a:gd name="T19" fmla="*/ 185 h 461"/>
                  <a:gd name="T20" fmla="*/ 53 w 747"/>
                  <a:gd name="T21" fmla="*/ 143 h 461"/>
                  <a:gd name="T22" fmla="*/ 83 w 747"/>
                  <a:gd name="T23" fmla="*/ 107 h 461"/>
                  <a:gd name="T24" fmla="*/ 131 w 747"/>
                  <a:gd name="T25" fmla="*/ 77 h 461"/>
                  <a:gd name="T26" fmla="*/ 185 w 747"/>
                  <a:gd name="T27" fmla="*/ 47 h 461"/>
                  <a:gd name="T28" fmla="*/ 245 w 747"/>
                  <a:gd name="T29" fmla="*/ 30 h 461"/>
                  <a:gd name="T30" fmla="*/ 311 w 747"/>
                  <a:gd name="T31" fmla="*/ 18 h 461"/>
                  <a:gd name="T32" fmla="*/ 382 w 747"/>
                  <a:gd name="T33" fmla="*/ 12 h 461"/>
                  <a:gd name="T34" fmla="*/ 478 w 747"/>
                  <a:gd name="T35" fmla="*/ 18 h 461"/>
                  <a:gd name="T36" fmla="*/ 562 w 747"/>
                  <a:gd name="T37" fmla="*/ 41 h 461"/>
                  <a:gd name="T38" fmla="*/ 562 w 747"/>
                  <a:gd name="T39" fmla="*/ 36 h 461"/>
                  <a:gd name="T40" fmla="*/ 562 w 747"/>
                  <a:gd name="T41" fmla="*/ 30 h 461"/>
                  <a:gd name="T42" fmla="*/ 478 w 747"/>
                  <a:gd name="T43" fmla="*/ 6 h 461"/>
                  <a:gd name="T44" fmla="*/ 382 w 747"/>
                  <a:gd name="T45" fmla="*/ 0 h 461"/>
                  <a:gd name="T46" fmla="*/ 305 w 747"/>
                  <a:gd name="T47" fmla="*/ 6 h 461"/>
                  <a:gd name="T48" fmla="*/ 233 w 747"/>
                  <a:gd name="T49" fmla="*/ 18 h 461"/>
                  <a:gd name="T50" fmla="*/ 167 w 747"/>
                  <a:gd name="T51" fmla="*/ 41 h 461"/>
                  <a:gd name="T52" fmla="*/ 113 w 747"/>
                  <a:gd name="T53" fmla="*/ 65 h 461"/>
                  <a:gd name="T54" fmla="*/ 65 w 747"/>
                  <a:gd name="T55" fmla="*/ 101 h 461"/>
                  <a:gd name="T56" fmla="*/ 30 w 747"/>
                  <a:gd name="T57" fmla="*/ 137 h 461"/>
                  <a:gd name="T58" fmla="*/ 6 w 747"/>
                  <a:gd name="T59" fmla="*/ 179 h 461"/>
                  <a:gd name="T60" fmla="*/ 0 w 747"/>
                  <a:gd name="T61" fmla="*/ 227 h 461"/>
                  <a:gd name="T62" fmla="*/ 6 w 747"/>
                  <a:gd name="T63" fmla="*/ 275 h 461"/>
                  <a:gd name="T64" fmla="*/ 30 w 747"/>
                  <a:gd name="T65" fmla="*/ 317 h 461"/>
                  <a:gd name="T66" fmla="*/ 65 w 747"/>
                  <a:gd name="T67" fmla="*/ 359 h 461"/>
                  <a:gd name="T68" fmla="*/ 113 w 747"/>
                  <a:gd name="T69" fmla="*/ 395 h 461"/>
                  <a:gd name="T70" fmla="*/ 167 w 747"/>
                  <a:gd name="T71" fmla="*/ 419 h 461"/>
                  <a:gd name="T72" fmla="*/ 233 w 747"/>
                  <a:gd name="T73" fmla="*/ 443 h 461"/>
                  <a:gd name="T74" fmla="*/ 305 w 747"/>
                  <a:gd name="T75" fmla="*/ 455 h 461"/>
                  <a:gd name="T76" fmla="*/ 382 w 747"/>
                  <a:gd name="T77" fmla="*/ 461 h 461"/>
                  <a:gd name="T78" fmla="*/ 448 w 747"/>
                  <a:gd name="T79" fmla="*/ 455 h 461"/>
                  <a:gd name="T80" fmla="*/ 508 w 747"/>
                  <a:gd name="T81" fmla="*/ 449 h 461"/>
                  <a:gd name="T82" fmla="*/ 609 w 747"/>
                  <a:gd name="T83" fmla="*/ 413 h 461"/>
                  <a:gd name="T84" fmla="*/ 657 w 747"/>
                  <a:gd name="T85" fmla="*/ 389 h 461"/>
                  <a:gd name="T86" fmla="*/ 693 w 747"/>
                  <a:gd name="T87" fmla="*/ 359 h 461"/>
                  <a:gd name="T88" fmla="*/ 723 w 747"/>
                  <a:gd name="T89" fmla="*/ 329 h 461"/>
                  <a:gd name="T90" fmla="*/ 747 w 747"/>
                  <a:gd name="T91" fmla="*/ 293 h 461"/>
                  <a:gd name="T92" fmla="*/ 741 w 747"/>
                  <a:gd name="T93" fmla="*/ 287 h 461"/>
                  <a:gd name="T94" fmla="*/ 729 w 747"/>
                  <a:gd name="T95" fmla="*/ 281 h 461"/>
                  <a:gd name="T96" fmla="*/ 711 w 747"/>
                  <a:gd name="T97" fmla="*/ 317 h 461"/>
                  <a:gd name="T98" fmla="*/ 681 w 747"/>
                  <a:gd name="T99" fmla="*/ 347 h 461"/>
                  <a:gd name="T100" fmla="*/ 645 w 747"/>
                  <a:gd name="T101" fmla="*/ 377 h 461"/>
                  <a:gd name="T102" fmla="*/ 604 w 747"/>
                  <a:gd name="T103" fmla="*/ 401 h 461"/>
                  <a:gd name="T104" fmla="*/ 502 w 747"/>
                  <a:gd name="T105" fmla="*/ 431 h 461"/>
                  <a:gd name="T106" fmla="*/ 442 w 747"/>
                  <a:gd name="T107" fmla="*/ 443 h 461"/>
                  <a:gd name="T108" fmla="*/ 382 w 747"/>
                  <a:gd name="T109" fmla="*/ 443 h 461"/>
                  <a:gd name="T110" fmla="*/ 382 w 747"/>
                  <a:gd name="T111" fmla="*/ 44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11" name="Freeform 15"/>
              <p:cNvSpPr>
                <a:spLocks/>
              </p:cNvSpPr>
              <p:nvPr/>
            </p:nvSpPr>
            <p:spPr bwMode="hidden">
              <a:xfrm>
                <a:off x="4037" y="3721"/>
                <a:ext cx="96" cy="30"/>
              </a:xfrm>
              <a:custGeom>
                <a:avLst/>
                <a:gdLst>
                  <a:gd name="T0" fmla="*/ 0 w 96"/>
                  <a:gd name="T1" fmla="*/ 0 h 30"/>
                  <a:gd name="T2" fmla="*/ 0 w 96"/>
                  <a:gd name="T3" fmla="*/ 12 h 30"/>
                  <a:gd name="T4" fmla="*/ 48 w 96"/>
                  <a:gd name="T5" fmla="*/ 18 h 30"/>
                  <a:gd name="T6" fmla="*/ 96 w 96"/>
                  <a:gd name="T7" fmla="*/ 30 h 30"/>
                  <a:gd name="T8" fmla="*/ 96 w 96"/>
                  <a:gd name="T9" fmla="*/ 24 h 30"/>
                  <a:gd name="T10" fmla="*/ 96 w 96"/>
                  <a:gd name="T11" fmla="*/ 18 h 30"/>
                  <a:gd name="T12" fmla="*/ 48 w 96"/>
                  <a:gd name="T13" fmla="*/ 12 h 30"/>
                  <a:gd name="T14" fmla="*/ 0 w 96"/>
                  <a:gd name="T15" fmla="*/ 0 h 30"/>
                  <a:gd name="T16" fmla="*/ 0 w 96"/>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12" name="Oval 16"/>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grpSp>
        <p:grpSp>
          <p:nvGrpSpPr>
            <p:cNvPr id="4113" name="Group 17"/>
            <p:cNvGrpSpPr>
              <a:grpSpLocks/>
            </p:cNvGrpSpPr>
            <p:nvPr userDrawn="1"/>
          </p:nvGrpSpPr>
          <p:grpSpPr bwMode="auto">
            <a:xfrm>
              <a:off x="1776" y="3631"/>
              <a:ext cx="1626" cy="683"/>
              <a:chOff x="1776" y="3631"/>
              <a:chExt cx="1626" cy="683"/>
            </a:xfrm>
          </p:grpSpPr>
          <p:sp>
            <p:nvSpPr>
              <p:cNvPr id="4114" name="Oval 18"/>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15" name="Oval 19"/>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16" name="Oval 20"/>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17" name="Oval 21"/>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18" name="Oval 22"/>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19" name="Oval 23"/>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20" name="Oval 24"/>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21" name="Oval 25"/>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22" name="Freeform 26"/>
              <p:cNvSpPr>
                <a:spLocks/>
              </p:cNvSpPr>
              <p:nvPr/>
            </p:nvSpPr>
            <p:spPr bwMode="hidden">
              <a:xfrm>
                <a:off x="2585" y="3822"/>
                <a:ext cx="449" cy="186"/>
              </a:xfrm>
              <a:custGeom>
                <a:avLst/>
                <a:gdLst>
                  <a:gd name="T0" fmla="*/ 6 w 448"/>
                  <a:gd name="T1" fmla="*/ 6 h 186"/>
                  <a:gd name="T2" fmla="*/ 78 w 448"/>
                  <a:gd name="T3" fmla="*/ 12 h 186"/>
                  <a:gd name="T4" fmla="*/ 150 w 448"/>
                  <a:gd name="T5" fmla="*/ 18 h 186"/>
                  <a:gd name="T6" fmla="*/ 215 w 448"/>
                  <a:gd name="T7" fmla="*/ 36 h 186"/>
                  <a:gd name="T8" fmla="*/ 275 w 448"/>
                  <a:gd name="T9" fmla="*/ 60 h 186"/>
                  <a:gd name="T10" fmla="*/ 329 w 448"/>
                  <a:gd name="T11" fmla="*/ 84 h 186"/>
                  <a:gd name="T12" fmla="*/ 377 w 448"/>
                  <a:gd name="T13" fmla="*/ 114 h 186"/>
                  <a:gd name="T14" fmla="*/ 419 w 448"/>
                  <a:gd name="T15" fmla="*/ 150 h 186"/>
                  <a:gd name="T16" fmla="*/ 448 w 448"/>
                  <a:gd name="T17" fmla="*/ 186 h 186"/>
                  <a:gd name="T18" fmla="*/ 448 w 448"/>
                  <a:gd name="T19" fmla="*/ 162 h 186"/>
                  <a:gd name="T20" fmla="*/ 413 w 448"/>
                  <a:gd name="T21" fmla="*/ 126 h 186"/>
                  <a:gd name="T22" fmla="*/ 371 w 448"/>
                  <a:gd name="T23" fmla="*/ 96 h 186"/>
                  <a:gd name="T24" fmla="*/ 323 w 448"/>
                  <a:gd name="T25" fmla="*/ 66 h 186"/>
                  <a:gd name="T26" fmla="*/ 269 w 448"/>
                  <a:gd name="T27" fmla="*/ 48 h 186"/>
                  <a:gd name="T28" fmla="*/ 144 w 448"/>
                  <a:gd name="T29" fmla="*/ 12 h 186"/>
                  <a:gd name="T30" fmla="*/ 78 w 448"/>
                  <a:gd name="T31" fmla="*/ 6 h 186"/>
                  <a:gd name="T32" fmla="*/ 6 w 448"/>
                  <a:gd name="T33" fmla="*/ 0 h 186"/>
                  <a:gd name="T34" fmla="*/ 0 w 448"/>
                  <a:gd name="T35" fmla="*/ 0 h 186"/>
                  <a:gd name="T36" fmla="*/ 0 w 448"/>
                  <a:gd name="T37" fmla="*/ 0 h 186"/>
                  <a:gd name="T38" fmla="*/ 0 w 448"/>
                  <a:gd name="T39" fmla="*/ 6 h 186"/>
                  <a:gd name="T40" fmla="*/ 0 w 448"/>
                  <a:gd name="T41" fmla="*/ 6 h 186"/>
                  <a:gd name="T42" fmla="*/ 6 w 448"/>
                  <a:gd name="T43" fmla="*/ 6 h 186"/>
                  <a:gd name="T44" fmla="*/ 6 w 448"/>
                  <a:gd name="T45" fmla="*/ 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3" name="Freeform 27"/>
              <p:cNvSpPr>
                <a:spLocks/>
              </p:cNvSpPr>
              <p:nvPr/>
            </p:nvSpPr>
            <p:spPr bwMode="hidden">
              <a:xfrm>
                <a:off x="2142" y="3852"/>
                <a:ext cx="892" cy="462"/>
              </a:xfrm>
              <a:custGeom>
                <a:avLst/>
                <a:gdLst>
                  <a:gd name="T0" fmla="*/ 23 w 890"/>
                  <a:gd name="T1" fmla="*/ 276 h 462"/>
                  <a:gd name="T2" fmla="*/ 29 w 890"/>
                  <a:gd name="T3" fmla="*/ 222 h 462"/>
                  <a:gd name="T4" fmla="*/ 59 w 890"/>
                  <a:gd name="T5" fmla="*/ 174 h 462"/>
                  <a:gd name="T6" fmla="*/ 95 w 890"/>
                  <a:gd name="T7" fmla="*/ 132 h 462"/>
                  <a:gd name="T8" fmla="*/ 149 w 890"/>
                  <a:gd name="T9" fmla="*/ 96 h 462"/>
                  <a:gd name="T10" fmla="*/ 209 w 890"/>
                  <a:gd name="T11" fmla="*/ 60 h 462"/>
                  <a:gd name="T12" fmla="*/ 281 w 890"/>
                  <a:gd name="T13" fmla="*/ 36 h 462"/>
                  <a:gd name="T14" fmla="*/ 364 w 890"/>
                  <a:gd name="T15" fmla="*/ 24 h 462"/>
                  <a:gd name="T16" fmla="*/ 448 w 890"/>
                  <a:gd name="T17" fmla="*/ 18 h 462"/>
                  <a:gd name="T18" fmla="*/ 532 w 890"/>
                  <a:gd name="T19" fmla="*/ 24 h 462"/>
                  <a:gd name="T20" fmla="*/ 609 w 890"/>
                  <a:gd name="T21" fmla="*/ 36 h 462"/>
                  <a:gd name="T22" fmla="*/ 681 w 890"/>
                  <a:gd name="T23" fmla="*/ 60 h 462"/>
                  <a:gd name="T24" fmla="*/ 741 w 890"/>
                  <a:gd name="T25" fmla="*/ 96 h 462"/>
                  <a:gd name="T26" fmla="*/ 795 w 890"/>
                  <a:gd name="T27" fmla="*/ 132 h 462"/>
                  <a:gd name="T28" fmla="*/ 831 w 890"/>
                  <a:gd name="T29" fmla="*/ 174 h 462"/>
                  <a:gd name="T30" fmla="*/ 861 w 890"/>
                  <a:gd name="T31" fmla="*/ 222 h 462"/>
                  <a:gd name="T32" fmla="*/ 867 w 890"/>
                  <a:gd name="T33" fmla="*/ 276 h 462"/>
                  <a:gd name="T34" fmla="*/ 855 w 890"/>
                  <a:gd name="T35" fmla="*/ 330 h 462"/>
                  <a:gd name="T36" fmla="*/ 831 w 890"/>
                  <a:gd name="T37" fmla="*/ 378 h 462"/>
                  <a:gd name="T38" fmla="*/ 783 w 890"/>
                  <a:gd name="T39" fmla="*/ 426 h 462"/>
                  <a:gd name="T40" fmla="*/ 723 w 890"/>
                  <a:gd name="T41" fmla="*/ 462 h 462"/>
                  <a:gd name="T42" fmla="*/ 765 w 890"/>
                  <a:gd name="T43" fmla="*/ 462 h 462"/>
                  <a:gd name="T44" fmla="*/ 819 w 890"/>
                  <a:gd name="T45" fmla="*/ 426 h 462"/>
                  <a:gd name="T46" fmla="*/ 855 w 890"/>
                  <a:gd name="T47" fmla="*/ 378 h 462"/>
                  <a:gd name="T48" fmla="*/ 884 w 890"/>
                  <a:gd name="T49" fmla="*/ 330 h 462"/>
                  <a:gd name="T50" fmla="*/ 890 w 890"/>
                  <a:gd name="T51" fmla="*/ 276 h 462"/>
                  <a:gd name="T52" fmla="*/ 884 w 890"/>
                  <a:gd name="T53" fmla="*/ 222 h 462"/>
                  <a:gd name="T54" fmla="*/ 855 w 890"/>
                  <a:gd name="T55" fmla="*/ 168 h 462"/>
                  <a:gd name="T56" fmla="*/ 813 w 890"/>
                  <a:gd name="T57" fmla="*/ 120 h 462"/>
                  <a:gd name="T58" fmla="*/ 759 w 890"/>
                  <a:gd name="T59" fmla="*/ 84 h 462"/>
                  <a:gd name="T60" fmla="*/ 693 w 890"/>
                  <a:gd name="T61" fmla="*/ 48 h 462"/>
                  <a:gd name="T62" fmla="*/ 621 w 890"/>
                  <a:gd name="T63" fmla="*/ 24 h 462"/>
                  <a:gd name="T64" fmla="*/ 538 w 890"/>
                  <a:gd name="T65" fmla="*/ 6 h 462"/>
                  <a:gd name="T66" fmla="*/ 448 w 890"/>
                  <a:gd name="T67" fmla="*/ 0 h 462"/>
                  <a:gd name="T68" fmla="*/ 358 w 890"/>
                  <a:gd name="T69" fmla="*/ 6 h 462"/>
                  <a:gd name="T70" fmla="*/ 275 w 890"/>
                  <a:gd name="T71" fmla="*/ 24 h 462"/>
                  <a:gd name="T72" fmla="*/ 197 w 890"/>
                  <a:gd name="T73" fmla="*/ 48 h 462"/>
                  <a:gd name="T74" fmla="*/ 131 w 890"/>
                  <a:gd name="T75" fmla="*/ 84 h 462"/>
                  <a:gd name="T76" fmla="*/ 77 w 890"/>
                  <a:gd name="T77" fmla="*/ 120 h 462"/>
                  <a:gd name="T78" fmla="*/ 35 w 890"/>
                  <a:gd name="T79" fmla="*/ 168 h 462"/>
                  <a:gd name="T80" fmla="*/ 12 w 890"/>
                  <a:gd name="T81" fmla="*/ 222 h 462"/>
                  <a:gd name="T82" fmla="*/ 0 w 890"/>
                  <a:gd name="T83" fmla="*/ 276 h 462"/>
                  <a:gd name="T84" fmla="*/ 6 w 890"/>
                  <a:gd name="T85" fmla="*/ 330 h 462"/>
                  <a:gd name="T86" fmla="*/ 35 w 890"/>
                  <a:gd name="T87" fmla="*/ 378 h 462"/>
                  <a:gd name="T88" fmla="*/ 71 w 890"/>
                  <a:gd name="T89" fmla="*/ 426 h 462"/>
                  <a:gd name="T90" fmla="*/ 125 w 890"/>
                  <a:gd name="T91" fmla="*/ 462 h 462"/>
                  <a:gd name="T92" fmla="*/ 167 w 890"/>
                  <a:gd name="T93" fmla="*/ 462 h 462"/>
                  <a:gd name="T94" fmla="*/ 107 w 890"/>
                  <a:gd name="T95" fmla="*/ 426 h 462"/>
                  <a:gd name="T96" fmla="*/ 59 w 890"/>
                  <a:gd name="T97" fmla="*/ 378 h 462"/>
                  <a:gd name="T98" fmla="*/ 35 w 890"/>
                  <a:gd name="T99" fmla="*/ 330 h 462"/>
                  <a:gd name="T100" fmla="*/ 23 w 890"/>
                  <a:gd name="T101" fmla="*/ 276 h 462"/>
                  <a:gd name="T102" fmla="*/ 23 w 890"/>
                  <a:gd name="T103" fmla="*/ 276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4" name="Freeform 28"/>
              <p:cNvSpPr>
                <a:spLocks/>
              </p:cNvSpPr>
              <p:nvPr/>
            </p:nvSpPr>
            <p:spPr bwMode="hidden">
              <a:xfrm>
                <a:off x="2082" y="3828"/>
                <a:ext cx="407" cy="486"/>
              </a:xfrm>
              <a:custGeom>
                <a:avLst/>
                <a:gdLst>
                  <a:gd name="T0" fmla="*/ 18 w 406"/>
                  <a:gd name="T1" fmla="*/ 300 h 486"/>
                  <a:gd name="T2" fmla="*/ 24 w 406"/>
                  <a:gd name="T3" fmla="*/ 246 h 486"/>
                  <a:gd name="T4" fmla="*/ 48 w 406"/>
                  <a:gd name="T5" fmla="*/ 198 h 486"/>
                  <a:gd name="T6" fmla="*/ 83 w 406"/>
                  <a:gd name="T7" fmla="*/ 150 h 486"/>
                  <a:gd name="T8" fmla="*/ 131 w 406"/>
                  <a:gd name="T9" fmla="*/ 108 h 486"/>
                  <a:gd name="T10" fmla="*/ 185 w 406"/>
                  <a:gd name="T11" fmla="*/ 72 h 486"/>
                  <a:gd name="T12" fmla="*/ 251 w 406"/>
                  <a:gd name="T13" fmla="*/ 42 h 486"/>
                  <a:gd name="T14" fmla="*/ 329 w 406"/>
                  <a:gd name="T15" fmla="*/ 24 h 486"/>
                  <a:gd name="T16" fmla="*/ 406 w 406"/>
                  <a:gd name="T17" fmla="*/ 6 h 486"/>
                  <a:gd name="T18" fmla="*/ 406 w 406"/>
                  <a:gd name="T19" fmla="*/ 0 h 486"/>
                  <a:gd name="T20" fmla="*/ 323 w 406"/>
                  <a:gd name="T21" fmla="*/ 12 h 486"/>
                  <a:gd name="T22" fmla="*/ 245 w 406"/>
                  <a:gd name="T23" fmla="*/ 36 h 486"/>
                  <a:gd name="T24" fmla="*/ 179 w 406"/>
                  <a:gd name="T25" fmla="*/ 66 h 486"/>
                  <a:gd name="T26" fmla="*/ 119 w 406"/>
                  <a:gd name="T27" fmla="*/ 102 h 486"/>
                  <a:gd name="T28" fmla="*/ 72 w 406"/>
                  <a:gd name="T29" fmla="*/ 144 h 486"/>
                  <a:gd name="T30" fmla="*/ 30 w 406"/>
                  <a:gd name="T31" fmla="*/ 192 h 486"/>
                  <a:gd name="T32" fmla="*/ 6 w 406"/>
                  <a:gd name="T33" fmla="*/ 246 h 486"/>
                  <a:gd name="T34" fmla="*/ 0 w 406"/>
                  <a:gd name="T35" fmla="*/ 300 h 486"/>
                  <a:gd name="T36" fmla="*/ 6 w 406"/>
                  <a:gd name="T37" fmla="*/ 348 h 486"/>
                  <a:gd name="T38" fmla="*/ 30 w 406"/>
                  <a:gd name="T39" fmla="*/ 396 h 486"/>
                  <a:gd name="T40" fmla="*/ 66 w 406"/>
                  <a:gd name="T41" fmla="*/ 444 h 486"/>
                  <a:gd name="T42" fmla="*/ 107 w 406"/>
                  <a:gd name="T43" fmla="*/ 486 h 486"/>
                  <a:gd name="T44" fmla="*/ 131 w 406"/>
                  <a:gd name="T45" fmla="*/ 486 h 486"/>
                  <a:gd name="T46" fmla="*/ 83 w 406"/>
                  <a:gd name="T47" fmla="*/ 450 h 486"/>
                  <a:gd name="T48" fmla="*/ 48 w 406"/>
                  <a:gd name="T49" fmla="*/ 402 h 486"/>
                  <a:gd name="T50" fmla="*/ 24 w 406"/>
                  <a:gd name="T51" fmla="*/ 354 h 486"/>
                  <a:gd name="T52" fmla="*/ 18 w 406"/>
                  <a:gd name="T53" fmla="*/ 300 h 486"/>
                  <a:gd name="T54" fmla="*/ 18 w 406"/>
                  <a:gd name="T55" fmla="*/ 30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5" name="Freeform 29"/>
              <p:cNvSpPr>
                <a:spLocks/>
              </p:cNvSpPr>
              <p:nvPr/>
            </p:nvSpPr>
            <p:spPr bwMode="hidden">
              <a:xfrm>
                <a:off x="2987" y="4044"/>
                <a:ext cx="108" cy="252"/>
              </a:xfrm>
              <a:custGeom>
                <a:avLst/>
                <a:gdLst>
                  <a:gd name="T0" fmla="*/ 89 w 107"/>
                  <a:gd name="T1" fmla="*/ 84 h 252"/>
                  <a:gd name="T2" fmla="*/ 83 w 107"/>
                  <a:gd name="T3" fmla="*/ 132 h 252"/>
                  <a:gd name="T4" fmla="*/ 65 w 107"/>
                  <a:gd name="T5" fmla="*/ 174 h 252"/>
                  <a:gd name="T6" fmla="*/ 36 w 107"/>
                  <a:gd name="T7" fmla="*/ 216 h 252"/>
                  <a:gd name="T8" fmla="*/ 0 w 107"/>
                  <a:gd name="T9" fmla="*/ 252 h 252"/>
                  <a:gd name="T10" fmla="*/ 18 w 107"/>
                  <a:gd name="T11" fmla="*/ 252 h 252"/>
                  <a:gd name="T12" fmla="*/ 53 w 107"/>
                  <a:gd name="T13" fmla="*/ 216 h 252"/>
                  <a:gd name="T14" fmla="*/ 83 w 107"/>
                  <a:gd name="T15" fmla="*/ 174 h 252"/>
                  <a:gd name="T16" fmla="*/ 101 w 107"/>
                  <a:gd name="T17" fmla="*/ 132 h 252"/>
                  <a:gd name="T18" fmla="*/ 107 w 107"/>
                  <a:gd name="T19" fmla="*/ 84 h 252"/>
                  <a:gd name="T20" fmla="*/ 101 w 107"/>
                  <a:gd name="T21" fmla="*/ 42 h 252"/>
                  <a:gd name="T22" fmla="*/ 89 w 107"/>
                  <a:gd name="T23" fmla="*/ 0 h 252"/>
                  <a:gd name="T24" fmla="*/ 65 w 107"/>
                  <a:gd name="T25" fmla="*/ 0 h 252"/>
                  <a:gd name="T26" fmla="*/ 83 w 107"/>
                  <a:gd name="T27" fmla="*/ 42 h 252"/>
                  <a:gd name="T28" fmla="*/ 89 w 107"/>
                  <a:gd name="T29" fmla="*/ 84 h 252"/>
                  <a:gd name="T30" fmla="*/ 89 w 107"/>
                  <a:gd name="T31" fmla="*/ 84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6" name="Freeform 30"/>
              <p:cNvSpPr>
                <a:spLocks/>
              </p:cNvSpPr>
              <p:nvPr/>
            </p:nvSpPr>
            <p:spPr bwMode="hidden">
              <a:xfrm>
                <a:off x="2068" y="3685"/>
                <a:ext cx="835" cy="150"/>
              </a:xfrm>
              <a:custGeom>
                <a:avLst/>
                <a:gdLst>
                  <a:gd name="T0" fmla="*/ 518 w 835"/>
                  <a:gd name="T1" fmla="*/ 18 h 150"/>
                  <a:gd name="T2" fmla="*/ 597 w 835"/>
                  <a:gd name="T3" fmla="*/ 24 h 150"/>
                  <a:gd name="T4" fmla="*/ 682 w 835"/>
                  <a:gd name="T5" fmla="*/ 30 h 150"/>
                  <a:gd name="T6" fmla="*/ 755 w 835"/>
                  <a:gd name="T7" fmla="*/ 42 h 150"/>
                  <a:gd name="T8" fmla="*/ 828 w 835"/>
                  <a:gd name="T9" fmla="*/ 60 h 150"/>
                  <a:gd name="T10" fmla="*/ 835 w 835"/>
                  <a:gd name="T11" fmla="*/ 42 h 150"/>
                  <a:gd name="T12" fmla="*/ 761 w 835"/>
                  <a:gd name="T13" fmla="*/ 24 h 150"/>
                  <a:gd name="T14" fmla="*/ 688 w 835"/>
                  <a:gd name="T15" fmla="*/ 12 h 150"/>
                  <a:gd name="T16" fmla="*/ 603 w 835"/>
                  <a:gd name="T17" fmla="*/ 6 h 150"/>
                  <a:gd name="T18" fmla="*/ 518 w 835"/>
                  <a:gd name="T19" fmla="*/ 0 h 150"/>
                  <a:gd name="T20" fmla="*/ 372 w 835"/>
                  <a:gd name="T21" fmla="*/ 12 h 150"/>
                  <a:gd name="T22" fmla="*/ 232 w 835"/>
                  <a:gd name="T23" fmla="*/ 36 h 150"/>
                  <a:gd name="T24" fmla="*/ 110 w 835"/>
                  <a:gd name="T25" fmla="*/ 78 h 150"/>
                  <a:gd name="T26" fmla="*/ 0 w 835"/>
                  <a:gd name="T27" fmla="*/ 132 h 150"/>
                  <a:gd name="T28" fmla="*/ 19 w 835"/>
                  <a:gd name="T29" fmla="*/ 150 h 150"/>
                  <a:gd name="T30" fmla="*/ 122 w 835"/>
                  <a:gd name="T31" fmla="*/ 96 h 150"/>
                  <a:gd name="T32" fmla="*/ 244 w 835"/>
                  <a:gd name="T33" fmla="*/ 54 h 150"/>
                  <a:gd name="T34" fmla="*/ 378 w 835"/>
                  <a:gd name="T35" fmla="*/ 30 h 150"/>
                  <a:gd name="T36" fmla="*/ 518 w 835"/>
                  <a:gd name="T37" fmla="*/ 18 h 150"/>
                  <a:gd name="T38" fmla="*/ 518 w 835"/>
                  <a:gd name="T39" fmla="*/ 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7" name="Freeform 31"/>
              <p:cNvSpPr>
                <a:spLocks/>
              </p:cNvSpPr>
              <p:nvPr/>
            </p:nvSpPr>
            <p:spPr bwMode="hidden">
              <a:xfrm>
                <a:off x="1867" y="3853"/>
                <a:ext cx="171" cy="461"/>
              </a:xfrm>
              <a:custGeom>
                <a:avLst/>
                <a:gdLst>
                  <a:gd name="T0" fmla="*/ 31 w 171"/>
                  <a:gd name="T1" fmla="*/ 263 h 461"/>
                  <a:gd name="T2" fmla="*/ 43 w 171"/>
                  <a:gd name="T3" fmla="*/ 191 h 461"/>
                  <a:gd name="T4" fmla="*/ 67 w 171"/>
                  <a:gd name="T5" fmla="*/ 131 h 461"/>
                  <a:gd name="T6" fmla="*/ 116 w 171"/>
                  <a:gd name="T7" fmla="*/ 72 h 461"/>
                  <a:gd name="T8" fmla="*/ 171 w 171"/>
                  <a:gd name="T9" fmla="*/ 18 h 461"/>
                  <a:gd name="T10" fmla="*/ 153 w 171"/>
                  <a:gd name="T11" fmla="*/ 0 h 461"/>
                  <a:gd name="T12" fmla="*/ 86 w 171"/>
                  <a:gd name="T13" fmla="*/ 60 h 461"/>
                  <a:gd name="T14" fmla="*/ 43 w 171"/>
                  <a:gd name="T15" fmla="*/ 120 h 461"/>
                  <a:gd name="T16" fmla="*/ 13 w 171"/>
                  <a:gd name="T17" fmla="*/ 191 h 461"/>
                  <a:gd name="T18" fmla="*/ 0 w 171"/>
                  <a:gd name="T19" fmla="*/ 263 h 461"/>
                  <a:gd name="T20" fmla="*/ 6 w 171"/>
                  <a:gd name="T21" fmla="*/ 317 h 461"/>
                  <a:gd name="T22" fmla="*/ 25 w 171"/>
                  <a:gd name="T23" fmla="*/ 365 h 461"/>
                  <a:gd name="T24" fmla="*/ 49 w 171"/>
                  <a:gd name="T25" fmla="*/ 413 h 461"/>
                  <a:gd name="T26" fmla="*/ 86 w 171"/>
                  <a:gd name="T27" fmla="*/ 461 h 461"/>
                  <a:gd name="T28" fmla="*/ 122 w 171"/>
                  <a:gd name="T29" fmla="*/ 461 h 461"/>
                  <a:gd name="T30" fmla="*/ 86 w 171"/>
                  <a:gd name="T31" fmla="*/ 413 h 461"/>
                  <a:gd name="T32" fmla="*/ 55 w 171"/>
                  <a:gd name="T33" fmla="*/ 365 h 461"/>
                  <a:gd name="T34" fmla="*/ 37 w 171"/>
                  <a:gd name="T35" fmla="*/ 317 h 461"/>
                  <a:gd name="T36" fmla="*/ 31 w 171"/>
                  <a:gd name="T37" fmla="*/ 263 h 461"/>
                  <a:gd name="T38" fmla="*/ 31 w 171"/>
                  <a:gd name="T39" fmla="*/ 26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8" name="Freeform 32"/>
              <p:cNvSpPr>
                <a:spLocks/>
              </p:cNvSpPr>
              <p:nvPr/>
            </p:nvSpPr>
            <p:spPr bwMode="hidden">
              <a:xfrm>
                <a:off x="2951" y="3751"/>
                <a:ext cx="360" cy="563"/>
              </a:xfrm>
              <a:custGeom>
                <a:avLst/>
                <a:gdLst>
                  <a:gd name="T0" fmla="*/ 360 w 360"/>
                  <a:gd name="T1" fmla="*/ 365 h 563"/>
                  <a:gd name="T2" fmla="*/ 353 w 360"/>
                  <a:gd name="T3" fmla="*/ 305 h 563"/>
                  <a:gd name="T4" fmla="*/ 335 w 360"/>
                  <a:gd name="T5" fmla="*/ 251 h 563"/>
                  <a:gd name="T6" fmla="*/ 305 w 360"/>
                  <a:gd name="T7" fmla="*/ 204 h 563"/>
                  <a:gd name="T8" fmla="*/ 262 w 360"/>
                  <a:gd name="T9" fmla="*/ 156 h 563"/>
                  <a:gd name="T10" fmla="*/ 213 w 360"/>
                  <a:gd name="T11" fmla="*/ 108 h 563"/>
                  <a:gd name="T12" fmla="*/ 159 w 360"/>
                  <a:gd name="T13" fmla="*/ 66 h 563"/>
                  <a:gd name="T14" fmla="*/ 92 w 360"/>
                  <a:gd name="T15" fmla="*/ 30 h 563"/>
                  <a:gd name="T16" fmla="*/ 19 w 360"/>
                  <a:gd name="T17" fmla="*/ 0 h 563"/>
                  <a:gd name="T18" fmla="*/ 0 w 360"/>
                  <a:gd name="T19" fmla="*/ 12 h 563"/>
                  <a:gd name="T20" fmla="*/ 67 w 360"/>
                  <a:gd name="T21" fmla="*/ 42 h 563"/>
                  <a:gd name="T22" fmla="*/ 134 w 360"/>
                  <a:gd name="T23" fmla="*/ 78 h 563"/>
                  <a:gd name="T24" fmla="*/ 189 w 360"/>
                  <a:gd name="T25" fmla="*/ 114 h 563"/>
                  <a:gd name="T26" fmla="*/ 238 w 360"/>
                  <a:gd name="T27" fmla="*/ 162 h 563"/>
                  <a:gd name="T28" fmla="*/ 274 w 360"/>
                  <a:gd name="T29" fmla="*/ 210 h 563"/>
                  <a:gd name="T30" fmla="*/ 299 w 360"/>
                  <a:gd name="T31" fmla="*/ 257 h 563"/>
                  <a:gd name="T32" fmla="*/ 317 w 360"/>
                  <a:gd name="T33" fmla="*/ 311 h 563"/>
                  <a:gd name="T34" fmla="*/ 323 w 360"/>
                  <a:gd name="T35" fmla="*/ 365 h 563"/>
                  <a:gd name="T36" fmla="*/ 317 w 360"/>
                  <a:gd name="T37" fmla="*/ 419 h 563"/>
                  <a:gd name="T38" fmla="*/ 299 w 360"/>
                  <a:gd name="T39" fmla="*/ 467 h 563"/>
                  <a:gd name="T40" fmla="*/ 274 w 360"/>
                  <a:gd name="T41" fmla="*/ 515 h 563"/>
                  <a:gd name="T42" fmla="*/ 238 w 360"/>
                  <a:gd name="T43" fmla="*/ 563 h 563"/>
                  <a:gd name="T44" fmla="*/ 268 w 360"/>
                  <a:gd name="T45" fmla="*/ 563 h 563"/>
                  <a:gd name="T46" fmla="*/ 311 w 360"/>
                  <a:gd name="T47" fmla="*/ 515 h 563"/>
                  <a:gd name="T48" fmla="*/ 335 w 360"/>
                  <a:gd name="T49" fmla="*/ 467 h 563"/>
                  <a:gd name="T50" fmla="*/ 353 w 360"/>
                  <a:gd name="T51" fmla="*/ 419 h 563"/>
                  <a:gd name="T52" fmla="*/ 360 w 360"/>
                  <a:gd name="T53" fmla="*/ 365 h 563"/>
                  <a:gd name="T54" fmla="*/ 360 w 360"/>
                  <a:gd name="T55" fmla="*/ 365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9" name="Freeform 33"/>
              <p:cNvSpPr>
                <a:spLocks/>
              </p:cNvSpPr>
              <p:nvPr/>
            </p:nvSpPr>
            <p:spPr bwMode="hidden">
              <a:xfrm>
                <a:off x="2318" y="3631"/>
                <a:ext cx="1078" cy="425"/>
              </a:xfrm>
              <a:custGeom>
                <a:avLst/>
                <a:gdLst>
                  <a:gd name="T0" fmla="*/ 1053 w 1078"/>
                  <a:gd name="T1" fmla="*/ 425 h 425"/>
                  <a:gd name="T2" fmla="*/ 1078 w 1078"/>
                  <a:gd name="T3" fmla="*/ 419 h 425"/>
                  <a:gd name="T4" fmla="*/ 1066 w 1078"/>
                  <a:gd name="T5" fmla="*/ 377 h 425"/>
                  <a:gd name="T6" fmla="*/ 1047 w 1078"/>
                  <a:gd name="T7" fmla="*/ 336 h 425"/>
                  <a:gd name="T8" fmla="*/ 986 w 1078"/>
                  <a:gd name="T9" fmla="*/ 252 h 425"/>
                  <a:gd name="T10" fmla="*/ 907 w 1078"/>
                  <a:gd name="T11" fmla="*/ 180 h 425"/>
                  <a:gd name="T12" fmla="*/ 810 w 1078"/>
                  <a:gd name="T13" fmla="*/ 120 h 425"/>
                  <a:gd name="T14" fmla="*/ 694 w 1078"/>
                  <a:gd name="T15" fmla="*/ 72 h 425"/>
                  <a:gd name="T16" fmla="*/ 560 w 1078"/>
                  <a:gd name="T17" fmla="*/ 30 h 425"/>
                  <a:gd name="T18" fmla="*/ 420 w 1078"/>
                  <a:gd name="T19" fmla="*/ 6 h 425"/>
                  <a:gd name="T20" fmla="*/ 268 w 1078"/>
                  <a:gd name="T21" fmla="*/ 0 h 425"/>
                  <a:gd name="T22" fmla="*/ 134 w 1078"/>
                  <a:gd name="T23" fmla="*/ 6 h 425"/>
                  <a:gd name="T24" fmla="*/ 0 w 1078"/>
                  <a:gd name="T25" fmla="*/ 24 h 425"/>
                  <a:gd name="T26" fmla="*/ 12 w 1078"/>
                  <a:gd name="T27" fmla="*/ 36 h 425"/>
                  <a:gd name="T28" fmla="*/ 134 w 1078"/>
                  <a:gd name="T29" fmla="*/ 18 h 425"/>
                  <a:gd name="T30" fmla="*/ 268 w 1078"/>
                  <a:gd name="T31" fmla="*/ 12 h 425"/>
                  <a:gd name="T32" fmla="*/ 420 w 1078"/>
                  <a:gd name="T33" fmla="*/ 18 h 425"/>
                  <a:gd name="T34" fmla="*/ 554 w 1078"/>
                  <a:gd name="T35" fmla="*/ 42 h 425"/>
                  <a:gd name="T36" fmla="*/ 682 w 1078"/>
                  <a:gd name="T37" fmla="*/ 84 h 425"/>
                  <a:gd name="T38" fmla="*/ 798 w 1078"/>
                  <a:gd name="T39" fmla="*/ 132 h 425"/>
                  <a:gd name="T40" fmla="*/ 895 w 1078"/>
                  <a:gd name="T41" fmla="*/ 192 h 425"/>
                  <a:gd name="T42" fmla="*/ 968 w 1078"/>
                  <a:gd name="T43" fmla="*/ 264 h 425"/>
                  <a:gd name="T44" fmla="*/ 999 w 1078"/>
                  <a:gd name="T45" fmla="*/ 300 h 425"/>
                  <a:gd name="T46" fmla="*/ 1023 w 1078"/>
                  <a:gd name="T47" fmla="*/ 342 h 425"/>
                  <a:gd name="T48" fmla="*/ 1041 w 1078"/>
                  <a:gd name="T49" fmla="*/ 383 h 425"/>
                  <a:gd name="T50" fmla="*/ 1053 w 1078"/>
                  <a:gd name="T51" fmla="*/ 425 h 425"/>
                  <a:gd name="T52" fmla="*/ 1053 w 1078"/>
                  <a:gd name="T53"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0" name="Freeform 34"/>
              <p:cNvSpPr>
                <a:spLocks/>
              </p:cNvSpPr>
              <p:nvPr/>
            </p:nvSpPr>
            <p:spPr bwMode="hidden">
              <a:xfrm>
                <a:off x="3304" y="4080"/>
                <a:ext cx="98" cy="234"/>
              </a:xfrm>
              <a:custGeom>
                <a:avLst/>
                <a:gdLst>
                  <a:gd name="T0" fmla="*/ 0 w 98"/>
                  <a:gd name="T1" fmla="*/ 234 h 234"/>
                  <a:gd name="T2" fmla="*/ 25 w 98"/>
                  <a:gd name="T3" fmla="*/ 234 h 234"/>
                  <a:gd name="T4" fmla="*/ 55 w 98"/>
                  <a:gd name="T5" fmla="*/ 186 h 234"/>
                  <a:gd name="T6" fmla="*/ 80 w 98"/>
                  <a:gd name="T7" fmla="*/ 138 h 234"/>
                  <a:gd name="T8" fmla="*/ 92 w 98"/>
                  <a:gd name="T9" fmla="*/ 90 h 234"/>
                  <a:gd name="T10" fmla="*/ 98 w 98"/>
                  <a:gd name="T11" fmla="*/ 36 h 234"/>
                  <a:gd name="T12" fmla="*/ 98 w 98"/>
                  <a:gd name="T13" fmla="*/ 0 h 234"/>
                  <a:gd name="T14" fmla="*/ 74 w 98"/>
                  <a:gd name="T15" fmla="*/ 0 h 234"/>
                  <a:gd name="T16" fmla="*/ 74 w 98"/>
                  <a:gd name="T17" fmla="*/ 36 h 234"/>
                  <a:gd name="T18" fmla="*/ 67 w 98"/>
                  <a:gd name="T19" fmla="*/ 90 h 234"/>
                  <a:gd name="T20" fmla="*/ 55 w 98"/>
                  <a:gd name="T21" fmla="*/ 138 h 234"/>
                  <a:gd name="T22" fmla="*/ 31 w 98"/>
                  <a:gd name="T23" fmla="*/ 186 h 234"/>
                  <a:gd name="T24" fmla="*/ 0 w 98"/>
                  <a:gd name="T25" fmla="*/ 234 h 234"/>
                  <a:gd name="T26" fmla="*/ 0 w 98"/>
                  <a:gd name="T27"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1" name="Freeform 35"/>
              <p:cNvSpPr>
                <a:spLocks/>
              </p:cNvSpPr>
              <p:nvPr/>
            </p:nvSpPr>
            <p:spPr bwMode="hidden">
              <a:xfrm>
                <a:off x="1776" y="3673"/>
                <a:ext cx="481" cy="641"/>
              </a:xfrm>
              <a:custGeom>
                <a:avLst/>
                <a:gdLst>
                  <a:gd name="T0" fmla="*/ 18 w 481"/>
                  <a:gd name="T1" fmla="*/ 443 h 641"/>
                  <a:gd name="T2" fmla="*/ 24 w 481"/>
                  <a:gd name="T3" fmla="*/ 371 h 641"/>
                  <a:gd name="T4" fmla="*/ 55 w 481"/>
                  <a:gd name="T5" fmla="*/ 305 h 641"/>
                  <a:gd name="T6" fmla="*/ 91 w 481"/>
                  <a:gd name="T7" fmla="*/ 246 h 641"/>
                  <a:gd name="T8" fmla="*/ 146 w 481"/>
                  <a:gd name="T9" fmla="*/ 186 h 641"/>
                  <a:gd name="T10" fmla="*/ 213 w 481"/>
                  <a:gd name="T11" fmla="*/ 132 h 641"/>
                  <a:gd name="T12" fmla="*/ 292 w 481"/>
                  <a:gd name="T13" fmla="*/ 84 h 641"/>
                  <a:gd name="T14" fmla="*/ 384 w 481"/>
                  <a:gd name="T15" fmla="*/ 48 h 641"/>
                  <a:gd name="T16" fmla="*/ 481 w 481"/>
                  <a:gd name="T17" fmla="*/ 12 h 641"/>
                  <a:gd name="T18" fmla="*/ 457 w 481"/>
                  <a:gd name="T19" fmla="*/ 0 h 641"/>
                  <a:gd name="T20" fmla="*/ 359 w 481"/>
                  <a:gd name="T21" fmla="*/ 36 h 641"/>
                  <a:gd name="T22" fmla="*/ 274 w 481"/>
                  <a:gd name="T23" fmla="*/ 78 h 641"/>
                  <a:gd name="T24" fmla="*/ 195 w 481"/>
                  <a:gd name="T25" fmla="*/ 126 h 641"/>
                  <a:gd name="T26" fmla="*/ 128 w 481"/>
                  <a:gd name="T27" fmla="*/ 180 h 641"/>
                  <a:gd name="T28" fmla="*/ 73 w 481"/>
                  <a:gd name="T29" fmla="*/ 240 h 641"/>
                  <a:gd name="T30" fmla="*/ 37 w 481"/>
                  <a:gd name="T31" fmla="*/ 305 h 641"/>
                  <a:gd name="T32" fmla="*/ 6 w 481"/>
                  <a:gd name="T33" fmla="*/ 371 h 641"/>
                  <a:gd name="T34" fmla="*/ 0 w 481"/>
                  <a:gd name="T35" fmla="*/ 443 h 641"/>
                  <a:gd name="T36" fmla="*/ 6 w 481"/>
                  <a:gd name="T37" fmla="*/ 497 h 641"/>
                  <a:gd name="T38" fmla="*/ 18 w 481"/>
                  <a:gd name="T39" fmla="*/ 545 h 641"/>
                  <a:gd name="T40" fmla="*/ 43 w 481"/>
                  <a:gd name="T41" fmla="*/ 593 h 641"/>
                  <a:gd name="T42" fmla="*/ 73 w 481"/>
                  <a:gd name="T43" fmla="*/ 641 h 641"/>
                  <a:gd name="T44" fmla="*/ 97 w 481"/>
                  <a:gd name="T45" fmla="*/ 641 h 641"/>
                  <a:gd name="T46" fmla="*/ 67 w 481"/>
                  <a:gd name="T47" fmla="*/ 593 h 641"/>
                  <a:gd name="T48" fmla="*/ 43 w 481"/>
                  <a:gd name="T49" fmla="*/ 545 h 641"/>
                  <a:gd name="T50" fmla="*/ 24 w 481"/>
                  <a:gd name="T51" fmla="*/ 497 h 641"/>
                  <a:gd name="T52" fmla="*/ 18 w 481"/>
                  <a:gd name="T53" fmla="*/ 443 h 641"/>
                  <a:gd name="T54" fmla="*/ 18 w 481"/>
                  <a:gd name="T55" fmla="*/ 44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grpSp>
          <p:nvGrpSpPr>
            <p:cNvPr id="4132" name="Group 36"/>
            <p:cNvGrpSpPr>
              <a:grpSpLocks/>
            </p:cNvGrpSpPr>
            <p:nvPr userDrawn="1"/>
          </p:nvGrpSpPr>
          <p:grpSpPr bwMode="auto">
            <a:xfrm>
              <a:off x="4128" y="3360"/>
              <a:ext cx="1351" cy="821"/>
              <a:chOff x="4128" y="3360"/>
              <a:chExt cx="1351" cy="821"/>
            </a:xfrm>
          </p:grpSpPr>
          <p:sp>
            <p:nvSpPr>
              <p:cNvPr id="4133" name="Freeform 37"/>
              <p:cNvSpPr>
                <a:spLocks noEditPoints="1"/>
              </p:cNvSpPr>
              <p:nvPr/>
            </p:nvSpPr>
            <p:spPr bwMode="hidden">
              <a:xfrm>
                <a:off x="4200" y="3402"/>
                <a:ext cx="1201" cy="731"/>
              </a:xfrm>
              <a:custGeom>
                <a:avLst/>
                <a:gdLst>
                  <a:gd name="T0" fmla="*/ 484 w 1201"/>
                  <a:gd name="T1" fmla="*/ 6 h 731"/>
                  <a:gd name="T2" fmla="*/ 263 w 1201"/>
                  <a:gd name="T3" fmla="*/ 60 h 731"/>
                  <a:gd name="T4" fmla="*/ 101 w 1201"/>
                  <a:gd name="T5" fmla="*/ 162 h 731"/>
                  <a:gd name="T6" fmla="*/ 12 w 1201"/>
                  <a:gd name="T7" fmla="*/ 294 h 731"/>
                  <a:gd name="T8" fmla="*/ 0 w 1201"/>
                  <a:gd name="T9" fmla="*/ 366 h 731"/>
                  <a:gd name="T10" fmla="*/ 12 w 1201"/>
                  <a:gd name="T11" fmla="*/ 437 h 731"/>
                  <a:gd name="T12" fmla="*/ 101 w 1201"/>
                  <a:gd name="T13" fmla="*/ 569 h 731"/>
                  <a:gd name="T14" fmla="*/ 263 w 1201"/>
                  <a:gd name="T15" fmla="*/ 671 h 731"/>
                  <a:gd name="T16" fmla="*/ 484 w 1201"/>
                  <a:gd name="T17" fmla="*/ 725 h 731"/>
                  <a:gd name="T18" fmla="*/ 723 w 1201"/>
                  <a:gd name="T19" fmla="*/ 725 h 731"/>
                  <a:gd name="T20" fmla="*/ 938 w 1201"/>
                  <a:gd name="T21" fmla="*/ 671 h 731"/>
                  <a:gd name="T22" fmla="*/ 1100 w 1201"/>
                  <a:gd name="T23" fmla="*/ 569 h 731"/>
                  <a:gd name="T24" fmla="*/ 1189 w 1201"/>
                  <a:gd name="T25" fmla="*/ 437 h 731"/>
                  <a:gd name="T26" fmla="*/ 1201 w 1201"/>
                  <a:gd name="T27" fmla="*/ 366 h 731"/>
                  <a:gd name="T28" fmla="*/ 1189 w 1201"/>
                  <a:gd name="T29" fmla="*/ 294 h 731"/>
                  <a:gd name="T30" fmla="*/ 1100 w 1201"/>
                  <a:gd name="T31" fmla="*/ 162 h 731"/>
                  <a:gd name="T32" fmla="*/ 938 w 1201"/>
                  <a:gd name="T33" fmla="*/ 60 h 731"/>
                  <a:gd name="T34" fmla="*/ 723 w 1201"/>
                  <a:gd name="T35" fmla="*/ 6 h 731"/>
                  <a:gd name="T36" fmla="*/ 604 w 1201"/>
                  <a:gd name="T37" fmla="*/ 0 h 731"/>
                  <a:gd name="T38" fmla="*/ 490 w 1201"/>
                  <a:gd name="T39" fmla="*/ 701 h 731"/>
                  <a:gd name="T40" fmla="*/ 287 w 1201"/>
                  <a:gd name="T41" fmla="*/ 647 h 731"/>
                  <a:gd name="T42" fmla="*/ 131 w 1201"/>
                  <a:gd name="T43" fmla="*/ 557 h 731"/>
                  <a:gd name="T44" fmla="*/ 48 w 1201"/>
                  <a:gd name="T45" fmla="*/ 437 h 731"/>
                  <a:gd name="T46" fmla="*/ 36 w 1201"/>
                  <a:gd name="T47" fmla="*/ 366 h 731"/>
                  <a:gd name="T48" fmla="*/ 48 w 1201"/>
                  <a:gd name="T49" fmla="*/ 300 h 731"/>
                  <a:gd name="T50" fmla="*/ 131 w 1201"/>
                  <a:gd name="T51" fmla="*/ 174 h 731"/>
                  <a:gd name="T52" fmla="*/ 287 w 1201"/>
                  <a:gd name="T53" fmla="*/ 84 h 731"/>
                  <a:gd name="T54" fmla="*/ 490 w 1201"/>
                  <a:gd name="T55" fmla="*/ 30 h 731"/>
                  <a:gd name="T56" fmla="*/ 717 w 1201"/>
                  <a:gd name="T57" fmla="*/ 30 h 731"/>
                  <a:gd name="T58" fmla="*/ 920 w 1201"/>
                  <a:gd name="T59" fmla="*/ 84 h 731"/>
                  <a:gd name="T60" fmla="*/ 1070 w 1201"/>
                  <a:gd name="T61" fmla="*/ 174 h 731"/>
                  <a:gd name="T62" fmla="*/ 1153 w 1201"/>
                  <a:gd name="T63" fmla="*/ 300 h 731"/>
                  <a:gd name="T64" fmla="*/ 1153 w 1201"/>
                  <a:gd name="T65" fmla="*/ 437 h 731"/>
                  <a:gd name="T66" fmla="*/ 1070 w 1201"/>
                  <a:gd name="T67" fmla="*/ 557 h 731"/>
                  <a:gd name="T68" fmla="*/ 920 w 1201"/>
                  <a:gd name="T69" fmla="*/ 647 h 731"/>
                  <a:gd name="T70" fmla="*/ 717 w 1201"/>
                  <a:gd name="T71" fmla="*/ 701 h 731"/>
                  <a:gd name="T72" fmla="*/ 604 w 1201"/>
                  <a:gd name="T73" fmla="*/ 707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4" name="Freeform 38"/>
              <p:cNvSpPr>
                <a:spLocks/>
              </p:cNvSpPr>
              <p:nvPr/>
            </p:nvSpPr>
            <p:spPr bwMode="hidden">
              <a:xfrm>
                <a:off x="4128" y="3366"/>
                <a:ext cx="544" cy="737"/>
              </a:xfrm>
              <a:custGeom>
                <a:avLst/>
                <a:gdLst>
                  <a:gd name="T0" fmla="*/ 24 w 544"/>
                  <a:gd name="T1" fmla="*/ 402 h 737"/>
                  <a:gd name="T2" fmla="*/ 36 w 544"/>
                  <a:gd name="T3" fmla="*/ 330 h 737"/>
                  <a:gd name="T4" fmla="*/ 66 w 544"/>
                  <a:gd name="T5" fmla="*/ 264 h 737"/>
                  <a:gd name="T6" fmla="*/ 108 w 544"/>
                  <a:gd name="T7" fmla="*/ 204 h 737"/>
                  <a:gd name="T8" fmla="*/ 173 w 544"/>
                  <a:gd name="T9" fmla="*/ 150 h 737"/>
                  <a:gd name="T10" fmla="*/ 251 w 544"/>
                  <a:gd name="T11" fmla="*/ 102 h 737"/>
                  <a:gd name="T12" fmla="*/ 335 w 544"/>
                  <a:gd name="T13" fmla="*/ 60 h 737"/>
                  <a:gd name="T14" fmla="*/ 436 w 544"/>
                  <a:gd name="T15" fmla="*/ 30 h 737"/>
                  <a:gd name="T16" fmla="*/ 544 w 544"/>
                  <a:gd name="T17" fmla="*/ 12 h 737"/>
                  <a:gd name="T18" fmla="*/ 544 w 544"/>
                  <a:gd name="T19" fmla="*/ 0 h 737"/>
                  <a:gd name="T20" fmla="*/ 430 w 544"/>
                  <a:gd name="T21" fmla="*/ 18 h 737"/>
                  <a:gd name="T22" fmla="*/ 329 w 544"/>
                  <a:gd name="T23" fmla="*/ 48 h 737"/>
                  <a:gd name="T24" fmla="*/ 233 w 544"/>
                  <a:gd name="T25" fmla="*/ 90 h 737"/>
                  <a:gd name="T26" fmla="*/ 155 w 544"/>
                  <a:gd name="T27" fmla="*/ 138 h 737"/>
                  <a:gd name="T28" fmla="*/ 90 w 544"/>
                  <a:gd name="T29" fmla="*/ 198 h 737"/>
                  <a:gd name="T30" fmla="*/ 42 w 544"/>
                  <a:gd name="T31" fmla="*/ 258 h 737"/>
                  <a:gd name="T32" fmla="*/ 12 w 544"/>
                  <a:gd name="T33" fmla="*/ 330 h 737"/>
                  <a:gd name="T34" fmla="*/ 0 w 544"/>
                  <a:gd name="T35" fmla="*/ 402 h 737"/>
                  <a:gd name="T36" fmla="*/ 6 w 544"/>
                  <a:gd name="T37" fmla="*/ 455 h 737"/>
                  <a:gd name="T38" fmla="*/ 18 w 544"/>
                  <a:gd name="T39" fmla="*/ 503 h 737"/>
                  <a:gd name="T40" fmla="*/ 42 w 544"/>
                  <a:gd name="T41" fmla="*/ 545 h 737"/>
                  <a:gd name="T42" fmla="*/ 78 w 544"/>
                  <a:gd name="T43" fmla="*/ 593 h 737"/>
                  <a:gd name="T44" fmla="*/ 114 w 544"/>
                  <a:gd name="T45" fmla="*/ 635 h 737"/>
                  <a:gd name="T46" fmla="*/ 161 w 544"/>
                  <a:gd name="T47" fmla="*/ 671 h 737"/>
                  <a:gd name="T48" fmla="*/ 221 w 544"/>
                  <a:gd name="T49" fmla="*/ 707 h 737"/>
                  <a:gd name="T50" fmla="*/ 281 w 544"/>
                  <a:gd name="T51" fmla="*/ 737 h 737"/>
                  <a:gd name="T52" fmla="*/ 323 w 544"/>
                  <a:gd name="T53" fmla="*/ 737 h 737"/>
                  <a:gd name="T54" fmla="*/ 257 w 544"/>
                  <a:gd name="T55" fmla="*/ 707 h 737"/>
                  <a:gd name="T56" fmla="*/ 203 w 544"/>
                  <a:gd name="T57" fmla="*/ 671 h 737"/>
                  <a:gd name="T58" fmla="*/ 149 w 544"/>
                  <a:gd name="T59" fmla="*/ 635 h 737"/>
                  <a:gd name="T60" fmla="*/ 108 w 544"/>
                  <a:gd name="T61" fmla="*/ 593 h 737"/>
                  <a:gd name="T62" fmla="*/ 72 w 544"/>
                  <a:gd name="T63" fmla="*/ 551 h 737"/>
                  <a:gd name="T64" fmla="*/ 48 w 544"/>
                  <a:gd name="T65" fmla="*/ 503 h 737"/>
                  <a:gd name="T66" fmla="*/ 30 w 544"/>
                  <a:gd name="T67" fmla="*/ 455 h 737"/>
                  <a:gd name="T68" fmla="*/ 24 w 544"/>
                  <a:gd name="T69" fmla="*/ 402 h 737"/>
                  <a:gd name="T70" fmla="*/ 24 w 544"/>
                  <a:gd name="T71" fmla="*/ 402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5" name="Freeform 39"/>
              <p:cNvSpPr>
                <a:spLocks/>
              </p:cNvSpPr>
              <p:nvPr/>
            </p:nvSpPr>
            <p:spPr bwMode="hidden">
              <a:xfrm>
                <a:off x="4792" y="3360"/>
                <a:ext cx="609" cy="252"/>
              </a:xfrm>
              <a:custGeom>
                <a:avLst/>
                <a:gdLst>
                  <a:gd name="T0" fmla="*/ 12 w 609"/>
                  <a:gd name="T1" fmla="*/ 12 h 252"/>
                  <a:gd name="T2" fmla="*/ 113 w 609"/>
                  <a:gd name="T3" fmla="*/ 18 h 252"/>
                  <a:gd name="T4" fmla="*/ 203 w 609"/>
                  <a:gd name="T5" fmla="*/ 30 h 252"/>
                  <a:gd name="T6" fmla="*/ 292 w 609"/>
                  <a:gd name="T7" fmla="*/ 48 h 252"/>
                  <a:gd name="T8" fmla="*/ 376 w 609"/>
                  <a:gd name="T9" fmla="*/ 78 h 252"/>
                  <a:gd name="T10" fmla="*/ 448 w 609"/>
                  <a:gd name="T11" fmla="*/ 114 h 252"/>
                  <a:gd name="T12" fmla="*/ 514 w 609"/>
                  <a:gd name="T13" fmla="*/ 156 h 252"/>
                  <a:gd name="T14" fmla="*/ 567 w 609"/>
                  <a:gd name="T15" fmla="*/ 198 h 252"/>
                  <a:gd name="T16" fmla="*/ 609 w 609"/>
                  <a:gd name="T17" fmla="*/ 252 h 252"/>
                  <a:gd name="T18" fmla="*/ 609 w 609"/>
                  <a:gd name="T19" fmla="*/ 216 h 252"/>
                  <a:gd name="T20" fmla="*/ 561 w 609"/>
                  <a:gd name="T21" fmla="*/ 168 h 252"/>
                  <a:gd name="T22" fmla="*/ 502 w 609"/>
                  <a:gd name="T23" fmla="*/ 126 h 252"/>
                  <a:gd name="T24" fmla="*/ 436 w 609"/>
                  <a:gd name="T25" fmla="*/ 90 h 252"/>
                  <a:gd name="T26" fmla="*/ 364 w 609"/>
                  <a:gd name="T27" fmla="*/ 60 h 252"/>
                  <a:gd name="T28" fmla="*/ 286 w 609"/>
                  <a:gd name="T29" fmla="*/ 36 h 252"/>
                  <a:gd name="T30" fmla="*/ 197 w 609"/>
                  <a:gd name="T31" fmla="*/ 18 h 252"/>
                  <a:gd name="T32" fmla="*/ 107 w 609"/>
                  <a:gd name="T33" fmla="*/ 6 h 252"/>
                  <a:gd name="T34" fmla="*/ 12 w 609"/>
                  <a:gd name="T35" fmla="*/ 0 h 252"/>
                  <a:gd name="T36" fmla="*/ 6 w 609"/>
                  <a:gd name="T37" fmla="*/ 0 h 252"/>
                  <a:gd name="T38" fmla="*/ 0 w 609"/>
                  <a:gd name="T39" fmla="*/ 0 h 252"/>
                  <a:gd name="T40" fmla="*/ 0 w 609"/>
                  <a:gd name="T41" fmla="*/ 12 h 252"/>
                  <a:gd name="T42" fmla="*/ 6 w 609"/>
                  <a:gd name="T43" fmla="*/ 12 h 252"/>
                  <a:gd name="T44" fmla="*/ 12 w 609"/>
                  <a:gd name="T45" fmla="*/ 12 h 252"/>
                  <a:gd name="T46" fmla="*/ 12 w 609"/>
                  <a:gd name="T47" fmla="*/ 1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6" name="Freeform 40"/>
              <p:cNvSpPr>
                <a:spLocks/>
              </p:cNvSpPr>
              <p:nvPr/>
            </p:nvSpPr>
            <p:spPr bwMode="hidden">
              <a:xfrm>
                <a:off x="5246" y="4007"/>
                <a:ext cx="72" cy="54"/>
              </a:xfrm>
              <a:custGeom>
                <a:avLst/>
                <a:gdLst>
                  <a:gd name="T0" fmla="*/ 72 w 72"/>
                  <a:gd name="T1" fmla="*/ 0 h 54"/>
                  <a:gd name="T2" fmla="*/ 36 w 72"/>
                  <a:gd name="T3" fmla="*/ 30 h 54"/>
                  <a:gd name="T4" fmla="*/ 0 w 72"/>
                  <a:gd name="T5" fmla="*/ 54 h 54"/>
                  <a:gd name="T6" fmla="*/ 36 w 72"/>
                  <a:gd name="T7" fmla="*/ 54 h 54"/>
                  <a:gd name="T8" fmla="*/ 54 w 72"/>
                  <a:gd name="T9" fmla="*/ 42 h 54"/>
                  <a:gd name="T10" fmla="*/ 72 w 72"/>
                  <a:gd name="T11" fmla="*/ 24 h 54"/>
                  <a:gd name="T12" fmla="*/ 72 w 72"/>
                  <a:gd name="T13" fmla="*/ 24 h 54"/>
                  <a:gd name="T14" fmla="*/ 72 w 72"/>
                  <a:gd name="T15" fmla="*/ 0 h 54"/>
                  <a:gd name="T16" fmla="*/ 72 w 72"/>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7" name="Freeform 41"/>
              <p:cNvSpPr>
                <a:spLocks/>
              </p:cNvSpPr>
              <p:nvPr/>
            </p:nvSpPr>
            <p:spPr bwMode="hidden">
              <a:xfrm>
                <a:off x="4505" y="4073"/>
                <a:ext cx="705" cy="108"/>
              </a:xfrm>
              <a:custGeom>
                <a:avLst/>
                <a:gdLst>
                  <a:gd name="T0" fmla="*/ 299 w 705"/>
                  <a:gd name="T1" fmla="*/ 90 h 108"/>
                  <a:gd name="T2" fmla="*/ 221 w 705"/>
                  <a:gd name="T3" fmla="*/ 90 h 108"/>
                  <a:gd name="T4" fmla="*/ 143 w 705"/>
                  <a:gd name="T5" fmla="*/ 78 h 108"/>
                  <a:gd name="T6" fmla="*/ 0 w 705"/>
                  <a:gd name="T7" fmla="*/ 48 h 108"/>
                  <a:gd name="T8" fmla="*/ 0 w 705"/>
                  <a:gd name="T9" fmla="*/ 66 h 108"/>
                  <a:gd name="T10" fmla="*/ 143 w 705"/>
                  <a:gd name="T11" fmla="*/ 96 h 108"/>
                  <a:gd name="T12" fmla="*/ 221 w 705"/>
                  <a:gd name="T13" fmla="*/ 108 h 108"/>
                  <a:gd name="T14" fmla="*/ 299 w 705"/>
                  <a:gd name="T15" fmla="*/ 108 h 108"/>
                  <a:gd name="T16" fmla="*/ 412 w 705"/>
                  <a:gd name="T17" fmla="*/ 102 h 108"/>
                  <a:gd name="T18" fmla="*/ 520 w 705"/>
                  <a:gd name="T19" fmla="*/ 84 h 108"/>
                  <a:gd name="T20" fmla="*/ 615 w 705"/>
                  <a:gd name="T21" fmla="*/ 60 h 108"/>
                  <a:gd name="T22" fmla="*/ 705 w 705"/>
                  <a:gd name="T23" fmla="*/ 24 h 108"/>
                  <a:gd name="T24" fmla="*/ 705 w 705"/>
                  <a:gd name="T25" fmla="*/ 0 h 108"/>
                  <a:gd name="T26" fmla="*/ 615 w 705"/>
                  <a:gd name="T27" fmla="*/ 42 h 108"/>
                  <a:gd name="T28" fmla="*/ 520 w 705"/>
                  <a:gd name="T29" fmla="*/ 66 h 108"/>
                  <a:gd name="T30" fmla="*/ 412 w 705"/>
                  <a:gd name="T31" fmla="*/ 84 h 108"/>
                  <a:gd name="T32" fmla="*/ 299 w 705"/>
                  <a:gd name="T33" fmla="*/ 90 h 108"/>
                  <a:gd name="T34" fmla="*/ 299 w 705"/>
                  <a:gd name="T35" fmla="*/ 9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8" name="Freeform 42"/>
              <p:cNvSpPr>
                <a:spLocks/>
              </p:cNvSpPr>
              <p:nvPr/>
            </p:nvSpPr>
            <p:spPr bwMode="hidden">
              <a:xfrm>
                <a:off x="5336" y="3654"/>
                <a:ext cx="143" cy="341"/>
              </a:xfrm>
              <a:custGeom>
                <a:avLst/>
                <a:gdLst>
                  <a:gd name="T0" fmla="*/ 119 w 143"/>
                  <a:gd name="T1" fmla="*/ 114 h 341"/>
                  <a:gd name="T2" fmla="*/ 113 w 143"/>
                  <a:gd name="T3" fmla="*/ 173 h 341"/>
                  <a:gd name="T4" fmla="*/ 89 w 143"/>
                  <a:gd name="T5" fmla="*/ 239 h 341"/>
                  <a:gd name="T6" fmla="*/ 47 w 143"/>
                  <a:gd name="T7" fmla="*/ 293 h 341"/>
                  <a:gd name="T8" fmla="*/ 0 w 143"/>
                  <a:gd name="T9" fmla="*/ 341 h 341"/>
                  <a:gd name="T10" fmla="*/ 29 w 143"/>
                  <a:gd name="T11" fmla="*/ 341 h 341"/>
                  <a:gd name="T12" fmla="*/ 77 w 143"/>
                  <a:gd name="T13" fmla="*/ 287 h 341"/>
                  <a:gd name="T14" fmla="*/ 113 w 143"/>
                  <a:gd name="T15" fmla="*/ 233 h 341"/>
                  <a:gd name="T16" fmla="*/ 137 w 143"/>
                  <a:gd name="T17" fmla="*/ 173 h 341"/>
                  <a:gd name="T18" fmla="*/ 143 w 143"/>
                  <a:gd name="T19" fmla="*/ 114 h 341"/>
                  <a:gd name="T20" fmla="*/ 137 w 143"/>
                  <a:gd name="T21" fmla="*/ 60 h 341"/>
                  <a:gd name="T22" fmla="*/ 119 w 143"/>
                  <a:gd name="T23" fmla="*/ 0 h 341"/>
                  <a:gd name="T24" fmla="*/ 89 w 143"/>
                  <a:gd name="T25" fmla="*/ 0 h 341"/>
                  <a:gd name="T26" fmla="*/ 113 w 143"/>
                  <a:gd name="T27" fmla="*/ 60 h 341"/>
                  <a:gd name="T28" fmla="*/ 119 w 143"/>
                  <a:gd name="T29" fmla="*/ 114 h 341"/>
                  <a:gd name="T30" fmla="*/ 119 w 143"/>
                  <a:gd name="T31" fmla="*/ 114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9" name="Freeform 43"/>
              <p:cNvSpPr>
                <a:spLocks/>
              </p:cNvSpPr>
              <p:nvPr/>
            </p:nvSpPr>
            <p:spPr bwMode="hidden">
              <a:xfrm>
                <a:off x="5061" y="3624"/>
                <a:ext cx="83" cy="90"/>
              </a:xfrm>
              <a:custGeom>
                <a:avLst/>
                <a:gdLst>
                  <a:gd name="T0" fmla="*/ 59 w 83"/>
                  <a:gd name="T1" fmla="*/ 90 h 90"/>
                  <a:gd name="T2" fmla="*/ 83 w 83"/>
                  <a:gd name="T3" fmla="*/ 84 h 90"/>
                  <a:gd name="T4" fmla="*/ 71 w 83"/>
                  <a:gd name="T5" fmla="*/ 60 h 90"/>
                  <a:gd name="T6" fmla="*/ 53 w 83"/>
                  <a:gd name="T7" fmla="*/ 42 h 90"/>
                  <a:gd name="T8" fmla="*/ 6 w 83"/>
                  <a:gd name="T9" fmla="*/ 0 h 90"/>
                  <a:gd name="T10" fmla="*/ 0 w 83"/>
                  <a:gd name="T11" fmla="*/ 18 h 90"/>
                  <a:gd name="T12" fmla="*/ 35 w 83"/>
                  <a:gd name="T13" fmla="*/ 48 h 90"/>
                  <a:gd name="T14" fmla="*/ 59 w 83"/>
                  <a:gd name="T15" fmla="*/ 90 h 90"/>
                  <a:gd name="T16" fmla="*/ 59 w 83"/>
                  <a:gd name="T1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40" name="Freeform 44"/>
              <p:cNvSpPr>
                <a:spLocks/>
              </p:cNvSpPr>
              <p:nvPr/>
            </p:nvSpPr>
            <p:spPr bwMode="hidden">
              <a:xfrm>
                <a:off x="4445" y="3552"/>
                <a:ext cx="717" cy="431"/>
              </a:xfrm>
              <a:custGeom>
                <a:avLst/>
                <a:gdLst>
                  <a:gd name="T0" fmla="*/ 693 w 717"/>
                  <a:gd name="T1" fmla="*/ 216 h 431"/>
                  <a:gd name="T2" fmla="*/ 687 w 717"/>
                  <a:gd name="T3" fmla="*/ 257 h 431"/>
                  <a:gd name="T4" fmla="*/ 669 w 717"/>
                  <a:gd name="T5" fmla="*/ 293 h 431"/>
                  <a:gd name="T6" fmla="*/ 633 w 717"/>
                  <a:gd name="T7" fmla="*/ 329 h 431"/>
                  <a:gd name="T8" fmla="*/ 598 w 717"/>
                  <a:gd name="T9" fmla="*/ 359 h 431"/>
                  <a:gd name="T10" fmla="*/ 544 w 717"/>
                  <a:gd name="T11" fmla="*/ 383 h 431"/>
                  <a:gd name="T12" fmla="*/ 490 w 717"/>
                  <a:gd name="T13" fmla="*/ 401 h 431"/>
                  <a:gd name="T14" fmla="*/ 424 w 717"/>
                  <a:gd name="T15" fmla="*/ 413 h 431"/>
                  <a:gd name="T16" fmla="*/ 359 w 717"/>
                  <a:gd name="T17" fmla="*/ 419 h 431"/>
                  <a:gd name="T18" fmla="*/ 293 w 717"/>
                  <a:gd name="T19" fmla="*/ 413 h 431"/>
                  <a:gd name="T20" fmla="*/ 227 w 717"/>
                  <a:gd name="T21" fmla="*/ 401 h 431"/>
                  <a:gd name="T22" fmla="*/ 173 w 717"/>
                  <a:gd name="T23" fmla="*/ 383 h 431"/>
                  <a:gd name="T24" fmla="*/ 119 w 717"/>
                  <a:gd name="T25" fmla="*/ 359 h 431"/>
                  <a:gd name="T26" fmla="*/ 84 w 717"/>
                  <a:gd name="T27" fmla="*/ 329 h 431"/>
                  <a:gd name="T28" fmla="*/ 48 w 717"/>
                  <a:gd name="T29" fmla="*/ 293 h 431"/>
                  <a:gd name="T30" fmla="*/ 30 w 717"/>
                  <a:gd name="T31" fmla="*/ 257 h 431"/>
                  <a:gd name="T32" fmla="*/ 24 w 717"/>
                  <a:gd name="T33" fmla="*/ 216 h 431"/>
                  <a:gd name="T34" fmla="*/ 30 w 717"/>
                  <a:gd name="T35" fmla="*/ 174 h 431"/>
                  <a:gd name="T36" fmla="*/ 48 w 717"/>
                  <a:gd name="T37" fmla="*/ 138 h 431"/>
                  <a:gd name="T38" fmla="*/ 84 w 717"/>
                  <a:gd name="T39" fmla="*/ 102 h 431"/>
                  <a:gd name="T40" fmla="*/ 119 w 717"/>
                  <a:gd name="T41" fmla="*/ 72 h 431"/>
                  <a:gd name="T42" fmla="*/ 173 w 717"/>
                  <a:gd name="T43" fmla="*/ 48 h 431"/>
                  <a:gd name="T44" fmla="*/ 227 w 717"/>
                  <a:gd name="T45" fmla="*/ 30 h 431"/>
                  <a:gd name="T46" fmla="*/ 293 w 717"/>
                  <a:gd name="T47" fmla="*/ 18 h 431"/>
                  <a:gd name="T48" fmla="*/ 359 w 717"/>
                  <a:gd name="T49" fmla="*/ 12 h 431"/>
                  <a:gd name="T50" fmla="*/ 418 w 717"/>
                  <a:gd name="T51" fmla="*/ 18 h 431"/>
                  <a:gd name="T52" fmla="*/ 478 w 717"/>
                  <a:gd name="T53" fmla="*/ 30 h 431"/>
                  <a:gd name="T54" fmla="*/ 532 w 717"/>
                  <a:gd name="T55" fmla="*/ 48 h 431"/>
                  <a:gd name="T56" fmla="*/ 580 w 717"/>
                  <a:gd name="T57" fmla="*/ 66 h 431"/>
                  <a:gd name="T58" fmla="*/ 586 w 717"/>
                  <a:gd name="T59" fmla="*/ 48 h 431"/>
                  <a:gd name="T60" fmla="*/ 478 w 717"/>
                  <a:gd name="T61" fmla="*/ 12 h 431"/>
                  <a:gd name="T62" fmla="*/ 418 w 717"/>
                  <a:gd name="T63" fmla="*/ 6 h 431"/>
                  <a:gd name="T64" fmla="*/ 359 w 717"/>
                  <a:gd name="T65" fmla="*/ 0 h 431"/>
                  <a:gd name="T66" fmla="*/ 287 w 717"/>
                  <a:gd name="T67" fmla="*/ 6 h 431"/>
                  <a:gd name="T68" fmla="*/ 221 w 717"/>
                  <a:gd name="T69" fmla="*/ 18 h 431"/>
                  <a:gd name="T70" fmla="*/ 161 w 717"/>
                  <a:gd name="T71" fmla="*/ 36 h 431"/>
                  <a:gd name="T72" fmla="*/ 107 w 717"/>
                  <a:gd name="T73" fmla="*/ 66 h 431"/>
                  <a:gd name="T74" fmla="*/ 60 w 717"/>
                  <a:gd name="T75" fmla="*/ 96 h 431"/>
                  <a:gd name="T76" fmla="*/ 30 w 717"/>
                  <a:gd name="T77" fmla="*/ 132 h 431"/>
                  <a:gd name="T78" fmla="*/ 6 w 717"/>
                  <a:gd name="T79" fmla="*/ 174 h 431"/>
                  <a:gd name="T80" fmla="*/ 0 w 717"/>
                  <a:gd name="T81" fmla="*/ 216 h 431"/>
                  <a:gd name="T82" fmla="*/ 6 w 717"/>
                  <a:gd name="T83" fmla="*/ 257 h 431"/>
                  <a:gd name="T84" fmla="*/ 30 w 717"/>
                  <a:gd name="T85" fmla="*/ 299 h 431"/>
                  <a:gd name="T86" fmla="*/ 60 w 717"/>
                  <a:gd name="T87" fmla="*/ 335 h 431"/>
                  <a:gd name="T88" fmla="*/ 107 w 717"/>
                  <a:gd name="T89" fmla="*/ 371 h 431"/>
                  <a:gd name="T90" fmla="*/ 161 w 717"/>
                  <a:gd name="T91" fmla="*/ 395 h 431"/>
                  <a:gd name="T92" fmla="*/ 221 w 717"/>
                  <a:gd name="T93" fmla="*/ 413 h 431"/>
                  <a:gd name="T94" fmla="*/ 287 w 717"/>
                  <a:gd name="T95" fmla="*/ 425 h 431"/>
                  <a:gd name="T96" fmla="*/ 359 w 717"/>
                  <a:gd name="T97" fmla="*/ 431 h 431"/>
                  <a:gd name="T98" fmla="*/ 430 w 717"/>
                  <a:gd name="T99" fmla="*/ 425 h 431"/>
                  <a:gd name="T100" fmla="*/ 496 w 717"/>
                  <a:gd name="T101" fmla="*/ 413 h 431"/>
                  <a:gd name="T102" fmla="*/ 562 w 717"/>
                  <a:gd name="T103" fmla="*/ 395 h 431"/>
                  <a:gd name="T104" fmla="*/ 610 w 717"/>
                  <a:gd name="T105" fmla="*/ 371 h 431"/>
                  <a:gd name="T106" fmla="*/ 657 w 717"/>
                  <a:gd name="T107" fmla="*/ 335 h 431"/>
                  <a:gd name="T108" fmla="*/ 687 w 717"/>
                  <a:gd name="T109" fmla="*/ 299 h 431"/>
                  <a:gd name="T110" fmla="*/ 711 w 717"/>
                  <a:gd name="T111" fmla="*/ 257 h 431"/>
                  <a:gd name="T112" fmla="*/ 717 w 717"/>
                  <a:gd name="T113" fmla="*/ 216 h 431"/>
                  <a:gd name="T114" fmla="*/ 717 w 717"/>
                  <a:gd name="T115" fmla="*/ 204 h 431"/>
                  <a:gd name="T116" fmla="*/ 711 w 717"/>
                  <a:gd name="T117" fmla="*/ 192 h 431"/>
                  <a:gd name="T118" fmla="*/ 687 w 717"/>
                  <a:gd name="T119" fmla="*/ 198 h 431"/>
                  <a:gd name="T120" fmla="*/ 693 w 717"/>
                  <a:gd name="T121" fmla="*/ 210 h 431"/>
                  <a:gd name="T122" fmla="*/ 693 w 717"/>
                  <a:gd name="T123" fmla="*/ 216 h 431"/>
                  <a:gd name="T124" fmla="*/ 693 w 717"/>
                  <a:gd name="T125" fmla="*/ 216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41" name="Freeform 45"/>
              <p:cNvSpPr>
                <a:spLocks/>
              </p:cNvSpPr>
              <p:nvPr/>
            </p:nvSpPr>
            <p:spPr bwMode="hidden">
              <a:xfrm>
                <a:off x="4349" y="3510"/>
                <a:ext cx="909" cy="533"/>
              </a:xfrm>
              <a:custGeom>
                <a:avLst/>
                <a:gdLst>
                  <a:gd name="T0" fmla="*/ 616 w 909"/>
                  <a:gd name="T1" fmla="*/ 0 h 533"/>
                  <a:gd name="T2" fmla="*/ 616 w 909"/>
                  <a:gd name="T3" fmla="*/ 18 h 533"/>
                  <a:gd name="T4" fmla="*/ 724 w 909"/>
                  <a:gd name="T5" fmla="*/ 60 h 533"/>
                  <a:gd name="T6" fmla="*/ 765 w 909"/>
                  <a:gd name="T7" fmla="*/ 84 h 533"/>
                  <a:gd name="T8" fmla="*/ 807 w 909"/>
                  <a:gd name="T9" fmla="*/ 114 h 533"/>
                  <a:gd name="T10" fmla="*/ 837 w 909"/>
                  <a:gd name="T11" fmla="*/ 144 h 533"/>
                  <a:gd name="T12" fmla="*/ 861 w 909"/>
                  <a:gd name="T13" fmla="*/ 180 h 533"/>
                  <a:gd name="T14" fmla="*/ 873 w 909"/>
                  <a:gd name="T15" fmla="*/ 216 h 533"/>
                  <a:gd name="T16" fmla="*/ 879 w 909"/>
                  <a:gd name="T17" fmla="*/ 258 h 533"/>
                  <a:gd name="T18" fmla="*/ 873 w 909"/>
                  <a:gd name="T19" fmla="*/ 311 h 533"/>
                  <a:gd name="T20" fmla="*/ 843 w 909"/>
                  <a:gd name="T21" fmla="*/ 359 h 533"/>
                  <a:gd name="T22" fmla="*/ 807 w 909"/>
                  <a:gd name="T23" fmla="*/ 401 h 533"/>
                  <a:gd name="T24" fmla="*/ 753 w 909"/>
                  <a:gd name="T25" fmla="*/ 443 h 533"/>
                  <a:gd name="T26" fmla="*/ 694 w 909"/>
                  <a:gd name="T27" fmla="*/ 473 h 533"/>
                  <a:gd name="T28" fmla="*/ 622 w 909"/>
                  <a:gd name="T29" fmla="*/ 497 h 533"/>
                  <a:gd name="T30" fmla="*/ 538 w 909"/>
                  <a:gd name="T31" fmla="*/ 509 h 533"/>
                  <a:gd name="T32" fmla="*/ 455 w 909"/>
                  <a:gd name="T33" fmla="*/ 515 h 533"/>
                  <a:gd name="T34" fmla="*/ 371 w 909"/>
                  <a:gd name="T35" fmla="*/ 509 h 533"/>
                  <a:gd name="T36" fmla="*/ 287 w 909"/>
                  <a:gd name="T37" fmla="*/ 497 h 533"/>
                  <a:gd name="T38" fmla="*/ 215 w 909"/>
                  <a:gd name="T39" fmla="*/ 473 h 533"/>
                  <a:gd name="T40" fmla="*/ 156 w 909"/>
                  <a:gd name="T41" fmla="*/ 443 h 533"/>
                  <a:gd name="T42" fmla="*/ 102 w 909"/>
                  <a:gd name="T43" fmla="*/ 401 h 533"/>
                  <a:gd name="T44" fmla="*/ 66 w 909"/>
                  <a:gd name="T45" fmla="*/ 359 h 533"/>
                  <a:gd name="T46" fmla="*/ 36 w 909"/>
                  <a:gd name="T47" fmla="*/ 311 h 533"/>
                  <a:gd name="T48" fmla="*/ 30 w 909"/>
                  <a:gd name="T49" fmla="*/ 258 h 533"/>
                  <a:gd name="T50" fmla="*/ 36 w 909"/>
                  <a:gd name="T51" fmla="*/ 222 h 533"/>
                  <a:gd name="T52" fmla="*/ 48 w 909"/>
                  <a:gd name="T53" fmla="*/ 186 h 533"/>
                  <a:gd name="T54" fmla="*/ 66 w 909"/>
                  <a:gd name="T55" fmla="*/ 156 h 533"/>
                  <a:gd name="T56" fmla="*/ 90 w 909"/>
                  <a:gd name="T57" fmla="*/ 126 h 533"/>
                  <a:gd name="T58" fmla="*/ 66 w 909"/>
                  <a:gd name="T59" fmla="*/ 114 h 533"/>
                  <a:gd name="T60" fmla="*/ 36 w 909"/>
                  <a:gd name="T61" fmla="*/ 144 h 533"/>
                  <a:gd name="T62" fmla="*/ 18 w 909"/>
                  <a:gd name="T63" fmla="*/ 180 h 533"/>
                  <a:gd name="T64" fmla="*/ 6 w 909"/>
                  <a:gd name="T65" fmla="*/ 216 h 533"/>
                  <a:gd name="T66" fmla="*/ 0 w 909"/>
                  <a:gd name="T67" fmla="*/ 258 h 533"/>
                  <a:gd name="T68" fmla="*/ 12 w 909"/>
                  <a:gd name="T69" fmla="*/ 311 h 533"/>
                  <a:gd name="T70" fmla="*/ 36 w 909"/>
                  <a:gd name="T71" fmla="*/ 365 h 533"/>
                  <a:gd name="T72" fmla="*/ 78 w 909"/>
                  <a:gd name="T73" fmla="*/ 413 h 533"/>
                  <a:gd name="T74" fmla="*/ 132 w 909"/>
                  <a:gd name="T75" fmla="*/ 449 h 533"/>
                  <a:gd name="T76" fmla="*/ 203 w 909"/>
                  <a:gd name="T77" fmla="*/ 485 h 533"/>
                  <a:gd name="T78" fmla="*/ 275 w 909"/>
                  <a:gd name="T79" fmla="*/ 509 h 533"/>
                  <a:gd name="T80" fmla="*/ 365 w 909"/>
                  <a:gd name="T81" fmla="*/ 527 h 533"/>
                  <a:gd name="T82" fmla="*/ 455 w 909"/>
                  <a:gd name="T83" fmla="*/ 533 h 533"/>
                  <a:gd name="T84" fmla="*/ 544 w 909"/>
                  <a:gd name="T85" fmla="*/ 527 h 533"/>
                  <a:gd name="T86" fmla="*/ 634 w 909"/>
                  <a:gd name="T87" fmla="*/ 509 h 533"/>
                  <a:gd name="T88" fmla="*/ 712 w 909"/>
                  <a:gd name="T89" fmla="*/ 485 h 533"/>
                  <a:gd name="T90" fmla="*/ 777 w 909"/>
                  <a:gd name="T91" fmla="*/ 449 h 533"/>
                  <a:gd name="T92" fmla="*/ 831 w 909"/>
                  <a:gd name="T93" fmla="*/ 413 h 533"/>
                  <a:gd name="T94" fmla="*/ 873 w 909"/>
                  <a:gd name="T95" fmla="*/ 365 h 533"/>
                  <a:gd name="T96" fmla="*/ 897 w 909"/>
                  <a:gd name="T97" fmla="*/ 311 h 533"/>
                  <a:gd name="T98" fmla="*/ 909 w 909"/>
                  <a:gd name="T99" fmla="*/ 258 h 533"/>
                  <a:gd name="T100" fmla="*/ 903 w 909"/>
                  <a:gd name="T101" fmla="*/ 216 h 533"/>
                  <a:gd name="T102" fmla="*/ 885 w 909"/>
                  <a:gd name="T103" fmla="*/ 174 h 533"/>
                  <a:gd name="T104" fmla="*/ 861 w 909"/>
                  <a:gd name="T105" fmla="*/ 132 h 533"/>
                  <a:gd name="T106" fmla="*/ 825 w 909"/>
                  <a:gd name="T107" fmla="*/ 102 h 533"/>
                  <a:gd name="T108" fmla="*/ 783 w 909"/>
                  <a:gd name="T109" fmla="*/ 66 h 533"/>
                  <a:gd name="T110" fmla="*/ 735 w 909"/>
                  <a:gd name="T111" fmla="*/ 42 h 533"/>
                  <a:gd name="T112" fmla="*/ 616 w 909"/>
                  <a:gd name="T113" fmla="*/ 0 h 533"/>
                  <a:gd name="T114" fmla="*/ 616 w 909"/>
                  <a:gd name="T115" fmla="*/ 0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42" name="Freeform 46"/>
              <p:cNvSpPr>
                <a:spLocks/>
              </p:cNvSpPr>
              <p:nvPr/>
            </p:nvSpPr>
            <p:spPr bwMode="hidden">
              <a:xfrm>
                <a:off x="4564" y="3492"/>
                <a:ext cx="365" cy="66"/>
              </a:xfrm>
              <a:custGeom>
                <a:avLst/>
                <a:gdLst>
                  <a:gd name="T0" fmla="*/ 240 w 365"/>
                  <a:gd name="T1" fmla="*/ 18 h 66"/>
                  <a:gd name="T2" fmla="*/ 299 w 365"/>
                  <a:gd name="T3" fmla="*/ 24 h 66"/>
                  <a:gd name="T4" fmla="*/ 359 w 365"/>
                  <a:gd name="T5" fmla="*/ 30 h 66"/>
                  <a:gd name="T6" fmla="*/ 365 w 365"/>
                  <a:gd name="T7" fmla="*/ 12 h 66"/>
                  <a:gd name="T8" fmla="*/ 305 w 365"/>
                  <a:gd name="T9" fmla="*/ 6 h 66"/>
                  <a:gd name="T10" fmla="*/ 240 w 365"/>
                  <a:gd name="T11" fmla="*/ 0 h 66"/>
                  <a:gd name="T12" fmla="*/ 174 w 365"/>
                  <a:gd name="T13" fmla="*/ 6 h 66"/>
                  <a:gd name="T14" fmla="*/ 114 w 365"/>
                  <a:gd name="T15" fmla="*/ 12 h 66"/>
                  <a:gd name="T16" fmla="*/ 0 w 365"/>
                  <a:gd name="T17" fmla="*/ 42 h 66"/>
                  <a:gd name="T18" fmla="*/ 0 w 365"/>
                  <a:gd name="T19" fmla="*/ 66 h 66"/>
                  <a:gd name="T20" fmla="*/ 54 w 365"/>
                  <a:gd name="T21" fmla="*/ 48 h 66"/>
                  <a:gd name="T22" fmla="*/ 114 w 365"/>
                  <a:gd name="T23" fmla="*/ 30 h 66"/>
                  <a:gd name="T24" fmla="*/ 174 w 365"/>
                  <a:gd name="T25" fmla="*/ 24 h 66"/>
                  <a:gd name="T26" fmla="*/ 240 w 365"/>
                  <a:gd name="T27" fmla="*/ 18 h 66"/>
                  <a:gd name="T28" fmla="*/ 240 w 365"/>
                  <a:gd name="T29" fmla="*/ 1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43" name="Freeform 47"/>
              <p:cNvSpPr>
                <a:spLocks/>
              </p:cNvSpPr>
              <p:nvPr/>
            </p:nvSpPr>
            <p:spPr bwMode="hidden">
              <a:xfrm>
                <a:off x="4463" y="3558"/>
                <a:ext cx="66" cy="48"/>
              </a:xfrm>
              <a:custGeom>
                <a:avLst/>
                <a:gdLst>
                  <a:gd name="T0" fmla="*/ 66 w 66"/>
                  <a:gd name="T1" fmla="*/ 18 h 48"/>
                  <a:gd name="T2" fmla="*/ 48 w 66"/>
                  <a:gd name="T3" fmla="*/ 0 h 48"/>
                  <a:gd name="T4" fmla="*/ 24 w 66"/>
                  <a:gd name="T5" fmla="*/ 12 h 48"/>
                  <a:gd name="T6" fmla="*/ 0 w 66"/>
                  <a:gd name="T7" fmla="*/ 30 h 48"/>
                  <a:gd name="T8" fmla="*/ 12 w 66"/>
                  <a:gd name="T9" fmla="*/ 48 h 48"/>
                  <a:gd name="T10" fmla="*/ 42 w 66"/>
                  <a:gd name="T11" fmla="*/ 30 h 48"/>
                  <a:gd name="T12" fmla="*/ 66 w 66"/>
                  <a:gd name="T13" fmla="*/ 18 h 48"/>
                  <a:gd name="T14" fmla="*/ 66 w 66"/>
                  <a:gd name="T15" fmla="*/ 18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44" name="Oval 48"/>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45" name="Oval 49"/>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46" name="Oval 50"/>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47" name="Oval 51"/>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48" name="Oval 52"/>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49" name="Oval 53"/>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grpSp>
        <p:grpSp>
          <p:nvGrpSpPr>
            <p:cNvPr id="4150" name="Group 54"/>
            <p:cNvGrpSpPr>
              <a:grpSpLocks/>
            </p:cNvGrpSpPr>
            <p:nvPr userDrawn="1"/>
          </p:nvGrpSpPr>
          <p:grpSpPr bwMode="auto">
            <a:xfrm>
              <a:off x="5280" y="3024"/>
              <a:ext cx="425" cy="258"/>
              <a:chOff x="5280" y="3024"/>
              <a:chExt cx="425" cy="258"/>
            </a:xfrm>
          </p:grpSpPr>
          <p:sp>
            <p:nvSpPr>
              <p:cNvPr id="4151" name="Freeform 55"/>
              <p:cNvSpPr>
                <a:spLocks/>
              </p:cNvSpPr>
              <p:nvPr/>
            </p:nvSpPr>
            <p:spPr bwMode="hidden">
              <a:xfrm>
                <a:off x="5280" y="3186"/>
                <a:ext cx="383" cy="96"/>
              </a:xfrm>
              <a:custGeom>
                <a:avLst/>
                <a:gdLst>
                  <a:gd name="T0" fmla="*/ 209 w 382"/>
                  <a:gd name="T1" fmla="*/ 96 h 96"/>
                  <a:gd name="T2" fmla="*/ 143 w 382"/>
                  <a:gd name="T3" fmla="*/ 90 h 96"/>
                  <a:gd name="T4" fmla="*/ 83 w 382"/>
                  <a:gd name="T5" fmla="*/ 66 h 96"/>
                  <a:gd name="T6" fmla="*/ 35 w 382"/>
                  <a:gd name="T7" fmla="*/ 36 h 96"/>
                  <a:gd name="T8" fmla="*/ 6 w 382"/>
                  <a:gd name="T9" fmla="*/ 0 h 96"/>
                  <a:gd name="T10" fmla="*/ 0 w 382"/>
                  <a:gd name="T11" fmla="*/ 6 h 96"/>
                  <a:gd name="T12" fmla="*/ 29 w 382"/>
                  <a:gd name="T13" fmla="*/ 42 h 96"/>
                  <a:gd name="T14" fmla="*/ 77 w 382"/>
                  <a:gd name="T15" fmla="*/ 72 h 96"/>
                  <a:gd name="T16" fmla="*/ 137 w 382"/>
                  <a:gd name="T17" fmla="*/ 90 h 96"/>
                  <a:gd name="T18" fmla="*/ 209 w 382"/>
                  <a:gd name="T19" fmla="*/ 96 h 96"/>
                  <a:gd name="T20" fmla="*/ 263 w 382"/>
                  <a:gd name="T21" fmla="*/ 90 h 96"/>
                  <a:gd name="T22" fmla="*/ 311 w 382"/>
                  <a:gd name="T23" fmla="*/ 84 h 96"/>
                  <a:gd name="T24" fmla="*/ 352 w 382"/>
                  <a:gd name="T25" fmla="*/ 66 h 96"/>
                  <a:gd name="T26" fmla="*/ 382 w 382"/>
                  <a:gd name="T27" fmla="*/ 42 h 96"/>
                  <a:gd name="T28" fmla="*/ 376 w 382"/>
                  <a:gd name="T29" fmla="*/ 42 h 96"/>
                  <a:gd name="T30" fmla="*/ 346 w 382"/>
                  <a:gd name="T31" fmla="*/ 66 h 96"/>
                  <a:gd name="T32" fmla="*/ 305 w 382"/>
                  <a:gd name="T33" fmla="*/ 78 h 96"/>
                  <a:gd name="T34" fmla="*/ 263 w 382"/>
                  <a:gd name="T35" fmla="*/ 90 h 96"/>
                  <a:gd name="T36" fmla="*/ 209 w 382"/>
                  <a:gd name="T37" fmla="*/ 96 h 96"/>
                  <a:gd name="T38" fmla="*/ 209 w 382"/>
                  <a:gd name="T39" fmla="*/ 9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52" name="Freeform 56"/>
              <p:cNvSpPr>
                <a:spLocks/>
              </p:cNvSpPr>
              <p:nvPr/>
            </p:nvSpPr>
            <p:spPr bwMode="hidden">
              <a:xfrm>
                <a:off x="5315" y="3024"/>
                <a:ext cx="258" cy="54"/>
              </a:xfrm>
              <a:custGeom>
                <a:avLst/>
                <a:gdLst>
                  <a:gd name="T0" fmla="*/ 174 w 258"/>
                  <a:gd name="T1" fmla="*/ 0 h 54"/>
                  <a:gd name="T2" fmla="*/ 216 w 258"/>
                  <a:gd name="T3" fmla="*/ 6 h 54"/>
                  <a:gd name="T4" fmla="*/ 258 w 258"/>
                  <a:gd name="T5" fmla="*/ 12 h 54"/>
                  <a:gd name="T6" fmla="*/ 252 w 258"/>
                  <a:gd name="T7" fmla="*/ 6 h 54"/>
                  <a:gd name="T8" fmla="*/ 216 w 258"/>
                  <a:gd name="T9" fmla="*/ 0 h 54"/>
                  <a:gd name="T10" fmla="*/ 174 w 258"/>
                  <a:gd name="T11" fmla="*/ 0 h 54"/>
                  <a:gd name="T12" fmla="*/ 120 w 258"/>
                  <a:gd name="T13" fmla="*/ 6 h 54"/>
                  <a:gd name="T14" fmla="*/ 78 w 258"/>
                  <a:gd name="T15" fmla="*/ 12 h 54"/>
                  <a:gd name="T16" fmla="*/ 36 w 258"/>
                  <a:gd name="T17" fmla="*/ 30 h 54"/>
                  <a:gd name="T18" fmla="*/ 0 w 258"/>
                  <a:gd name="T19" fmla="*/ 48 h 54"/>
                  <a:gd name="T20" fmla="*/ 6 w 258"/>
                  <a:gd name="T21" fmla="*/ 54 h 54"/>
                  <a:gd name="T22" fmla="*/ 36 w 258"/>
                  <a:gd name="T23" fmla="*/ 36 h 54"/>
                  <a:gd name="T24" fmla="*/ 78 w 258"/>
                  <a:gd name="T25" fmla="*/ 18 h 54"/>
                  <a:gd name="T26" fmla="*/ 120 w 258"/>
                  <a:gd name="T27" fmla="*/ 6 h 54"/>
                  <a:gd name="T28" fmla="*/ 174 w 258"/>
                  <a:gd name="T29" fmla="*/ 0 h 54"/>
                  <a:gd name="T30" fmla="*/ 174 w 258"/>
                  <a:gd name="T3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53" name="Freeform 57"/>
              <p:cNvSpPr>
                <a:spLocks/>
              </p:cNvSpPr>
              <p:nvPr/>
            </p:nvSpPr>
            <p:spPr bwMode="hidden">
              <a:xfrm>
                <a:off x="5645" y="3066"/>
                <a:ext cx="60" cy="156"/>
              </a:xfrm>
              <a:custGeom>
                <a:avLst/>
                <a:gdLst>
                  <a:gd name="T0" fmla="*/ 54 w 60"/>
                  <a:gd name="T1" fmla="*/ 90 h 156"/>
                  <a:gd name="T2" fmla="*/ 48 w 60"/>
                  <a:gd name="T3" fmla="*/ 126 h 156"/>
                  <a:gd name="T4" fmla="*/ 24 w 60"/>
                  <a:gd name="T5" fmla="*/ 156 h 156"/>
                  <a:gd name="T6" fmla="*/ 30 w 60"/>
                  <a:gd name="T7" fmla="*/ 156 h 156"/>
                  <a:gd name="T8" fmla="*/ 54 w 60"/>
                  <a:gd name="T9" fmla="*/ 126 h 156"/>
                  <a:gd name="T10" fmla="*/ 60 w 60"/>
                  <a:gd name="T11" fmla="*/ 90 h 156"/>
                  <a:gd name="T12" fmla="*/ 54 w 60"/>
                  <a:gd name="T13" fmla="*/ 66 h 156"/>
                  <a:gd name="T14" fmla="*/ 48 w 60"/>
                  <a:gd name="T15" fmla="*/ 42 h 156"/>
                  <a:gd name="T16" fmla="*/ 30 w 60"/>
                  <a:gd name="T17" fmla="*/ 18 h 156"/>
                  <a:gd name="T18" fmla="*/ 6 w 60"/>
                  <a:gd name="T19" fmla="*/ 0 h 156"/>
                  <a:gd name="T20" fmla="*/ 0 w 60"/>
                  <a:gd name="T21" fmla="*/ 6 h 156"/>
                  <a:gd name="T22" fmla="*/ 24 w 60"/>
                  <a:gd name="T23" fmla="*/ 24 h 156"/>
                  <a:gd name="T24" fmla="*/ 42 w 60"/>
                  <a:gd name="T25" fmla="*/ 42 h 156"/>
                  <a:gd name="T26" fmla="*/ 48 w 60"/>
                  <a:gd name="T27" fmla="*/ 66 h 156"/>
                  <a:gd name="T28" fmla="*/ 54 w 60"/>
                  <a:gd name="T29" fmla="*/ 90 h 156"/>
                  <a:gd name="T30" fmla="*/ 54 w 60"/>
                  <a:gd name="T31" fmla="*/ 9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54" name="Freeform 58"/>
              <p:cNvSpPr>
                <a:spLocks/>
              </p:cNvSpPr>
              <p:nvPr/>
            </p:nvSpPr>
            <p:spPr bwMode="hidden">
              <a:xfrm>
                <a:off x="5375" y="3246"/>
                <a:ext cx="192" cy="18"/>
              </a:xfrm>
              <a:custGeom>
                <a:avLst/>
                <a:gdLst>
                  <a:gd name="T0" fmla="*/ 114 w 192"/>
                  <a:gd name="T1" fmla="*/ 12 h 18"/>
                  <a:gd name="T2" fmla="*/ 72 w 192"/>
                  <a:gd name="T3" fmla="*/ 6 h 18"/>
                  <a:gd name="T4" fmla="*/ 30 w 192"/>
                  <a:gd name="T5" fmla="*/ 0 h 18"/>
                  <a:gd name="T6" fmla="*/ 0 w 192"/>
                  <a:gd name="T7" fmla="*/ 0 h 18"/>
                  <a:gd name="T8" fmla="*/ 54 w 192"/>
                  <a:gd name="T9" fmla="*/ 12 h 18"/>
                  <a:gd name="T10" fmla="*/ 114 w 192"/>
                  <a:gd name="T11" fmla="*/ 18 h 18"/>
                  <a:gd name="T12" fmla="*/ 156 w 192"/>
                  <a:gd name="T13" fmla="*/ 18 h 18"/>
                  <a:gd name="T14" fmla="*/ 192 w 192"/>
                  <a:gd name="T15" fmla="*/ 12 h 18"/>
                  <a:gd name="T16" fmla="*/ 186 w 192"/>
                  <a:gd name="T17" fmla="*/ 0 h 18"/>
                  <a:gd name="T18" fmla="*/ 150 w 192"/>
                  <a:gd name="T19" fmla="*/ 6 h 18"/>
                  <a:gd name="T20" fmla="*/ 114 w 192"/>
                  <a:gd name="T21" fmla="*/ 12 h 18"/>
                  <a:gd name="T22" fmla="*/ 114 w 192"/>
                  <a:gd name="T23" fmla="*/ 12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55" name="Freeform 59"/>
              <p:cNvSpPr>
                <a:spLocks/>
              </p:cNvSpPr>
              <p:nvPr/>
            </p:nvSpPr>
            <p:spPr bwMode="hidden">
              <a:xfrm>
                <a:off x="5304" y="3042"/>
                <a:ext cx="161" cy="186"/>
              </a:xfrm>
              <a:custGeom>
                <a:avLst/>
                <a:gdLst>
                  <a:gd name="T0" fmla="*/ 11 w 161"/>
                  <a:gd name="T1" fmla="*/ 114 h 186"/>
                  <a:gd name="T2" fmla="*/ 17 w 161"/>
                  <a:gd name="T3" fmla="*/ 96 h 186"/>
                  <a:gd name="T4" fmla="*/ 23 w 161"/>
                  <a:gd name="T5" fmla="*/ 78 h 186"/>
                  <a:gd name="T6" fmla="*/ 53 w 161"/>
                  <a:gd name="T7" fmla="*/ 42 h 186"/>
                  <a:gd name="T8" fmla="*/ 101 w 161"/>
                  <a:gd name="T9" fmla="*/ 18 h 186"/>
                  <a:gd name="T10" fmla="*/ 155 w 161"/>
                  <a:gd name="T11" fmla="*/ 6 h 186"/>
                  <a:gd name="T12" fmla="*/ 161 w 161"/>
                  <a:gd name="T13" fmla="*/ 0 h 186"/>
                  <a:gd name="T14" fmla="*/ 95 w 161"/>
                  <a:gd name="T15" fmla="*/ 12 h 186"/>
                  <a:gd name="T16" fmla="*/ 47 w 161"/>
                  <a:gd name="T17" fmla="*/ 36 h 186"/>
                  <a:gd name="T18" fmla="*/ 11 w 161"/>
                  <a:gd name="T19" fmla="*/ 72 h 186"/>
                  <a:gd name="T20" fmla="*/ 5 w 161"/>
                  <a:gd name="T21" fmla="*/ 90 h 186"/>
                  <a:gd name="T22" fmla="*/ 0 w 161"/>
                  <a:gd name="T23" fmla="*/ 114 h 186"/>
                  <a:gd name="T24" fmla="*/ 11 w 161"/>
                  <a:gd name="T25" fmla="*/ 150 h 186"/>
                  <a:gd name="T26" fmla="*/ 23 w 161"/>
                  <a:gd name="T27" fmla="*/ 168 h 186"/>
                  <a:gd name="T28" fmla="*/ 41 w 161"/>
                  <a:gd name="T29" fmla="*/ 186 h 186"/>
                  <a:gd name="T30" fmla="*/ 65 w 161"/>
                  <a:gd name="T31" fmla="*/ 186 h 186"/>
                  <a:gd name="T32" fmla="*/ 41 w 161"/>
                  <a:gd name="T33" fmla="*/ 168 h 186"/>
                  <a:gd name="T34" fmla="*/ 23 w 161"/>
                  <a:gd name="T35" fmla="*/ 150 h 186"/>
                  <a:gd name="T36" fmla="*/ 17 w 161"/>
                  <a:gd name="T37" fmla="*/ 132 h 186"/>
                  <a:gd name="T38" fmla="*/ 11 w 161"/>
                  <a:gd name="T39" fmla="*/ 114 h 186"/>
                  <a:gd name="T40" fmla="*/ 11 w 161"/>
                  <a:gd name="T41" fmla="*/ 114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56" name="Freeform 60"/>
              <p:cNvSpPr>
                <a:spLocks/>
              </p:cNvSpPr>
              <p:nvPr/>
            </p:nvSpPr>
            <p:spPr bwMode="hidden">
              <a:xfrm>
                <a:off x="5489" y="3042"/>
                <a:ext cx="186" cy="210"/>
              </a:xfrm>
              <a:custGeom>
                <a:avLst/>
                <a:gdLst>
                  <a:gd name="T0" fmla="*/ 0 w 185"/>
                  <a:gd name="T1" fmla="*/ 6 h 210"/>
                  <a:gd name="T2" fmla="*/ 66 w 185"/>
                  <a:gd name="T3" fmla="*/ 12 h 210"/>
                  <a:gd name="T4" fmla="*/ 119 w 185"/>
                  <a:gd name="T5" fmla="*/ 36 h 210"/>
                  <a:gd name="T6" fmla="*/ 155 w 185"/>
                  <a:gd name="T7" fmla="*/ 72 h 210"/>
                  <a:gd name="T8" fmla="*/ 161 w 185"/>
                  <a:gd name="T9" fmla="*/ 90 h 210"/>
                  <a:gd name="T10" fmla="*/ 167 w 185"/>
                  <a:gd name="T11" fmla="*/ 114 h 210"/>
                  <a:gd name="T12" fmla="*/ 161 w 185"/>
                  <a:gd name="T13" fmla="*/ 138 h 210"/>
                  <a:gd name="T14" fmla="*/ 149 w 185"/>
                  <a:gd name="T15" fmla="*/ 162 h 210"/>
                  <a:gd name="T16" fmla="*/ 119 w 185"/>
                  <a:gd name="T17" fmla="*/ 180 h 210"/>
                  <a:gd name="T18" fmla="*/ 90 w 185"/>
                  <a:gd name="T19" fmla="*/ 198 h 210"/>
                  <a:gd name="T20" fmla="*/ 96 w 185"/>
                  <a:gd name="T21" fmla="*/ 210 h 210"/>
                  <a:gd name="T22" fmla="*/ 131 w 185"/>
                  <a:gd name="T23" fmla="*/ 192 h 210"/>
                  <a:gd name="T24" fmla="*/ 161 w 185"/>
                  <a:gd name="T25" fmla="*/ 168 h 210"/>
                  <a:gd name="T26" fmla="*/ 179 w 185"/>
                  <a:gd name="T27" fmla="*/ 144 h 210"/>
                  <a:gd name="T28" fmla="*/ 185 w 185"/>
                  <a:gd name="T29" fmla="*/ 114 h 210"/>
                  <a:gd name="T30" fmla="*/ 179 w 185"/>
                  <a:gd name="T31" fmla="*/ 90 h 210"/>
                  <a:gd name="T32" fmla="*/ 173 w 185"/>
                  <a:gd name="T33" fmla="*/ 66 h 210"/>
                  <a:gd name="T34" fmla="*/ 155 w 185"/>
                  <a:gd name="T35" fmla="*/ 48 h 210"/>
                  <a:gd name="T36" fmla="*/ 131 w 185"/>
                  <a:gd name="T37" fmla="*/ 30 h 210"/>
                  <a:gd name="T38" fmla="*/ 72 w 185"/>
                  <a:gd name="T39" fmla="*/ 6 h 210"/>
                  <a:gd name="T40" fmla="*/ 0 w 185"/>
                  <a:gd name="T41" fmla="*/ 0 h 210"/>
                  <a:gd name="T42" fmla="*/ 0 w 185"/>
                  <a:gd name="T43" fmla="*/ 6 h 210"/>
                  <a:gd name="T44" fmla="*/ 0 w 185"/>
                  <a:gd name="T45" fmla="*/ 6 h 210"/>
                  <a:gd name="T46" fmla="*/ 0 w 185"/>
                  <a:gd name="T47" fmla="*/ 6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57" name="Freeform 61"/>
              <p:cNvSpPr>
                <a:spLocks noEditPoints="1"/>
              </p:cNvSpPr>
              <p:nvPr/>
            </p:nvSpPr>
            <p:spPr bwMode="hidden">
              <a:xfrm>
                <a:off x="5345" y="3058"/>
                <a:ext cx="299" cy="186"/>
              </a:xfrm>
              <a:custGeom>
                <a:avLst/>
                <a:gdLst>
                  <a:gd name="T0" fmla="*/ 150 w 299"/>
                  <a:gd name="T1" fmla="*/ 0 h 186"/>
                  <a:gd name="T2" fmla="*/ 90 w 299"/>
                  <a:gd name="T3" fmla="*/ 6 h 186"/>
                  <a:gd name="T4" fmla="*/ 42 w 299"/>
                  <a:gd name="T5" fmla="*/ 30 h 186"/>
                  <a:gd name="T6" fmla="*/ 12 w 299"/>
                  <a:gd name="T7" fmla="*/ 54 h 186"/>
                  <a:gd name="T8" fmla="*/ 6 w 299"/>
                  <a:gd name="T9" fmla="*/ 72 h 186"/>
                  <a:gd name="T10" fmla="*/ 0 w 299"/>
                  <a:gd name="T11" fmla="*/ 90 h 186"/>
                  <a:gd name="T12" fmla="*/ 6 w 299"/>
                  <a:gd name="T13" fmla="*/ 108 h 186"/>
                  <a:gd name="T14" fmla="*/ 12 w 299"/>
                  <a:gd name="T15" fmla="*/ 126 h 186"/>
                  <a:gd name="T16" fmla="*/ 42 w 299"/>
                  <a:gd name="T17" fmla="*/ 156 h 186"/>
                  <a:gd name="T18" fmla="*/ 90 w 299"/>
                  <a:gd name="T19" fmla="*/ 180 h 186"/>
                  <a:gd name="T20" fmla="*/ 150 w 299"/>
                  <a:gd name="T21" fmla="*/ 186 h 186"/>
                  <a:gd name="T22" fmla="*/ 209 w 299"/>
                  <a:gd name="T23" fmla="*/ 180 h 186"/>
                  <a:gd name="T24" fmla="*/ 257 w 299"/>
                  <a:gd name="T25" fmla="*/ 156 h 186"/>
                  <a:gd name="T26" fmla="*/ 287 w 299"/>
                  <a:gd name="T27" fmla="*/ 126 h 186"/>
                  <a:gd name="T28" fmla="*/ 299 w 299"/>
                  <a:gd name="T29" fmla="*/ 108 h 186"/>
                  <a:gd name="T30" fmla="*/ 299 w 299"/>
                  <a:gd name="T31" fmla="*/ 90 h 186"/>
                  <a:gd name="T32" fmla="*/ 299 w 299"/>
                  <a:gd name="T33" fmla="*/ 72 h 186"/>
                  <a:gd name="T34" fmla="*/ 287 w 299"/>
                  <a:gd name="T35" fmla="*/ 54 h 186"/>
                  <a:gd name="T36" fmla="*/ 257 w 299"/>
                  <a:gd name="T37" fmla="*/ 30 h 186"/>
                  <a:gd name="T38" fmla="*/ 209 w 299"/>
                  <a:gd name="T39" fmla="*/ 6 h 186"/>
                  <a:gd name="T40" fmla="*/ 150 w 299"/>
                  <a:gd name="T41" fmla="*/ 0 h 186"/>
                  <a:gd name="T42" fmla="*/ 150 w 299"/>
                  <a:gd name="T43" fmla="*/ 0 h 186"/>
                  <a:gd name="T44" fmla="*/ 150 w 299"/>
                  <a:gd name="T45" fmla="*/ 180 h 186"/>
                  <a:gd name="T46" fmla="*/ 96 w 299"/>
                  <a:gd name="T47" fmla="*/ 174 h 186"/>
                  <a:gd name="T48" fmla="*/ 48 w 299"/>
                  <a:gd name="T49" fmla="*/ 156 h 186"/>
                  <a:gd name="T50" fmla="*/ 18 w 299"/>
                  <a:gd name="T51" fmla="*/ 126 h 186"/>
                  <a:gd name="T52" fmla="*/ 12 w 299"/>
                  <a:gd name="T53" fmla="*/ 108 h 186"/>
                  <a:gd name="T54" fmla="*/ 6 w 299"/>
                  <a:gd name="T55" fmla="*/ 90 h 186"/>
                  <a:gd name="T56" fmla="*/ 12 w 299"/>
                  <a:gd name="T57" fmla="*/ 72 h 186"/>
                  <a:gd name="T58" fmla="*/ 18 w 299"/>
                  <a:gd name="T59" fmla="*/ 54 h 186"/>
                  <a:gd name="T60" fmla="*/ 48 w 299"/>
                  <a:gd name="T61" fmla="*/ 30 h 186"/>
                  <a:gd name="T62" fmla="*/ 96 w 299"/>
                  <a:gd name="T63" fmla="*/ 12 h 186"/>
                  <a:gd name="T64" fmla="*/ 150 w 299"/>
                  <a:gd name="T65" fmla="*/ 6 h 186"/>
                  <a:gd name="T66" fmla="*/ 203 w 299"/>
                  <a:gd name="T67" fmla="*/ 12 h 186"/>
                  <a:gd name="T68" fmla="*/ 251 w 299"/>
                  <a:gd name="T69" fmla="*/ 30 h 186"/>
                  <a:gd name="T70" fmla="*/ 281 w 299"/>
                  <a:gd name="T71" fmla="*/ 54 h 186"/>
                  <a:gd name="T72" fmla="*/ 293 w 299"/>
                  <a:gd name="T73" fmla="*/ 72 h 186"/>
                  <a:gd name="T74" fmla="*/ 293 w 299"/>
                  <a:gd name="T75" fmla="*/ 90 h 186"/>
                  <a:gd name="T76" fmla="*/ 293 w 299"/>
                  <a:gd name="T77" fmla="*/ 108 h 186"/>
                  <a:gd name="T78" fmla="*/ 281 w 299"/>
                  <a:gd name="T79" fmla="*/ 126 h 186"/>
                  <a:gd name="T80" fmla="*/ 251 w 299"/>
                  <a:gd name="T81" fmla="*/ 156 h 186"/>
                  <a:gd name="T82" fmla="*/ 203 w 299"/>
                  <a:gd name="T83" fmla="*/ 174 h 186"/>
                  <a:gd name="T84" fmla="*/ 150 w 299"/>
                  <a:gd name="T85" fmla="*/ 180 h 186"/>
                  <a:gd name="T86" fmla="*/ 150 w 299"/>
                  <a:gd name="T87" fmla="*/ 18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nvGrpSpPr>
              <p:cNvPr id="4158" name="Group 62"/>
              <p:cNvGrpSpPr>
                <a:grpSpLocks/>
              </p:cNvGrpSpPr>
              <p:nvPr/>
            </p:nvGrpSpPr>
            <p:grpSpPr bwMode="auto">
              <a:xfrm>
                <a:off x="5381" y="3085"/>
                <a:ext cx="227" cy="132"/>
                <a:chOff x="5381" y="3085"/>
                <a:chExt cx="227" cy="132"/>
              </a:xfrm>
            </p:grpSpPr>
            <p:sp>
              <p:nvSpPr>
                <p:cNvPr id="4159" name="Oval 63"/>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60" name="Oval 64"/>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61" name="Oval 65"/>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62" name="Oval 66"/>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grpSp>
        </p:grpSp>
      </p:grpSp>
      <p:sp>
        <p:nvSpPr>
          <p:cNvPr id="4163" name="Rectangle 67"/>
          <p:cNvSpPr>
            <a:spLocks noGrp="1" noChangeArrowheads="1"/>
          </p:cNvSpPr>
          <p:nvPr>
            <p:ph type="title"/>
          </p:nvPr>
        </p:nvSpPr>
        <p:spPr bwMode="auto">
          <a:xfrm>
            <a:off x="457200" y="277813"/>
            <a:ext cx="8229600" cy="11398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1" compatLnSpc="1">
            <a:prstTxWarp prst="textNoShape">
              <a:avLst/>
            </a:prstTxWarp>
          </a:bodyPr>
          <a:lstStyle/>
          <a:p>
            <a:pPr lvl="0"/>
            <a:r>
              <a:rPr lang="ru-RU" altLang="ru-RU" smtClean="0"/>
              <a:t>Образец заголовка</a:t>
            </a:r>
          </a:p>
        </p:txBody>
      </p:sp>
      <p:sp>
        <p:nvSpPr>
          <p:cNvPr id="4164" name="Rectangle 68"/>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4165" name="Rectangle 69"/>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defRPr>
            </a:lvl1pPr>
          </a:lstStyle>
          <a:p>
            <a:pPr eaLnBrk="1" hangingPunct="1"/>
            <a:endParaRPr lang="ru-RU" altLang="ru-RU" smtClean="0">
              <a:solidFill>
                <a:srgbClr val="FFFFFF"/>
              </a:solidFill>
              <a:latin typeface="Arial" panose="020B0604020202020204" pitchFamily="34" charset="0"/>
            </a:endParaRPr>
          </a:p>
        </p:txBody>
      </p:sp>
      <p:sp>
        <p:nvSpPr>
          <p:cNvPr id="4166" name="Rectangle 70"/>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defRPr>
            </a:lvl1pPr>
          </a:lstStyle>
          <a:p>
            <a:pPr eaLnBrk="1" hangingPunct="1"/>
            <a:endParaRPr lang="ru-RU" altLang="ru-RU" smtClean="0">
              <a:solidFill>
                <a:srgbClr val="FFFFFF"/>
              </a:solidFill>
              <a:latin typeface="Arial" panose="020B0604020202020204" pitchFamily="34" charset="0"/>
            </a:endParaRPr>
          </a:p>
        </p:txBody>
      </p:sp>
      <p:sp>
        <p:nvSpPr>
          <p:cNvPr id="4167" name="Rectangle 71"/>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defRPr>
            </a:lvl1pPr>
          </a:lstStyle>
          <a:p>
            <a:pPr eaLnBrk="1" hangingPunct="1"/>
            <a:fld id="{93199955-05CD-4C5A-B114-741BB844C11E}" type="slidenum">
              <a:rPr lang="ru-RU" altLang="ru-RU" smtClean="0">
                <a:solidFill>
                  <a:srgbClr val="FFFFFF"/>
                </a:solidFill>
                <a:latin typeface="Arial" panose="020B0604020202020204" pitchFamily="34" charset="0"/>
              </a:rPr>
              <a:pPr eaLnBrk="1" hangingPunct="1"/>
              <a:t>‹#›</a:t>
            </a:fld>
            <a:endParaRPr lang="ru-RU" altLang="ru-RU" smtClean="0">
              <a:solidFill>
                <a:srgbClr val="FFFFFF"/>
              </a:solidFill>
              <a:latin typeface="Arial" panose="020B0604020202020204" pitchFamily="34" charset="0"/>
            </a:endParaRPr>
          </a:p>
        </p:txBody>
      </p:sp>
    </p:spTree>
    <p:extLst>
      <p:ext uri="{BB962C8B-B14F-4D97-AF65-F5344CB8AC3E}">
        <p14:creationId xmlns:p14="http://schemas.microsoft.com/office/powerpoint/2010/main" xmlns="" val="1440399121"/>
      </p:ext>
    </p:extLst>
  </p:cSld>
  <p:clrMap bg1="dk2" tx1="lt1" bg2="dk1" tx2="lt2" accent1="accent1" accent2="accent2" accent3="accent3" accent4="accent4" accent5="accent5" accent6="accent6" hlink="hlink" folHlink="folHlink"/>
  <p:sldLayoutIdLst>
    <p:sldLayoutId id="2147483866" r:id="rId1"/>
    <p:sldLayoutId id="2147483867" r:id="rId2"/>
    <p:sldLayoutId id="2147483868" r:id="rId3"/>
    <p:sldLayoutId id="2147483869" r:id="rId4"/>
    <p:sldLayoutId id="2147483870" r:id="rId5"/>
    <p:sldLayoutId id="2147483871" r:id="rId6"/>
    <p:sldLayoutId id="2147483872" r:id="rId7"/>
    <p:sldLayoutId id="2147483873" r:id="rId8"/>
    <p:sldLayoutId id="2147483874" r:id="rId9"/>
    <p:sldLayoutId id="2147483875" r:id="rId10"/>
    <p:sldLayoutId id="2147483876" r:id="rId11"/>
  </p:sldLayoutIdLst>
  <p:timing>
    <p:tnLst>
      <p:par>
        <p:cTn id="1" dur="indefinite" restart="never" nodeType="tmRoot"/>
      </p:par>
    </p:tnLst>
  </p:timing>
  <p:txStyles>
    <p:titleStyle>
      <a:lvl1pPr algn="ctr" rtl="0" fontAlgn="base">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lr>
          <a:schemeClr val="hlink"/>
        </a:buClr>
        <a:buSzPct val="80000"/>
        <a:buFont typeface="Wingdings" panose="05000000000000000000" pitchFamily="2" charset="2"/>
        <a:buChar char="Ø"/>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tx2"/>
        </a:buClr>
        <a:buSzPct val="50000"/>
        <a:buFont typeface="Wingdings" panose="05000000000000000000" pitchFamily="2" charset="2"/>
        <a:buChar char="l"/>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fontAlgn="base">
        <a:spcBef>
          <a:spcPct val="20000"/>
        </a:spcBef>
        <a:spcAft>
          <a:spcPct val="0"/>
        </a:spcAft>
        <a:buClr>
          <a:schemeClr val="accent2"/>
        </a:buClr>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fontAlgn="base">
        <a:spcBef>
          <a:spcPct val="20000"/>
        </a:spcBef>
        <a:spcAft>
          <a:spcPct val="0"/>
        </a:spcAft>
        <a:buClr>
          <a:schemeClr val="folHlink"/>
        </a:buClr>
        <a:buSzPct val="50000"/>
        <a:buFont typeface="Wingdings" panose="05000000000000000000" pitchFamily="2" charset="2"/>
        <a:buChar char="l"/>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fontAlgn="base">
        <a:spcBef>
          <a:spcPct val="20000"/>
        </a:spcBef>
        <a:spcAft>
          <a:spcPct val="0"/>
        </a:spcAft>
        <a:buClr>
          <a:schemeClr val="hlink"/>
        </a:buClr>
        <a:buChar char="•"/>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Дата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pPr>
              <a:defRPr/>
            </a:pPr>
            <a:endParaRPr lang="ru-RU" altLang="ru-RU"/>
          </a:p>
        </p:txBody>
      </p:sp>
      <p:sp>
        <p:nvSpPr>
          <p:cNvPr id="3" name="Нижний колонтитул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pPr>
              <a:defRPr/>
            </a:pPr>
            <a:endParaRPr lang="ru-RU" altLang="ru-RU"/>
          </a:p>
        </p:txBody>
      </p:sp>
      <p:sp>
        <p:nvSpPr>
          <p:cNvPr id="8" name="Прямоугольник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Прямая соединительная линия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Овал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Номер слайда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pPr>
              <a:defRPr/>
            </a:pPr>
            <a:fld id="{722A15A4-ADC7-4BE6-886F-CF22DE99FD24}" type="slidenum">
              <a:rPr lang="ru-RU" altLang="ru-RU" smtClean="0"/>
              <a:pPr>
                <a:defRPr/>
              </a:pPr>
              <a:t>‹#›</a:t>
            </a:fld>
            <a:endParaRPr lang="ru-RU" altLang="ru-RU"/>
          </a:p>
        </p:txBody>
      </p:sp>
      <p:sp>
        <p:nvSpPr>
          <p:cNvPr id="22" name="Заголовок 21"/>
          <p:cNvSpPr>
            <a:spLocks noGrp="1"/>
          </p:cNvSpPr>
          <p:nvPr>
            <p:ph type="title"/>
          </p:nvPr>
        </p:nvSpPr>
        <p:spPr>
          <a:xfrm>
            <a:off x="301752" y="228600"/>
            <a:ext cx="8534400" cy="758952"/>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Tree>
  </p:cSld>
  <p:clrMap bg1="lt1" tx1="dk1" bg2="lt2" tx2="dk2" accent1="accent1" accent2="accent2" accent3="accent3" accent4="accent4" accent5="accent5" accent6="accent6" hlink="hlink" folHlink="folHlink"/>
  <p:sldLayoutIdLst>
    <p:sldLayoutId id="2147483878" r:id="rId1"/>
    <p:sldLayoutId id="2147483879" r:id="rId2"/>
    <p:sldLayoutId id="2147483880" r:id="rId3"/>
    <p:sldLayoutId id="2147483881" r:id="rId4"/>
    <p:sldLayoutId id="2147483882" r:id="rId5"/>
    <p:sldLayoutId id="2147483883" r:id="rId6"/>
    <p:sldLayoutId id="2147483884" r:id="rId7"/>
    <p:sldLayoutId id="2147483885" r:id="rId8"/>
    <p:sldLayoutId id="2147483886" r:id="rId9"/>
    <p:sldLayoutId id="2147483887" r:id="rId10"/>
    <p:sldLayoutId id="2147483888" r:id="rId11"/>
  </p:sldLayoutIdLst>
  <p:timing>
    <p:tnLst>
      <p:par>
        <p:cTn id="1" dur="indefinite" restart="never" nodeType="tmRoot"/>
      </p:par>
    </p:tnLst>
  </p:timing>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lt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lt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722A15A4-ADC7-4BE6-886F-CF22DE99FD24}" type="slidenum">
              <a:rPr lang="ru-RU" altLang="ru-RU" smtClean="0"/>
              <a:pPr>
                <a:defRPr/>
              </a:pPr>
              <a:t>‹#›</a:t>
            </a:fld>
            <a:endParaRPr lang="ru-RU" alt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90" r:id="rId1"/>
    <p:sldLayoutId id="2147483891" r:id="rId2"/>
    <p:sldLayoutId id="2147483892" r:id="rId3"/>
    <p:sldLayoutId id="2147483893" r:id="rId4"/>
    <p:sldLayoutId id="2147483894" r:id="rId5"/>
    <p:sldLayoutId id="2147483895" r:id="rId6"/>
    <p:sldLayoutId id="2147483896" r:id="rId7"/>
    <p:sldLayoutId id="2147483897" r:id="rId8"/>
    <p:sldLayoutId id="2147483898" r:id="rId9"/>
    <p:sldLayoutId id="2147483899" r:id="rId10"/>
    <p:sldLayoutId id="2147483900"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6.jpeg"/><Relationship Id="rId7" Type="http://schemas.openxmlformats.org/officeDocument/2006/relationships/diagramColors" Target="../diagrams/colors1.xml"/><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72.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88.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61.xml"/></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5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5"/>
          <p:cNvPicPr>
            <a:picLocks noChangeAspect="1"/>
          </p:cNvPicPr>
          <p:nvPr/>
        </p:nvPicPr>
        <p:blipFill rotWithShape="1">
          <a:blip r:embed="rId2" cstate="print">
            <a:extLst>
              <a:ext uri="{28A0092B-C50C-407E-A947-70E740481C1C}">
                <a14:useLocalDpi xmlns:a14="http://schemas.microsoft.com/office/drawing/2010/main" xmlns="" val="0"/>
              </a:ext>
            </a:extLst>
          </a:blip>
          <a:srcRect b="25224"/>
          <a:stretch/>
        </p:blipFill>
        <p:spPr>
          <a:xfrm>
            <a:off x="0" y="0"/>
            <a:ext cx="9144000" cy="6858000"/>
          </a:xfrm>
          <a:prstGeom prst="rect">
            <a:avLst/>
          </a:prstGeom>
        </p:spPr>
      </p:pic>
      <p:sp>
        <p:nvSpPr>
          <p:cNvPr id="6146" name="Text Box 317"/>
          <p:cNvSpPr txBox="1">
            <a:spLocks noChangeArrowheads="1"/>
          </p:cNvSpPr>
          <p:nvPr/>
        </p:nvSpPr>
        <p:spPr bwMode="auto">
          <a:xfrm flipV="1">
            <a:off x="0" y="2997197"/>
            <a:ext cx="8964488" cy="352917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rot="10800000" wrap="square">
            <a:spAutoFit/>
          </a:bodyPr>
          <a:lstStyle>
            <a:lvl1pPr marL="88900" indent="647700" defTabSz="254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254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254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254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254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254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254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254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254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lnSpc>
                <a:spcPct val="150000"/>
              </a:lnSpc>
              <a:buClr>
                <a:srgbClr val="90C226"/>
              </a:buClr>
              <a:buFontTx/>
              <a:buNone/>
            </a:pPr>
            <a:r>
              <a:rPr lang="uz-Cyrl-UZ" altLang="ru-RU" sz="2000" b="1" i="1" dirty="0">
                <a:solidFill>
                  <a:srgbClr val="0000FF"/>
                </a:solidFill>
                <a:latin typeface="Times New Roman" panose="02020603050405020304" pitchFamily="18" charset="0"/>
                <a:cs typeface="Times New Roman" panose="02020603050405020304" pitchFamily="18" charset="0"/>
              </a:rPr>
              <a:t>Режа:</a:t>
            </a:r>
          </a:p>
          <a:p>
            <a:r>
              <a:rPr lang="uz-Cyrl-UZ" sz="2000" b="1" dirty="0">
                <a:solidFill>
                  <a:srgbClr val="0000FF"/>
                </a:solidFill>
              </a:rPr>
              <a:t>1. Чўл худудлари яйловларининг хусусиятлари.</a:t>
            </a:r>
            <a:endParaRPr lang="ru-RU" sz="2000" dirty="0">
              <a:solidFill>
                <a:srgbClr val="0000FF"/>
              </a:solidFill>
            </a:endParaRPr>
          </a:p>
          <a:p>
            <a:r>
              <a:rPr lang="uz-Cyrl-UZ" sz="2000" b="1" dirty="0">
                <a:solidFill>
                  <a:srgbClr val="0000FF"/>
                </a:solidFill>
              </a:rPr>
              <a:t>2. Яйлов  типлари  хусусида  тушунча ва  қоракўлчилик  худудлари яйловларининг  асосий типлари. </a:t>
            </a:r>
            <a:endParaRPr lang="ru-RU" sz="2000" dirty="0">
              <a:solidFill>
                <a:srgbClr val="0000FF"/>
              </a:solidFill>
            </a:endParaRPr>
          </a:p>
          <a:p>
            <a:r>
              <a:rPr lang="uz-Cyrl-UZ" sz="2000" b="1" dirty="0">
                <a:solidFill>
                  <a:srgbClr val="0000FF"/>
                </a:solidFill>
              </a:rPr>
              <a:t>3.Чўл  ва  адир  яйлов  типларининг  ўсимликлар таркиби,  ҳар  бир  типнинг  	хўжалик  ва  биологик хоссалари, фойдаланиш хусусиятлари.  </a:t>
            </a:r>
            <a:endParaRPr lang="ru-RU" sz="2000" dirty="0">
              <a:solidFill>
                <a:srgbClr val="0000FF"/>
              </a:solidFill>
            </a:endParaRPr>
          </a:p>
          <a:p>
            <a:r>
              <a:rPr lang="uz-Cyrl-UZ" sz="2000" b="1" dirty="0">
                <a:solidFill>
                  <a:srgbClr val="0000FF"/>
                </a:solidFill>
              </a:rPr>
              <a:t>4.Чорва моллари  боқишнинг  яйловлар  ўсимлик  қопламига таъсири </a:t>
            </a:r>
            <a:endParaRPr lang="ru-RU" sz="2000" dirty="0">
              <a:solidFill>
                <a:srgbClr val="0000FF"/>
              </a:solidFill>
            </a:endParaRPr>
          </a:p>
        </p:txBody>
      </p:sp>
      <p:sp>
        <p:nvSpPr>
          <p:cNvPr id="10561" name="Text Box 321"/>
          <p:cNvSpPr txBox="1">
            <a:spLocks noChangeArrowheads="1"/>
          </p:cNvSpPr>
          <p:nvPr/>
        </p:nvSpPr>
        <p:spPr bwMode="auto">
          <a:xfrm>
            <a:off x="287685" y="948690"/>
            <a:ext cx="8568630" cy="2031325"/>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p>
            <a:pPr algn="ctr">
              <a:lnSpc>
                <a:spcPct val="150000"/>
              </a:lnSpc>
              <a:defRPr/>
            </a:pPr>
            <a:r>
              <a:rPr lang="uz-Cyrl-UZ" altLang="ru-RU" sz="2800" b="1" dirty="0">
                <a:solidFill>
                  <a:srgbClr val="0000FF"/>
                </a:solidFill>
              </a:rPr>
              <a:t>4 </a:t>
            </a:r>
            <a:r>
              <a:rPr lang="ru-RU" altLang="ru-RU" sz="2800" b="1" dirty="0">
                <a:solidFill>
                  <a:srgbClr val="0000FF"/>
                </a:solidFill>
              </a:rPr>
              <a:t>– </a:t>
            </a:r>
            <a:r>
              <a:rPr lang="uz-Cyrl-UZ" altLang="ru-RU" sz="2800" b="1" dirty="0">
                <a:solidFill>
                  <a:srgbClr val="0000FF"/>
                </a:solidFill>
              </a:rPr>
              <a:t>мавзу: </a:t>
            </a:r>
            <a:r>
              <a:rPr lang="ru-RU" altLang="ru-RU" sz="2800" b="1" dirty="0" err="1">
                <a:solidFill>
                  <a:srgbClr val="0000FF"/>
                </a:solidFill>
              </a:rPr>
              <a:t>Яйлов</a:t>
            </a:r>
            <a:r>
              <a:rPr lang="ru-RU" altLang="ru-RU" sz="2800" b="1" dirty="0">
                <a:solidFill>
                  <a:srgbClr val="0000FF"/>
                </a:solidFill>
              </a:rPr>
              <a:t> </a:t>
            </a:r>
            <a:r>
              <a:rPr lang="ru-RU" altLang="ru-RU" sz="2800" b="1" dirty="0" err="1">
                <a:solidFill>
                  <a:srgbClr val="0000FF"/>
                </a:solidFill>
              </a:rPr>
              <a:t>типлари</a:t>
            </a:r>
            <a:r>
              <a:rPr lang="ru-RU" altLang="ru-RU" sz="2800" b="1" dirty="0">
                <a:solidFill>
                  <a:srgbClr val="0000FF"/>
                </a:solidFill>
              </a:rPr>
              <a:t> </a:t>
            </a:r>
            <a:r>
              <a:rPr lang="ru-RU" altLang="ru-RU" sz="2800" b="1" dirty="0" err="1">
                <a:solidFill>
                  <a:srgbClr val="0000FF"/>
                </a:solidFill>
              </a:rPr>
              <a:t>ва</a:t>
            </a:r>
            <a:r>
              <a:rPr lang="ru-RU" altLang="ru-RU" sz="2800" b="1" dirty="0">
                <a:solidFill>
                  <a:srgbClr val="0000FF"/>
                </a:solidFill>
              </a:rPr>
              <a:t> </a:t>
            </a:r>
            <a:r>
              <a:rPr lang="ru-RU" altLang="ru-RU" sz="2800" b="1" dirty="0" err="1">
                <a:solidFill>
                  <a:srgbClr val="0000FF"/>
                </a:solidFill>
              </a:rPr>
              <a:t>уларнинг</a:t>
            </a:r>
            <a:r>
              <a:rPr lang="ru-RU" altLang="ru-RU" sz="2800" b="1" dirty="0">
                <a:solidFill>
                  <a:srgbClr val="0000FF"/>
                </a:solidFill>
              </a:rPr>
              <a:t> </a:t>
            </a:r>
            <a:r>
              <a:rPr lang="ru-RU" altLang="ru-RU" sz="2800" b="1" dirty="0" err="1">
                <a:solidFill>
                  <a:srgbClr val="0000FF"/>
                </a:solidFill>
              </a:rPr>
              <a:t>асосий</a:t>
            </a:r>
            <a:r>
              <a:rPr lang="ru-RU" altLang="ru-RU" sz="2800" b="1" dirty="0">
                <a:solidFill>
                  <a:srgbClr val="0000FF"/>
                </a:solidFill>
              </a:rPr>
              <a:t> </a:t>
            </a:r>
            <a:r>
              <a:rPr lang="ru-RU" altLang="ru-RU" sz="2800" b="1" dirty="0" err="1">
                <a:solidFill>
                  <a:srgbClr val="0000FF"/>
                </a:solidFill>
              </a:rPr>
              <a:t>озуқабоп</a:t>
            </a:r>
            <a:r>
              <a:rPr lang="ru-RU" altLang="ru-RU" sz="2800" b="1" dirty="0">
                <a:solidFill>
                  <a:srgbClr val="0000FF"/>
                </a:solidFill>
              </a:rPr>
              <a:t> </a:t>
            </a:r>
            <a:r>
              <a:rPr lang="ru-RU" altLang="ru-RU" sz="2800" b="1" dirty="0" err="1">
                <a:solidFill>
                  <a:srgbClr val="0000FF"/>
                </a:solidFill>
              </a:rPr>
              <a:t>ўсимликлари</a:t>
            </a:r>
            <a:r>
              <a:rPr lang="ru-RU" altLang="ru-RU" sz="2800" b="1" dirty="0">
                <a:solidFill>
                  <a:srgbClr val="0000FF"/>
                </a:solidFill>
              </a:rPr>
              <a:t>. </a:t>
            </a:r>
            <a:r>
              <a:rPr lang="ru-RU" altLang="ru-RU" sz="2800" b="1" dirty="0" err="1">
                <a:solidFill>
                  <a:srgbClr val="0000FF"/>
                </a:solidFill>
              </a:rPr>
              <a:t>Яйловлардан</a:t>
            </a:r>
            <a:r>
              <a:rPr lang="ru-RU" altLang="ru-RU" sz="2800" b="1" dirty="0">
                <a:solidFill>
                  <a:srgbClr val="0000FF"/>
                </a:solidFill>
              </a:rPr>
              <a:t> </a:t>
            </a:r>
            <a:r>
              <a:rPr lang="ru-RU" altLang="ru-RU" sz="2800" b="1" dirty="0" err="1">
                <a:solidFill>
                  <a:srgbClr val="0000FF"/>
                </a:solidFill>
              </a:rPr>
              <a:t>самарали</a:t>
            </a:r>
            <a:r>
              <a:rPr lang="ru-RU" altLang="ru-RU" sz="2800" b="1" dirty="0">
                <a:solidFill>
                  <a:srgbClr val="0000FF"/>
                </a:solidFill>
              </a:rPr>
              <a:t> </a:t>
            </a:r>
            <a:r>
              <a:rPr lang="ru-RU" altLang="ru-RU" sz="2800" b="1" dirty="0" err="1">
                <a:solidFill>
                  <a:srgbClr val="0000FF"/>
                </a:solidFill>
              </a:rPr>
              <a:t>фойдаланиш</a:t>
            </a:r>
            <a:r>
              <a:rPr lang="ru-RU" altLang="ru-RU" sz="2800" b="1" dirty="0">
                <a:solidFill>
                  <a:srgbClr val="0000FF"/>
                </a:solidFill>
              </a:rPr>
              <a:t>.</a:t>
            </a:r>
            <a:endParaRPr lang="en-US" altLang="ru-RU" sz="2800" b="1" dirty="0">
              <a:solidFill>
                <a:srgbClr val="0000FF"/>
              </a:solidFill>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Объект 2"/>
          <p:cNvSpPr txBox="1">
            <a:spLocks/>
          </p:cNvSpPr>
          <p:nvPr/>
        </p:nvSpPr>
        <p:spPr bwMode="auto">
          <a:xfrm>
            <a:off x="179512" y="260648"/>
            <a:ext cx="8964488" cy="1382402"/>
          </a:xfrm>
          <a:prstGeom prst="rect">
            <a:avLst/>
          </a:prstGeom>
          <a:pattFill prst="pct5">
            <a:fgClr>
              <a:schemeClr val="accent1"/>
            </a:fgClr>
            <a:bgClr>
              <a:schemeClr val="bg1"/>
            </a:bgClr>
          </a:pattFill>
          <a:ln>
            <a:noFill/>
          </a:ln>
          <a:extLst/>
        </p:spPr>
        <p:txBody>
          <a:bodyPr/>
          <a:lstStyle>
            <a:lvl1pPr indent="714375" defTabSz="4572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4572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4572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4572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4572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80000"/>
              </a:lnSpc>
              <a:buClr>
                <a:srgbClr val="90C226"/>
              </a:buClr>
              <a:buNone/>
            </a:pPr>
            <a:r>
              <a:rPr lang="uz-Cyrl-UZ" sz="2400" smtClean="0"/>
              <a:t>Ҳар бир конкрет худудда мавжуд яйлов майдонларига хос бўлганидеқ қурғоқчил шароитларда тарқалган табиий яйловлар ҳам ўзига хос бир талай </a:t>
            </a:r>
            <a:r>
              <a:rPr lang="uz-Cyrl-UZ" sz="2400" smtClean="0"/>
              <a:t>хусусиятларга </a:t>
            </a:r>
            <a:r>
              <a:rPr lang="uz-Cyrl-UZ" sz="2400" smtClean="0"/>
              <a:t>эга.</a:t>
            </a:r>
          </a:p>
          <a:p>
            <a:pPr algn="just" eaLnBrk="1" hangingPunct="1">
              <a:lnSpc>
                <a:spcPct val="80000"/>
              </a:lnSpc>
              <a:buClr>
                <a:srgbClr val="90C226"/>
              </a:buClr>
              <a:buNone/>
            </a:pPr>
            <a:r>
              <a:rPr lang="uz-Cyrl-UZ" sz="2400" smtClean="0"/>
              <a:t>Уларнинг асосийлари қуйидагилар:</a:t>
            </a:r>
            <a:endParaRPr lang="ru-RU" sz="2400" smtClean="0"/>
          </a:p>
          <a:p>
            <a:pPr algn="just" eaLnBrk="1" hangingPunct="1">
              <a:lnSpc>
                <a:spcPct val="80000"/>
              </a:lnSpc>
              <a:buClr>
                <a:srgbClr val="90C226"/>
              </a:buClr>
              <a:buNone/>
            </a:pPr>
            <a:endParaRPr lang="ru-RU" altLang="ru-RU" sz="2200" dirty="0">
              <a:latin typeface="Times New Roman" panose="02020603050405020304" pitchFamily="18" charset="0"/>
            </a:endParaRPr>
          </a:p>
        </p:txBody>
      </p:sp>
      <p:pic>
        <p:nvPicPr>
          <p:cNvPr id="1026" name="Picture 2" descr="C:\ЮНЕСКО\Слайдлар\Ем хашак етиштириш\рАСМЛАР\Animals___Pets_A_herd_of_cows_on_pasture_098224_.jpg"/>
          <p:cNvPicPr>
            <a:picLocks noChangeAspect="1" noChangeArrowheads="1"/>
          </p:cNvPicPr>
          <p:nvPr/>
        </p:nvPicPr>
        <p:blipFill>
          <a:blip r:embed="rId2" cstate="print"/>
          <a:srcRect/>
          <a:stretch>
            <a:fillRect/>
          </a:stretch>
        </p:blipFill>
        <p:spPr bwMode="auto">
          <a:xfrm>
            <a:off x="571472" y="5286388"/>
            <a:ext cx="2286016" cy="1519223"/>
          </a:xfrm>
          <a:prstGeom prst="rect">
            <a:avLst/>
          </a:prstGeom>
          <a:noFill/>
        </p:spPr>
      </p:pic>
      <p:pic>
        <p:nvPicPr>
          <p:cNvPr id="1027" name="Picture 3" descr="C:\ЮНЕСКО\Слайдлар\Ем хашак етиштириш\рАСМЛАР\depositphotos_21314469-stock-photo-cattle-grazing-grass-on-the.jpg"/>
          <p:cNvPicPr>
            <a:picLocks noChangeAspect="1" noChangeArrowheads="1"/>
          </p:cNvPicPr>
          <p:nvPr/>
        </p:nvPicPr>
        <p:blipFill>
          <a:blip r:embed="rId3" cstate="print"/>
          <a:srcRect/>
          <a:stretch>
            <a:fillRect/>
          </a:stretch>
        </p:blipFill>
        <p:spPr bwMode="auto">
          <a:xfrm>
            <a:off x="6463261" y="5286388"/>
            <a:ext cx="1966391" cy="1428736"/>
          </a:xfrm>
          <a:prstGeom prst="rect">
            <a:avLst/>
          </a:prstGeom>
          <a:noFill/>
        </p:spPr>
      </p:pic>
      <p:graphicFrame>
        <p:nvGraphicFramePr>
          <p:cNvPr id="7" name="Схема 6"/>
          <p:cNvGraphicFramePr/>
          <p:nvPr/>
        </p:nvGraphicFramePr>
        <p:xfrm>
          <a:off x="285720" y="1714488"/>
          <a:ext cx="8715404" cy="342902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22530" name="Picture 2" descr="C:\ЮНЕСКО\Слайдлар\Ем хашак етиштириш\рАСМЛАР\pst.jpg"/>
          <p:cNvPicPr>
            <a:picLocks noChangeAspect="1" noChangeArrowheads="1"/>
          </p:cNvPicPr>
          <p:nvPr/>
        </p:nvPicPr>
        <p:blipFill>
          <a:blip r:embed="rId8"/>
          <a:srcRect/>
          <a:stretch>
            <a:fillRect/>
          </a:stretch>
        </p:blipFill>
        <p:spPr bwMode="auto">
          <a:xfrm>
            <a:off x="3357554" y="5286388"/>
            <a:ext cx="2428892" cy="1357322"/>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85786" y="214290"/>
            <a:ext cx="8001056" cy="931965"/>
          </a:xfrm>
          <a:solidFill>
            <a:srgbClr val="0000FF"/>
          </a:solidFill>
        </p:spPr>
        <p:style>
          <a:lnRef idx="2">
            <a:schemeClr val="accent2">
              <a:shade val="50000"/>
            </a:schemeClr>
          </a:lnRef>
          <a:fillRef idx="1">
            <a:schemeClr val="accent2"/>
          </a:fillRef>
          <a:effectRef idx="0">
            <a:schemeClr val="accent2"/>
          </a:effectRef>
          <a:fontRef idx="minor">
            <a:schemeClr val="lt1"/>
          </a:fontRef>
        </p:style>
        <p:txBody>
          <a:bodyPr>
            <a:noAutofit/>
          </a:bodyPr>
          <a:lstStyle/>
          <a:p>
            <a:pPr algn="ctr"/>
            <a:r>
              <a:rPr lang="uz-Cyrl-UZ" sz="1800" smtClean="0">
                <a:ln w="18415" cmpd="sng">
                  <a:solidFill>
                    <a:srgbClr val="FFFFFF"/>
                  </a:solidFill>
                  <a:prstDash val="solid"/>
                </a:ln>
                <a:solidFill>
                  <a:srgbClr val="FFFFFF"/>
                </a:solidFill>
                <a:effectLst>
                  <a:outerShdw blurRad="63500" dir="3600000" algn="tl" rotWithShape="0">
                    <a:srgbClr val="000000">
                      <a:alpha val="70000"/>
                    </a:srgbClr>
                  </a:outerShdw>
                </a:effectLst>
              </a:rPr>
              <a:t>Яйлов типлари хусусида тушунча ва қоракўлчилик худудлари яиловларининг асосий типлари</a:t>
            </a:r>
            <a:endParaRPr lang="ru-RU" altLang="ru-RU" sz="1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anose="02020603050405020304" pitchFamily="18" charset="0"/>
            </a:endParaRPr>
          </a:p>
        </p:txBody>
      </p:sp>
      <p:sp>
        <p:nvSpPr>
          <p:cNvPr id="4" name="Прямоугольник 3"/>
          <p:cNvSpPr/>
          <p:nvPr/>
        </p:nvSpPr>
        <p:spPr>
          <a:xfrm>
            <a:off x="3786182" y="1550150"/>
            <a:ext cx="5214942" cy="4093428"/>
          </a:xfrm>
          <a:prstGeom prst="rect">
            <a:avLst/>
          </a:prstGeom>
        </p:spPr>
        <p:txBody>
          <a:bodyPr wrap="square">
            <a:spAutoFit/>
          </a:bodyPr>
          <a:lstStyle/>
          <a:p>
            <a:pPr algn="just"/>
            <a:r>
              <a:rPr lang="uz-Cyrl-UZ" sz="2000" b="1" smtClean="0">
                <a:solidFill>
                  <a:srgbClr val="0000FF"/>
                </a:solidFill>
              </a:rPr>
              <a:t>Яйловлардан тўғри ва самарали фойдаланиш масаласида уларни классификациялаш, яъни типлар, тип гуруҳлари, классларга ажратиш масалалари муҳим аҳамият касб этади.</a:t>
            </a:r>
            <a:endParaRPr lang="ru-RU" sz="2000" b="1" smtClean="0">
              <a:solidFill>
                <a:srgbClr val="0000FF"/>
              </a:solidFill>
            </a:endParaRPr>
          </a:p>
          <a:p>
            <a:pPr algn="just"/>
            <a:r>
              <a:rPr lang="ru-RU" sz="2000" b="1" smtClean="0">
                <a:solidFill>
                  <a:srgbClr val="0000FF"/>
                </a:solidFill>
              </a:rPr>
              <a:t>Ҳар кандай классификациянинг асосини, маълумки, таксономик бирликлар тизими ташкил этади ва белгила</a:t>
            </a:r>
            <a:r>
              <a:rPr lang="uz-Cyrl-UZ" sz="2000" b="1" smtClean="0">
                <a:solidFill>
                  <a:srgbClr val="0000FF"/>
                </a:solidFill>
              </a:rPr>
              <a:t>й</a:t>
            </a:r>
            <a:r>
              <a:rPr lang="ru-RU" sz="2000" b="1" smtClean="0">
                <a:solidFill>
                  <a:srgbClr val="0000FF"/>
                </a:solidFill>
              </a:rPr>
              <a:t>ди. Чўл яйловларини классификациялаш масаласига келсақ (Гаевская, 1971) амалиётчилар орасида ҳам, яйловшунос олимлар орасида ҳам, яйлов типи тушунчаси кенг қўлланиб келинмоқда</a:t>
            </a:r>
            <a:endParaRPr lang="ru-RU" sz="2000" b="1" dirty="0">
              <a:solidFill>
                <a:srgbClr val="0000FF"/>
              </a:solidFill>
              <a:cs typeface="Times New Roman" panose="02020603050405020304" pitchFamily="18" charset="0"/>
            </a:endParaRPr>
          </a:p>
        </p:txBody>
      </p:sp>
      <p:pic>
        <p:nvPicPr>
          <p:cNvPr id="19457" name="Picture 1" descr="C:\ЮНЕСКО\Слайдлар\Ем хашак етиштириш\рАСМЛАР\pampa_14.jpg"/>
          <p:cNvPicPr>
            <a:picLocks noChangeAspect="1" noChangeArrowheads="1"/>
          </p:cNvPicPr>
          <p:nvPr/>
        </p:nvPicPr>
        <p:blipFill>
          <a:blip r:embed="rId3"/>
          <a:srcRect/>
          <a:stretch>
            <a:fillRect/>
          </a:stretch>
        </p:blipFill>
        <p:spPr bwMode="auto">
          <a:xfrm>
            <a:off x="285720" y="3786190"/>
            <a:ext cx="3429024" cy="2571768"/>
          </a:xfrm>
          <a:prstGeom prst="rect">
            <a:avLst/>
          </a:prstGeom>
          <a:noFill/>
        </p:spPr>
      </p:pic>
      <p:pic>
        <p:nvPicPr>
          <p:cNvPr id="19458" name="Picture 2" descr="C:\ЮНЕСКО\Слайдлар\Ем хашак етиштириш\рАСМЛАР\zona_stepei (1).jpg"/>
          <p:cNvPicPr>
            <a:picLocks noChangeAspect="1" noChangeArrowheads="1"/>
          </p:cNvPicPr>
          <p:nvPr/>
        </p:nvPicPr>
        <p:blipFill>
          <a:blip r:embed="rId4"/>
          <a:srcRect/>
          <a:stretch>
            <a:fillRect/>
          </a:stretch>
        </p:blipFill>
        <p:spPr bwMode="auto">
          <a:xfrm>
            <a:off x="357158" y="1285860"/>
            <a:ext cx="3214709" cy="2357454"/>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85720" y="428604"/>
            <a:ext cx="8429684" cy="95410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ru-RU" sz="2800" smtClean="0"/>
              <a:t>Қоракўлчиликда фойдаланиладиган барча яйлов ма</a:t>
            </a:r>
            <a:r>
              <a:rPr lang="uz-Cyrl-UZ" sz="2800" smtClean="0"/>
              <a:t>й</a:t>
            </a:r>
            <a:r>
              <a:rPr lang="ru-RU" sz="2800" smtClean="0"/>
              <a:t>донлари асосан 4 типга бўлинади:</a:t>
            </a:r>
            <a:endParaRPr lang="ru-RU" sz="2800"/>
          </a:p>
        </p:txBody>
      </p:sp>
      <p:graphicFrame>
        <p:nvGraphicFramePr>
          <p:cNvPr id="8" name="Схема 7"/>
          <p:cNvGraphicFramePr/>
          <p:nvPr/>
        </p:nvGraphicFramePr>
        <p:xfrm>
          <a:off x="-14230" y="1714488"/>
          <a:ext cx="8872510" cy="48577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32481009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8179" name="Rectangle 3"/>
          <p:cNvSpPr>
            <a:spLocks noGrp="1" noChangeArrowheads="1"/>
          </p:cNvSpPr>
          <p:nvPr>
            <p:ph idx="1"/>
          </p:nvPr>
        </p:nvSpPr>
        <p:spPr>
          <a:xfrm>
            <a:off x="323529" y="571480"/>
            <a:ext cx="8168010" cy="3929090"/>
          </a:xfrm>
          <a:blipFill>
            <a:blip r:embed="rId2"/>
            <a:tile tx="0" ty="0" sx="100000" sy="100000" flip="none" algn="tl"/>
          </a:blipFill>
        </p:spPr>
        <p:txBody>
          <a:bodyPr rtlCol="0">
            <a:noAutofit/>
          </a:bodyPr>
          <a:lstStyle/>
          <a:p>
            <a:r>
              <a:rPr lang="ru-RU" altLang="ru-RU" smtClean="0">
                <a:solidFill>
                  <a:schemeClr val="tx1">
                    <a:lumMod val="75000"/>
                    <a:lumOff val="25000"/>
                  </a:schemeClr>
                </a:solidFill>
                <a:latin typeface="Times New Roman" panose="02020603050405020304" pitchFamily="18" charset="0"/>
              </a:rPr>
              <a:t>	</a:t>
            </a:r>
            <a:r>
              <a:rPr lang="uz-Cyrl-UZ" sz="2000" b="1" i="1" smtClean="0"/>
              <a:t>Эфемер </a:t>
            </a:r>
            <a:r>
              <a:rPr lang="uz-Cyrl-UZ" sz="2000" b="1" i="1" smtClean="0"/>
              <a:t>ва эфемероидли яйлов типининг</a:t>
            </a:r>
            <a:r>
              <a:rPr lang="uz-Cyrl-UZ" sz="2000" i="1" smtClean="0"/>
              <a:t> республикамиз худудларидаги умумий майдони 1,5 млн.гадан ортиқроқ.</a:t>
            </a:r>
            <a:endParaRPr lang="ru-RU" sz="2000" i="1" smtClean="0"/>
          </a:p>
          <a:p>
            <a:r>
              <a:rPr lang="ru-RU" sz="2000" i="1" smtClean="0"/>
              <a:t>Ўзбекистонда бу типдаги яйловлар Сурхондарё, Кдпиқадарё, Самарқанд, Жиззаҳ Навоий вилоятларининг айрим худудларида ҳаркалган.</a:t>
            </a:r>
          </a:p>
          <a:p>
            <a:r>
              <a:rPr lang="ru-RU" sz="2000" i="1" smtClean="0"/>
              <a:t>Мазкур типнинг ўзига хослиги шундаки, унинг усим-лик қопламининг асосини айнан эфемер ва эфемероидли ҳаётиий циклга оид ўсимлик гуруҳлари-қорабош</a:t>
            </a:r>
            <a:r>
              <a:rPr lang="ru-RU" sz="2000" b="1" i="1" smtClean="0"/>
              <a:t>, </a:t>
            </a:r>
            <a:r>
              <a:rPr lang="ru-RU" sz="2000" i="1" smtClean="0"/>
              <a:t>қўнғирбош каби кўп йиллик турлар ташкил қилади. Уларнинг илдиз тизими тупроқнинг юза қисмида қалин чим қатламини вужудга келтиради</a:t>
            </a:r>
            <a:r>
              <a:rPr lang="ru-RU" smtClean="0"/>
              <a:t>.</a:t>
            </a:r>
          </a:p>
          <a:p>
            <a:pPr marL="0" indent="0" algn="just" eaLnBrk="1" fontAlgn="auto" hangingPunct="1">
              <a:lnSpc>
                <a:spcPct val="110000"/>
              </a:lnSpc>
              <a:spcAft>
                <a:spcPts val="0"/>
              </a:spcAft>
              <a:buNone/>
              <a:defRPr/>
            </a:pPr>
            <a:endParaRPr lang="ru-RU" altLang="ru-RU" dirty="0">
              <a:solidFill>
                <a:schemeClr val="tx1">
                  <a:lumMod val="75000"/>
                  <a:lumOff val="25000"/>
                </a:schemeClr>
              </a:solidFill>
              <a:latin typeface="Times New Roman" panose="02020603050405020304" pitchFamily="18" charset="0"/>
            </a:endParaRPr>
          </a:p>
        </p:txBody>
      </p:sp>
      <p:sp>
        <p:nvSpPr>
          <p:cNvPr id="16387" name="Прямоугольник 1"/>
          <p:cNvSpPr>
            <a:spLocks noChangeArrowheads="1"/>
          </p:cNvSpPr>
          <p:nvPr/>
        </p:nvSpPr>
        <p:spPr bwMode="auto">
          <a:xfrm>
            <a:off x="1714480" y="142852"/>
            <a:ext cx="564360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r>
              <a:rPr lang="uz-Cyrl-UZ" sz="2400" b="1" i="1" smtClean="0"/>
              <a:t>Эфемер ва эфемероидли </a:t>
            </a:r>
            <a:r>
              <a:rPr lang="uz-Cyrl-UZ" sz="2400" b="1" i="1" smtClean="0"/>
              <a:t>яйлов </a:t>
            </a:r>
            <a:r>
              <a:rPr lang="uz-Cyrl-UZ" sz="2400" b="1" i="1" smtClean="0"/>
              <a:t>типи</a:t>
            </a:r>
            <a:endParaRPr lang="ru-RU" altLang="ru-RU" sz="2200" dirty="0">
              <a:solidFill>
                <a:srgbClr val="0000FF"/>
              </a:solidFill>
            </a:endParaRPr>
          </a:p>
        </p:txBody>
      </p:sp>
      <p:pic>
        <p:nvPicPr>
          <p:cNvPr id="6" name="Picture 2" descr="C:\ЮНЕСКО\Слайдлар\Ем хашак етиштириш\рАСМЛАР\pampa_14.jpg"/>
          <p:cNvPicPr>
            <a:picLocks noChangeAspect="1" noChangeArrowheads="1"/>
          </p:cNvPicPr>
          <p:nvPr/>
        </p:nvPicPr>
        <p:blipFill>
          <a:blip r:embed="rId3"/>
          <a:srcRect/>
          <a:stretch>
            <a:fillRect/>
          </a:stretch>
        </p:blipFill>
        <p:spPr bwMode="auto">
          <a:xfrm>
            <a:off x="1071538" y="4646653"/>
            <a:ext cx="2662743" cy="1997057"/>
          </a:xfrm>
          <a:prstGeom prst="rect">
            <a:avLst/>
          </a:prstGeom>
          <a:noFill/>
        </p:spPr>
      </p:pic>
      <p:pic>
        <p:nvPicPr>
          <p:cNvPr id="7" name="Picture 2" descr="C:\ЮНЕСКО\Слайдлар\Ем хашак етиштириш\рАСМЛАР\скачанные файлы (12).jpg"/>
          <p:cNvPicPr>
            <a:picLocks noChangeAspect="1" noChangeArrowheads="1"/>
          </p:cNvPicPr>
          <p:nvPr/>
        </p:nvPicPr>
        <p:blipFill>
          <a:blip r:embed="rId4"/>
          <a:srcRect/>
          <a:stretch>
            <a:fillRect/>
          </a:stretch>
        </p:blipFill>
        <p:spPr bwMode="auto">
          <a:xfrm>
            <a:off x="5143504" y="4643446"/>
            <a:ext cx="2714644" cy="1890328"/>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7155" name="Rectangle 3"/>
          <p:cNvSpPr>
            <a:spLocks noGrp="1" noChangeArrowheads="1"/>
          </p:cNvSpPr>
          <p:nvPr>
            <p:ph idx="1"/>
          </p:nvPr>
        </p:nvSpPr>
        <p:spPr>
          <a:xfrm>
            <a:off x="500034" y="714356"/>
            <a:ext cx="7775575" cy="3168650"/>
          </a:xfrm>
          <a:blipFill>
            <a:blip r:embed="rId2"/>
            <a:tile tx="0" ty="0" sx="100000" sy="100000" flip="none" algn="tl"/>
          </a:blipFill>
        </p:spPr>
        <p:txBody>
          <a:bodyPr rtlCol="0">
            <a:noAutofit/>
          </a:bodyPr>
          <a:lstStyle/>
          <a:p>
            <a:pPr marL="0" indent="0" algn="just" eaLnBrk="1" fontAlgn="auto" hangingPunct="1">
              <a:spcAft>
                <a:spcPts val="0"/>
              </a:spcAft>
              <a:buNone/>
              <a:defRPr/>
            </a:pPr>
            <a:r>
              <a:rPr lang="en-US" altLang="ru-RU" b="1" smtClean="0">
                <a:solidFill>
                  <a:schemeClr val="tx1">
                    <a:lumMod val="75000"/>
                    <a:lumOff val="25000"/>
                  </a:schemeClr>
                </a:solidFill>
                <a:latin typeface="Times New Roman" panose="02020603050405020304" pitchFamily="18" charset="0"/>
              </a:rPr>
              <a:t>	</a:t>
            </a:r>
            <a:r>
              <a:rPr lang="ru-RU" altLang="ru-RU" b="1" smtClean="0">
                <a:solidFill>
                  <a:schemeClr val="tx1">
                    <a:lumMod val="75000"/>
                    <a:lumOff val="25000"/>
                  </a:schemeClr>
                </a:solidFill>
                <a:latin typeface="Times New Roman" panose="02020603050405020304" pitchFamily="18" charset="0"/>
              </a:rPr>
              <a:t>Мазкур </a:t>
            </a:r>
            <a:r>
              <a:rPr lang="ru-RU" altLang="ru-RU" b="1" smtClean="0">
                <a:solidFill>
                  <a:schemeClr val="tx1">
                    <a:lumMod val="75000"/>
                    <a:lumOff val="25000"/>
                  </a:schemeClr>
                </a:solidFill>
                <a:latin typeface="Times New Roman" panose="02020603050405020304" pitchFamily="18" charset="0"/>
              </a:rPr>
              <a:t>тип </a:t>
            </a:r>
            <a:r>
              <a:rPr lang="ru-RU" altLang="ru-RU" b="1" smtClean="0">
                <a:solidFill>
                  <a:schemeClr val="tx1">
                    <a:lumMod val="75000"/>
                    <a:lumOff val="25000"/>
                  </a:schemeClr>
                </a:solidFill>
                <a:latin typeface="Times New Roman" panose="02020603050405020304" pitchFamily="18" charset="0"/>
              </a:rPr>
              <a:t>яйловларнинг </a:t>
            </a:r>
            <a:r>
              <a:rPr lang="ru-RU" altLang="ru-RU" b="1" smtClean="0">
                <a:solidFill>
                  <a:schemeClr val="tx1">
                    <a:lumMod val="75000"/>
                    <a:lumOff val="25000"/>
                  </a:schemeClr>
                </a:solidFill>
                <a:latin typeface="Times New Roman" panose="02020603050405020304" pitchFamily="18" charset="0"/>
              </a:rPr>
              <a:t>умумий майдони 9 млн. гектардан ортиқ. Асосан қумли чўл минтақаларида жойлашган. Улар Бухоро, Навоий вилоятлари, Қоракалпогистон Республикаси яйловларининг асосий қисмидир.</a:t>
            </a:r>
          </a:p>
          <a:p>
            <a:pPr marL="0" indent="0" algn="just" eaLnBrk="1" fontAlgn="auto" hangingPunct="1">
              <a:spcAft>
                <a:spcPts val="0"/>
              </a:spcAft>
              <a:buNone/>
              <a:defRPr/>
            </a:pPr>
            <a:r>
              <a:rPr lang="ru-RU" altLang="ru-RU" b="1" smtClean="0">
                <a:solidFill>
                  <a:schemeClr val="tx1">
                    <a:lumMod val="75000"/>
                    <a:lumOff val="25000"/>
                  </a:schemeClr>
                </a:solidFill>
                <a:latin typeface="Times New Roman" panose="02020603050405020304" pitchFamily="18" charset="0"/>
              </a:rPr>
              <a:t>Қашқадарё, Сурхондарё, Жиззах ва Самарқанд вилоятларида уларнинг майдони кўпи билан 150-170 минг гектардан ошмайди.</a:t>
            </a:r>
          </a:p>
          <a:p>
            <a:pPr marL="0" indent="0" algn="just" eaLnBrk="1" fontAlgn="auto" hangingPunct="1">
              <a:spcAft>
                <a:spcPts val="0"/>
              </a:spcAft>
              <a:buNone/>
              <a:defRPr/>
            </a:pPr>
            <a:r>
              <a:rPr lang="ru-RU" altLang="ru-RU" b="1" smtClean="0">
                <a:solidFill>
                  <a:schemeClr val="tx1">
                    <a:lumMod val="75000"/>
                    <a:lumOff val="25000"/>
                  </a:schemeClr>
                </a:solidFill>
                <a:latin typeface="Times New Roman" panose="02020603050405020304" pitchFamily="18" charset="0"/>
              </a:rPr>
              <a:t>Бута-барра ўтли яйловлар ўсимлик қоплами таркибан турли ҳаётиий шаклдаги (бута, ярим бута, ўтчил) турлардан ташкил топган бўлиб мустахкамланган майда-уйдим, катор- уйдим тепали Қумларда тарқалган</a:t>
            </a:r>
            <a:endParaRPr lang="ru-RU" altLang="ru-RU" dirty="0">
              <a:solidFill>
                <a:schemeClr val="tx1">
                  <a:lumMod val="75000"/>
                  <a:lumOff val="25000"/>
                </a:schemeClr>
              </a:solidFill>
              <a:latin typeface="Times New Roman" panose="02020603050405020304" pitchFamily="18" charset="0"/>
            </a:endParaRPr>
          </a:p>
        </p:txBody>
      </p:sp>
      <p:sp>
        <p:nvSpPr>
          <p:cNvPr id="15364" name="Прямоугольник 2"/>
          <p:cNvSpPr>
            <a:spLocks noChangeArrowheads="1"/>
          </p:cNvSpPr>
          <p:nvPr/>
        </p:nvSpPr>
        <p:spPr bwMode="auto">
          <a:xfrm>
            <a:off x="571472" y="214290"/>
            <a:ext cx="6858048"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lgn="ctr"/>
            <a:r>
              <a:rPr lang="uz-Cyrl-UZ" altLang="ru-RU" sz="22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Бута-барра ўтли яйловлар.</a:t>
            </a:r>
            <a:endParaRPr lang="ru-RU" altLang="ru-RU" sz="2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17409" name="Picture 1" descr="C:\ЮНЕСКО\Слайдлар\Ем хашак етиштириш\рАСМЛАР\cows-grazing-field-6671860.jpg"/>
          <p:cNvPicPr>
            <a:picLocks noChangeAspect="1" noChangeArrowheads="1"/>
          </p:cNvPicPr>
          <p:nvPr/>
        </p:nvPicPr>
        <p:blipFill>
          <a:blip r:embed="rId3"/>
          <a:srcRect/>
          <a:stretch>
            <a:fillRect/>
          </a:stretch>
        </p:blipFill>
        <p:spPr bwMode="auto">
          <a:xfrm>
            <a:off x="535753" y="4143380"/>
            <a:ext cx="3679057" cy="2357454"/>
          </a:xfrm>
          <a:prstGeom prst="rect">
            <a:avLst/>
          </a:prstGeom>
          <a:noFill/>
        </p:spPr>
      </p:pic>
      <p:pic>
        <p:nvPicPr>
          <p:cNvPr id="17410" name="Picture 2" descr="C:\ЮНЕСКО\Слайдлар\Ем хашак етиштириш\рАСМЛАР\1656597.jpg"/>
          <p:cNvPicPr>
            <a:picLocks noChangeAspect="1" noChangeArrowheads="1"/>
          </p:cNvPicPr>
          <p:nvPr/>
        </p:nvPicPr>
        <p:blipFill>
          <a:blip r:embed="rId4"/>
          <a:srcRect/>
          <a:stretch>
            <a:fillRect/>
          </a:stretch>
        </p:blipFill>
        <p:spPr bwMode="auto">
          <a:xfrm>
            <a:off x="4857752" y="4143380"/>
            <a:ext cx="3357586" cy="2428892"/>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2275" name="Rectangle 3"/>
          <p:cNvSpPr>
            <a:spLocks noGrp="1" noChangeArrowheads="1"/>
          </p:cNvSpPr>
          <p:nvPr>
            <p:ph idx="1"/>
          </p:nvPr>
        </p:nvSpPr>
        <p:spPr>
          <a:xfrm>
            <a:off x="285720" y="611792"/>
            <a:ext cx="8229600" cy="4245968"/>
          </a:xfrm>
          <a:pattFill prst="dotGrid">
            <a:fgClr>
              <a:schemeClr val="accent1"/>
            </a:fgClr>
            <a:bgClr>
              <a:schemeClr val="bg1"/>
            </a:bgClr>
          </a:pattFill>
          <a:ln>
            <a:solidFill>
              <a:schemeClr val="accent1"/>
            </a:solidFill>
          </a:ln>
        </p:spPr>
        <p:txBody>
          <a:bodyPr rtlCol="0">
            <a:noAutofit/>
          </a:bodyPr>
          <a:lstStyle/>
          <a:p>
            <a:r>
              <a:rPr lang="ru-RU" b="1" i="1" smtClean="0"/>
              <a:t>Ярим бута-барра ўтли яйлов типининг</a:t>
            </a:r>
            <a:r>
              <a:rPr lang="ru-RU" smtClean="0"/>
              <a:t> майдони юртимизда 6,7 млн. гектардан ортиқ. Улар асосан бўз, қўнғир- бўз ва зичлашган қумли тупроқларда тарқалган.</a:t>
            </a:r>
          </a:p>
          <a:p>
            <a:r>
              <a:rPr lang="ru-RU" smtClean="0"/>
              <a:t>Ўсимликлар қоплами икки ярусни: асосан ярим буталар- шувоқ, қуйровуқ, чугон, тетир, сингренлар ташкил қилса, пастки ярусни бир ва кўп йиллик ўтлар ҳосил қилади.</a:t>
            </a:r>
          </a:p>
          <a:p>
            <a:r>
              <a:rPr lang="ru-RU" smtClean="0"/>
              <a:t>Пастки яруснинг асоси қорабош, қўнғирбош; зичлашган қумли майдонларда илакдан иборат.</a:t>
            </a:r>
          </a:p>
          <a:p>
            <a:r>
              <a:rPr lang="ru-RU" smtClean="0"/>
              <a:t>Бир ва кўп йиллик ўтлар об-ҳаво қулай келган йиллари анчагина сероб бўлади ва уларнинг миқдори 50-60 турдан ошиши мумкин.</a:t>
            </a:r>
          </a:p>
          <a:p>
            <a:r>
              <a:rPr lang="ru-RU" smtClean="0"/>
              <a:t>Ярим бута-барра ўтли яйловларнинг муҳим хўжалик қулайлиги улардан бутун йил давомида фойдаланиш мумкинлиги ҳисобланади. Бу типдаги яйловларни одатда шувоқ-барра ўтли яйловлар ҳам деб аташади.</a:t>
            </a:r>
            <a:endParaRPr lang="ru-RU" altLang="ru-RU" dirty="0">
              <a:solidFill>
                <a:schemeClr val="tx1">
                  <a:lumMod val="75000"/>
                  <a:lumOff val="25000"/>
                </a:schemeClr>
              </a:solidFill>
              <a:latin typeface="Times New Roman" panose="02020603050405020304" pitchFamily="18" charset="0"/>
            </a:endParaRPr>
          </a:p>
        </p:txBody>
      </p:sp>
      <p:sp>
        <p:nvSpPr>
          <p:cNvPr id="17411" name="Прямоугольник 2"/>
          <p:cNvSpPr>
            <a:spLocks noChangeArrowheads="1"/>
          </p:cNvSpPr>
          <p:nvPr/>
        </p:nvSpPr>
        <p:spPr bwMode="auto">
          <a:xfrm>
            <a:off x="1857356" y="214290"/>
            <a:ext cx="4542654"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r>
              <a:rPr lang="ru-RU" altLang="ru-RU" sz="2200" b="1" smtClean="0">
                <a:solidFill>
                  <a:srgbClr val="0000FF"/>
                </a:solidFill>
              </a:rPr>
              <a:t>Ярим бута-барра ўтли яйлов типи</a:t>
            </a:r>
            <a:endParaRPr lang="ru-RU" altLang="ru-RU" dirty="0">
              <a:solidFill>
                <a:srgbClr val="0000FF"/>
              </a:solidFill>
            </a:endParaRPr>
          </a:p>
        </p:txBody>
      </p:sp>
      <p:pic>
        <p:nvPicPr>
          <p:cNvPr id="15361" name="Picture 1" descr="C:\ЮНЕСКО\Слайдлар\Ем хашак етиштириш\рАСМЛАР\images (17).jpg"/>
          <p:cNvPicPr>
            <a:picLocks noChangeAspect="1" noChangeArrowheads="1"/>
          </p:cNvPicPr>
          <p:nvPr/>
        </p:nvPicPr>
        <p:blipFill>
          <a:blip r:embed="rId2"/>
          <a:srcRect/>
          <a:stretch>
            <a:fillRect/>
          </a:stretch>
        </p:blipFill>
        <p:spPr bwMode="auto">
          <a:xfrm>
            <a:off x="2428860" y="4777737"/>
            <a:ext cx="3714756" cy="2080263"/>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68313" y="476250"/>
            <a:ext cx="8229600" cy="431800"/>
          </a:xfrm>
        </p:spPr>
        <p:txBody>
          <a:bodyPr/>
          <a:lstStyle/>
          <a:p>
            <a:pPr algn="ctr" eaLnBrk="1" hangingPunct="1"/>
            <a:r>
              <a:rPr lang="ru-RU" sz="2800" b="1" i="1" smtClean="0">
                <a:solidFill>
                  <a:srgbClr val="0000FF"/>
                </a:solidFill>
              </a:rPr>
              <a:t>Шўра ўтли яйлов типи</a:t>
            </a:r>
            <a:r>
              <a:rPr lang="ru-RU" sz="2800" b="1" i="1" smtClean="0"/>
              <a:t>.</a:t>
            </a:r>
            <a:endParaRPr lang="ru-RU" altLang="ru-RU" sz="2600" b="1" dirty="0" smtClean="0">
              <a:solidFill>
                <a:srgbClr val="0000FF"/>
              </a:solidFill>
              <a:latin typeface="Times New Roman" panose="02020603050405020304" pitchFamily="18" charset="0"/>
            </a:endParaRPr>
          </a:p>
        </p:txBody>
      </p:sp>
      <p:sp>
        <p:nvSpPr>
          <p:cNvPr id="19459" name="Rectangle 3"/>
          <p:cNvSpPr>
            <a:spLocks noGrp="1" noChangeArrowheads="1"/>
          </p:cNvSpPr>
          <p:nvPr>
            <p:ph idx="1"/>
          </p:nvPr>
        </p:nvSpPr>
        <p:spPr>
          <a:xfrm>
            <a:off x="179512" y="1120797"/>
            <a:ext cx="4811713" cy="5451475"/>
          </a:xfrm>
          <a:solidFill>
            <a:schemeClr val="accent2">
              <a:lumMod val="75000"/>
            </a:schemeClr>
          </a:solidFill>
        </p:spPr>
        <p:style>
          <a:lnRef idx="0">
            <a:schemeClr val="accent5"/>
          </a:lnRef>
          <a:fillRef idx="3">
            <a:schemeClr val="accent5"/>
          </a:fillRef>
          <a:effectRef idx="3">
            <a:schemeClr val="accent5"/>
          </a:effectRef>
          <a:fontRef idx="minor">
            <a:schemeClr val="lt1"/>
          </a:fontRef>
        </p:style>
        <p:txBody>
          <a:bodyPr/>
          <a:lstStyle/>
          <a:p>
            <a:pPr marL="0" indent="0" algn="just" eaLnBrk="1" hangingPunct="1">
              <a:lnSpc>
                <a:spcPct val="80000"/>
              </a:lnSpc>
              <a:buNone/>
            </a:pPr>
            <a:r>
              <a:rPr lang="en-US" altLang="ru-RU" sz="2000" smtClean="0">
                <a:latin typeface="Times New Roman" panose="02020603050405020304" pitchFamily="18" charset="0"/>
              </a:rPr>
              <a:t>	</a:t>
            </a:r>
            <a:r>
              <a:rPr lang="ru-RU" altLang="ru-RU" sz="2000" smtClean="0">
                <a:latin typeface="Times New Roman" panose="02020603050405020304" pitchFamily="18" charset="0"/>
              </a:rPr>
              <a:t> Мазкур тип яйловларнинг майдони 1,5 млн. гектар бўлиб, чўл минтақасида яккам- дуккам худудлар шаклида учрайди. Қорахотун, Мингбулоқ, Оёқоғитма, Тўрткўл ботиқлари атрофидаги яйловлар шўра ўтли яйловлар типига мисолдир.</a:t>
            </a:r>
          </a:p>
          <a:p>
            <a:pPr marL="0" indent="0" algn="just" eaLnBrk="1" hangingPunct="1">
              <a:lnSpc>
                <a:spcPct val="80000"/>
              </a:lnSpc>
              <a:buNone/>
            </a:pPr>
            <a:r>
              <a:rPr lang="ru-RU" altLang="ru-RU" sz="2000" smtClean="0">
                <a:latin typeface="Times New Roman" panose="02020603050405020304" pitchFamily="18" charset="0"/>
              </a:rPr>
              <a:t>Бу яйловларнинг ўсимлик қоплами жуда сийрак. Турли даражада шўрланган тупроқларда аксарият шўрсевар ўсимликлар-галофитлар ўсади. Шўра ўтли яйловларнинг қимматли озуқабоп турларига донашўр, ҳаридандон, сета ва бошқа шўра ўтлар киради.</a:t>
            </a:r>
          </a:p>
          <a:p>
            <a:pPr marL="0" indent="0" algn="just" eaLnBrk="1" hangingPunct="1">
              <a:lnSpc>
                <a:spcPct val="80000"/>
              </a:lnSpc>
              <a:buNone/>
            </a:pPr>
            <a:r>
              <a:rPr lang="ru-RU" altLang="ru-RU" sz="2000" smtClean="0">
                <a:latin typeface="Times New Roman" panose="02020603050405020304" pitchFamily="18" charset="0"/>
              </a:rPr>
              <a:t>Шўра ўтли яйловларнинг маҳсулдорлиги тупроқнинг шўрланиш даражасига қараб ҳар гектаридан 0,5-5,0 центнер атрофида ўзгариб туради. Хўжаликда фойдаланиш жиҳатидан куз фаслида, қўйларни қочириш мавсумида жуда яхши яйловлар ҳисобланади.</a:t>
            </a:r>
          </a:p>
          <a:p>
            <a:pPr marL="0" indent="0" algn="just" eaLnBrk="1" hangingPunct="1">
              <a:lnSpc>
                <a:spcPct val="80000"/>
              </a:lnSpc>
              <a:buFont typeface="Wingdings 3" panose="05040102010807070707" pitchFamily="18" charset="2"/>
              <a:buNone/>
            </a:pPr>
            <a:r>
              <a:rPr lang="ru-RU" altLang="ru-RU" sz="2000" smtClean="0">
                <a:latin typeface="Times New Roman" panose="02020603050405020304" pitchFamily="18" charset="0"/>
              </a:rPr>
              <a:t>. </a:t>
            </a:r>
            <a:endParaRPr lang="ru-RU" altLang="ru-RU" sz="2000" dirty="0" smtClean="0">
              <a:latin typeface="Times New Roman" panose="02020603050405020304" pitchFamily="18" charset="0"/>
            </a:endParaRPr>
          </a:p>
        </p:txBody>
      </p:sp>
      <p:pic>
        <p:nvPicPr>
          <p:cNvPr id="7171" name="Picture 3" descr="C:\ЮНЕСКО\Слайдлар\Ем хашак етиштириш\рАСМЛАР\0_196291_90cc30b2_XL.jpg"/>
          <p:cNvPicPr>
            <a:picLocks noChangeAspect="1" noChangeArrowheads="1"/>
          </p:cNvPicPr>
          <p:nvPr/>
        </p:nvPicPr>
        <p:blipFill>
          <a:blip r:embed="rId2"/>
          <a:srcRect/>
          <a:stretch>
            <a:fillRect/>
          </a:stretch>
        </p:blipFill>
        <p:spPr bwMode="auto">
          <a:xfrm>
            <a:off x="5143504" y="4143380"/>
            <a:ext cx="3705175" cy="2468573"/>
          </a:xfrm>
          <a:prstGeom prst="rect">
            <a:avLst/>
          </a:prstGeom>
          <a:noFill/>
        </p:spPr>
      </p:pic>
      <p:pic>
        <p:nvPicPr>
          <p:cNvPr id="14337" name="Picture 1" descr="C:\ЮНЕСКО\Слайдлар\Ем хашак етиштириш\рАСМЛАР\Summer-Sedge-Meadow.jpg"/>
          <p:cNvPicPr>
            <a:picLocks noChangeAspect="1" noChangeArrowheads="1"/>
          </p:cNvPicPr>
          <p:nvPr/>
        </p:nvPicPr>
        <p:blipFill>
          <a:blip r:embed="rId3" cstate="print"/>
          <a:srcRect/>
          <a:stretch>
            <a:fillRect/>
          </a:stretch>
        </p:blipFill>
        <p:spPr bwMode="auto">
          <a:xfrm>
            <a:off x="5117082" y="1142984"/>
            <a:ext cx="3669760" cy="2786082"/>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2008" y="260648"/>
            <a:ext cx="8964488" cy="83099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ru-RU" sz="2400" b="1" smtClean="0"/>
              <a:t>Чорва моллари  боқишнинг  яйловлар  ўсимлик  қопламига таъсири</a:t>
            </a:r>
            <a:endParaRPr lang="ru-RU" sz="2400" b="1" dirty="0">
              <a:solidFill>
                <a:schemeClr val="bg1"/>
              </a:solidFill>
            </a:endParaRPr>
          </a:p>
        </p:txBody>
      </p:sp>
      <p:graphicFrame>
        <p:nvGraphicFramePr>
          <p:cNvPr id="3" name="Схема 2"/>
          <p:cNvGraphicFramePr/>
          <p:nvPr>
            <p:extLst>
              <p:ext uri="{D42A27DB-BD31-4B8C-83A1-F6EECF244321}">
                <p14:modId xmlns:p14="http://schemas.microsoft.com/office/powerpoint/2010/main" xmlns="" val="2274603963"/>
              </p:ext>
            </p:extLst>
          </p:nvPr>
        </p:nvGraphicFramePr>
        <p:xfrm>
          <a:off x="323528" y="1857364"/>
          <a:ext cx="8496944" cy="45239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Прямоугольник 3"/>
          <p:cNvSpPr/>
          <p:nvPr/>
        </p:nvSpPr>
        <p:spPr>
          <a:xfrm>
            <a:off x="0" y="1071546"/>
            <a:ext cx="8715404" cy="646331"/>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a:r>
              <a:rPr lang="ru-RU" sz="1800" smtClean="0"/>
              <a:t>Моллар яйловда боқилганда ўсимлик қопламига турлича таъсир этиши мумкин. Бунда 2 асосий йуналишни ажратиш лозим</a:t>
            </a:r>
            <a:endParaRPr lang="ru-RU" sz="1800"/>
          </a:p>
        </p:txBody>
      </p:sp>
    </p:spTree>
    <p:extLst>
      <p:ext uri="{BB962C8B-B14F-4D97-AF65-F5344CB8AC3E}">
        <p14:creationId xmlns:p14="http://schemas.microsoft.com/office/powerpoint/2010/main" xmlns="" val="25359482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1"/>
          </p:nvPr>
        </p:nvSpPr>
        <p:spPr>
          <a:xfrm>
            <a:off x="4332287" y="857232"/>
            <a:ext cx="4811713" cy="5451475"/>
          </a:xfrm>
          <a:blipFill dpi="0" rotWithShape="1">
            <a:blip r:embed="rId2"/>
            <a:srcRect/>
            <a:tile tx="0" ty="0" sx="100000" sy="100000" flip="none" algn="tl"/>
          </a:blipFill>
        </p:spPr>
        <p:txBody>
          <a:bodyPr/>
          <a:lstStyle/>
          <a:p>
            <a:pPr marL="12700" marR="12700" indent="457200" algn="just">
              <a:lnSpc>
                <a:spcPct val="115000"/>
              </a:lnSpc>
              <a:spcAft>
                <a:spcPts val="0"/>
              </a:spcAft>
            </a:pPr>
            <a:r>
              <a:rPr lang="en-US" altLang="ru-RU" sz="2000" smtClean="0">
                <a:latin typeface="Times New Roman" panose="02020603050405020304" pitchFamily="18" charset="0"/>
              </a:rPr>
              <a:t>	</a:t>
            </a:r>
            <a:r>
              <a:rPr lang="ru-RU" sz="2000" smtClean="0">
                <a:latin typeface="Times New Roman"/>
                <a:ea typeface="Times New Roman"/>
                <a:cs typeface="Times New Roman"/>
              </a:rPr>
              <a:t> Тўғридан-тўғри таъсир бўлганда ўсимлик юлиб олинганда содир бўлади. Киска муддатдаги кўп марталик юлинишлар ўсимликлардаги запас озуқа моддаларининг камайиб кетишига олиб келади ва сурункали давом этса ўсимлик нобуд бўлиши мумкин. Айниқса, яхши ейиладиган ўсимликлар миқдори камайиб қолади.</a:t>
            </a:r>
            <a:endParaRPr lang="ru-RU" sz="1600" smtClean="0">
              <a:latin typeface="Calibri"/>
              <a:ea typeface="Calibri"/>
              <a:cs typeface="Times New Roman"/>
            </a:endParaRPr>
          </a:p>
          <a:p>
            <a:r>
              <a:rPr lang="ru-RU" sz="2000" smtClean="0">
                <a:latin typeface="Times New Roman"/>
                <a:ea typeface="Times New Roman"/>
              </a:rPr>
              <a:t>Ўсимликлар қопламига бўлган таъсирнинг ошиши кўп йиллик турларнинг бир йилликлар билан алмашина боришида кузатилади. Ҳар бир экологик тип мисолида бу жараённи алоҳида-алоҳида кузатиш ўрин ли</a:t>
            </a:r>
            <a:r>
              <a:rPr lang="ru-RU" altLang="ru-RU" sz="2000" smtClean="0">
                <a:latin typeface="Times New Roman" panose="02020603050405020304" pitchFamily="18" charset="0"/>
              </a:rPr>
              <a:t>. </a:t>
            </a:r>
            <a:endParaRPr lang="ru-RU" altLang="ru-RU" sz="2000" dirty="0" smtClean="0">
              <a:latin typeface="Times New Roman" panose="02020603050405020304" pitchFamily="18" charset="0"/>
            </a:endParaRPr>
          </a:p>
        </p:txBody>
      </p:sp>
      <p:pic>
        <p:nvPicPr>
          <p:cNvPr id="13313" name="Picture 1" descr="C:\ЮНЕСКО\Слайдлар\Ем хашак етиштириш\рАСМЛАР\скачанные файлы (18).jpg"/>
          <p:cNvPicPr>
            <a:picLocks noChangeAspect="1" noChangeArrowheads="1"/>
          </p:cNvPicPr>
          <p:nvPr/>
        </p:nvPicPr>
        <p:blipFill>
          <a:blip r:embed="rId3"/>
          <a:srcRect/>
          <a:stretch>
            <a:fillRect/>
          </a:stretch>
        </p:blipFill>
        <p:spPr bwMode="auto">
          <a:xfrm>
            <a:off x="357158" y="3786190"/>
            <a:ext cx="3813117" cy="2376485"/>
          </a:xfrm>
          <a:prstGeom prst="rect">
            <a:avLst/>
          </a:prstGeom>
          <a:noFill/>
        </p:spPr>
      </p:pic>
      <p:pic>
        <p:nvPicPr>
          <p:cNvPr id="13314" name="Picture 2" descr="C:\ЮНЕСКО\Слайдлар\Ем хашак етиштириш\рАСМЛАР\images (37).jpg"/>
          <p:cNvPicPr>
            <a:picLocks noChangeAspect="1" noChangeArrowheads="1"/>
          </p:cNvPicPr>
          <p:nvPr/>
        </p:nvPicPr>
        <p:blipFill>
          <a:blip r:embed="rId4"/>
          <a:srcRect/>
          <a:stretch>
            <a:fillRect/>
          </a:stretch>
        </p:blipFill>
        <p:spPr bwMode="auto">
          <a:xfrm>
            <a:off x="285720" y="571480"/>
            <a:ext cx="3808554" cy="2852739"/>
          </a:xfrm>
          <a:prstGeom prst="rect">
            <a:avLst/>
          </a:prstGeom>
          <a:noFill/>
        </p:spPr>
      </p:pic>
    </p:spTree>
    <p:extLst>
      <p:ext uri="{BB962C8B-B14F-4D97-AF65-F5344CB8AC3E}">
        <p14:creationId xmlns:p14="http://schemas.microsoft.com/office/powerpoint/2010/main" xmlns="" val="33205000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68313" y="476250"/>
            <a:ext cx="8229600" cy="431800"/>
          </a:xfrm>
        </p:spPr>
        <p:style>
          <a:lnRef idx="2">
            <a:schemeClr val="accent2"/>
          </a:lnRef>
          <a:fillRef idx="1">
            <a:schemeClr val="lt1"/>
          </a:fillRef>
          <a:effectRef idx="0">
            <a:schemeClr val="accent2"/>
          </a:effectRef>
          <a:fontRef idx="minor">
            <a:schemeClr val="dk1"/>
          </a:fontRef>
        </p:style>
        <p:txBody>
          <a:bodyPr/>
          <a:lstStyle/>
          <a:p>
            <a:pPr algn="ctr" eaLnBrk="1" hangingPunct="1"/>
            <a:r>
              <a:rPr lang="ru-RU" sz="2800" b="1" i="1" smtClean="0">
                <a:solidFill>
                  <a:srgbClr val="0000FF"/>
                </a:solidFill>
              </a:rPr>
              <a:t>Мол боқишнинг қумли яйловларга таъсири</a:t>
            </a:r>
            <a:endParaRPr lang="ru-RU" altLang="ru-RU" sz="2600" b="1" dirty="0" smtClean="0">
              <a:solidFill>
                <a:srgbClr val="0000FF"/>
              </a:solidFill>
              <a:latin typeface="Times New Roman" panose="02020603050405020304" pitchFamily="18" charset="0"/>
            </a:endParaRPr>
          </a:p>
        </p:txBody>
      </p:sp>
      <p:sp>
        <p:nvSpPr>
          <p:cNvPr id="19459" name="Rectangle 3"/>
          <p:cNvSpPr>
            <a:spLocks noGrp="1" noChangeArrowheads="1"/>
          </p:cNvSpPr>
          <p:nvPr>
            <p:ph idx="1"/>
          </p:nvPr>
        </p:nvSpPr>
        <p:spPr>
          <a:xfrm>
            <a:off x="-31453" y="1406525"/>
            <a:ext cx="4811713" cy="5451475"/>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lstStyle/>
          <a:p>
            <a:r>
              <a:rPr lang="en-US" altLang="ru-RU" b="1" smtClean="0">
                <a:solidFill>
                  <a:srgbClr val="0000FF"/>
                </a:solidFill>
                <a:latin typeface="Times New Roman" panose="02020603050405020304" pitchFamily="18" charset="0"/>
              </a:rPr>
              <a:t>	</a:t>
            </a:r>
            <a:r>
              <a:rPr lang="ru-RU" b="1" smtClean="0">
                <a:solidFill>
                  <a:srgbClr val="0000FF"/>
                </a:solidFill>
              </a:rPr>
              <a:t> Яхши мустахкамланмаган қумли яйловлар нотўғри мол боқишдан бўзилиб, кучувчан қумларга айланиб колиши мумкин. Бу ҳол ўсимликларнинг, демақ яйловнинг ҳам экологик режимини бутунлай ўзгартириб юборади.</a:t>
            </a:r>
          </a:p>
          <a:p>
            <a:r>
              <a:rPr lang="ru-RU" b="1" smtClean="0">
                <a:solidFill>
                  <a:srgbClr val="0000FF"/>
                </a:solidFill>
              </a:rPr>
              <a:t>Бўзилиш айниқса қудуқлар атрофида жадаллироқ кечади. Қудуқлардан узоқлашган сари бўзилиш даражаси бироз камайиб боради. Одатда ҳар бир қудуқдан бир мавсумда 1000-1500 бош қуй сув ичади. Ҳар куни сувга келувчи пода тупроқда маълум излар каторини колдиради. Шу сабабли қумнинг юза қисми юмшай бошлайди ва енгил кучувчан бўлиб қолади</a:t>
            </a:r>
            <a:endParaRPr lang="ru-RU" altLang="ru-RU" b="1" dirty="0">
              <a:solidFill>
                <a:srgbClr val="0000FF"/>
              </a:solidFill>
              <a:latin typeface="Times New Roman" panose="02020603050405020304" pitchFamily="18" charset="0"/>
            </a:endParaRPr>
          </a:p>
          <a:p>
            <a:pPr marL="0" indent="0" algn="just" eaLnBrk="1" hangingPunct="1">
              <a:lnSpc>
                <a:spcPct val="80000"/>
              </a:lnSpc>
              <a:buNone/>
            </a:pPr>
            <a:r>
              <a:rPr lang="ru-RU" altLang="ru-RU" b="1" dirty="0" smtClean="0">
                <a:solidFill>
                  <a:srgbClr val="0000FF"/>
                </a:solidFill>
                <a:latin typeface="Times New Roman" panose="02020603050405020304" pitchFamily="18" charset="0"/>
              </a:rPr>
              <a:t>. </a:t>
            </a:r>
          </a:p>
        </p:txBody>
      </p:sp>
      <p:pic>
        <p:nvPicPr>
          <p:cNvPr id="12290" name="Picture 2" descr="C:\ЮНЕСКО\Слайдлар\Ем хашак етиштириш\рАСМЛАР\скачанные файлы (19).jpg"/>
          <p:cNvPicPr>
            <a:picLocks noChangeAspect="1" noChangeArrowheads="1"/>
          </p:cNvPicPr>
          <p:nvPr/>
        </p:nvPicPr>
        <p:blipFill>
          <a:blip r:embed="rId2"/>
          <a:srcRect/>
          <a:stretch>
            <a:fillRect/>
          </a:stretch>
        </p:blipFill>
        <p:spPr bwMode="auto">
          <a:xfrm>
            <a:off x="4929190" y="4000504"/>
            <a:ext cx="3857652" cy="2673348"/>
          </a:xfrm>
          <a:prstGeom prst="rect">
            <a:avLst/>
          </a:prstGeom>
          <a:noFill/>
        </p:spPr>
      </p:pic>
      <p:pic>
        <p:nvPicPr>
          <p:cNvPr id="12291" name="Picture 3" descr="C:\ЮНЕСКО\Слайдлар\Ем хашак етиштириш\рАСМЛАР\be3cdeec4580.jpg"/>
          <p:cNvPicPr>
            <a:picLocks noChangeAspect="1" noChangeArrowheads="1"/>
          </p:cNvPicPr>
          <p:nvPr/>
        </p:nvPicPr>
        <p:blipFill>
          <a:blip r:embed="rId3" cstate="print"/>
          <a:srcRect/>
          <a:stretch>
            <a:fillRect/>
          </a:stretch>
        </p:blipFill>
        <p:spPr bwMode="auto">
          <a:xfrm>
            <a:off x="4929190" y="1214422"/>
            <a:ext cx="3902075" cy="2601912"/>
          </a:xfrm>
          <a:prstGeom prst="rect">
            <a:avLst/>
          </a:prstGeom>
          <a:noFill/>
        </p:spPr>
      </p:pic>
    </p:spTree>
    <p:extLst>
      <p:ext uri="{BB962C8B-B14F-4D97-AF65-F5344CB8AC3E}">
        <p14:creationId xmlns:p14="http://schemas.microsoft.com/office/powerpoint/2010/main" xmlns="" val="373134918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55576" y="188640"/>
            <a:ext cx="8031266" cy="503337"/>
          </a:xfrm>
          <a:blipFill dpi="0" rotWithShape="1">
            <a:blip r:embed="rId3"/>
            <a:srcRect/>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a:lstStyle/>
          <a:p>
            <a:pPr algn="ctr"/>
            <a:r>
              <a:rPr lang="ru-RU" sz="1600" b="1" smtClean="0">
                <a:solidFill>
                  <a:srgbClr val="0000FF"/>
                </a:solidFill>
              </a:rPr>
              <a:t>Бута-барра ўтли яйловларнинг инқироз даражасини кўрсатувчи белгилар</a:t>
            </a:r>
            <a:endParaRPr lang="ru-RU" altLang="ru-RU" sz="1600" b="1" dirty="0" smtClean="0">
              <a:solidFill>
                <a:srgbClr val="0000FF"/>
              </a:solidFill>
              <a:latin typeface="Times New Roman" panose="02020603050405020304" pitchFamily="18" charset="0"/>
            </a:endParaRPr>
          </a:p>
        </p:txBody>
      </p:sp>
      <p:graphicFrame>
        <p:nvGraphicFramePr>
          <p:cNvPr id="7" name="Таблица 6"/>
          <p:cNvGraphicFramePr>
            <a:graphicFrameLocks noGrp="1"/>
          </p:cNvGraphicFramePr>
          <p:nvPr/>
        </p:nvGraphicFramePr>
        <p:xfrm>
          <a:off x="285720" y="1285860"/>
          <a:ext cx="8643998" cy="4071966"/>
        </p:xfrm>
        <a:graphic>
          <a:graphicData uri="http://schemas.openxmlformats.org/drawingml/2006/table">
            <a:tbl>
              <a:tblPr>
                <a:tableStyleId>{5DA37D80-6434-44D0-A028-1B22A696006F}</a:tableStyleId>
              </a:tblPr>
              <a:tblGrid>
                <a:gridCol w="2698615"/>
                <a:gridCol w="1421341"/>
                <a:gridCol w="1264975"/>
                <a:gridCol w="1264975"/>
                <a:gridCol w="1108610"/>
                <a:gridCol w="885482"/>
              </a:tblGrid>
              <a:tr h="377171">
                <a:tc rowSpan="2">
                  <a:txBody>
                    <a:bodyPr/>
                    <a:lstStyle/>
                    <a:p>
                      <a:pPr algn="ctr">
                        <a:lnSpc>
                          <a:spcPct val="115000"/>
                        </a:lnSpc>
                        <a:spcAft>
                          <a:spcPts val="0"/>
                        </a:spcAft>
                      </a:pPr>
                      <a:r>
                        <a:rPr lang="ru-RU" sz="1800"/>
                        <a:t>Кўрсаткич</a:t>
                      </a:r>
                      <a:endParaRPr lang="ru-RU" sz="1400">
                        <a:latin typeface="Calibri"/>
                        <a:ea typeface="Calibri"/>
                        <a:cs typeface="Times New Roman"/>
                      </a:endParaRPr>
                    </a:p>
                  </a:txBody>
                  <a:tcPr marL="6195" marR="6195" marT="0" marB="0">
                    <a:solidFill>
                      <a:schemeClr val="bg1"/>
                    </a:solidFill>
                  </a:tcPr>
                </a:tc>
                <a:tc rowSpan="2">
                  <a:txBody>
                    <a:bodyPr/>
                    <a:lstStyle/>
                    <a:p>
                      <a:pPr algn="ctr">
                        <a:lnSpc>
                          <a:spcPct val="115000"/>
                        </a:lnSpc>
                        <a:spcAft>
                          <a:spcPts val="0"/>
                        </a:spcAft>
                      </a:pPr>
                      <a:r>
                        <a:rPr lang="ru-RU" sz="1800"/>
                        <a:t>Бузилмаган</a:t>
                      </a:r>
                      <a:endParaRPr lang="ru-RU" sz="1400"/>
                    </a:p>
                    <a:p>
                      <a:pPr algn="ctr">
                        <a:lnSpc>
                          <a:spcPct val="115000"/>
                        </a:lnSpc>
                        <a:spcAft>
                          <a:spcPts val="0"/>
                        </a:spcAft>
                      </a:pPr>
                      <a:r>
                        <a:rPr lang="ru-RU" sz="1800"/>
                        <a:t>яйловлар</a:t>
                      </a:r>
                      <a:endParaRPr lang="ru-RU" sz="1400"/>
                    </a:p>
                    <a:p>
                      <a:pPr algn="ctr">
                        <a:lnSpc>
                          <a:spcPct val="115000"/>
                        </a:lnSpc>
                        <a:spcAft>
                          <a:spcPts val="0"/>
                        </a:spcAft>
                      </a:pPr>
                      <a:r>
                        <a:rPr lang="ru-RU" sz="1800"/>
                        <a:t>(шартли)</a:t>
                      </a:r>
                      <a:endParaRPr lang="ru-RU" sz="1400">
                        <a:latin typeface="Calibri"/>
                        <a:ea typeface="Calibri"/>
                        <a:cs typeface="Times New Roman"/>
                      </a:endParaRPr>
                    </a:p>
                  </a:txBody>
                  <a:tcPr marL="6195" marR="6195" marT="0" marB="0">
                    <a:solidFill>
                      <a:schemeClr val="bg1"/>
                    </a:solidFill>
                  </a:tcPr>
                </a:tc>
                <a:tc gridSpan="4">
                  <a:txBody>
                    <a:bodyPr/>
                    <a:lstStyle/>
                    <a:p>
                      <a:pPr algn="ctr">
                        <a:lnSpc>
                          <a:spcPct val="115000"/>
                        </a:lnSpc>
                        <a:spcAft>
                          <a:spcPts val="0"/>
                        </a:spcAft>
                      </a:pPr>
                      <a:r>
                        <a:rPr lang="uz-Cyrl-UZ" sz="1800"/>
                        <a:t>Инқироз</a:t>
                      </a:r>
                      <a:r>
                        <a:rPr lang="ru-RU" sz="1800"/>
                        <a:t> боскичлари</a:t>
                      </a:r>
                      <a:endParaRPr lang="ru-RU" sz="1400">
                        <a:latin typeface="Calibri"/>
                        <a:ea typeface="Calibri"/>
                        <a:cs typeface="Times New Roman"/>
                      </a:endParaRPr>
                    </a:p>
                  </a:txBody>
                  <a:tcPr marL="6195" marR="6195" marT="0" marB="0">
                    <a:solidFill>
                      <a:schemeClr val="bg1"/>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754341">
                <a:tc vMerge="1">
                  <a:txBody>
                    <a:bodyPr/>
                    <a:lstStyle/>
                    <a:p>
                      <a:endParaRPr lang="ru-RU"/>
                    </a:p>
                  </a:txBody>
                  <a:tcPr/>
                </a:tc>
                <a:tc vMerge="1">
                  <a:txBody>
                    <a:bodyPr/>
                    <a:lstStyle/>
                    <a:p>
                      <a:endParaRPr lang="ru-RU"/>
                    </a:p>
                  </a:txBody>
                  <a:tcPr/>
                </a:tc>
                <a:tc>
                  <a:txBody>
                    <a:bodyPr/>
                    <a:lstStyle/>
                    <a:p>
                      <a:pPr marL="76200" algn="ctr">
                        <a:lnSpc>
                          <a:spcPct val="115000"/>
                        </a:lnSpc>
                        <a:spcAft>
                          <a:spcPts val="0"/>
                        </a:spcAft>
                      </a:pPr>
                      <a:r>
                        <a:rPr lang="ru-RU" sz="1800"/>
                        <a:t>Суст</a:t>
                      </a:r>
                      <a:endParaRPr lang="ru-RU" sz="1400">
                        <a:latin typeface="Calibri"/>
                        <a:ea typeface="Calibri"/>
                        <a:cs typeface="Times New Roman"/>
                      </a:endParaRPr>
                    </a:p>
                  </a:txBody>
                  <a:tcPr marL="6195" marR="6195" marT="0" marB="0">
                    <a:solidFill>
                      <a:schemeClr val="bg1"/>
                    </a:solidFill>
                  </a:tcPr>
                </a:tc>
                <a:tc>
                  <a:txBody>
                    <a:bodyPr/>
                    <a:lstStyle/>
                    <a:p>
                      <a:pPr marL="25400" algn="ctr">
                        <a:lnSpc>
                          <a:spcPct val="115000"/>
                        </a:lnSpc>
                        <a:spcAft>
                          <a:spcPts val="0"/>
                        </a:spcAft>
                      </a:pPr>
                      <a:r>
                        <a:rPr lang="ru-RU" sz="1800"/>
                        <a:t>Ўрта</a:t>
                      </a:r>
                      <a:endParaRPr lang="ru-RU" sz="1400">
                        <a:latin typeface="Calibri"/>
                        <a:ea typeface="Calibri"/>
                        <a:cs typeface="Times New Roman"/>
                      </a:endParaRPr>
                    </a:p>
                  </a:txBody>
                  <a:tcPr marL="6195" marR="6195" marT="0" marB="0">
                    <a:solidFill>
                      <a:schemeClr val="bg1"/>
                    </a:solidFill>
                  </a:tcPr>
                </a:tc>
                <a:tc>
                  <a:txBody>
                    <a:bodyPr/>
                    <a:lstStyle/>
                    <a:p>
                      <a:pPr marL="38100" algn="ctr">
                        <a:lnSpc>
                          <a:spcPct val="115000"/>
                        </a:lnSpc>
                        <a:spcAft>
                          <a:spcPts val="0"/>
                        </a:spcAft>
                      </a:pPr>
                      <a:r>
                        <a:rPr lang="ru-RU" sz="1800"/>
                        <a:t>Кучли</a:t>
                      </a:r>
                      <a:endParaRPr lang="ru-RU" sz="1400">
                        <a:latin typeface="Calibri"/>
                        <a:ea typeface="Calibri"/>
                        <a:cs typeface="Times New Roman"/>
                      </a:endParaRPr>
                    </a:p>
                  </a:txBody>
                  <a:tcPr marL="6195" marR="6195" marT="0" marB="0">
                    <a:solidFill>
                      <a:schemeClr val="bg1"/>
                    </a:solidFill>
                  </a:tcPr>
                </a:tc>
                <a:tc>
                  <a:txBody>
                    <a:bodyPr/>
                    <a:lstStyle/>
                    <a:p>
                      <a:pPr marL="25400" algn="ctr">
                        <a:lnSpc>
                          <a:spcPct val="115000"/>
                        </a:lnSpc>
                        <a:spcAft>
                          <a:spcPts val="0"/>
                        </a:spcAft>
                      </a:pPr>
                      <a:r>
                        <a:rPr lang="ru-RU" sz="1800"/>
                        <a:t>Ўта</a:t>
                      </a:r>
                      <a:endParaRPr lang="ru-RU" sz="1400"/>
                    </a:p>
                    <a:p>
                      <a:pPr algn="ctr">
                        <a:lnSpc>
                          <a:spcPct val="115000"/>
                        </a:lnSpc>
                        <a:spcAft>
                          <a:spcPts val="0"/>
                        </a:spcAft>
                      </a:pPr>
                      <a:r>
                        <a:rPr lang="ru-RU" sz="1800"/>
                        <a:t>кучли</a:t>
                      </a:r>
                      <a:endParaRPr lang="ru-RU" sz="1400">
                        <a:latin typeface="Calibri"/>
                        <a:ea typeface="Calibri"/>
                        <a:cs typeface="Times New Roman"/>
                      </a:endParaRPr>
                    </a:p>
                  </a:txBody>
                  <a:tcPr marL="6195" marR="6195" marT="0" marB="0">
                    <a:solidFill>
                      <a:schemeClr val="bg1"/>
                    </a:solidFill>
                  </a:tcPr>
                </a:tc>
              </a:tr>
              <a:tr h="677431">
                <a:tc>
                  <a:txBody>
                    <a:bodyPr/>
                    <a:lstStyle/>
                    <a:p>
                      <a:pPr algn="ctr">
                        <a:lnSpc>
                          <a:spcPct val="115000"/>
                        </a:lnSpc>
                        <a:spcAft>
                          <a:spcPts val="0"/>
                        </a:spcAft>
                      </a:pPr>
                      <a:r>
                        <a:rPr lang="ru-RU" sz="1800"/>
                        <a:t>Турлар миқдори, дона/га</a:t>
                      </a:r>
                      <a:endParaRPr lang="ru-RU" sz="1400">
                        <a:latin typeface="Calibri"/>
                        <a:ea typeface="Calibri"/>
                        <a:cs typeface="Times New Roman"/>
                      </a:endParaRPr>
                    </a:p>
                  </a:txBody>
                  <a:tcPr marL="6195" marR="6195" marT="0" marB="0">
                    <a:solidFill>
                      <a:schemeClr val="bg1"/>
                    </a:solidFill>
                  </a:tcPr>
                </a:tc>
                <a:tc>
                  <a:txBody>
                    <a:bodyPr/>
                    <a:lstStyle/>
                    <a:p>
                      <a:pPr algn="ctr">
                        <a:lnSpc>
                          <a:spcPct val="115000"/>
                        </a:lnSpc>
                        <a:spcAft>
                          <a:spcPts val="0"/>
                        </a:spcAft>
                      </a:pPr>
                      <a:r>
                        <a:rPr lang="ru-RU" sz="1800"/>
                        <a:t>40</a:t>
                      </a:r>
                      <a:endParaRPr lang="ru-RU" sz="1400">
                        <a:latin typeface="Calibri"/>
                        <a:ea typeface="Calibri"/>
                        <a:cs typeface="Times New Roman"/>
                      </a:endParaRPr>
                    </a:p>
                  </a:txBody>
                  <a:tcPr marL="6195" marR="6195" marT="0" marB="0">
                    <a:solidFill>
                      <a:schemeClr val="bg1"/>
                    </a:solidFill>
                  </a:tcPr>
                </a:tc>
                <a:tc>
                  <a:txBody>
                    <a:bodyPr/>
                    <a:lstStyle/>
                    <a:p>
                      <a:pPr marL="215900" algn="ctr">
                        <a:lnSpc>
                          <a:spcPct val="115000"/>
                        </a:lnSpc>
                        <a:spcAft>
                          <a:spcPts val="0"/>
                        </a:spcAft>
                      </a:pPr>
                      <a:r>
                        <a:rPr lang="ru-RU" sz="1800"/>
                        <a:t>28-35</a:t>
                      </a:r>
                      <a:endParaRPr lang="ru-RU" sz="1400">
                        <a:latin typeface="Calibri"/>
                        <a:ea typeface="Calibri"/>
                        <a:cs typeface="Times New Roman"/>
                      </a:endParaRPr>
                    </a:p>
                  </a:txBody>
                  <a:tcPr marL="6195" marR="6195" marT="0" marB="0">
                    <a:solidFill>
                      <a:schemeClr val="bg1"/>
                    </a:solidFill>
                  </a:tcPr>
                </a:tc>
                <a:tc>
                  <a:txBody>
                    <a:bodyPr/>
                    <a:lstStyle/>
                    <a:p>
                      <a:pPr marL="215900" algn="ctr">
                        <a:lnSpc>
                          <a:spcPct val="115000"/>
                        </a:lnSpc>
                        <a:spcAft>
                          <a:spcPts val="0"/>
                        </a:spcAft>
                      </a:pPr>
                      <a:r>
                        <a:rPr lang="ru-RU" sz="1800"/>
                        <a:t>20-25</a:t>
                      </a:r>
                      <a:endParaRPr lang="ru-RU" sz="1400">
                        <a:latin typeface="Calibri"/>
                        <a:ea typeface="Calibri"/>
                        <a:cs typeface="Times New Roman"/>
                      </a:endParaRPr>
                    </a:p>
                  </a:txBody>
                  <a:tcPr marL="6195" marR="6195" marT="0" marB="0">
                    <a:solidFill>
                      <a:schemeClr val="bg1"/>
                    </a:solidFill>
                  </a:tcPr>
                </a:tc>
                <a:tc>
                  <a:txBody>
                    <a:bodyPr/>
                    <a:lstStyle/>
                    <a:p>
                      <a:pPr marL="203200" algn="ctr">
                        <a:lnSpc>
                          <a:spcPct val="115000"/>
                        </a:lnSpc>
                        <a:spcAft>
                          <a:spcPts val="0"/>
                        </a:spcAft>
                      </a:pPr>
                      <a:r>
                        <a:rPr lang="ru-RU" sz="1800"/>
                        <a:t>10-17</a:t>
                      </a:r>
                      <a:endParaRPr lang="ru-RU" sz="1400">
                        <a:latin typeface="Calibri"/>
                        <a:ea typeface="Calibri"/>
                        <a:cs typeface="Times New Roman"/>
                      </a:endParaRPr>
                    </a:p>
                  </a:txBody>
                  <a:tcPr marL="6195" marR="6195" marT="0" marB="0">
                    <a:solidFill>
                      <a:schemeClr val="bg1"/>
                    </a:solidFill>
                  </a:tcPr>
                </a:tc>
                <a:tc>
                  <a:txBody>
                    <a:bodyPr/>
                    <a:lstStyle/>
                    <a:p>
                      <a:pPr algn="ctr">
                        <a:lnSpc>
                          <a:spcPct val="115000"/>
                        </a:lnSpc>
                        <a:spcAft>
                          <a:spcPts val="0"/>
                        </a:spcAft>
                      </a:pPr>
                      <a:r>
                        <a:rPr lang="ru-RU" sz="1800"/>
                        <a:t>3-6</a:t>
                      </a:r>
                      <a:endParaRPr lang="ru-RU" sz="1400">
                        <a:latin typeface="Calibri"/>
                        <a:ea typeface="Calibri"/>
                        <a:cs typeface="Times New Roman"/>
                      </a:endParaRPr>
                    </a:p>
                  </a:txBody>
                  <a:tcPr marL="6195" marR="6195" marT="0" marB="0">
                    <a:solidFill>
                      <a:schemeClr val="bg1"/>
                    </a:solidFill>
                  </a:tcPr>
                </a:tc>
              </a:tr>
              <a:tr h="754341">
                <a:tc>
                  <a:txBody>
                    <a:bodyPr/>
                    <a:lstStyle/>
                    <a:p>
                      <a:pPr algn="ctr">
                        <a:lnSpc>
                          <a:spcPct val="115000"/>
                        </a:lnSpc>
                        <a:spcAft>
                          <a:spcPts val="0"/>
                        </a:spcAft>
                      </a:pPr>
                      <a:r>
                        <a:rPr lang="uz-Cyrl-UZ" sz="1800"/>
                        <a:t>И</a:t>
                      </a:r>
                      <a:r>
                        <a:rPr lang="ru-RU" sz="1800"/>
                        <a:t>лоқ ним катламининг майдони, %</a:t>
                      </a:r>
                      <a:endParaRPr lang="ru-RU" sz="1400">
                        <a:latin typeface="Calibri"/>
                        <a:ea typeface="Calibri"/>
                        <a:cs typeface="Times New Roman"/>
                      </a:endParaRPr>
                    </a:p>
                  </a:txBody>
                  <a:tcPr marL="6195" marR="6195" marT="0" marB="0">
                    <a:solidFill>
                      <a:schemeClr val="bg1"/>
                    </a:solidFill>
                  </a:tcPr>
                </a:tc>
                <a:tc>
                  <a:txBody>
                    <a:bodyPr/>
                    <a:lstStyle/>
                    <a:p>
                      <a:pPr algn="ctr">
                        <a:lnSpc>
                          <a:spcPct val="115000"/>
                        </a:lnSpc>
                        <a:spcAft>
                          <a:spcPts val="0"/>
                        </a:spcAft>
                      </a:pPr>
                      <a:r>
                        <a:rPr lang="ru-RU" sz="1800"/>
                        <a:t>70-80</a:t>
                      </a:r>
                      <a:endParaRPr lang="ru-RU" sz="1400">
                        <a:latin typeface="Calibri"/>
                        <a:ea typeface="Calibri"/>
                        <a:cs typeface="Times New Roman"/>
                      </a:endParaRPr>
                    </a:p>
                  </a:txBody>
                  <a:tcPr marL="6195" marR="6195" marT="0" marB="0">
                    <a:solidFill>
                      <a:schemeClr val="bg1"/>
                    </a:solidFill>
                  </a:tcPr>
                </a:tc>
                <a:tc>
                  <a:txBody>
                    <a:bodyPr/>
                    <a:lstStyle/>
                    <a:p>
                      <a:pPr marL="215900" algn="ctr">
                        <a:lnSpc>
                          <a:spcPct val="115000"/>
                        </a:lnSpc>
                        <a:spcAft>
                          <a:spcPts val="0"/>
                        </a:spcAft>
                      </a:pPr>
                      <a:r>
                        <a:rPr lang="ru-RU" sz="1800"/>
                        <a:t>60-50</a:t>
                      </a:r>
                      <a:endParaRPr lang="ru-RU" sz="1400">
                        <a:latin typeface="Calibri"/>
                        <a:ea typeface="Calibri"/>
                        <a:cs typeface="Times New Roman"/>
                      </a:endParaRPr>
                    </a:p>
                  </a:txBody>
                  <a:tcPr marL="6195" marR="6195" marT="0" marB="0">
                    <a:solidFill>
                      <a:schemeClr val="bg1"/>
                    </a:solidFill>
                  </a:tcPr>
                </a:tc>
                <a:tc>
                  <a:txBody>
                    <a:bodyPr/>
                    <a:lstStyle/>
                    <a:p>
                      <a:pPr marL="215900" algn="ctr">
                        <a:lnSpc>
                          <a:spcPct val="115000"/>
                        </a:lnSpc>
                        <a:spcAft>
                          <a:spcPts val="0"/>
                        </a:spcAft>
                      </a:pPr>
                      <a:r>
                        <a:rPr lang="ru-RU" sz="1800"/>
                        <a:t>40-30</a:t>
                      </a:r>
                      <a:endParaRPr lang="ru-RU" sz="1400">
                        <a:latin typeface="Calibri"/>
                        <a:ea typeface="Calibri"/>
                        <a:cs typeface="Times New Roman"/>
                      </a:endParaRPr>
                    </a:p>
                  </a:txBody>
                  <a:tcPr marL="6195" marR="6195" marT="0" marB="0">
                    <a:solidFill>
                      <a:schemeClr val="bg1"/>
                    </a:solidFill>
                  </a:tcPr>
                </a:tc>
                <a:tc>
                  <a:txBody>
                    <a:bodyPr/>
                    <a:lstStyle/>
                    <a:p>
                      <a:pPr marL="203200" algn="ctr">
                        <a:lnSpc>
                          <a:spcPct val="115000"/>
                        </a:lnSpc>
                        <a:spcAft>
                          <a:spcPts val="0"/>
                        </a:spcAft>
                      </a:pPr>
                      <a:r>
                        <a:rPr lang="ru-RU" sz="1800"/>
                        <a:t>10-5</a:t>
                      </a:r>
                      <a:endParaRPr lang="ru-RU" sz="1400">
                        <a:latin typeface="Calibri"/>
                        <a:ea typeface="Calibri"/>
                        <a:cs typeface="Times New Roman"/>
                      </a:endParaRPr>
                    </a:p>
                  </a:txBody>
                  <a:tcPr marL="6195" marR="6195" marT="0" marB="0">
                    <a:solidFill>
                      <a:schemeClr val="bg1"/>
                    </a:solidFill>
                  </a:tcPr>
                </a:tc>
                <a:tc>
                  <a:txBody>
                    <a:bodyPr/>
                    <a:lstStyle/>
                    <a:p>
                      <a:pPr algn="ctr">
                        <a:lnSpc>
                          <a:spcPct val="115000"/>
                        </a:lnSpc>
                        <a:spcAft>
                          <a:spcPts val="0"/>
                        </a:spcAft>
                      </a:pPr>
                      <a:r>
                        <a:rPr lang="ru-RU" sz="1800"/>
                        <a:t>-</a:t>
                      </a:r>
                      <a:endParaRPr lang="ru-RU" sz="1400">
                        <a:latin typeface="Calibri"/>
                        <a:ea typeface="Calibri"/>
                        <a:cs typeface="Times New Roman"/>
                      </a:endParaRPr>
                    </a:p>
                  </a:txBody>
                  <a:tcPr marL="6195" marR="6195" marT="0" marB="0">
                    <a:solidFill>
                      <a:schemeClr val="bg1"/>
                    </a:solidFill>
                  </a:tcPr>
                </a:tc>
              </a:tr>
              <a:tr h="754341">
                <a:tc>
                  <a:txBody>
                    <a:bodyPr/>
                    <a:lstStyle/>
                    <a:p>
                      <a:pPr marL="38100" algn="ctr">
                        <a:lnSpc>
                          <a:spcPct val="115000"/>
                        </a:lnSpc>
                        <a:spcAft>
                          <a:spcPts val="0"/>
                        </a:spcAft>
                      </a:pPr>
                      <a:r>
                        <a:rPr lang="ru-RU" sz="1800"/>
                        <a:t>Ўсимликлар проектив қоплами, %</a:t>
                      </a:r>
                      <a:endParaRPr lang="ru-RU" sz="1400">
                        <a:latin typeface="Calibri"/>
                        <a:ea typeface="Calibri"/>
                        <a:cs typeface="Times New Roman"/>
                      </a:endParaRPr>
                    </a:p>
                  </a:txBody>
                  <a:tcPr marL="6195" marR="6195" marT="0" marB="0">
                    <a:solidFill>
                      <a:schemeClr val="bg1"/>
                    </a:solidFill>
                  </a:tcPr>
                </a:tc>
                <a:tc>
                  <a:txBody>
                    <a:bodyPr/>
                    <a:lstStyle/>
                    <a:p>
                      <a:pPr algn="ctr">
                        <a:lnSpc>
                          <a:spcPct val="115000"/>
                        </a:lnSpc>
                        <a:spcAft>
                          <a:spcPts val="0"/>
                        </a:spcAft>
                      </a:pPr>
                      <a:r>
                        <a:rPr lang="ru-RU" sz="1800"/>
                        <a:t>45-40</a:t>
                      </a:r>
                      <a:endParaRPr lang="ru-RU" sz="1400">
                        <a:latin typeface="Calibri"/>
                        <a:ea typeface="Calibri"/>
                        <a:cs typeface="Times New Roman"/>
                      </a:endParaRPr>
                    </a:p>
                  </a:txBody>
                  <a:tcPr marL="6195" marR="6195" marT="0" marB="0">
                    <a:solidFill>
                      <a:schemeClr val="bg1"/>
                    </a:solidFill>
                  </a:tcPr>
                </a:tc>
                <a:tc>
                  <a:txBody>
                    <a:bodyPr/>
                    <a:lstStyle/>
                    <a:p>
                      <a:pPr marL="215900" algn="ctr">
                        <a:lnSpc>
                          <a:spcPct val="115000"/>
                        </a:lnSpc>
                        <a:spcAft>
                          <a:spcPts val="0"/>
                        </a:spcAft>
                      </a:pPr>
                      <a:r>
                        <a:rPr lang="ru-RU" sz="1800"/>
                        <a:t>35-30</a:t>
                      </a:r>
                      <a:endParaRPr lang="ru-RU" sz="1400">
                        <a:latin typeface="Calibri"/>
                        <a:ea typeface="Calibri"/>
                        <a:cs typeface="Times New Roman"/>
                      </a:endParaRPr>
                    </a:p>
                  </a:txBody>
                  <a:tcPr marL="6195" marR="6195" marT="0" marB="0">
                    <a:solidFill>
                      <a:schemeClr val="bg1"/>
                    </a:solidFill>
                  </a:tcPr>
                </a:tc>
                <a:tc>
                  <a:txBody>
                    <a:bodyPr/>
                    <a:lstStyle/>
                    <a:p>
                      <a:pPr marL="215900" algn="ctr">
                        <a:lnSpc>
                          <a:spcPct val="115000"/>
                        </a:lnSpc>
                        <a:spcAft>
                          <a:spcPts val="0"/>
                        </a:spcAft>
                      </a:pPr>
                      <a:r>
                        <a:rPr lang="ru-RU" sz="1800"/>
                        <a:t>25-20</a:t>
                      </a:r>
                      <a:endParaRPr lang="ru-RU" sz="1400">
                        <a:latin typeface="Calibri"/>
                        <a:ea typeface="Calibri"/>
                        <a:cs typeface="Times New Roman"/>
                      </a:endParaRPr>
                    </a:p>
                  </a:txBody>
                  <a:tcPr marL="6195" marR="6195" marT="0" marB="0">
                    <a:solidFill>
                      <a:schemeClr val="bg1"/>
                    </a:solidFill>
                  </a:tcPr>
                </a:tc>
                <a:tc>
                  <a:txBody>
                    <a:bodyPr/>
                    <a:lstStyle/>
                    <a:p>
                      <a:pPr marL="203200" algn="ctr">
                        <a:lnSpc>
                          <a:spcPct val="115000"/>
                        </a:lnSpc>
                        <a:spcAft>
                          <a:spcPts val="0"/>
                        </a:spcAft>
                      </a:pPr>
                      <a:r>
                        <a:rPr lang="ru-RU" sz="1800"/>
                        <a:t>10-5</a:t>
                      </a:r>
                      <a:endParaRPr lang="ru-RU" sz="1400">
                        <a:latin typeface="Calibri"/>
                        <a:ea typeface="Calibri"/>
                        <a:cs typeface="Times New Roman"/>
                      </a:endParaRPr>
                    </a:p>
                  </a:txBody>
                  <a:tcPr marL="6195" marR="6195" marT="0" marB="0">
                    <a:solidFill>
                      <a:schemeClr val="bg1"/>
                    </a:solidFill>
                  </a:tcPr>
                </a:tc>
                <a:tc>
                  <a:txBody>
                    <a:bodyPr/>
                    <a:lstStyle/>
                    <a:p>
                      <a:pPr algn="ctr">
                        <a:lnSpc>
                          <a:spcPct val="115000"/>
                        </a:lnSpc>
                        <a:spcAft>
                          <a:spcPts val="0"/>
                        </a:spcAft>
                      </a:pPr>
                      <a:r>
                        <a:rPr lang="ru-RU" sz="1800"/>
                        <a:t>2-1</a:t>
                      </a:r>
                      <a:endParaRPr lang="ru-RU" sz="1400">
                        <a:latin typeface="Calibri"/>
                        <a:ea typeface="Calibri"/>
                        <a:cs typeface="Times New Roman"/>
                      </a:endParaRPr>
                    </a:p>
                  </a:txBody>
                  <a:tcPr marL="6195" marR="6195" marT="0" marB="0">
                    <a:solidFill>
                      <a:schemeClr val="bg1"/>
                    </a:solidFill>
                  </a:tcPr>
                </a:tc>
              </a:tr>
              <a:tr h="754341">
                <a:tc>
                  <a:txBody>
                    <a:bodyPr/>
                    <a:lstStyle/>
                    <a:p>
                      <a:pPr algn="ctr">
                        <a:lnSpc>
                          <a:spcPct val="115000"/>
                        </a:lnSpc>
                        <a:spcAft>
                          <a:spcPts val="0"/>
                        </a:spcAft>
                      </a:pPr>
                      <a:r>
                        <a:rPr lang="uz-Cyrl-UZ" sz="1800"/>
                        <a:t>И</a:t>
                      </a:r>
                      <a:r>
                        <a:rPr lang="ru-RU" sz="1800"/>
                        <a:t>лоқнинг 1м даги миқдори, дона</a:t>
                      </a:r>
                      <a:endParaRPr lang="ru-RU" sz="1400">
                        <a:latin typeface="Calibri"/>
                        <a:ea typeface="Calibri"/>
                        <a:cs typeface="Times New Roman"/>
                      </a:endParaRPr>
                    </a:p>
                  </a:txBody>
                  <a:tcPr marL="6195" marR="6195" marT="0" marB="0">
                    <a:solidFill>
                      <a:schemeClr val="bg1"/>
                    </a:solidFill>
                  </a:tcPr>
                </a:tc>
                <a:tc>
                  <a:txBody>
                    <a:bodyPr/>
                    <a:lstStyle/>
                    <a:p>
                      <a:pPr algn="ctr">
                        <a:lnSpc>
                          <a:spcPct val="115000"/>
                        </a:lnSpc>
                        <a:spcAft>
                          <a:spcPts val="0"/>
                        </a:spcAft>
                      </a:pPr>
                      <a:r>
                        <a:rPr lang="ru-RU" sz="1800"/>
                        <a:t>300-350</a:t>
                      </a:r>
                      <a:endParaRPr lang="ru-RU" sz="1400">
                        <a:latin typeface="Calibri"/>
                        <a:ea typeface="Calibri"/>
                        <a:cs typeface="Times New Roman"/>
                      </a:endParaRPr>
                    </a:p>
                  </a:txBody>
                  <a:tcPr marL="6195" marR="6195" marT="0" marB="0">
                    <a:solidFill>
                      <a:schemeClr val="bg1"/>
                    </a:solidFill>
                  </a:tcPr>
                </a:tc>
                <a:tc>
                  <a:txBody>
                    <a:bodyPr/>
                    <a:lstStyle/>
                    <a:p>
                      <a:pPr marL="76200" algn="ctr">
                        <a:lnSpc>
                          <a:spcPct val="115000"/>
                        </a:lnSpc>
                        <a:spcAft>
                          <a:spcPts val="0"/>
                        </a:spcAft>
                      </a:pPr>
                      <a:r>
                        <a:rPr lang="ru-RU" sz="1800"/>
                        <a:t>200-250</a:t>
                      </a:r>
                      <a:endParaRPr lang="ru-RU" sz="1400">
                        <a:latin typeface="Calibri"/>
                        <a:ea typeface="Calibri"/>
                        <a:cs typeface="Times New Roman"/>
                      </a:endParaRPr>
                    </a:p>
                  </a:txBody>
                  <a:tcPr marL="6195" marR="6195" marT="0" marB="0">
                    <a:solidFill>
                      <a:schemeClr val="bg1"/>
                    </a:solidFill>
                  </a:tcPr>
                </a:tc>
                <a:tc>
                  <a:txBody>
                    <a:bodyPr/>
                    <a:lstStyle/>
                    <a:p>
                      <a:pPr marL="127000" algn="ctr">
                        <a:lnSpc>
                          <a:spcPct val="115000"/>
                        </a:lnSpc>
                        <a:spcAft>
                          <a:spcPts val="0"/>
                        </a:spcAft>
                      </a:pPr>
                      <a:r>
                        <a:rPr lang="ru-RU" sz="1800"/>
                        <a:t>120-150</a:t>
                      </a:r>
                      <a:endParaRPr lang="ru-RU" sz="1400">
                        <a:latin typeface="Calibri"/>
                        <a:ea typeface="Calibri"/>
                        <a:cs typeface="Times New Roman"/>
                      </a:endParaRPr>
                    </a:p>
                  </a:txBody>
                  <a:tcPr marL="6195" marR="6195" marT="0" marB="0">
                    <a:solidFill>
                      <a:schemeClr val="bg1"/>
                    </a:solidFill>
                  </a:tcPr>
                </a:tc>
                <a:tc>
                  <a:txBody>
                    <a:bodyPr/>
                    <a:lstStyle/>
                    <a:p>
                      <a:pPr marL="203200" algn="ctr">
                        <a:lnSpc>
                          <a:spcPct val="115000"/>
                        </a:lnSpc>
                        <a:spcAft>
                          <a:spcPts val="0"/>
                        </a:spcAft>
                      </a:pPr>
                      <a:r>
                        <a:rPr lang="ru-RU" sz="1800"/>
                        <a:t>50-30</a:t>
                      </a:r>
                      <a:endParaRPr lang="ru-RU" sz="1400">
                        <a:latin typeface="Calibri"/>
                        <a:ea typeface="Calibri"/>
                        <a:cs typeface="Times New Roman"/>
                      </a:endParaRPr>
                    </a:p>
                  </a:txBody>
                  <a:tcPr marL="6195" marR="6195" marT="0" marB="0">
                    <a:solidFill>
                      <a:schemeClr val="bg1"/>
                    </a:solidFill>
                  </a:tcPr>
                </a:tc>
                <a:tc>
                  <a:txBody>
                    <a:bodyPr/>
                    <a:lstStyle/>
                    <a:p>
                      <a:pPr algn="ctr">
                        <a:lnSpc>
                          <a:spcPct val="115000"/>
                        </a:lnSpc>
                        <a:spcAft>
                          <a:spcPts val="0"/>
                        </a:spcAft>
                      </a:pPr>
                      <a:r>
                        <a:rPr lang="ru-RU" sz="1800"/>
                        <a:t>9-10</a:t>
                      </a:r>
                      <a:endParaRPr lang="ru-RU" sz="1400">
                        <a:latin typeface="Calibri"/>
                        <a:ea typeface="Calibri"/>
                        <a:cs typeface="Times New Roman"/>
                      </a:endParaRPr>
                    </a:p>
                  </a:txBody>
                  <a:tcPr marL="6195" marR="6195" marT="0" marB="0">
                    <a:solidFill>
                      <a:schemeClr val="bg1"/>
                    </a:solidFill>
                  </a:tcPr>
                </a:tc>
              </a:tr>
            </a:tbl>
          </a:graphicData>
        </a:graphic>
      </p:graphicFrame>
    </p:spTree>
    <p:extLst>
      <p:ext uri="{BB962C8B-B14F-4D97-AF65-F5344CB8AC3E}">
        <p14:creationId xmlns:p14="http://schemas.microsoft.com/office/powerpoint/2010/main" xmlns="" val="38874180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5" name="Rectangle 3"/>
          <p:cNvSpPr>
            <a:spLocks noGrp="1" noChangeArrowheads="1"/>
          </p:cNvSpPr>
          <p:nvPr>
            <p:ph idx="1"/>
          </p:nvPr>
        </p:nvSpPr>
        <p:spPr>
          <a:xfrm>
            <a:off x="428596" y="714356"/>
            <a:ext cx="8501122" cy="3349700"/>
          </a:xfrm>
        </p:spPr>
        <p:style>
          <a:lnRef idx="3">
            <a:schemeClr val="lt1"/>
          </a:lnRef>
          <a:fillRef idx="1">
            <a:schemeClr val="accent5"/>
          </a:fillRef>
          <a:effectRef idx="1">
            <a:schemeClr val="accent5"/>
          </a:effectRef>
          <a:fontRef idx="minor">
            <a:schemeClr val="lt1"/>
          </a:fontRef>
        </p:style>
        <p:txBody>
          <a:bodyPr rtlCol="0">
            <a:noAutofit/>
          </a:bodyPr>
          <a:lstStyle/>
          <a:p>
            <a:r>
              <a:rPr lang="en-US" altLang="ru-RU" sz="1600" b="1" smtClean="0">
                <a:solidFill>
                  <a:schemeClr val="tx1">
                    <a:lumMod val="75000"/>
                    <a:lumOff val="25000"/>
                  </a:schemeClr>
                </a:solidFill>
                <a:latin typeface="Times New Roman" panose="02020603050405020304" pitchFamily="18" charset="0"/>
              </a:rPr>
              <a:t>	</a:t>
            </a:r>
            <a:r>
              <a:rPr lang="ru-RU" sz="1600" smtClean="0"/>
              <a:t> Тупроқнинг механиқ таркибига қараб турлича кечиши мумкин. Чунончи, тупроқ юзаси қумли бўз тупроқларда боқиладиган моллар туёкларининг таъсиридан тупроқ юзаси енгил парчаланиб, даставвал, ярим кучувчан, кейинроқ эса кучувчан қум тупламлари билан алмашиниши кузатилади.</a:t>
            </a:r>
          </a:p>
          <a:p>
            <a:r>
              <a:rPr lang="ru-RU" sz="1600" smtClean="0"/>
              <a:t>Бу эса, ўз навбатида ўсимлик қопламига ҳам салбий таъсир қилиб бута эфемерли яйловларда кузатиладиган манзарага якин ўзгаришларнинг содир бўлишига олиб келади.</a:t>
            </a:r>
          </a:p>
          <a:p>
            <a:r>
              <a:rPr lang="ru-RU" sz="1600" smtClean="0"/>
              <a:t>Мол боқиш меъёридан оширилган қумли бўз тупроқларда, даставвал, тупроқнинг юза қисми анча юмшайди. Бу ўз навбатида Қумли чўлларга хос ўсимлик турларининг пайдо бўлганлигидан далолат беради- шувоқлар ўрнини сингрен, қандимлар эғаллай бошлайди, чугоннинг сони ошабошлайди, баъзан ковул ва эркак ўтлар ҳам қайд этилади, бир йиллик эфемерларнинг миқдори ошабошлайди. </a:t>
            </a:r>
            <a:endParaRPr lang="ru-RU" sz="1600" dirty="0"/>
          </a:p>
        </p:txBody>
      </p:sp>
      <p:sp>
        <p:nvSpPr>
          <p:cNvPr id="15364" name="Прямоугольник 2"/>
          <p:cNvSpPr>
            <a:spLocks noChangeArrowheads="1"/>
          </p:cNvSpPr>
          <p:nvPr/>
        </p:nvSpPr>
        <p:spPr bwMode="auto">
          <a:xfrm>
            <a:off x="714348" y="69155"/>
            <a:ext cx="7429552" cy="430887"/>
          </a:xfrm>
          <a:prstGeom prst="rect">
            <a:avLst/>
          </a:prstGeom>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style>
          <a:lnRef idx="2">
            <a:schemeClr val="accent2"/>
          </a:lnRef>
          <a:fillRef idx="1">
            <a:schemeClr val="lt1"/>
          </a:fillRef>
          <a:effectRef idx="0">
            <a:schemeClr val="accent2"/>
          </a:effectRef>
          <a:fontRef idx="minor">
            <a:schemeClr val="dk1"/>
          </a:fontRef>
        </p:style>
        <p:txBody>
          <a:bodyPr wrap="square">
            <a:spAutoFit/>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lgn="ctr"/>
            <a:r>
              <a:rPr lang="uz-Cyrl-UZ" altLang="ru-RU" sz="2200" b="1" smtClean="0">
                <a:solidFill>
                  <a:srgbClr val="0000FF"/>
                </a:solidFill>
              </a:rPr>
              <a:t>Шувоқ-барра ўтли яйловларга мол боқишнинг таъсири</a:t>
            </a:r>
            <a:endParaRPr lang="ru-RU" altLang="ru-RU" sz="2200" dirty="0">
              <a:solidFill>
                <a:srgbClr val="0000FF"/>
              </a:solidFill>
            </a:endParaRPr>
          </a:p>
        </p:txBody>
      </p:sp>
      <p:pic>
        <p:nvPicPr>
          <p:cNvPr id="9217" name="Picture 1" descr="C:\ЮНЕСКО\Слайдлар\Ем хашак етиштириш\рАСМЛАР\3481743382_d1b1bc875f_o.jpg"/>
          <p:cNvPicPr>
            <a:picLocks noChangeAspect="1" noChangeArrowheads="1"/>
          </p:cNvPicPr>
          <p:nvPr/>
        </p:nvPicPr>
        <p:blipFill>
          <a:blip r:embed="rId2"/>
          <a:srcRect/>
          <a:stretch>
            <a:fillRect/>
          </a:stretch>
        </p:blipFill>
        <p:spPr bwMode="auto">
          <a:xfrm>
            <a:off x="679446" y="4214818"/>
            <a:ext cx="3535364" cy="2404048"/>
          </a:xfrm>
          <a:prstGeom prst="rect">
            <a:avLst/>
          </a:prstGeom>
          <a:noFill/>
        </p:spPr>
      </p:pic>
      <p:pic>
        <p:nvPicPr>
          <p:cNvPr id="9218" name="Picture 2" descr="C:\ЮНЕСКО\Слайдлар\Ем хашак етиштириш\рАСМЛАР\images (39).jpg"/>
          <p:cNvPicPr>
            <a:picLocks noChangeAspect="1" noChangeArrowheads="1"/>
          </p:cNvPicPr>
          <p:nvPr/>
        </p:nvPicPr>
        <p:blipFill>
          <a:blip r:embed="rId3"/>
          <a:srcRect/>
          <a:stretch>
            <a:fillRect/>
          </a:stretch>
        </p:blipFill>
        <p:spPr bwMode="auto">
          <a:xfrm>
            <a:off x="5076825" y="4222401"/>
            <a:ext cx="3638579" cy="2421309"/>
          </a:xfrm>
          <a:prstGeom prst="rect">
            <a:avLst/>
          </a:prstGeom>
          <a:noFill/>
        </p:spPr>
      </p:pic>
    </p:spTree>
    <p:extLst>
      <p:ext uri="{BB962C8B-B14F-4D97-AF65-F5344CB8AC3E}">
        <p14:creationId xmlns:p14="http://schemas.microsoft.com/office/powerpoint/2010/main" xmlns="" val="308924647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80052" y="928670"/>
            <a:ext cx="5292080" cy="4708981"/>
          </a:xfrm>
          <a:prstGeom prst="rect">
            <a:avLst/>
          </a:prstGeom>
          <a:pattFill prst="pct25">
            <a:fgClr>
              <a:schemeClr val="accent3">
                <a:lumMod val="75000"/>
              </a:schemeClr>
            </a:fgClr>
            <a:bgClr>
              <a:schemeClr val="bg1"/>
            </a:bgClr>
          </a:pattFill>
          <a:ln>
            <a:solidFill>
              <a:schemeClr val="accent2">
                <a:shade val="50000"/>
              </a:schemeClr>
            </a:solidFill>
          </a:ln>
        </p:spPr>
        <p:txBody>
          <a:bodyPr wrap="square">
            <a:spAutoFit/>
          </a:bodyPr>
          <a:lstStyle/>
          <a:p>
            <a:r>
              <a:rPr lang="ru-RU" sz="2000" smtClean="0"/>
              <a:t>Янги қайд этилган турларнинг озуқа ҳосилдорлиги олдингиларга нисбатан бироз юқори. Бундай манзара қудуқдан 1.5-2 км узоқликда жойлашган майдонларда кузатилиши мумкин.</a:t>
            </a:r>
          </a:p>
          <a:p>
            <a:r>
              <a:rPr lang="ru-RU" sz="2000" smtClean="0"/>
              <a:t>Бироқ, қудуқка якин яйлов майдонларининг инқироз даражаси кучаябошлайди; бевосита қудуқ атрофида эса қум тупламлари ҳосил бўлиши кузатилади; шувоқ сийраклашиб ёки йуколиб боради.</a:t>
            </a:r>
          </a:p>
          <a:p>
            <a:r>
              <a:rPr lang="ru-RU" sz="2000" smtClean="0"/>
              <a:t>Шунингдеқ ранг, қўнғирбош ҳам ўта сийраклашиб ке</a:t>
            </a:r>
            <a:r>
              <a:rPr lang="uz-Cyrl-UZ" sz="2000" smtClean="0"/>
              <a:t>т</a:t>
            </a:r>
            <a:r>
              <a:rPr lang="ru-RU" sz="2000" smtClean="0"/>
              <a:t>ади. Б</a:t>
            </a:r>
            <a:r>
              <a:rPr lang="uz-Cyrl-UZ" sz="2000" smtClean="0"/>
              <a:t>у</a:t>
            </a:r>
            <a:r>
              <a:rPr lang="ru-RU" sz="2000" smtClean="0"/>
              <a:t>зилган қумли майдонларнинг асосий ўсимлик қоплами энди аксарият қумли яйловларга хос турлар билан алмашинади</a:t>
            </a:r>
            <a:endParaRPr lang="ru-RU" sz="2000" dirty="0">
              <a:cs typeface="Times New Roman" panose="02020603050405020304" pitchFamily="18" charset="0"/>
            </a:endParaRPr>
          </a:p>
        </p:txBody>
      </p:sp>
      <p:pic>
        <p:nvPicPr>
          <p:cNvPr id="12290" name="Picture 2" descr="C:\ЮНЕСКО\Слайдлар\Ем хашак етиштириш\рАСМЛАР\скачанные файлы (13).jpg"/>
          <p:cNvPicPr>
            <a:picLocks noChangeAspect="1" noChangeArrowheads="1"/>
          </p:cNvPicPr>
          <p:nvPr/>
        </p:nvPicPr>
        <p:blipFill>
          <a:blip r:embed="rId3"/>
          <a:srcRect/>
          <a:stretch>
            <a:fillRect/>
          </a:stretch>
        </p:blipFill>
        <p:spPr bwMode="auto">
          <a:xfrm>
            <a:off x="5715008" y="857232"/>
            <a:ext cx="3214710" cy="2428892"/>
          </a:xfrm>
          <a:prstGeom prst="rect">
            <a:avLst/>
          </a:prstGeom>
          <a:noFill/>
        </p:spPr>
      </p:pic>
      <p:pic>
        <p:nvPicPr>
          <p:cNvPr id="12291" name="Picture 3" descr="C:\ЮНЕСКО\Слайдлар\Ем хашак етиштириш\рАСМЛАР\1(6).jpg"/>
          <p:cNvPicPr>
            <a:picLocks noChangeAspect="1" noChangeArrowheads="1"/>
          </p:cNvPicPr>
          <p:nvPr/>
        </p:nvPicPr>
        <p:blipFill>
          <a:blip r:embed="rId4"/>
          <a:srcRect/>
          <a:stretch>
            <a:fillRect/>
          </a:stretch>
        </p:blipFill>
        <p:spPr bwMode="auto">
          <a:xfrm>
            <a:off x="5715008" y="3571876"/>
            <a:ext cx="3216188" cy="2643206"/>
          </a:xfrm>
          <a:prstGeom prst="rect">
            <a:avLst/>
          </a:prstGeom>
          <a:noFill/>
        </p:spPr>
      </p:pic>
    </p:spTree>
    <p:extLst>
      <p:ext uri="{BB962C8B-B14F-4D97-AF65-F5344CB8AC3E}">
        <p14:creationId xmlns:p14="http://schemas.microsoft.com/office/powerpoint/2010/main" xmlns="" val="312526925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Прямоугольник 2"/>
          <p:cNvSpPr>
            <a:spLocks noChangeArrowheads="1"/>
          </p:cNvSpPr>
          <p:nvPr/>
        </p:nvSpPr>
        <p:spPr bwMode="auto">
          <a:xfrm>
            <a:off x="285720" y="332656"/>
            <a:ext cx="7741524" cy="1107996"/>
          </a:xfrm>
          <a:prstGeom prst="rect">
            <a:avLst/>
          </a:prstGeom>
          <a:solidFill>
            <a:schemeClr val="accent2"/>
          </a:solidFill>
          <a:ln>
            <a:noFill/>
          </a:ln>
          <a:extLst/>
        </p:spPr>
        <p:txBody>
          <a:bodyPr wrap="square">
            <a:spAutoFit/>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lgn="ctr"/>
            <a:r>
              <a:rPr lang="uz-Cyrl-UZ" altLang="ru-RU" sz="2200" b="1" smtClean="0">
                <a:solidFill>
                  <a:srgbClr val="FFFF99"/>
                </a:solidFill>
              </a:rPr>
              <a:t>Зич лёсс тупроқли шувоқ-барра ўтли яйловларда турли режимда мол боқилганда содир булувчи ўсимликлар алмашинуви.</a:t>
            </a:r>
          </a:p>
        </p:txBody>
      </p:sp>
      <p:graphicFrame>
        <p:nvGraphicFramePr>
          <p:cNvPr id="7" name="Таблица 6"/>
          <p:cNvGraphicFramePr>
            <a:graphicFrameLocks noGrp="1"/>
          </p:cNvGraphicFramePr>
          <p:nvPr/>
        </p:nvGraphicFramePr>
        <p:xfrm>
          <a:off x="500035" y="1881186"/>
          <a:ext cx="8358246" cy="3979418"/>
        </p:xfrm>
        <a:graphic>
          <a:graphicData uri="http://schemas.openxmlformats.org/drawingml/2006/table">
            <a:tbl>
              <a:tblPr>
                <a:tableStyleId>{8A107856-5554-42FB-B03E-39F5DBC370BA}</a:tableStyleId>
              </a:tblPr>
              <a:tblGrid>
                <a:gridCol w="2836292"/>
                <a:gridCol w="3277418"/>
                <a:gridCol w="2244536"/>
              </a:tblGrid>
              <a:tr h="529982">
                <a:tc>
                  <a:txBody>
                    <a:bodyPr/>
                    <a:lstStyle/>
                    <a:p>
                      <a:pPr algn="ctr">
                        <a:lnSpc>
                          <a:spcPct val="115000"/>
                        </a:lnSpc>
                        <a:spcAft>
                          <a:spcPts val="0"/>
                        </a:spcAft>
                      </a:pPr>
                      <a:r>
                        <a:rPr lang="ru-RU" sz="1800"/>
                        <a:t>Мол боқиш даражаси</a:t>
                      </a:r>
                      <a:endParaRPr lang="ru-RU" sz="1200">
                        <a:latin typeface="Calibri"/>
                        <a:ea typeface="Calibri"/>
                        <a:cs typeface="Times New Roman"/>
                      </a:endParaRPr>
                    </a:p>
                  </a:txBody>
                  <a:tcPr marL="6036" marR="6036" marT="0" marB="0"/>
                </a:tc>
                <a:tc>
                  <a:txBody>
                    <a:bodyPr/>
                    <a:lstStyle/>
                    <a:p>
                      <a:pPr marL="25400" algn="ctr">
                        <a:lnSpc>
                          <a:spcPct val="115000"/>
                        </a:lnSpc>
                        <a:spcAft>
                          <a:spcPts val="0"/>
                        </a:spcAft>
                      </a:pPr>
                      <a:r>
                        <a:rPr lang="ru-RU" sz="1800"/>
                        <a:t>Ўсимлик қоплами</a:t>
                      </a:r>
                      <a:endParaRPr lang="ru-RU" sz="1200">
                        <a:latin typeface="Calibri"/>
                        <a:ea typeface="Calibri"/>
                        <a:cs typeface="Times New Roman"/>
                      </a:endParaRPr>
                    </a:p>
                  </a:txBody>
                  <a:tcPr marL="6036" marR="6036" marT="0" marB="0"/>
                </a:tc>
                <a:tc>
                  <a:txBody>
                    <a:bodyPr/>
                    <a:lstStyle/>
                    <a:p>
                      <a:pPr algn="ctr">
                        <a:lnSpc>
                          <a:spcPct val="115000"/>
                        </a:lnSpc>
                        <a:spcAft>
                          <a:spcPts val="0"/>
                        </a:spcAft>
                      </a:pPr>
                      <a:r>
                        <a:rPr lang="ru-RU" sz="1800"/>
                        <a:t>Ейиладиган озуқа заҳираси, ц/га</a:t>
                      </a:r>
                      <a:endParaRPr lang="ru-RU" sz="1200">
                        <a:latin typeface="Calibri"/>
                        <a:ea typeface="Calibri"/>
                        <a:cs typeface="Times New Roman"/>
                      </a:endParaRPr>
                    </a:p>
                  </a:txBody>
                  <a:tcPr marL="6036" marR="6036" marT="0" marB="0"/>
                </a:tc>
              </a:tr>
              <a:tr h="466481">
                <a:tc>
                  <a:txBody>
                    <a:bodyPr/>
                    <a:lstStyle/>
                    <a:p>
                      <a:pPr marL="25400">
                        <a:lnSpc>
                          <a:spcPct val="115000"/>
                        </a:lnSpc>
                        <a:spcAft>
                          <a:spcPts val="0"/>
                        </a:spcAft>
                      </a:pPr>
                      <a:r>
                        <a:rPr lang="ru-RU" sz="1800"/>
                        <a:t>Мол боқиш етарли эмас ёки боқилмайди</a:t>
                      </a:r>
                      <a:endParaRPr lang="ru-RU" sz="1200">
                        <a:latin typeface="Calibri"/>
                        <a:ea typeface="Calibri"/>
                        <a:cs typeface="Times New Roman"/>
                      </a:endParaRPr>
                    </a:p>
                  </a:txBody>
                  <a:tcPr marL="6036" marR="6036" marT="0" marB="0"/>
                </a:tc>
                <a:tc>
                  <a:txBody>
                    <a:bodyPr/>
                    <a:lstStyle/>
                    <a:p>
                      <a:pPr marL="25400">
                        <a:lnSpc>
                          <a:spcPct val="115000"/>
                        </a:lnSpc>
                        <a:spcAft>
                          <a:spcPts val="0"/>
                        </a:spcAft>
                      </a:pPr>
                      <a:r>
                        <a:rPr lang="ru-RU" sz="1800"/>
                        <a:t>Моҳ бир йиллик шўралар, ранг, қўнғирбош</a:t>
                      </a:r>
                      <a:endParaRPr lang="ru-RU" sz="1200">
                        <a:latin typeface="Calibri"/>
                        <a:ea typeface="Calibri"/>
                        <a:cs typeface="Times New Roman"/>
                      </a:endParaRPr>
                    </a:p>
                  </a:txBody>
                  <a:tcPr marL="6036" marR="6036" marT="0" marB="0"/>
                </a:tc>
                <a:tc>
                  <a:txBody>
                    <a:bodyPr/>
                    <a:lstStyle/>
                    <a:p>
                      <a:pPr algn="ctr">
                        <a:lnSpc>
                          <a:spcPct val="115000"/>
                        </a:lnSpc>
                        <a:spcAft>
                          <a:spcPts val="0"/>
                        </a:spcAft>
                      </a:pPr>
                      <a:r>
                        <a:rPr lang="ru-RU" sz="1800"/>
                        <a:t>0.5-1.0</a:t>
                      </a:r>
                      <a:endParaRPr lang="ru-RU" sz="1200">
                        <a:latin typeface="Calibri"/>
                        <a:ea typeface="Calibri"/>
                        <a:cs typeface="Times New Roman"/>
                      </a:endParaRPr>
                    </a:p>
                  </a:txBody>
                  <a:tcPr marL="6036" marR="6036" marT="0" marB="0"/>
                </a:tc>
              </a:tr>
              <a:tr h="466481">
                <a:tc>
                  <a:txBody>
                    <a:bodyPr/>
                    <a:lstStyle/>
                    <a:p>
                      <a:pPr algn="just">
                        <a:lnSpc>
                          <a:spcPct val="115000"/>
                        </a:lnSpc>
                        <a:spcAft>
                          <a:spcPts val="0"/>
                        </a:spcAft>
                      </a:pPr>
                      <a:r>
                        <a:rPr lang="ru-RU" sz="1800"/>
                        <a:t>Меьёрида мол боқиш</a:t>
                      </a:r>
                      <a:endParaRPr lang="ru-RU" sz="1200">
                        <a:latin typeface="Calibri"/>
                        <a:ea typeface="Calibri"/>
                        <a:cs typeface="Times New Roman"/>
                      </a:endParaRPr>
                    </a:p>
                  </a:txBody>
                  <a:tcPr marL="6036" marR="6036" marT="0" marB="0"/>
                </a:tc>
                <a:tc>
                  <a:txBody>
                    <a:bodyPr/>
                    <a:lstStyle/>
                    <a:p>
                      <a:pPr marL="25400">
                        <a:lnSpc>
                          <a:spcPct val="115000"/>
                        </a:lnSpc>
                        <a:spcAft>
                          <a:spcPts val="0"/>
                        </a:spcAft>
                      </a:pPr>
                      <a:r>
                        <a:rPr lang="ru-RU" sz="1800"/>
                        <a:t>Шувоқ, ранг, қўнғирбош, бир йиллик эфемерлар</a:t>
                      </a:r>
                      <a:endParaRPr lang="ru-RU" sz="1200">
                        <a:latin typeface="Calibri"/>
                        <a:ea typeface="Calibri"/>
                        <a:cs typeface="Times New Roman"/>
                      </a:endParaRPr>
                    </a:p>
                  </a:txBody>
                  <a:tcPr marL="6036" marR="6036" marT="0" marB="0"/>
                </a:tc>
                <a:tc>
                  <a:txBody>
                    <a:bodyPr/>
                    <a:lstStyle/>
                    <a:p>
                      <a:pPr algn="ctr">
                        <a:lnSpc>
                          <a:spcPct val="115000"/>
                        </a:lnSpc>
                        <a:spcAft>
                          <a:spcPts val="0"/>
                        </a:spcAft>
                      </a:pPr>
                      <a:r>
                        <a:rPr lang="ru-RU" sz="1800"/>
                        <a:t>2.0-2.5</a:t>
                      </a:r>
                      <a:endParaRPr lang="ru-RU" sz="1200">
                        <a:latin typeface="Calibri"/>
                        <a:ea typeface="Calibri"/>
                        <a:cs typeface="Times New Roman"/>
                      </a:endParaRPr>
                    </a:p>
                  </a:txBody>
                  <a:tcPr marL="6036" marR="6036" marT="0" marB="0"/>
                </a:tc>
              </a:tr>
              <a:tr h="699721">
                <a:tc>
                  <a:txBody>
                    <a:bodyPr/>
                    <a:lstStyle/>
                    <a:p>
                      <a:pPr marL="25400">
                        <a:lnSpc>
                          <a:spcPct val="115000"/>
                        </a:lnSpc>
                        <a:spcAft>
                          <a:spcPts val="0"/>
                        </a:spcAft>
                      </a:pPr>
                      <a:r>
                        <a:rPr lang="ru-RU" sz="1800"/>
                        <a:t>Меьёридан бироз ошириб мол боқиш</a:t>
                      </a:r>
                      <a:endParaRPr lang="ru-RU" sz="1200">
                        <a:latin typeface="Calibri"/>
                        <a:ea typeface="Calibri"/>
                        <a:cs typeface="Times New Roman"/>
                      </a:endParaRPr>
                    </a:p>
                  </a:txBody>
                  <a:tcPr marL="6036" marR="6036" marT="0" marB="0"/>
                </a:tc>
                <a:tc>
                  <a:txBody>
                    <a:bodyPr/>
                    <a:lstStyle/>
                    <a:p>
                      <a:pPr marL="25400">
                        <a:lnSpc>
                          <a:spcPct val="115000"/>
                        </a:lnSpc>
                        <a:spcAft>
                          <a:spcPts val="0"/>
                        </a:spcAft>
                      </a:pPr>
                      <a:r>
                        <a:rPr lang="ru-RU" sz="1800"/>
                        <a:t>Шувоқ, сингрен, эфемерлар. Ранг, қўнғирбошнинг ҳолати бироз заифлашган</a:t>
                      </a:r>
                      <a:endParaRPr lang="ru-RU" sz="1200">
                        <a:latin typeface="Calibri"/>
                        <a:ea typeface="Calibri"/>
                        <a:cs typeface="Times New Roman"/>
                      </a:endParaRPr>
                    </a:p>
                  </a:txBody>
                  <a:tcPr marL="6036" marR="6036" marT="0" marB="0"/>
                </a:tc>
                <a:tc>
                  <a:txBody>
                    <a:bodyPr/>
                    <a:lstStyle/>
                    <a:p>
                      <a:pPr algn="ctr">
                        <a:lnSpc>
                          <a:spcPct val="115000"/>
                        </a:lnSpc>
                        <a:spcAft>
                          <a:spcPts val="0"/>
                        </a:spcAft>
                      </a:pPr>
                      <a:r>
                        <a:rPr lang="ru-RU" sz="1800"/>
                        <a:t>2.0-2.5</a:t>
                      </a:r>
                      <a:endParaRPr lang="ru-RU" sz="1200">
                        <a:latin typeface="Calibri"/>
                        <a:ea typeface="Calibri"/>
                        <a:cs typeface="Times New Roman"/>
                      </a:endParaRPr>
                    </a:p>
                  </a:txBody>
                  <a:tcPr marL="6036" marR="6036" marT="0" marB="0"/>
                </a:tc>
              </a:tr>
              <a:tr h="466481">
                <a:tc>
                  <a:txBody>
                    <a:bodyPr/>
                    <a:lstStyle/>
                    <a:p>
                      <a:pPr marL="25400">
                        <a:lnSpc>
                          <a:spcPct val="115000"/>
                        </a:lnSpc>
                        <a:spcAft>
                          <a:spcPts val="0"/>
                        </a:spcAft>
                      </a:pPr>
                      <a:r>
                        <a:rPr lang="ru-RU" sz="1800"/>
                        <a:t>Меьёридан кучли ошириб мол боқиш</a:t>
                      </a:r>
                      <a:endParaRPr lang="ru-RU" sz="1200">
                        <a:latin typeface="Calibri"/>
                        <a:ea typeface="Calibri"/>
                        <a:cs typeface="Times New Roman"/>
                      </a:endParaRPr>
                    </a:p>
                  </a:txBody>
                  <a:tcPr marL="6036" marR="6036" marT="0" marB="0"/>
                </a:tc>
                <a:tc>
                  <a:txBody>
                    <a:bodyPr/>
                    <a:lstStyle/>
                    <a:p>
                      <a:pPr marL="25400">
                        <a:lnSpc>
                          <a:spcPct val="115000"/>
                        </a:lnSpc>
                        <a:spcAft>
                          <a:spcPts val="0"/>
                        </a:spcAft>
                      </a:pPr>
                      <a:r>
                        <a:rPr lang="ru-RU" sz="1800"/>
                        <a:t>Сингрен, исфент, эфемерлар, шувоқ</a:t>
                      </a:r>
                      <a:endParaRPr lang="ru-RU" sz="1200">
                        <a:latin typeface="Calibri"/>
                        <a:ea typeface="Calibri"/>
                        <a:cs typeface="Times New Roman"/>
                      </a:endParaRPr>
                    </a:p>
                  </a:txBody>
                  <a:tcPr marL="6036" marR="6036" marT="0" marB="0"/>
                </a:tc>
                <a:tc>
                  <a:txBody>
                    <a:bodyPr/>
                    <a:lstStyle/>
                    <a:p>
                      <a:pPr algn="ctr">
                        <a:lnSpc>
                          <a:spcPct val="115000"/>
                        </a:lnSpc>
                        <a:spcAft>
                          <a:spcPts val="0"/>
                        </a:spcAft>
                      </a:pPr>
                      <a:r>
                        <a:rPr lang="ru-RU" sz="1800"/>
                        <a:t>0.5-3.0</a:t>
                      </a:r>
                      <a:endParaRPr lang="ru-RU" sz="1200">
                        <a:latin typeface="Calibri"/>
                        <a:ea typeface="Calibri"/>
                        <a:cs typeface="Times New Roman"/>
                      </a:endParaRPr>
                    </a:p>
                  </a:txBody>
                  <a:tcPr marL="6036" marR="6036" marT="0" marB="0"/>
                </a:tc>
              </a:tr>
              <a:tr h="466481">
                <a:tc>
                  <a:txBody>
                    <a:bodyPr/>
                    <a:lstStyle/>
                    <a:p>
                      <a:pPr marL="25400">
                        <a:lnSpc>
                          <a:spcPct val="115000"/>
                        </a:lnSpc>
                        <a:spcAft>
                          <a:spcPts val="0"/>
                        </a:spcAft>
                      </a:pPr>
                      <a:r>
                        <a:rPr lang="ru-RU" sz="1800"/>
                        <a:t>Меъёридан ўта ошириб мол боқиш</a:t>
                      </a:r>
                      <a:endParaRPr lang="ru-RU" sz="1200">
                        <a:latin typeface="Calibri"/>
                        <a:ea typeface="Calibri"/>
                        <a:cs typeface="Times New Roman"/>
                      </a:endParaRPr>
                    </a:p>
                  </a:txBody>
                  <a:tcPr marL="6036" marR="6036" marT="0" marB="0"/>
                </a:tc>
                <a:tc>
                  <a:txBody>
                    <a:bodyPr/>
                    <a:lstStyle/>
                    <a:p>
                      <a:pPr marL="25400">
                        <a:lnSpc>
                          <a:spcPct val="115000"/>
                        </a:lnSpc>
                        <a:spcAft>
                          <a:spcPts val="0"/>
                        </a:spcAft>
                      </a:pPr>
                      <a:r>
                        <a:rPr lang="ru-RU" sz="1800"/>
                        <a:t>Исфент Эфемерлар</a:t>
                      </a:r>
                      <a:endParaRPr lang="ru-RU" sz="1200">
                        <a:latin typeface="Calibri"/>
                        <a:ea typeface="Calibri"/>
                        <a:cs typeface="Times New Roman"/>
                      </a:endParaRPr>
                    </a:p>
                  </a:txBody>
                  <a:tcPr marL="6036" marR="6036" marT="0" marB="0"/>
                </a:tc>
                <a:tc>
                  <a:txBody>
                    <a:bodyPr/>
                    <a:lstStyle/>
                    <a:p>
                      <a:pPr algn="ctr">
                        <a:lnSpc>
                          <a:spcPct val="115000"/>
                        </a:lnSpc>
                        <a:spcAft>
                          <a:spcPts val="0"/>
                        </a:spcAft>
                      </a:pPr>
                      <a:r>
                        <a:rPr lang="ru-RU" sz="1800"/>
                        <a:t>0.5-3.0</a:t>
                      </a:r>
                      <a:endParaRPr lang="ru-RU" sz="1200">
                        <a:latin typeface="Calibri"/>
                        <a:ea typeface="Calibri"/>
                        <a:cs typeface="Times New Roman"/>
                      </a:endParaRPr>
                    </a:p>
                  </a:txBody>
                  <a:tcPr marL="6036" marR="6036" marT="0" marB="0"/>
                </a:tc>
              </a:tr>
            </a:tbl>
          </a:graphicData>
        </a:graphic>
      </p:graphicFrame>
    </p:spTree>
    <p:extLst>
      <p:ext uri="{BB962C8B-B14F-4D97-AF65-F5344CB8AC3E}">
        <p14:creationId xmlns:p14="http://schemas.microsoft.com/office/powerpoint/2010/main" xmlns="" val="277619899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448072"/>
            <a:ext cx="5832648" cy="2980928"/>
          </a:xfrm>
        </p:spPr>
        <p:txBody>
          <a:bodyPr/>
          <a:lstStyle/>
          <a:p>
            <a:r>
              <a:rPr lang="ru-RU" sz="2200" smtClean="0"/>
              <a:t>Мол боқиш етарли бўлмаган ёки узоқ вақт фойдала- нилмаган майдонларда мох ва лишайниклар пайдо бўлиб яйлов ҳосилдорлиги кескин тушиб кетади.</a:t>
            </a:r>
          </a:p>
          <a:p>
            <a:r>
              <a:rPr lang="ru-RU" sz="2200" smtClean="0"/>
              <a:t>Меъёридан ошириб мол боқилганда эфемерли яйловларда асосий ўсимликлар ўрнига кўзикулоқ, бурган, қилтиқ каби зарарли ўсимликлар вужудга келади, яйловнинг хўжалик аҳамияти кескин пасайиб кетади.</a:t>
            </a:r>
          </a:p>
          <a:p>
            <a:r>
              <a:rPr lang="ru-RU" sz="2200" smtClean="0"/>
              <a:t>Яйлов инқирозининг яққол белгилари сифатида ўсимлик таркибидаги эфемерларнинг сийраклашиши ёки бутунлай йуколиб кетишини кўрсатиш мумкин </a:t>
            </a:r>
            <a:r>
              <a:rPr lang="ru-RU" sz="2200" smtClean="0">
                <a:effectLst/>
              </a:rPr>
              <a:t>и</a:t>
            </a:r>
            <a:endParaRPr lang="ru-RU" sz="2200" dirty="0"/>
          </a:p>
        </p:txBody>
      </p:sp>
      <p:pic>
        <p:nvPicPr>
          <p:cNvPr id="16386" name="Picture 2" descr="C:\ЮНЕСКО\Слайдлар\Ем хашак етиштириш\рАСМЛАР\67dd402b4f2e65e98ba8d009344.jpg"/>
          <p:cNvPicPr>
            <a:picLocks noChangeAspect="1" noChangeArrowheads="1"/>
          </p:cNvPicPr>
          <p:nvPr/>
        </p:nvPicPr>
        <p:blipFill>
          <a:blip r:embed="rId2"/>
          <a:srcRect/>
          <a:stretch>
            <a:fillRect/>
          </a:stretch>
        </p:blipFill>
        <p:spPr bwMode="auto">
          <a:xfrm>
            <a:off x="6429388" y="714356"/>
            <a:ext cx="2428891" cy="2428892"/>
          </a:xfrm>
          <a:prstGeom prst="rect">
            <a:avLst/>
          </a:prstGeom>
          <a:noFill/>
        </p:spPr>
      </p:pic>
      <p:pic>
        <p:nvPicPr>
          <p:cNvPr id="16387" name="Picture 3" descr="C:\ЮНЕСКО\Слайдлар\Ем хашак етиштириш\рАСМЛАР\111.jpg"/>
          <p:cNvPicPr>
            <a:picLocks noChangeAspect="1" noChangeArrowheads="1"/>
          </p:cNvPicPr>
          <p:nvPr/>
        </p:nvPicPr>
        <p:blipFill>
          <a:blip r:embed="rId3" cstate="print"/>
          <a:srcRect/>
          <a:stretch>
            <a:fillRect/>
          </a:stretch>
        </p:blipFill>
        <p:spPr bwMode="auto">
          <a:xfrm>
            <a:off x="6572264" y="3643314"/>
            <a:ext cx="2256395" cy="2500330"/>
          </a:xfrm>
          <a:prstGeom prst="rect">
            <a:avLst/>
          </a:prstGeom>
          <a:noFill/>
        </p:spPr>
      </p:pic>
    </p:spTree>
    <p:extLst>
      <p:ext uri="{BB962C8B-B14F-4D97-AF65-F5344CB8AC3E}">
        <p14:creationId xmlns:p14="http://schemas.microsoft.com/office/powerpoint/2010/main" xmlns="" val="34107956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63" y="428609"/>
            <a:ext cx="8229600" cy="714375"/>
          </a:xfrm>
        </p:spPr>
        <p:txBody>
          <a:bodyPr/>
          <a:lstStyle/>
          <a:p>
            <a:pPr algn="ctr">
              <a:defRPr/>
            </a:pPr>
            <a:r>
              <a:rPr lang="ru-RU" sz="2000" b="1" smtClean="0"/>
              <a:t>Турли режимда фойдаланиш шароитида эфемерли яйловлар ўсимлик қопламининг алмашинуви</a:t>
            </a:r>
            <a:endParaRPr lang="ru-RU" sz="2000" dirty="0"/>
          </a:p>
        </p:txBody>
      </p:sp>
      <p:pic>
        <p:nvPicPr>
          <p:cNvPr id="14338" name="Picture 2" descr="C:\ЮНЕСКО\Слайдлар\Ем хашак етиштириш\рАСМЛАР\alpine-pasture-383187_960_720.jpg"/>
          <p:cNvPicPr>
            <a:picLocks noChangeAspect="1" noChangeArrowheads="1"/>
          </p:cNvPicPr>
          <p:nvPr/>
        </p:nvPicPr>
        <p:blipFill>
          <a:blip r:embed="rId2" cstate="print"/>
          <a:srcRect/>
          <a:stretch>
            <a:fillRect/>
          </a:stretch>
        </p:blipFill>
        <p:spPr bwMode="auto">
          <a:xfrm>
            <a:off x="714348" y="4714884"/>
            <a:ext cx="3171788" cy="2114525"/>
          </a:xfrm>
          <a:prstGeom prst="rect">
            <a:avLst/>
          </a:prstGeom>
          <a:noFill/>
        </p:spPr>
      </p:pic>
      <p:pic>
        <p:nvPicPr>
          <p:cNvPr id="14339" name="Picture 3" descr="C:\ЮНЕСКО\Слайдлар\Ем хашак етиштириш\рАСМЛАР\1171981170a94ada1cb420428f7708b93ce1abd957_b.jpg"/>
          <p:cNvPicPr>
            <a:picLocks noChangeAspect="1" noChangeArrowheads="1"/>
          </p:cNvPicPr>
          <p:nvPr/>
        </p:nvPicPr>
        <p:blipFill>
          <a:blip r:embed="rId3"/>
          <a:srcRect/>
          <a:stretch>
            <a:fillRect/>
          </a:stretch>
        </p:blipFill>
        <p:spPr bwMode="auto">
          <a:xfrm>
            <a:off x="5317380" y="4714908"/>
            <a:ext cx="3183710" cy="2071678"/>
          </a:xfrm>
          <a:prstGeom prst="rect">
            <a:avLst/>
          </a:prstGeom>
          <a:noFill/>
        </p:spPr>
      </p:pic>
      <p:graphicFrame>
        <p:nvGraphicFramePr>
          <p:cNvPr id="7" name="Таблица 6"/>
          <p:cNvGraphicFramePr>
            <a:graphicFrameLocks noGrp="1"/>
          </p:cNvGraphicFramePr>
          <p:nvPr/>
        </p:nvGraphicFramePr>
        <p:xfrm>
          <a:off x="357158" y="1142984"/>
          <a:ext cx="8429684" cy="3891841"/>
        </p:xfrm>
        <a:graphic>
          <a:graphicData uri="http://schemas.openxmlformats.org/drawingml/2006/table">
            <a:tbl>
              <a:tblPr>
                <a:tableStyleId>{69CF1AB2-1976-4502-BF36-3FF5EA218861}</a:tableStyleId>
              </a:tblPr>
              <a:tblGrid>
                <a:gridCol w="2023800"/>
                <a:gridCol w="4389201"/>
                <a:gridCol w="2016683"/>
              </a:tblGrid>
              <a:tr h="741856">
                <a:tc>
                  <a:txBody>
                    <a:bodyPr/>
                    <a:lstStyle/>
                    <a:p>
                      <a:pPr marL="109855" algn="ctr">
                        <a:lnSpc>
                          <a:spcPct val="115000"/>
                        </a:lnSpc>
                        <a:spcAft>
                          <a:spcPts val="0"/>
                        </a:spcAft>
                      </a:pPr>
                      <a:r>
                        <a:rPr lang="ru-RU" sz="1400"/>
                        <a:t>Мол боқиш даражаси</a:t>
                      </a:r>
                      <a:endParaRPr lang="ru-RU" sz="1200">
                        <a:latin typeface="Calibri"/>
                        <a:ea typeface="Calibri"/>
                        <a:cs typeface="Times New Roman"/>
                      </a:endParaRPr>
                    </a:p>
                  </a:txBody>
                  <a:tcPr marL="6350" marR="6350" marT="0" marB="0"/>
                </a:tc>
                <a:tc>
                  <a:txBody>
                    <a:bodyPr/>
                    <a:lstStyle/>
                    <a:p>
                      <a:pPr marL="109855" algn="ctr">
                        <a:lnSpc>
                          <a:spcPct val="115000"/>
                        </a:lnSpc>
                        <a:spcAft>
                          <a:spcPts val="0"/>
                        </a:spcAft>
                      </a:pPr>
                      <a:r>
                        <a:rPr lang="ru-RU" sz="1400"/>
                        <a:t>Ўсимлик қоплами</a:t>
                      </a:r>
                      <a:endParaRPr lang="ru-RU" sz="1200">
                        <a:latin typeface="Calibri"/>
                        <a:ea typeface="Calibri"/>
                        <a:cs typeface="Times New Roman"/>
                      </a:endParaRPr>
                    </a:p>
                  </a:txBody>
                  <a:tcPr marL="6350" marR="6350" marT="0" marB="0"/>
                </a:tc>
                <a:tc>
                  <a:txBody>
                    <a:bodyPr/>
                    <a:lstStyle/>
                    <a:p>
                      <a:pPr marL="109855" algn="ctr">
                        <a:lnSpc>
                          <a:spcPct val="115000"/>
                        </a:lnSpc>
                        <a:spcAft>
                          <a:spcPts val="0"/>
                        </a:spcAft>
                      </a:pPr>
                      <a:r>
                        <a:rPr lang="ru-RU" sz="1400"/>
                        <a:t>Яйлов</a:t>
                      </a:r>
                      <a:endParaRPr lang="ru-RU" sz="1200"/>
                    </a:p>
                    <a:p>
                      <a:pPr marL="109855" algn="ctr">
                        <a:lnSpc>
                          <a:spcPct val="115000"/>
                        </a:lnSpc>
                        <a:spcAft>
                          <a:spcPts val="0"/>
                        </a:spcAft>
                      </a:pPr>
                      <a:r>
                        <a:rPr lang="ru-RU" sz="1400"/>
                        <a:t>ҳосилдорлиги,</a:t>
                      </a:r>
                      <a:endParaRPr lang="ru-RU" sz="1200"/>
                    </a:p>
                    <a:p>
                      <a:pPr marL="109855" algn="ctr">
                        <a:lnSpc>
                          <a:spcPct val="115000"/>
                        </a:lnSpc>
                        <a:spcAft>
                          <a:spcPts val="0"/>
                        </a:spcAft>
                      </a:pPr>
                      <a:r>
                        <a:rPr lang="ru-RU" sz="1400"/>
                        <a:t>ц/га</a:t>
                      </a:r>
                      <a:endParaRPr lang="ru-RU" sz="1200">
                        <a:latin typeface="Calibri"/>
                        <a:ea typeface="Calibri"/>
                        <a:cs typeface="Times New Roman"/>
                      </a:endParaRPr>
                    </a:p>
                  </a:txBody>
                  <a:tcPr marL="6350" marR="6350" marT="0" marB="0"/>
                </a:tc>
              </a:tr>
              <a:tr h="494571">
                <a:tc>
                  <a:txBody>
                    <a:bodyPr/>
                    <a:lstStyle/>
                    <a:p>
                      <a:pPr marL="109855" algn="ctr">
                        <a:lnSpc>
                          <a:spcPct val="115000"/>
                        </a:lnSpc>
                        <a:spcAft>
                          <a:spcPts val="0"/>
                        </a:spcAft>
                      </a:pPr>
                      <a:r>
                        <a:rPr lang="ru-RU" sz="1400"/>
                        <a:t>Мол боқиш етарли эмас ёки боқилмайди</a:t>
                      </a:r>
                      <a:endParaRPr lang="ru-RU" sz="1200">
                        <a:latin typeface="Calibri"/>
                        <a:ea typeface="Calibri"/>
                        <a:cs typeface="Times New Roman"/>
                      </a:endParaRPr>
                    </a:p>
                  </a:txBody>
                  <a:tcPr marL="6350" marR="6350" marT="0" marB="0"/>
                </a:tc>
                <a:tc>
                  <a:txBody>
                    <a:bodyPr/>
                    <a:lstStyle/>
                    <a:p>
                      <a:pPr marL="109855" algn="ctr">
                        <a:lnSpc>
                          <a:spcPct val="115000"/>
                        </a:lnSpc>
                        <a:spcAft>
                          <a:spcPts val="0"/>
                        </a:spcAft>
                      </a:pPr>
                      <a:r>
                        <a:rPr lang="ru-RU" sz="1400"/>
                        <a:t>Моҳ Лишайниклар майдоннинг аксарият қисмини эғаллаган, Ранг, Қўнғирбош Эфемерлар сийраклашган</a:t>
                      </a:r>
                      <a:endParaRPr lang="ru-RU" sz="1200">
                        <a:latin typeface="Calibri"/>
                        <a:ea typeface="Calibri"/>
                        <a:cs typeface="Times New Roman"/>
                      </a:endParaRPr>
                    </a:p>
                  </a:txBody>
                  <a:tcPr marL="6350" marR="6350" marT="0" marB="0"/>
                </a:tc>
                <a:tc>
                  <a:txBody>
                    <a:bodyPr/>
                    <a:lstStyle/>
                    <a:p>
                      <a:pPr marL="109855" algn="ctr">
                        <a:lnSpc>
                          <a:spcPct val="115000"/>
                        </a:lnSpc>
                        <a:spcAft>
                          <a:spcPts val="0"/>
                        </a:spcAft>
                      </a:pPr>
                      <a:r>
                        <a:rPr lang="ru-RU" sz="1400"/>
                        <a:t>1 ц/га дан паст</a:t>
                      </a:r>
                      <a:endParaRPr lang="ru-RU" sz="1200">
                        <a:latin typeface="Calibri"/>
                        <a:ea typeface="Calibri"/>
                        <a:cs typeface="Times New Roman"/>
                      </a:endParaRPr>
                    </a:p>
                  </a:txBody>
                  <a:tcPr marL="6350" marR="6350" marT="0" marB="0"/>
                </a:tc>
              </a:tr>
              <a:tr h="247285">
                <a:tc>
                  <a:txBody>
                    <a:bodyPr/>
                    <a:lstStyle/>
                    <a:p>
                      <a:pPr marL="109855" algn="just">
                        <a:lnSpc>
                          <a:spcPct val="115000"/>
                        </a:lnSpc>
                        <a:spcAft>
                          <a:spcPts val="0"/>
                        </a:spcAft>
                      </a:pPr>
                      <a:r>
                        <a:rPr lang="ru-RU" sz="1400"/>
                        <a:t>Меъёрида мол боқиш</a:t>
                      </a:r>
                      <a:endParaRPr lang="ru-RU" sz="1200">
                        <a:latin typeface="Calibri"/>
                        <a:ea typeface="Calibri"/>
                        <a:cs typeface="Times New Roman"/>
                      </a:endParaRPr>
                    </a:p>
                  </a:txBody>
                  <a:tcPr marL="6350" marR="6350" marT="0" marB="0"/>
                </a:tc>
                <a:tc>
                  <a:txBody>
                    <a:bodyPr/>
                    <a:lstStyle/>
                    <a:p>
                      <a:pPr marL="109855" algn="just">
                        <a:lnSpc>
                          <a:spcPct val="115000"/>
                        </a:lnSpc>
                        <a:spcAft>
                          <a:spcPts val="0"/>
                        </a:spcAft>
                      </a:pPr>
                      <a:r>
                        <a:rPr lang="ru-RU" sz="1400"/>
                        <a:t>Ранг, Қўнғирбош, Нухатақ Астрагал, Ялтирбош, Эфемерлар</a:t>
                      </a:r>
                      <a:endParaRPr lang="ru-RU" sz="1200">
                        <a:latin typeface="Calibri"/>
                        <a:ea typeface="Calibri"/>
                        <a:cs typeface="Times New Roman"/>
                      </a:endParaRPr>
                    </a:p>
                  </a:txBody>
                  <a:tcPr marL="6350" marR="6350" marT="0" marB="0"/>
                </a:tc>
                <a:tc>
                  <a:txBody>
                    <a:bodyPr/>
                    <a:lstStyle/>
                    <a:p>
                      <a:pPr marL="109855">
                        <a:lnSpc>
                          <a:spcPct val="115000"/>
                        </a:lnSpc>
                        <a:spcAft>
                          <a:spcPts val="0"/>
                        </a:spcAft>
                      </a:pPr>
                      <a:r>
                        <a:rPr lang="ru-RU" sz="1400"/>
                        <a:t>2-10</a:t>
                      </a:r>
                      <a:endParaRPr lang="ru-RU" sz="1200">
                        <a:latin typeface="Calibri"/>
                        <a:ea typeface="Calibri"/>
                        <a:cs typeface="Times New Roman"/>
                      </a:endParaRPr>
                    </a:p>
                  </a:txBody>
                  <a:tcPr marL="6350" marR="6350" marT="0" marB="0"/>
                </a:tc>
              </a:tr>
              <a:tr h="494571">
                <a:tc>
                  <a:txBody>
                    <a:bodyPr/>
                    <a:lstStyle/>
                    <a:p>
                      <a:pPr marL="109855">
                        <a:lnSpc>
                          <a:spcPct val="115000"/>
                        </a:lnSpc>
                        <a:spcAft>
                          <a:spcPts val="0"/>
                        </a:spcAft>
                      </a:pPr>
                      <a:r>
                        <a:rPr lang="ru-RU" sz="1400"/>
                        <a:t>Меъёридан бироз ошириб мол боқиш</a:t>
                      </a:r>
                      <a:endParaRPr lang="ru-RU" sz="1200">
                        <a:latin typeface="Calibri"/>
                        <a:ea typeface="Calibri"/>
                        <a:cs typeface="Times New Roman"/>
                      </a:endParaRPr>
                    </a:p>
                  </a:txBody>
                  <a:tcPr marL="6350" marR="6350" marT="0" marB="0"/>
                </a:tc>
                <a:tc>
                  <a:txBody>
                    <a:bodyPr/>
                    <a:lstStyle/>
                    <a:p>
                      <a:pPr marL="109855" algn="just">
                        <a:lnSpc>
                          <a:spcPct val="115000"/>
                        </a:lnSpc>
                        <a:spcAft>
                          <a:spcPts val="0"/>
                        </a:spcAft>
                      </a:pPr>
                      <a:r>
                        <a:rPr lang="ru-RU" sz="1400"/>
                        <a:t>Ранг, Қўнғирбош йрис, Кўзикулоқ</a:t>
                      </a:r>
                      <a:endParaRPr lang="ru-RU" sz="1200">
                        <a:latin typeface="Calibri"/>
                        <a:ea typeface="Calibri"/>
                        <a:cs typeface="Times New Roman"/>
                      </a:endParaRPr>
                    </a:p>
                  </a:txBody>
                  <a:tcPr marL="6350" marR="6350" marT="0" marB="0"/>
                </a:tc>
                <a:tc>
                  <a:txBody>
                    <a:bodyPr/>
                    <a:lstStyle/>
                    <a:p>
                      <a:pPr marL="109855">
                        <a:lnSpc>
                          <a:spcPct val="115000"/>
                        </a:lnSpc>
                        <a:spcAft>
                          <a:spcPts val="0"/>
                        </a:spcAft>
                      </a:pPr>
                      <a:r>
                        <a:rPr lang="ru-RU" sz="1400"/>
                        <a:t>2-6</a:t>
                      </a:r>
                      <a:endParaRPr lang="ru-RU" sz="1200">
                        <a:latin typeface="Calibri"/>
                        <a:ea typeface="Calibri"/>
                        <a:cs typeface="Times New Roman"/>
                      </a:endParaRPr>
                    </a:p>
                  </a:txBody>
                  <a:tcPr marL="6350" marR="6350" marT="0" marB="0"/>
                </a:tc>
              </a:tr>
              <a:tr h="494571">
                <a:tc>
                  <a:txBody>
                    <a:bodyPr/>
                    <a:lstStyle/>
                    <a:p>
                      <a:pPr marL="109855">
                        <a:lnSpc>
                          <a:spcPct val="115000"/>
                        </a:lnSpc>
                        <a:spcAft>
                          <a:spcPts val="0"/>
                        </a:spcAft>
                      </a:pPr>
                      <a:r>
                        <a:rPr lang="ru-RU" sz="1400"/>
                        <a:t>Меъёридан кучли ошириб мол боқиш</a:t>
                      </a:r>
                      <a:endParaRPr lang="ru-RU" sz="1200">
                        <a:latin typeface="Calibri"/>
                        <a:ea typeface="Calibri"/>
                        <a:cs typeface="Times New Roman"/>
                      </a:endParaRPr>
                    </a:p>
                  </a:txBody>
                  <a:tcPr marL="6350" marR="6350" marT="0" marB="0"/>
                </a:tc>
                <a:tc>
                  <a:txBody>
                    <a:bodyPr/>
                    <a:lstStyle/>
                    <a:p>
                      <a:pPr marL="109855" algn="just">
                        <a:lnSpc>
                          <a:spcPct val="115000"/>
                        </a:lnSpc>
                        <a:spcAft>
                          <a:spcPts val="0"/>
                        </a:spcAft>
                      </a:pPr>
                      <a:r>
                        <a:rPr lang="ru-RU" sz="1400"/>
                        <a:t>Эфемерлар, Қўнғирбош Каррақ Оқ кўрай</a:t>
                      </a:r>
                      <a:endParaRPr lang="ru-RU" sz="1200">
                        <a:latin typeface="Calibri"/>
                        <a:ea typeface="Calibri"/>
                        <a:cs typeface="Times New Roman"/>
                      </a:endParaRPr>
                    </a:p>
                  </a:txBody>
                  <a:tcPr marL="6350" marR="6350" marT="0" marB="0"/>
                </a:tc>
                <a:tc>
                  <a:txBody>
                    <a:bodyPr/>
                    <a:lstStyle/>
                    <a:p>
                      <a:pPr marL="109855">
                        <a:lnSpc>
                          <a:spcPct val="115000"/>
                        </a:lnSpc>
                        <a:spcAft>
                          <a:spcPts val="0"/>
                        </a:spcAft>
                      </a:pPr>
                      <a:r>
                        <a:rPr lang="ru-RU" sz="1400"/>
                        <a:t>2-3</a:t>
                      </a:r>
                      <a:endParaRPr lang="ru-RU" sz="1200">
                        <a:latin typeface="Calibri"/>
                        <a:ea typeface="Calibri"/>
                        <a:cs typeface="Times New Roman"/>
                      </a:endParaRPr>
                    </a:p>
                  </a:txBody>
                  <a:tcPr marL="6350" marR="6350" marT="0" marB="0"/>
                </a:tc>
              </a:tr>
              <a:tr h="741856">
                <a:tc>
                  <a:txBody>
                    <a:bodyPr/>
                    <a:lstStyle/>
                    <a:p>
                      <a:pPr marL="109855" algn="just">
                        <a:lnSpc>
                          <a:spcPct val="115000"/>
                        </a:lnSpc>
                        <a:spcAft>
                          <a:spcPts val="0"/>
                        </a:spcAft>
                      </a:pPr>
                      <a:r>
                        <a:rPr lang="ru-RU" sz="1400"/>
                        <a:t>Меъёридан ўта ошириб мол боқиш</a:t>
                      </a:r>
                      <a:endParaRPr lang="ru-RU" sz="1200">
                        <a:latin typeface="Calibri"/>
                        <a:ea typeface="Calibri"/>
                        <a:cs typeface="Times New Roman"/>
                      </a:endParaRPr>
                    </a:p>
                  </a:txBody>
                  <a:tcPr marL="6350" marR="6350" marT="0" marB="0"/>
                </a:tc>
                <a:tc>
                  <a:txBody>
                    <a:bodyPr/>
                    <a:lstStyle/>
                    <a:p>
                      <a:pPr marL="109855" algn="just">
                        <a:lnSpc>
                          <a:spcPct val="115000"/>
                        </a:lnSpc>
                        <a:spcAft>
                          <a:spcPts val="0"/>
                        </a:spcAft>
                      </a:pPr>
                      <a:r>
                        <a:rPr lang="ru-RU" sz="1400"/>
                        <a:t>Эфемерлар, Баҳорги Эфемерлар, Қилтиқ Килкон, Кўзикулоқ</a:t>
                      </a:r>
                      <a:endParaRPr lang="ru-RU" sz="1200">
                        <a:latin typeface="Calibri"/>
                        <a:ea typeface="Calibri"/>
                        <a:cs typeface="Times New Roman"/>
                      </a:endParaRPr>
                    </a:p>
                  </a:txBody>
                  <a:tcPr marL="6350" marR="6350" marT="0" marB="0"/>
                </a:tc>
                <a:tc>
                  <a:txBody>
                    <a:bodyPr/>
                    <a:lstStyle/>
                    <a:p>
                      <a:pPr marL="109855">
                        <a:lnSpc>
                          <a:spcPct val="115000"/>
                        </a:lnSpc>
                        <a:spcAft>
                          <a:spcPts val="0"/>
                        </a:spcAft>
                      </a:pPr>
                      <a:r>
                        <a:rPr lang="ru-RU" sz="1400"/>
                        <a:t>Қилтиқ, килқонлар бошоқлаганга кадар яйловдан фойдаланилади</a:t>
                      </a:r>
                      <a:endParaRPr lang="ru-RU" sz="1200">
                        <a:latin typeface="Calibri"/>
                        <a:ea typeface="Calibri"/>
                        <a:cs typeface="Times New Roman"/>
                      </a:endParaRPr>
                    </a:p>
                  </a:txBody>
                  <a:tcPr marL="6350" marR="6350" marT="0" marB="0"/>
                </a:tc>
              </a:tr>
            </a:tbl>
          </a:graphicData>
        </a:graphic>
      </p:graphicFrame>
    </p:spTree>
    <p:extLst>
      <p:ext uri="{BB962C8B-B14F-4D97-AF65-F5344CB8AC3E}">
        <p14:creationId xmlns:p14="http://schemas.microsoft.com/office/powerpoint/2010/main" xmlns="" val="369235173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3"/>
          <p:cNvSpPr>
            <a:spLocks noGrp="1" noChangeArrowheads="1"/>
          </p:cNvSpPr>
          <p:nvPr>
            <p:ph idx="1"/>
          </p:nvPr>
        </p:nvSpPr>
        <p:spPr>
          <a:xfrm>
            <a:off x="457200" y="692150"/>
            <a:ext cx="8362950" cy="5327650"/>
          </a:xfrm>
        </p:spPr>
        <p:txBody>
          <a:bodyPr/>
          <a:lstStyle/>
          <a:p>
            <a:pPr marL="98425" indent="-6350" algn="ctr" eaLnBrk="1" hangingPunct="1">
              <a:buFontTx/>
              <a:buNone/>
            </a:pPr>
            <a:r>
              <a:rPr lang="uz-Cyrl-UZ" altLang="ru-RU" sz="8800" b="1" smtClean="0">
                <a:solidFill>
                  <a:srgbClr val="FF6699"/>
                </a:solidFill>
                <a:latin typeface="UzKudr" charset="0"/>
              </a:rPr>
              <a:t>Э</a:t>
            </a:r>
            <a:r>
              <a:rPr lang="uz-Cyrl-UZ" altLang="ru-RU" sz="6600" b="1" smtClean="0">
                <a:solidFill>
                  <a:srgbClr val="FF6699"/>
                </a:solidFill>
                <a:latin typeface="UzKudr" charset="0"/>
              </a:rPr>
              <a:t>ЪТИБОРИНГИЗ УЧУН  </a:t>
            </a:r>
          </a:p>
          <a:p>
            <a:pPr marL="98425" indent="-6350" algn="ctr" eaLnBrk="1" hangingPunct="1">
              <a:buFontTx/>
              <a:buNone/>
            </a:pPr>
            <a:r>
              <a:rPr lang="uz-Cyrl-UZ" altLang="ru-RU" sz="9600" b="1" smtClean="0">
                <a:solidFill>
                  <a:srgbClr val="FF6699"/>
                </a:solidFill>
                <a:latin typeface="UzKudr" charset="0"/>
              </a:rPr>
              <a:t>РАҲМАТ!</a:t>
            </a:r>
            <a:endParaRPr lang="ru-RU" altLang="ru-RU" sz="9600" b="1" smtClean="0">
              <a:solidFill>
                <a:srgbClr val="FF6699"/>
              </a:solidFill>
              <a:latin typeface="UzKudr" charset="0"/>
            </a:endParaRPr>
          </a:p>
        </p:txBody>
      </p:sp>
    </p:spTree>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cb69cc63c86e473bb3fb172def88532a5b80285"/>
</p:tagLst>
</file>

<file path=ppt/theme/_rels/them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7.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2.xml><?xml version="1.0" encoding="utf-8"?>
<a:theme xmlns:a="http://schemas.openxmlformats.org/drawingml/2006/main" name="1_Грань">
  <a:themeElements>
    <a:clrScheme name="Грань">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0B5AB586-D108-4FC1-8368-649FE654B894}"/>
    </a:ext>
  </a:extLst>
</a:theme>
</file>

<file path=ppt/theme/theme3.xml><?xml version="1.0" encoding="utf-8"?>
<a:theme xmlns:a="http://schemas.openxmlformats.org/drawingml/2006/main" name="2_Грань">
  <a:themeElements>
    <a:clrScheme name="Грань">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23659B44-6E34-4CE8-8F0D-387DA7996826}"/>
    </a:ext>
  </a:extLst>
</a:theme>
</file>

<file path=ppt/theme/theme4.xml><?xml version="1.0" encoding="utf-8"?>
<a:theme xmlns:a="http://schemas.openxmlformats.org/drawingml/2006/main" name="Пиксел">
  <a:themeElements>
    <a:clrScheme name="Пиксел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Пиксел">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Arial" charset="0"/>
          </a:defRPr>
        </a:defPPr>
      </a:lstStyle>
    </a:lnDef>
  </a:objectDefaults>
  <a:extraClrSchemeLst>
    <a:extraClrScheme>
      <a:clrScheme name="Пиксел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Пиксел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Пиксел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Пиксел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Пиксел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Пиксел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Пиксел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Пиксел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Пиксел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Пиксел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Пиксел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Пиксел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Круги">
  <a:themeElements>
    <a:clrScheme name="Круги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fontScheme name="Круги">
      <a:majorFont>
        <a:latin typeface="Arial"/>
        <a:ea typeface=""/>
        <a:cs typeface="Arial"/>
      </a:majorFont>
      <a:minorFont>
        <a:latin typeface="Arial"/>
        <a:ea typeface=""/>
        <a:cs typeface="Arial"/>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Круги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Круги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Круги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Круги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Круги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Круги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Круги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Круги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Круги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6.xml><?xml version="1.0" encoding="utf-8"?>
<a:theme xmlns:a="http://schemas.openxmlformats.org/drawingml/2006/main" name="Официальная">
  <a:themeElements>
    <a:clrScheme name="Официальная">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Официальная">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Официальная">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7.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8.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2311</TotalTime>
  <Words>844</Words>
  <Application>Microsoft Office PowerPoint</Application>
  <PresentationFormat>Экран (4:3)</PresentationFormat>
  <Paragraphs>141</Paragraphs>
  <Slides>18</Slides>
  <Notes>3</Notes>
  <HiddenSlides>0</HiddenSlides>
  <MMClips>0</MMClips>
  <ScaleCrop>false</ScaleCrop>
  <HeadingPairs>
    <vt:vector size="4" baseType="variant">
      <vt:variant>
        <vt:lpstr>Тема</vt:lpstr>
      </vt:variant>
      <vt:variant>
        <vt:i4>7</vt:i4>
      </vt:variant>
      <vt:variant>
        <vt:lpstr>Заголовки слайдов</vt:lpstr>
      </vt:variant>
      <vt:variant>
        <vt:i4>18</vt:i4>
      </vt:variant>
    </vt:vector>
  </HeadingPairs>
  <TitlesOfParts>
    <vt:vector size="25" baseType="lpstr">
      <vt:lpstr>Грань</vt:lpstr>
      <vt:lpstr>1_Грань</vt:lpstr>
      <vt:lpstr>2_Грань</vt:lpstr>
      <vt:lpstr>Пиксел</vt:lpstr>
      <vt:lpstr>Круги</vt:lpstr>
      <vt:lpstr>Официальная</vt:lpstr>
      <vt:lpstr>Поток</vt:lpstr>
      <vt:lpstr>Слайд 1</vt:lpstr>
      <vt:lpstr>Слайд 2</vt:lpstr>
      <vt:lpstr>Яйлов типлари хусусида тушунча ва қоракўлчилик худудлари яиловларининг асосий типлари</vt:lpstr>
      <vt:lpstr>Слайд 4</vt:lpstr>
      <vt:lpstr>Слайд 5</vt:lpstr>
      <vt:lpstr>Слайд 6</vt:lpstr>
      <vt:lpstr>Слайд 7</vt:lpstr>
      <vt:lpstr>Шўра ўтли яйлов типи.</vt:lpstr>
      <vt:lpstr>Слайд 9</vt:lpstr>
      <vt:lpstr>Слайд 10</vt:lpstr>
      <vt:lpstr>Мол боқишнинг қумли яйловларга таъсири</vt:lpstr>
      <vt:lpstr>Бута-барра ўтли яйловларнинг инқироз даражасини кўрсатувчи белгилар</vt:lpstr>
      <vt:lpstr>Слайд 13</vt:lpstr>
      <vt:lpstr>Слайд 14</vt:lpstr>
      <vt:lpstr>Слайд 15</vt:lpstr>
      <vt:lpstr>Слайд 16</vt:lpstr>
      <vt:lpstr>Турли режимда фойдаланиш шароитида эфемерли яйловлар ўсимлик қопламининг алмашинуви</vt:lpstr>
      <vt:lpstr>Слайд 18</vt:lpstr>
    </vt:vector>
  </TitlesOfParts>
  <Company>Work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User</cp:lastModifiedBy>
  <cp:revision>238</cp:revision>
  <dcterms:created xsi:type="dcterms:W3CDTF">2006-02-18T09:24:02Z</dcterms:created>
  <dcterms:modified xsi:type="dcterms:W3CDTF">2017-10-12T10:48:40Z</dcterms:modified>
</cp:coreProperties>
</file>