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 id="2147483762" r:id="rId2"/>
    <p:sldMasterId id="2147483774" r:id="rId3"/>
  </p:sldMasterIdLst>
  <p:sldIdLst>
    <p:sldId id="256" r:id="rId4"/>
    <p:sldId id="278" r:id="rId5"/>
    <p:sldId id="296" r:id="rId6"/>
    <p:sldId id="297" r:id="rId7"/>
    <p:sldId id="298" r:id="rId8"/>
    <p:sldId id="281" r:id="rId9"/>
    <p:sldId id="300" r:id="rId10"/>
    <p:sldId id="301" r:id="rId11"/>
    <p:sldId id="282" r:id="rId12"/>
    <p:sldId id="286" r:id="rId13"/>
    <p:sldId id="259" r:id="rId14"/>
    <p:sldId id="283" r:id="rId15"/>
    <p:sldId id="279" r:id="rId16"/>
    <p:sldId id="258" r:id="rId17"/>
    <p:sldId id="277" r:id="rId18"/>
  </p:sldIdLst>
  <p:sldSz cx="9144000" cy="6858000" type="screen4x3"/>
  <p:notesSz cx="6858000" cy="9144000"/>
  <p:custDataLst>
    <p:tags r:id="rId19"/>
  </p:custDataLst>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0B01D1"/>
    <a:srgbClr val="FF3300"/>
    <a:srgbClr val="0066FF"/>
    <a:srgbClr val="CC0000"/>
    <a:srgbClr val="00FF99"/>
    <a:srgbClr val="CC00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313" autoAdjust="0"/>
  </p:normalViewPr>
  <p:slideViewPr>
    <p:cSldViewPr>
      <p:cViewPr varScale="1">
        <p:scale>
          <a:sx n="71" d="100"/>
          <a:sy n="71" d="100"/>
        </p:scale>
        <p:origin x="129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tags" Target="tags/tag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E154F-3A13-45B3-8466-09F06D4026C0}"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ru-RU"/>
        </a:p>
      </dgm:t>
    </dgm:pt>
    <dgm:pt modelId="{F0ACC033-208F-4BD2-B45F-F7A55FDB812C}">
      <dgm:prSet phldrT="[Текст]"/>
      <dgm:spPr>
        <a:solidFill>
          <a:srgbClr val="FF3300"/>
        </a:solidFill>
      </dgm:spPr>
      <dgm:t>
        <a:bodyPr/>
        <a:lstStyle/>
        <a:p>
          <a:r>
            <a:rPr lang="uz-Cyrl-UZ" dirty="0" smtClean="0"/>
            <a:t>5</a:t>
          </a:r>
          <a:endParaRPr lang="ru-RU" dirty="0"/>
        </a:p>
      </dgm:t>
    </dgm:pt>
    <dgm:pt modelId="{BFDA1430-C28D-4BCA-AB0F-F88A75D8C370}" type="parTrans" cxnId="{377C59D3-FA7E-4BCD-910F-484D5B919418}">
      <dgm:prSet/>
      <dgm:spPr/>
      <dgm:t>
        <a:bodyPr/>
        <a:lstStyle/>
        <a:p>
          <a:endParaRPr lang="ru-RU"/>
        </a:p>
      </dgm:t>
    </dgm:pt>
    <dgm:pt modelId="{9F8C6D6E-4281-4AAD-8EA5-36D33855AF62}" type="sibTrans" cxnId="{377C59D3-FA7E-4BCD-910F-484D5B919418}">
      <dgm:prSet/>
      <dgm:spPr/>
      <dgm:t>
        <a:bodyPr/>
        <a:lstStyle/>
        <a:p>
          <a:endParaRPr lang="ru-RU"/>
        </a:p>
      </dgm:t>
    </dgm:pt>
    <dgm:pt modelId="{E5BD33A1-629C-40B0-BC84-8CD380D955D3}">
      <dgm:prSet phldrT="[Текст]"/>
      <dgm:spPr/>
      <dgm:t>
        <a:bodyPr/>
        <a:lstStyle/>
        <a:p>
          <a:r>
            <a:rPr lang="ru-RU" dirty="0" err="1" smtClean="0"/>
            <a:t>аъло</a:t>
          </a:r>
          <a:r>
            <a:rPr lang="ru-RU" dirty="0" smtClean="0"/>
            <a:t> </a:t>
          </a:r>
          <a:r>
            <a:rPr lang="ru-RU" dirty="0" err="1" smtClean="0"/>
            <a:t>даражада</a:t>
          </a:r>
          <a:r>
            <a:rPr lang="ru-RU" dirty="0" smtClean="0"/>
            <a:t> </a:t>
          </a:r>
          <a:r>
            <a:rPr lang="ru-RU" dirty="0" err="1" smtClean="0"/>
            <a:t>ейилади</a:t>
          </a:r>
          <a:endParaRPr lang="ru-RU" dirty="0"/>
        </a:p>
      </dgm:t>
    </dgm:pt>
    <dgm:pt modelId="{C84560B8-3577-40BA-89FC-96F4232C4EA2}" type="parTrans" cxnId="{A0D820A0-43EE-4EA9-96E5-902533FF86CE}">
      <dgm:prSet/>
      <dgm:spPr/>
      <dgm:t>
        <a:bodyPr/>
        <a:lstStyle/>
        <a:p>
          <a:endParaRPr lang="ru-RU"/>
        </a:p>
      </dgm:t>
    </dgm:pt>
    <dgm:pt modelId="{D208E39E-ECC7-4CC0-8D54-3BF5BDA7A0FA}" type="sibTrans" cxnId="{A0D820A0-43EE-4EA9-96E5-902533FF86CE}">
      <dgm:prSet/>
      <dgm:spPr/>
      <dgm:t>
        <a:bodyPr/>
        <a:lstStyle/>
        <a:p>
          <a:endParaRPr lang="ru-RU"/>
        </a:p>
      </dgm:t>
    </dgm:pt>
    <dgm:pt modelId="{9C632C6E-70E5-41D1-986A-C4744AABD3F0}">
      <dgm:prSet phldrT="[Текст]"/>
      <dgm:spPr>
        <a:solidFill>
          <a:srgbClr val="00B050"/>
        </a:solidFill>
      </dgm:spPr>
      <dgm:t>
        <a:bodyPr/>
        <a:lstStyle/>
        <a:p>
          <a:r>
            <a:rPr lang="uz-Cyrl-UZ" dirty="0" smtClean="0"/>
            <a:t>4</a:t>
          </a:r>
          <a:endParaRPr lang="ru-RU" dirty="0"/>
        </a:p>
      </dgm:t>
    </dgm:pt>
    <dgm:pt modelId="{9D1FA696-6113-4CF4-8635-38AB1DAF49CA}" type="parTrans" cxnId="{251CE247-03FC-4EE1-8857-AFD50F58E64D}">
      <dgm:prSet/>
      <dgm:spPr/>
      <dgm:t>
        <a:bodyPr/>
        <a:lstStyle/>
        <a:p>
          <a:endParaRPr lang="ru-RU"/>
        </a:p>
      </dgm:t>
    </dgm:pt>
    <dgm:pt modelId="{C40AED13-1784-413E-88F0-DFC8B8294181}" type="sibTrans" cxnId="{251CE247-03FC-4EE1-8857-AFD50F58E64D}">
      <dgm:prSet/>
      <dgm:spPr/>
      <dgm:t>
        <a:bodyPr/>
        <a:lstStyle/>
        <a:p>
          <a:endParaRPr lang="ru-RU"/>
        </a:p>
      </dgm:t>
    </dgm:pt>
    <dgm:pt modelId="{2E395AB7-4C35-41F1-8E0D-B3A002009E82}">
      <dgm:prSet phldrT="[Текст]"/>
      <dgm:spPr/>
      <dgm:t>
        <a:bodyPr/>
        <a:lstStyle/>
        <a:p>
          <a:r>
            <a:rPr lang="ru-RU" dirty="0" err="1" smtClean="0"/>
            <a:t>яхши</a:t>
          </a:r>
          <a:r>
            <a:rPr lang="ru-RU" dirty="0" smtClean="0"/>
            <a:t> </a:t>
          </a:r>
          <a:r>
            <a:rPr lang="ru-RU" dirty="0" err="1" smtClean="0"/>
            <a:t>ейилади</a:t>
          </a:r>
          <a:endParaRPr lang="ru-RU" dirty="0"/>
        </a:p>
      </dgm:t>
    </dgm:pt>
    <dgm:pt modelId="{028EDA2E-E7AA-4041-AD7A-DACEA8590145}" type="parTrans" cxnId="{562D7C32-307E-4B84-A999-BF535D91E6FC}">
      <dgm:prSet/>
      <dgm:spPr/>
      <dgm:t>
        <a:bodyPr/>
        <a:lstStyle/>
        <a:p>
          <a:endParaRPr lang="ru-RU"/>
        </a:p>
      </dgm:t>
    </dgm:pt>
    <dgm:pt modelId="{20D2CC62-17D3-43AC-B3D6-35BACC17A950}" type="sibTrans" cxnId="{562D7C32-307E-4B84-A999-BF535D91E6FC}">
      <dgm:prSet/>
      <dgm:spPr/>
      <dgm:t>
        <a:bodyPr/>
        <a:lstStyle/>
        <a:p>
          <a:endParaRPr lang="ru-RU"/>
        </a:p>
      </dgm:t>
    </dgm:pt>
    <dgm:pt modelId="{10431984-80A5-4C97-8DA0-1AF92362D1BD}">
      <dgm:prSet phldrT="[Текст]"/>
      <dgm:spPr>
        <a:solidFill>
          <a:srgbClr val="FFFF00"/>
        </a:solidFill>
      </dgm:spPr>
      <dgm:t>
        <a:bodyPr/>
        <a:lstStyle/>
        <a:p>
          <a:r>
            <a:rPr lang="uz-Cyrl-UZ" dirty="0" smtClean="0">
              <a:solidFill>
                <a:srgbClr val="0B01D1"/>
              </a:solidFill>
            </a:rPr>
            <a:t>3</a:t>
          </a:r>
          <a:endParaRPr lang="ru-RU" dirty="0">
            <a:solidFill>
              <a:srgbClr val="0B01D1"/>
            </a:solidFill>
          </a:endParaRPr>
        </a:p>
      </dgm:t>
    </dgm:pt>
    <dgm:pt modelId="{3B6D8D28-E291-453C-9E45-8AD4262822EF}" type="parTrans" cxnId="{40306F04-52FF-4A81-AABE-2D26EF219C72}">
      <dgm:prSet/>
      <dgm:spPr/>
      <dgm:t>
        <a:bodyPr/>
        <a:lstStyle/>
        <a:p>
          <a:endParaRPr lang="ru-RU"/>
        </a:p>
      </dgm:t>
    </dgm:pt>
    <dgm:pt modelId="{C3C32325-1701-4AD0-9369-79D772BCBD0F}" type="sibTrans" cxnId="{40306F04-52FF-4A81-AABE-2D26EF219C72}">
      <dgm:prSet/>
      <dgm:spPr/>
      <dgm:t>
        <a:bodyPr/>
        <a:lstStyle/>
        <a:p>
          <a:endParaRPr lang="ru-RU"/>
        </a:p>
      </dgm:t>
    </dgm:pt>
    <dgm:pt modelId="{36264828-B926-488A-B2C1-64F8F403A2B7}">
      <dgm:prSet phldrT="[Текст]"/>
      <dgm:spPr/>
      <dgm:t>
        <a:bodyPr/>
        <a:lstStyle/>
        <a:p>
          <a:r>
            <a:rPr lang="ru-RU" dirty="0" err="1" smtClean="0"/>
            <a:t>қониқарли</a:t>
          </a:r>
          <a:r>
            <a:rPr lang="ru-RU" dirty="0" smtClean="0"/>
            <a:t> </a:t>
          </a:r>
          <a:r>
            <a:rPr lang="ru-RU" dirty="0" err="1" smtClean="0"/>
            <a:t>ейилади</a:t>
          </a:r>
          <a:endParaRPr lang="ru-RU" dirty="0"/>
        </a:p>
      </dgm:t>
    </dgm:pt>
    <dgm:pt modelId="{BCDF7115-3493-451F-930B-284284B1C99F}" type="parTrans" cxnId="{57F8DD68-5DBE-499F-B298-5B5135702DAE}">
      <dgm:prSet/>
      <dgm:spPr/>
      <dgm:t>
        <a:bodyPr/>
        <a:lstStyle/>
        <a:p>
          <a:endParaRPr lang="ru-RU"/>
        </a:p>
      </dgm:t>
    </dgm:pt>
    <dgm:pt modelId="{43D18048-C0BE-4CDF-A53E-CE71043D116D}" type="sibTrans" cxnId="{57F8DD68-5DBE-499F-B298-5B5135702DAE}">
      <dgm:prSet/>
      <dgm:spPr/>
      <dgm:t>
        <a:bodyPr/>
        <a:lstStyle/>
        <a:p>
          <a:endParaRPr lang="ru-RU"/>
        </a:p>
      </dgm:t>
    </dgm:pt>
    <dgm:pt modelId="{71875016-C390-4559-A676-FA268DA76170}">
      <dgm:prSet/>
      <dgm:spPr/>
      <dgm:t>
        <a:bodyPr/>
        <a:lstStyle/>
        <a:p>
          <a:r>
            <a:rPr lang="uz-Cyrl-UZ" dirty="0" smtClean="0"/>
            <a:t>2</a:t>
          </a:r>
          <a:endParaRPr lang="ru-RU" dirty="0"/>
        </a:p>
      </dgm:t>
    </dgm:pt>
    <dgm:pt modelId="{FA367F37-FDC1-4079-9819-D1E50BCF98A4}" type="parTrans" cxnId="{B04530DB-662C-4FF5-8180-933C8AD79A56}">
      <dgm:prSet/>
      <dgm:spPr/>
      <dgm:t>
        <a:bodyPr/>
        <a:lstStyle/>
        <a:p>
          <a:endParaRPr lang="ru-RU"/>
        </a:p>
      </dgm:t>
    </dgm:pt>
    <dgm:pt modelId="{D2F78288-0FB3-4914-97FB-F05052800E73}" type="sibTrans" cxnId="{B04530DB-662C-4FF5-8180-933C8AD79A56}">
      <dgm:prSet/>
      <dgm:spPr/>
      <dgm:t>
        <a:bodyPr/>
        <a:lstStyle/>
        <a:p>
          <a:endParaRPr lang="ru-RU"/>
        </a:p>
      </dgm:t>
    </dgm:pt>
    <dgm:pt modelId="{26A4CB87-3E42-4ED5-8B75-1E9CC826502A}">
      <dgm:prSet/>
      <dgm:spPr/>
      <dgm:t>
        <a:bodyPr/>
        <a:lstStyle/>
        <a:p>
          <a:r>
            <a:rPr lang="ru-RU" dirty="0" err="1" smtClean="0"/>
            <a:t>қониқарлидан</a:t>
          </a:r>
          <a:r>
            <a:rPr lang="ru-RU" dirty="0" smtClean="0"/>
            <a:t> </a:t>
          </a:r>
          <a:r>
            <a:rPr lang="ru-RU" dirty="0" err="1" smtClean="0"/>
            <a:t>пастроқ</a:t>
          </a:r>
          <a:r>
            <a:rPr lang="ru-RU" dirty="0" smtClean="0"/>
            <a:t> </a:t>
          </a:r>
          <a:r>
            <a:rPr lang="ru-RU" dirty="0" err="1" smtClean="0"/>
            <a:t>ейилади</a:t>
          </a:r>
          <a:endParaRPr lang="ru-RU" dirty="0"/>
        </a:p>
      </dgm:t>
    </dgm:pt>
    <dgm:pt modelId="{0CD3AF39-9B9E-48D0-A9EB-6F6BC3B51053}" type="parTrans" cxnId="{2F2B437B-FF1A-41B7-93F4-B4F3FAA85B97}">
      <dgm:prSet/>
      <dgm:spPr/>
      <dgm:t>
        <a:bodyPr/>
        <a:lstStyle/>
        <a:p>
          <a:endParaRPr lang="ru-RU"/>
        </a:p>
      </dgm:t>
    </dgm:pt>
    <dgm:pt modelId="{2740DBF3-18CB-4C4C-82F9-C4A2340D9B29}" type="sibTrans" cxnId="{2F2B437B-FF1A-41B7-93F4-B4F3FAA85B97}">
      <dgm:prSet/>
      <dgm:spPr/>
      <dgm:t>
        <a:bodyPr/>
        <a:lstStyle/>
        <a:p>
          <a:endParaRPr lang="ru-RU"/>
        </a:p>
      </dgm:t>
    </dgm:pt>
    <dgm:pt modelId="{471ABAFA-5823-438B-9DA7-F987F5E61D1E}">
      <dgm:prSet/>
      <dgm:spPr/>
      <dgm:t>
        <a:bodyPr/>
        <a:lstStyle/>
        <a:p>
          <a:r>
            <a:rPr lang="uz-Cyrl-UZ" dirty="0" smtClean="0"/>
            <a:t>1</a:t>
          </a:r>
          <a:endParaRPr lang="ru-RU" dirty="0"/>
        </a:p>
      </dgm:t>
    </dgm:pt>
    <dgm:pt modelId="{C659D2EA-DD50-4D2A-A433-D6EDE523C0E6}" type="parTrans" cxnId="{9437E56A-55AC-4789-83F9-1F347BD02FA7}">
      <dgm:prSet/>
      <dgm:spPr/>
      <dgm:t>
        <a:bodyPr/>
        <a:lstStyle/>
        <a:p>
          <a:endParaRPr lang="ru-RU"/>
        </a:p>
      </dgm:t>
    </dgm:pt>
    <dgm:pt modelId="{4603A380-F550-4C37-8C85-3BD030FA2D2C}" type="sibTrans" cxnId="{9437E56A-55AC-4789-83F9-1F347BD02FA7}">
      <dgm:prSet/>
      <dgm:spPr/>
      <dgm:t>
        <a:bodyPr/>
        <a:lstStyle/>
        <a:p>
          <a:endParaRPr lang="ru-RU"/>
        </a:p>
      </dgm:t>
    </dgm:pt>
    <dgm:pt modelId="{1F81DE7A-BF1A-4BC7-BC89-769F2BD50D03}">
      <dgm:prSet/>
      <dgm:spPr/>
      <dgm:t>
        <a:bodyPr/>
        <a:lstStyle/>
        <a:p>
          <a:r>
            <a:rPr lang="ru-RU" dirty="0" err="1" smtClean="0"/>
            <a:t>ёмон</a:t>
          </a:r>
          <a:endParaRPr lang="ru-RU" dirty="0"/>
        </a:p>
      </dgm:t>
    </dgm:pt>
    <dgm:pt modelId="{121C1181-EF34-4815-A14C-FBA5342B852A}" type="parTrans" cxnId="{82728BBA-A0F6-4018-9A51-694539EC24E4}">
      <dgm:prSet/>
      <dgm:spPr/>
      <dgm:t>
        <a:bodyPr/>
        <a:lstStyle/>
        <a:p>
          <a:endParaRPr lang="ru-RU"/>
        </a:p>
      </dgm:t>
    </dgm:pt>
    <dgm:pt modelId="{15839DF8-5E10-4454-969D-E18F52A9B0B7}" type="sibTrans" cxnId="{82728BBA-A0F6-4018-9A51-694539EC24E4}">
      <dgm:prSet/>
      <dgm:spPr/>
      <dgm:t>
        <a:bodyPr/>
        <a:lstStyle/>
        <a:p>
          <a:endParaRPr lang="ru-RU"/>
        </a:p>
      </dgm:t>
    </dgm:pt>
    <dgm:pt modelId="{04195DFE-6042-4415-B5ED-51CD0B6500A1}" type="pres">
      <dgm:prSet presAssocID="{576E154F-3A13-45B3-8466-09F06D4026C0}" presName="Name0" presStyleCnt="0">
        <dgm:presLayoutVars>
          <dgm:dir/>
          <dgm:animLvl val="lvl"/>
          <dgm:resizeHandles val="exact"/>
        </dgm:presLayoutVars>
      </dgm:prSet>
      <dgm:spPr/>
      <dgm:t>
        <a:bodyPr/>
        <a:lstStyle/>
        <a:p>
          <a:endParaRPr lang="ru-RU"/>
        </a:p>
      </dgm:t>
    </dgm:pt>
    <dgm:pt modelId="{C4A5F2D2-656E-417B-A708-B2D75B70749C}" type="pres">
      <dgm:prSet presAssocID="{F0ACC033-208F-4BD2-B45F-F7A55FDB812C}" presName="linNode" presStyleCnt="0"/>
      <dgm:spPr/>
    </dgm:pt>
    <dgm:pt modelId="{954A29C5-161F-426A-9D22-A99EF94A6130}" type="pres">
      <dgm:prSet presAssocID="{F0ACC033-208F-4BD2-B45F-F7A55FDB812C}" presName="parentText" presStyleLbl="node1" presStyleIdx="0" presStyleCnt="5" custLinFactNeighborY="-151">
        <dgm:presLayoutVars>
          <dgm:chMax val="1"/>
          <dgm:bulletEnabled val="1"/>
        </dgm:presLayoutVars>
      </dgm:prSet>
      <dgm:spPr/>
      <dgm:t>
        <a:bodyPr/>
        <a:lstStyle/>
        <a:p>
          <a:endParaRPr lang="ru-RU"/>
        </a:p>
      </dgm:t>
    </dgm:pt>
    <dgm:pt modelId="{74D1D861-5E45-4073-BEF6-29E53832496E}" type="pres">
      <dgm:prSet presAssocID="{F0ACC033-208F-4BD2-B45F-F7A55FDB812C}" presName="descendantText" presStyleLbl="alignAccFollowNode1" presStyleIdx="0" presStyleCnt="5">
        <dgm:presLayoutVars>
          <dgm:bulletEnabled val="1"/>
        </dgm:presLayoutVars>
      </dgm:prSet>
      <dgm:spPr/>
      <dgm:t>
        <a:bodyPr/>
        <a:lstStyle/>
        <a:p>
          <a:endParaRPr lang="ru-RU"/>
        </a:p>
      </dgm:t>
    </dgm:pt>
    <dgm:pt modelId="{D35CAF74-2356-4AAE-A310-873DBBAD6DA9}" type="pres">
      <dgm:prSet presAssocID="{9F8C6D6E-4281-4AAD-8EA5-36D33855AF62}" presName="sp" presStyleCnt="0"/>
      <dgm:spPr/>
    </dgm:pt>
    <dgm:pt modelId="{F62374F8-F16E-45F1-8A38-5515722F5230}" type="pres">
      <dgm:prSet presAssocID="{9C632C6E-70E5-41D1-986A-C4744AABD3F0}" presName="linNode" presStyleCnt="0"/>
      <dgm:spPr/>
    </dgm:pt>
    <dgm:pt modelId="{7A6AC77E-5319-4374-9F10-8FCF767C58F4}" type="pres">
      <dgm:prSet presAssocID="{9C632C6E-70E5-41D1-986A-C4744AABD3F0}" presName="parentText" presStyleLbl="node1" presStyleIdx="1" presStyleCnt="5">
        <dgm:presLayoutVars>
          <dgm:chMax val="1"/>
          <dgm:bulletEnabled val="1"/>
        </dgm:presLayoutVars>
      </dgm:prSet>
      <dgm:spPr/>
      <dgm:t>
        <a:bodyPr/>
        <a:lstStyle/>
        <a:p>
          <a:endParaRPr lang="ru-RU"/>
        </a:p>
      </dgm:t>
    </dgm:pt>
    <dgm:pt modelId="{49EA5C11-6B22-49C9-A299-66F96A21D68A}" type="pres">
      <dgm:prSet presAssocID="{9C632C6E-70E5-41D1-986A-C4744AABD3F0}" presName="descendantText" presStyleLbl="alignAccFollowNode1" presStyleIdx="1" presStyleCnt="5">
        <dgm:presLayoutVars>
          <dgm:bulletEnabled val="1"/>
        </dgm:presLayoutVars>
      </dgm:prSet>
      <dgm:spPr/>
      <dgm:t>
        <a:bodyPr/>
        <a:lstStyle/>
        <a:p>
          <a:endParaRPr lang="ru-RU"/>
        </a:p>
      </dgm:t>
    </dgm:pt>
    <dgm:pt modelId="{5BF969C7-AEE1-4231-954B-BE761FAB9ABD}" type="pres">
      <dgm:prSet presAssocID="{C40AED13-1784-413E-88F0-DFC8B8294181}" presName="sp" presStyleCnt="0"/>
      <dgm:spPr/>
    </dgm:pt>
    <dgm:pt modelId="{0D3B1001-645B-47FB-825F-6E5F56A933D1}" type="pres">
      <dgm:prSet presAssocID="{10431984-80A5-4C97-8DA0-1AF92362D1BD}" presName="linNode" presStyleCnt="0"/>
      <dgm:spPr/>
    </dgm:pt>
    <dgm:pt modelId="{9A78FE1B-E59F-458D-8FB8-6A81946AD21F}" type="pres">
      <dgm:prSet presAssocID="{10431984-80A5-4C97-8DA0-1AF92362D1BD}" presName="parentText" presStyleLbl="node1" presStyleIdx="2" presStyleCnt="5">
        <dgm:presLayoutVars>
          <dgm:chMax val="1"/>
          <dgm:bulletEnabled val="1"/>
        </dgm:presLayoutVars>
      </dgm:prSet>
      <dgm:spPr/>
      <dgm:t>
        <a:bodyPr/>
        <a:lstStyle/>
        <a:p>
          <a:endParaRPr lang="ru-RU"/>
        </a:p>
      </dgm:t>
    </dgm:pt>
    <dgm:pt modelId="{6E383CD3-666C-4201-A2DB-402E9D3A4AD6}" type="pres">
      <dgm:prSet presAssocID="{10431984-80A5-4C97-8DA0-1AF92362D1BD}" presName="descendantText" presStyleLbl="alignAccFollowNode1" presStyleIdx="2" presStyleCnt="5">
        <dgm:presLayoutVars>
          <dgm:bulletEnabled val="1"/>
        </dgm:presLayoutVars>
      </dgm:prSet>
      <dgm:spPr/>
      <dgm:t>
        <a:bodyPr/>
        <a:lstStyle/>
        <a:p>
          <a:endParaRPr lang="ru-RU"/>
        </a:p>
      </dgm:t>
    </dgm:pt>
    <dgm:pt modelId="{AD17AE3D-7F8A-4584-B6DA-C5657DBB7BBB}" type="pres">
      <dgm:prSet presAssocID="{C3C32325-1701-4AD0-9369-79D772BCBD0F}" presName="sp" presStyleCnt="0"/>
      <dgm:spPr/>
    </dgm:pt>
    <dgm:pt modelId="{D65214DF-4FB4-4EEE-A839-88DA41889FC2}" type="pres">
      <dgm:prSet presAssocID="{71875016-C390-4559-A676-FA268DA76170}" presName="linNode" presStyleCnt="0"/>
      <dgm:spPr/>
    </dgm:pt>
    <dgm:pt modelId="{249FC439-3029-40A3-8AD6-42D6D47DE951}" type="pres">
      <dgm:prSet presAssocID="{71875016-C390-4559-A676-FA268DA76170}" presName="parentText" presStyleLbl="node1" presStyleIdx="3" presStyleCnt="5">
        <dgm:presLayoutVars>
          <dgm:chMax val="1"/>
          <dgm:bulletEnabled val="1"/>
        </dgm:presLayoutVars>
      </dgm:prSet>
      <dgm:spPr/>
      <dgm:t>
        <a:bodyPr/>
        <a:lstStyle/>
        <a:p>
          <a:endParaRPr lang="ru-RU"/>
        </a:p>
      </dgm:t>
    </dgm:pt>
    <dgm:pt modelId="{158C8265-02CE-4AF0-8BB4-5350291BD80A}" type="pres">
      <dgm:prSet presAssocID="{71875016-C390-4559-A676-FA268DA76170}" presName="descendantText" presStyleLbl="alignAccFollowNode1" presStyleIdx="3" presStyleCnt="5">
        <dgm:presLayoutVars>
          <dgm:bulletEnabled val="1"/>
        </dgm:presLayoutVars>
      </dgm:prSet>
      <dgm:spPr/>
      <dgm:t>
        <a:bodyPr/>
        <a:lstStyle/>
        <a:p>
          <a:endParaRPr lang="ru-RU"/>
        </a:p>
      </dgm:t>
    </dgm:pt>
    <dgm:pt modelId="{E7401FE7-5220-40FF-A7F8-9A218682C263}" type="pres">
      <dgm:prSet presAssocID="{D2F78288-0FB3-4914-97FB-F05052800E73}" presName="sp" presStyleCnt="0"/>
      <dgm:spPr/>
    </dgm:pt>
    <dgm:pt modelId="{16DED5B1-7312-46AC-82EC-498EA5CA039C}" type="pres">
      <dgm:prSet presAssocID="{471ABAFA-5823-438B-9DA7-F987F5E61D1E}" presName="linNode" presStyleCnt="0"/>
      <dgm:spPr/>
    </dgm:pt>
    <dgm:pt modelId="{46C4CDE2-10E2-4313-9170-BE5DE3353154}" type="pres">
      <dgm:prSet presAssocID="{471ABAFA-5823-438B-9DA7-F987F5E61D1E}" presName="parentText" presStyleLbl="node1" presStyleIdx="4" presStyleCnt="5">
        <dgm:presLayoutVars>
          <dgm:chMax val="1"/>
          <dgm:bulletEnabled val="1"/>
        </dgm:presLayoutVars>
      </dgm:prSet>
      <dgm:spPr/>
      <dgm:t>
        <a:bodyPr/>
        <a:lstStyle/>
        <a:p>
          <a:endParaRPr lang="ru-RU"/>
        </a:p>
      </dgm:t>
    </dgm:pt>
    <dgm:pt modelId="{723310C7-75DA-4D84-BD1E-2825016F4AC0}" type="pres">
      <dgm:prSet presAssocID="{471ABAFA-5823-438B-9DA7-F987F5E61D1E}" presName="descendantText" presStyleLbl="alignAccFollowNode1" presStyleIdx="4" presStyleCnt="5">
        <dgm:presLayoutVars>
          <dgm:bulletEnabled val="1"/>
        </dgm:presLayoutVars>
      </dgm:prSet>
      <dgm:spPr/>
      <dgm:t>
        <a:bodyPr/>
        <a:lstStyle/>
        <a:p>
          <a:endParaRPr lang="ru-RU"/>
        </a:p>
      </dgm:t>
    </dgm:pt>
  </dgm:ptLst>
  <dgm:cxnLst>
    <dgm:cxn modelId="{2F2B437B-FF1A-41B7-93F4-B4F3FAA85B97}" srcId="{71875016-C390-4559-A676-FA268DA76170}" destId="{26A4CB87-3E42-4ED5-8B75-1E9CC826502A}" srcOrd="0" destOrd="0" parTransId="{0CD3AF39-9B9E-48D0-A9EB-6F6BC3B51053}" sibTransId="{2740DBF3-18CB-4C4C-82F9-C4A2340D9B29}"/>
    <dgm:cxn modelId="{57F8DD68-5DBE-499F-B298-5B5135702DAE}" srcId="{10431984-80A5-4C97-8DA0-1AF92362D1BD}" destId="{36264828-B926-488A-B2C1-64F8F403A2B7}" srcOrd="0" destOrd="0" parTransId="{BCDF7115-3493-451F-930B-284284B1C99F}" sibTransId="{43D18048-C0BE-4CDF-A53E-CE71043D116D}"/>
    <dgm:cxn modelId="{377C59D3-FA7E-4BCD-910F-484D5B919418}" srcId="{576E154F-3A13-45B3-8466-09F06D4026C0}" destId="{F0ACC033-208F-4BD2-B45F-F7A55FDB812C}" srcOrd="0" destOrd="0" parTransId="{BFDA1430-C28D-4BCA-AB0F-F88A75D8C370}" sibTransId="{9F8C6D6E-4281-4AAD-8EA5-36D33855AF62}"/>
    <dgm:cxn modelId="{C0A86C08-0D8F-4C79-A4B0-89EDAA82FFDA}" type="presOf" srcId="{36264828-B926-488A-B2C1-64F8F403A2B7}" destId="{6E383CD3-666C-4201-A2DB-402E9D3A4AD6}" srcOrd="0" destOrd="0" presId="urn:microsoft.com/office/officeart/2005/8/layout/vList5"/>
    <dgm:cxn modelId="{21889266-3302-4993-B5CF-50BC8AFB5968}" type="presOf" srcId="{2E395AB7-4C35-41F1-8E0D-B3A002009E82}" destId="{49EA5C11-6B22-49C9-A299-66F96A21D68A}" srcOrd="0" destOrd="0" presId="urn:microsoft.com/office/officeart/2005/8/layout/vList5"/>
    <dgm:cxn modelId="{6C3E6128-DEB3-4B03-8F7C-0A237C3EEA54}" type="presOf" srcId="{10431984-80A5-4C97-8DA0-1AF92362D1BD}" destId="{9A78FE1B-E59F-458D-8FB8-6A81946AD21F}" srcOrd="0" destOrd="0" presId="urn:microsoft.com/office/officeart/2005/8/layout/vList5"/>
    <dgm:cxn modelId="{82E3BAD1-9D43-43D4-BA38-4CBA8D5322AD}" type="presOf" srcId="{E5BD33A1-629C-40B0-BC84-8CD380D955D3}" destId="{74D1D861-5E45-4073-BEF6-29E53832496E}" srcOrd="0" destOrd="0" presId="urn:microsoft.com/office/officeart/2005/8/layout/vList5"/>
    <dgm:cxn modelId="{82728BBA-A0F6-4018-9A51-694539EC24E4}" srcId="{471ABAFA-5823-438B-9DA7-F987F5E61D1E}" destId="{1F81DE7A-BF1A-4BC7-BC89-769F2BD50D03}" srcOrd="0" destOrd="0" parTransId="{121C1181-EF34-4815-A14C-FBA5342B852A}" sibTransId="{15839DF8-5E10-4454-969D-E18F52A9B0B7}"/>
    <dgm:cxn modelId="{30316EA2-064B-4D2E-9846-6395EA8F5051}" type="presOf" srcId="{576E154F-3A13-45B3-8466-09F06D4026C0}" destId="{04195DFE-6042-4415-B5ED-51CD0B6500A1}" srcOrd="0" destOrd="0" presId="urn:microsoft.com/office/officeart/2005/8/layout/vList5"/>
    <dgm:cxn modelId="{2022E1C7-A000-4176-950B-C8CD96415733}" type="presOf" srcId="{F0ACC033-208F-4BD2-B45F-F7A55FDB812C}" destId="{954A29C5-161F-426A-9D22-A99EF94A6130}" srcOrd="0" destOrd="0" presId="urn:microsoft.com/office/officeart/2005/8/layout/vList5"/>
    <dgm:cxn modelId="{9437E56A-55AC-4789-83F9-1F347BD02FA7}" srcId="{576E154F-3A13-45B3-8466-09F06D4026C0}" destId="{471ABAFA-5823-438B-9DA7-F987F5E61D1E}" srcOrd="4" destOrd="0" parTransId="{C659D2EA-DD50-4D2A-A433-D6EDE523C0E6}" sibTransId="{4603A380-F550-4C37-8C85-3BD030FA2D2C}"/>
    <dgm:cxn modelId="{3E214FEE-2CAD-42DB-A7C8-19E702D2210B}" type="presOf" srcId="{26A4CB87-3E42-4ED5-8B75-1E9CC826502A}" destId="{158C8265-02CE-4AF0-8BB4-5350291BD80A}" srcOrd="0" destOrd="0" presId="urn:microsoft.com/office/officeart/2005/8/layout/vList5"/>
    <dgm:cxn modelId="{442FA0B3-64B9-4943-8626-D50C57265CCD}" type="presOf" srcId="{1F81DE7A-BF1A-4BC7-BC89-769F2BD50D03}" destId="{723310C7-75DA-4D84-BD1E-2825016F4AC0}" srcOrd="0" destOrd="0" presId="urn:microsoft.com/office/officeart/2005/8/layout/vList5"/>
    <dgm:cxn modelId="{40306F04-52FF-4A81-AABE-2D26EF219C72}" srcId="{576E154F-3A13-45B3-8466-09F06D4026C0}" destId="{10431984-80A5-4C97-8DA0-1AF92362D1BD}" srcOrd="2" destOrd="0" parTransId="{3B6D8D28-E291-453C-9E45-8AD4262822EF}" sibTransId="{C3C32325-1701-4AD0-9369-79D772BCBD0F}"/>
    <dgm:cxn modelId="{B04530DB-662C-4FF5-8180-933C8AD79A56}" srcId="{576E154F-3A13-45B3-8466-09F06D4026C0}" destId="{71875016-C390-4559-A676-FA268DA76170}" srcOrd="3" destOrd="0" parTransId="{FA367F37-FDC1-4079-9819-D1E50BCF98A4}" sibTransId="{D2F78288-0FB3-4914-97FB-F05052800E73}"/>
    <dgm:cxn modelId="{A0D820A0-43EE-4EA9-96E5-902533FF86CE}" srcId="{F0ACC033-208F-4BD2-B45F-F7A55FDB812C}" destId="{E5BD33A1-629C-40B0-BC84-8CD380D955D3}" srcOrd="0" destOrd="0" parTransId="{C84560B8-3577-40BA-89FC-96F4232C4EA2}" sibTransId="{D208E39E-ECC7-4CC0-8D54-3BF5BDA7A0FA}"/>
    <dgm:cxn modelId="{562D7C32-307E-4B84-A999-BF535D91E6FC}" srcId="{9C632C6E-70E5-41D1-986A-C4744AABD3F0}" destId="{2E395AB7-4C35-41F1-8E0D-B3A002009E82}" srcOrd="0" destOrd="0" parTransId="{028EDA2E-E7AA-4041-AD7A-DACEA8590145}" sibTransId="{20D2CC62-17D3-43AC-B3D6-35BACC17A950}"/>
    <dgm:cxn modelId="{4672BB75-4BF8-4A30-A24A-2409FA09FBE3}" type="presOf" srcId="{9C632C6E-70E5-41D1-986A-C4744AABD3F0}" destId="{7A6AC77E-5319-4374-9F10-8FCF767C58F4}" srcOrd="0" destOrd="0" presId="urn:microsoft.com/office/officeart/2005/8/layout/vList5"/>
    <dgm:cxn modelId="{4FF0BE29-7A56-4BBE-BF13-2C6B51279287}" type="presOf" srcId="{471ABAFA-5823-438B-9DA7-F987F5E61D1E}" destId="{46C4CDE2-10E2-4313-9170-BE5DE3353154}" srcOrd="0" destOrd="0" presId="urn:microsoft.com/office/officeart/2005/8/layout/vList5"/>
    <dgm:cxn modelId="{DF7DC2C8-27AB-424C-AD19-8F8D7DC9A3BD}" type="presOf" srcId="{71875016-C390-4559-A676-FA268DA76170}" destId="{249FC439-3029-40A3-8AD6-42D6D47DE951}" srcOrd="0" destOrd="0" presId="urn:microsoft.com/office/officeart/2005/8/layout/vList5"/>
    <dgm:cxn modelId="{251CE247-03FC-4EE1-8857-AFD50F58E64D}" srcId="{576E154F-3A13-45B3-8466-09F06D4026C0}" destId="{9C632C6E-70E5-41D1-986A-C4744AABD3F0}" srcOrd="1" destOrd="0" parTransId="{9D1FA696-6113-4CF4-8635-38AB1DAF49CA}" sibTransId="{C40AED13-1784-413E-88F0-DFC8B8294181}"/>
    <dgm:cxn modelId="{08F2DDD5-0AA9-4A94-89D7-A7879DA57BBC}" type="presParOf" srcId="{04195DFE-6042-4415-B5ED-51CD0B6500A1}" destId="{C4A5F2D2-656E-417B-A708-B2D75B70749C}" srcOrd="0" destOrd="0" presId="urn:microsoft.com/office/officeart/2005/8/layout/vList5"/>
    <dgm:cxn modelId="{6EBA59DB-FB63-4D74-99D4-72E2FE600D58}" type="presParOf" srcId="{C4A5F2D2-656E-417B-A708-B2D75B70749C}" destId="{954A29C5-161F-426A-9D22-A99EF94A6130}" srcOrd="0" destOrd="0" presId="urn:microsoft.com/office/officeart/2005/8/layout/vList5"/>
    <dgm:cxn modelId="{C6FAEADC-6BCA-4327-BA15-39051D3FE40C}" type="presParOf" srcId="{C4A5F2D2-656E-417B-A708-B2D75B70749C}" destId="{74D1D861-5E45-4073-BEF6-29E53832496E}" srcOrd="1" destOrd="0" presId="urn:microsoft.com/office/officeart/2005/8/layout/vList5"/>
    <dgm:cxn modelId="{38EB5B37-F80A-47F7-A5D2-CC0F61749EF4}" type="presParOf" srcId="{04195DFE-6042-4415-B5ED-51CD0B6500A1}" destId="{D35CAF74-2356-4AAE-A310-873DBBAD6DA9}" srcOrd="1" destOrd="0" presId="urn:microsoft.com/office/officeart/2005/8/layout/vList5"/>
    <dgm:cxn modelId="{193A4D72-3F51-426B-9DB8-B342434BA57A}" type="presParOf" srcId="{04195DFE-6042-4415-B5ED-51CD0B6500A1}" destId="{F62374F8-F16E-45F1-8A38-5515722F5230}" srcOrd="2" destOrd="0" presId="urn:microsoft.com/office/officeart/2005/8/layout/vList5"/>
    <dgm:cxn modelId="{C4A4555D-68E6-4267-8AB6-8A5B74FF0849}" type="presParOf" srcId="{F62374F8-F16E-45F1-8A38-5515722F5230}" destId="{7A6AC77E-5319-4374-9F10-8FCF767C58F4}" srcOrd="0" destOrd="0" presId="urn:microsoft.com/office/officeart/2005/8/layout/vList5"/>
    <dgm:cxn modelId="{8A9A82E5-1FD2-4B5F-9DF3-96A594BAA991}" type="presParOf" srcId="{F62374F8-F16E-45F1-8A38-5515722F5230}" destId="{49EA5C11-6B22-49C9-A299-66F96A21D68A}" srcOrd="1" destOrd="0" presId="urn:microsoft.com/office/officeart/2005/8/layout/vList5"/>
    <dgm:cxn modelId="{2264999E-9BD5-486A-BF4D-872FD5B3DF2B}" type="presParOf" srcId="{04195DFE-6042-4415-B5ED-51CD0B6500A1}" destId="{5BF969C7-AEE1-4231-954B-BE761FAB9ABD}" srcOrd="3" destOrd="0" presId="urn:microsoft.com/office/officeart/2005/8/layout/vList5"/>
    <dgm:cxn modelId="{A8067AEE-AA9C-4E09-96EA-03745D02D4E1}" type="presParOf" srcId="{04195DFE-6042-4415-B5ED-51CD0B6500A1}" destId="{0D3B1001-645B-47FB-825F-6E5F56A933D1}" srcOrd="4" destOrd="0" presId="urn:microsoft.com/office/officeart/2005/8/layout/vList5"/>
    <dgm:cxn modelId="{8BC29E3D-5C17-4782-87FF-D69BE01426AD}" type="presParOf" srcId="{0D3B1001-645B-47FB-825F-6E5F56A933D1}" destId="{9A78FE1B-E59F-458D-8FB8-6A81946AD21F}" srcOrd="0" destOrd="0" presId="urn:microsoft.com/office/officeart/2005/8/layout/vList5"/>
    <dgm:cxn modelId="{1829EC66-C110-4188-820E-4D2DEEE8BCBB}" type="presParOf" srcId="{0D3B1001-645B-47FB-825F-6E5F56A933D1}" destId="{6E383CD3-666C-4201-A2DB-402E9D3A4AD6}" srcOrd="1" destOrd="0" presId="urn:microsoft.com/office/officeart/2005/8/layout/vList5"/>
    <dgm:cxn modelId="{B3789664-5280-45FF-8A8A-D21C3E2E9D1B}" type="presParOf" srcId="{04195DFE-6042-4415-B5ED-51CD0B6500A1}" destId="{AD17AE3D-7F8A-4584-B6DA-C5657DBB7BBB}" srcOrd="5" destOrd="0" presId="urn:microsoft.com/office/officeart/2005/8/layout/vList5"/>
    <dgm:cxn modelId="{7A17951A-9F74-4506-94C8-287813EB2FC6}" type="presParOf" srcId="{04195DFE-6042-4415-B5ED-51CD0B6500A1}" destId="{D65214DF-4FB4-4EEE-A839-88DA41889FC2}" srcOrd="6" destOrd="0" presId="urn:microsoft.com/office/officeart/2005/8/layout/vList5"/>
    <dgm:cxn modelId="{BC0D981D-62C4-499A-A913-4986AC17CD56}" type="presParOf" srcId="{D65214DF-4FB4-4EEE-A839-88DA41889FC2}" destId="{249FC439-3029-40A3-8AD6-42D6D47DE951}" srcOrd="0" destOrd="0" presId="urn:microsoft.com/office/officeart/2005/8/layout/vList5"/>
    <dgm:cxn modelId="{BFAC59A2-31FB-498C-808D-A4B4307E110D}" type="presParOf" srcId="{D65214DF-4FB4-4EEE-A839-88DA41889FC2}" destId="{158C8265-02CE-4AF0-8BB4-5350291BD80A}" srcOrd="1" destOrd="0" presId="urn:microsoft.com/office/officeart/2005/8/layout/vList5"/>
    <dgm:cxn modelId="{A5170490-7C90-496D-9EC3-029DB05281D9}" type="presParOf" srcId="{04195DFE-6042-4415-B5ED-51CD0B6500A1}" destId="{E7401FE7-5220-40FF-A7F8-9A218682C263}" srcOrd="7" destOrd="0" presId="urn:microsoft.com/office/officeart/2005/8/layout/vList5"/>
    <dgm:cxn modelId="{7386A439-E7BD-4020-B0FC-A191BBE43CF5}" type="presParOf" srcId="{04195DFE-6042-4415-B5ED-51CD0B6500A1}" destId="{16DED5B1-7312-46AC-82EC-498EA5CA039C}" srcOrd="8" destOrd="0" presId="urn:microsoft.com/office/officeart/2005/8/layout/vList5"/>
    <dgm:cxn modelId="{893780B2-1DFB-4900-9F99-476617A8D41E}" type="presParOf" srcId="{16DED5B1-7312-46AC-82EC-498EA5CA039C}" destId="{46C4CDE2-10E2-4313-9170-BE5DE3353154}" srcOrd="0" destOrd="0" presId="urn:microsoft.com/office/officeart/2005/8/layout/vList5"/>
    <dgm:cxn modelId="{908256BC-4DC0-490F-84B6-4819EBC55B0E}" type="presParOf" srcId="{16DED5B1-7312-46AC-82EC-498EA5CA039C}" destId="{723310C7-75DA-4D84-BD1E-2825016F4AC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C6E6234-FA2A-484B-885F-3F9AF47ADA32}"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ru-RU"/>
        </a:p>
      </dgm:t>
    </dgm:pt>
    <dgm:pt modelId="{E4134B1F-BD0E-49DD-8668-A93923418DB1}">
      <dgm:prSet phldrT="[Текст]"/>
      <dgm:spPr/>
      <dgm:t>
        <a:bodyPr/>
        <a:lstStyle/>
        <a:p>
          <a:r>
            <a:rPr lang="ru-RU" i="1" dirty="0" smtClean="0"/>
            <a:t>1) </a:t>
          </a:r>
          <a:r>
            <a:rPr lang="ru-RU" i="1" dirty="0" err="1" smtClean="0"/>
            <a:t>морфологик</a:t>
          </a:r>
          <a:r>
            <a:rPr lang="ru-RU" i="1" dirty="0" smtClean="0"/>
            <a:t> </a:t>
          </a:r>
          <a:r>
            <a:rPr lang="ru-RU" i="1" dirty="0" err="1" smtClean="0"/>
            <a:t>ёки</a:t>
          </a:r>
          <a:r>
            <a:rPr lang="ru-RU" i="1" dirty="0" smtClean="0"/>
            <a:t> </a:t>
          </a:r>
          <a:r>
            <a:rPr lang="ru-RU" i="1" dirty="0" err="1" smtClean="0"/>
            <a:t>ташқи</a:t>
          </a:r>
          <a:r>
            <a:rPr lang="ru-RU" i="1" dirty="0" smtClean="0"/>
            <a:t> </a:t>
          </a:r>
          <a:r>
            <a:rPr lang="ru-RU" i="1" dirty="0" err="1" smtClean="0"/>
            <a:t>кўринишли</a:t>
          </a:r>
          <a:r>
            <a:rPr lang="ru-RU" i="1" dirty="0" smtClean="0"/>
            <a:t> </a:t>
          </a:r>
          <a:r>
            <a:rPr lang="ru-RU" i="1" dirty="0" err="1" smtClean="0"/>
            <a:t>мосламалар</a:t>
          </a:r>
          <a:endParaRPr lang="ru-RU" dirty="0"/>
        </a:p>
      </dgm:t>
    </dgm:pt>
    <dgm:pt modelId="{FEDF8801-D855-4FC2-A7E4-CB0BAF058D53}" type="parTrans" cxnId="{7542D9D4-10D2-464B-AAD3-68CDB66FEE47}">
      <dgm:prSet/>
      <dgm:spPr/>
      <dgm:t>
        <a:bodyPr/>
        <a:lstStyle/>
        <a:p>
          <a:endParaRPr lang="ru-RU"/>
        </a:p>
      </dgm:t>
    </dgm:pt>
    <dgm:pt modelId="{5D6E2DCF-F080-460A-9E4B-FF7384C09713}" type="sibTrans" cxnId="{7542D9D4-10D2-464B-AAD3-68CDB66FEE47}">
      <dgm:prSet/>
      <dgm:spPr/>
      <dgm:t>
        <a:bodyPr/>
        <a:lstStyle/>
        <a:p>
          <a:endParaRPr lang="ru-RU"/>
        </a:p>
      </dgm:t>
    </dgm:pt>
    <dgm:pt modelId="{D4E09322-CB53-438A-A3EE-2BE6F88E68E1}">
      <dgm:prSet phldrT="[Текст]"/>
      <dgm:spPr/>
      <dgm:t>
        <a:bodyPr/>
        <a:lstStyle/>
        <a:p>
          <a:r>
            <a:rPr lang="ru-RU" dirty="0" err="1" smtClean="0"/>
            <a:t>уларга</a:t>
          </a:r>
          <a:r>
            <a:rPr lang="ru-RU" dirty="0" smtClean="0"/>
            <a:t> </a:t>
          </a:r>
          <a:r>
            <a:rPr lang="ru-RU" dirty="0" err="1" smtClean="0"/>
            <a:t>ўсимликдаги</a:t>
          </a:r>
          <a:r>
            <a:rPr lang="ru-RU" dirty="0" smtClean="0"/>
            <a:t> </a:t>
          </a:r>
          <a:r>
            <a:rPr lang="ru-RU" dirty="0" err="1" smtClean="0"/>
            <a:t>ҳар</a:t>
          </a:r>
          <a:r>
            <a:rPr lang="ru-RU" dirty="0" smtClean="0"/>
            <a:t> хил </a:t>
          </a:r>
          <a:r>
            <a:rPr lang="ru-RU" dirty="0" err="1" smtClean="0"/>
            <a:t>тикан</a:t>
          </a:r>
          <a:r>
            <a:rPr lang="ru-RU" dirty="0" smtClean="0"/>
            <a:t> </a:t>
          </a:r>
          <a:r>
            <a:rPr lang="ru-RU" dirty="0" err="1" smtClean="0"/>
            <a:t>ва</a:t>
          </a:r>
          <a:r>
            <a:rPr lang="ru-RU" dirty="0" smtClean="0"/>
            <a:t> </a:t>
          </a:r>
          <a:r>
            <a:rPr lang="ru-RU" dirty="0" err="1" smtClean="0"/>
            <a:t>ўткир</a:t>
          </a:r>
          <a:r>
            <a:rPr lang="ru-RU" dirty="0" smtClean="0"/>
            <a:t>, учли, </a:t>
          </a:r>
          <a:r>
            <a:rPr lang="ru-RU" dirty="0" err="1" smtClean="0"/>
            <a:t>ейилишни</a:t>
          </a:r>
          <a:r>
            <a:rPr lang="ru-RU" dirty="0" smtClean="0"/>
            <a:t> </a:t>
          </a:r>
          <a:r>
            <a:rPr lang="ru-RU" dirty="0" err="1" smtClean="0"/>
            <a:t>қийинлаштирувчи</a:t>
          </a:r>
          <a:r>
            <a:rPr lang="ru-RU" dirty="0" smtClean="0"/>
            <a:t> </a:t>
          </a:r>
          <a:r>
            <a:rPr lang="ru-RU" dirty="0" err="1" smtClean="0"/>
            <a:t>мосламалар</a:t>
          </a:r>
          <a:r>
            <a:rPr lang="ru-RU" dirty="0" smtClean="0"/>
            <a:t> </a:t>
          </a:r>
          <a:r>
            <a:rPr lang="ru-RU" dirty="0" err="1" smtClean="0"/>
            <a:t>мисол</a:t>
          </a:r>
          <a:r>
            <a:rPr lang="ru-RU" dirty="0" smtClean="0"/>
            <a:t> </a:t>
          </a:r>
          <a:r>
            <a:rPr lang="ru-RU" dirty="0" err="1" smtClean="0"/>
            <a:t>бўла</a:t>
          </a:r>
          <a:r>
            <a:rPr lang="ru-RU" dirty="0" smtClean="0"/>
            <a:t> </a:t>
          </a:r>
          <a:r>
            <a:rPr lang="ru-RU" dirty="0" err="1" smtClean="0"/>
            <a:t>олади</a:t>
          </a:r>
          <a:endParaRPr lang="ru-RU" dirty="0"/>
        </a:p>
      </dgm:t>
    </dgm:pt>
    <dgm:pt modelId="{289C6FAA-E5C8-4C07-A307-94BDF087A6EC}" type="parTrans" cxnId="{516CEE19-A767-485B-86EB-45821C8B642F}">
      <dgm:prSet/>
      <dgm:spPr/>
      <dgm:t>
        <a:bodyPr/>
        <a:lstStyle/>
        <a:p>
          <a:endParaRPr lang="ru-RU"/>
        </a:p>
      </dgm:t>
    </dgm:pt>
    <dgm:pt modelId="{E99FE994-B799-411F-BA87-80ED7B56D15D}" type="sibTrans" cxnId="{516CEE19-A767-485B-86EB-45821C8B642F}">
      <dgm:prSet/>
      <dgm:spPr/>
      <dgm:t>
        <a:bodyPr/>
        <a:lstStyle/>
        <a:p>
          <a:endParaRPr lang="ru-RU"/>
        </a:p>
      </dgm:t>
    </dgm:pt>
    <dgm:pt modelId="{9439DE1A-D1CB-4181-BF9F-71C7BE9F5D21}">
      <dgm:prSet phldrT="[Текст]"/>
      <dgm:spPr/>
      <dgm:t>
        <a:bodyPr/>
        <a:lstStyle/>
        <a:p>
          <a:r>
            <a:rPr lang="ru-RU" dirty="0" err="1" smtClean="0"/>
            <a:t>Чунончи</a:t>
          </a:r>
          <a:r>
            <a:rPr lang="ru-RU" dirty="0" smtClean="0"/>
            <a:t>, </a:t>
          </a:r>
          <a:r>
            <a:rPr lang="ru-RU" dirty="0" err="1" smtClean="0"/>
            <a:t>бирйиллик</a:t>
          </a:r>
          <a:r>
            <a:rPr lang="ru-RU" dirty="0" smtClean="0"/>
            <a:t> беда, </a:t>
          </a:r>
          <a:r>
            <a:rPr lang="ru-RU" dirty="0" err="1" smtClean="0"/>
            <a:t>астрагаллар</a:t>
          </a:r>
          <a:r>
            <a:rPr lang="ru-RU" dirty="0" smtClean="0"/>
            <a:t>, </a:t>
          </a:r>
          <a:r>
            <a:rPr lang="ru-RU" dirty="0" err="1" smtClean="0"/>
            <a:t>эспарцетлар</a:t>
          </a:r>
          <a:r>
            <a:rPr lang="ru-RU" dirty="0" smtClean="0"/>
            <a:t> </a:t>
          </a:r>
          <a:r>
            <a:rPr lang="ru-RU" dirty="0" err="1" smtClean="0"/>
            <a:t>гуллагунга</a:t>
          </a:r>
          <a:r>
            <a:rPr lang="ru-RU" dirty="0" smtClean="0"/>
            <a:t> </a:t>
          </a:r>
          <a:r>
            <a:rPr lang="ru-RU" dirty="0" err="1" smtClean="0"/>
            <a:t>қадар</a:t>
          </a:r>
          <a:r>
            <a:rPr lang="ru-RU" dirty="0" smtClean="0"/>
            <a:t> </a:t>
          </a:r>
          <a:r>
            <a:rPr lang="ru-RU" dirty="0" err="1" smtClean="0"/>
            <a:t>яхши</a:t>
          </a:r>
          <a:r>
            <a:rPr lang="ru-RU" dirty="0" smtClean="0"/>
            <a:t> </a:t>
          </a:r>
          <a:r>
            <a:rPr lang="ru-RU" dirty="0" err="1" smtClean="0"/>
            <a:t>ейилса</a:t>
          </a:r>
          <a:r>
            <a:rPr lang="ru-RU" dirty="0" smtClean="0"/>
            <a:t>, </a:t>
          </a:r>
          <a:r>
            <a:rPr lang="ru-RU" dirty="0" err="1" smtClean="0"/>
            <a:t>гуллагач</a:t>
          </a:r>
          <a:r>
            <a:rPr lang="ru-RU" dirty="0" smtClean="0"/>
            <a:t> </a:t>
          </a:r>
          <a:r>
            <a:rPr lang="ru-RU" dirty="0" err="1" smtClean="0"/>
            <a:t>ва</a:t>
          </a:r>
          <a:r>
            <a:rPr lang="ru-RU" dirty="0" smtClean="0"/>
            <a:t> </a:t>
          </a:r>
          <a:r>
            <a:rPr lang="ru-RU" dirty="0" err="1" smtClean="0"/>
            <a:t>уруғлагач</a:t>
          </a:r>
          <a:r>
            <a:rPr lang="ru-RU" dirty="0" smtClean="0"/>
            <a:t>, </a:t>
          </a:r>
          <a:r>
            <a:rPr lang="ru-RU" dirty="0" err="1" smtClean="0"/>
            <a:t>мевалари</a:t>
          </a:r>
          <a:r>
            <a:rPr lang="ru-RU" dirty="0" smtClean="0"/>
            <a:t> </a:t>
          </a:r>
          <a:r>
            <a:rPr lang="ru-RU" dirty="0" err="1" smtClean="0"/>
            <a:t>дағаллашиб</a:t>
          </a:r>
          <a:r>
            <a:rPr lang="ru-RU" dirty="0" smtClean="0"/>
            <a:t> </a:t>
          </a:r>
          <a:r>
            <a:rPr lang="ru-RU" dirty="0" err="1" smtClean="0"/>
            <a:t>қолганлиги</a:t>
          </a:r>
          <a:r>
            <a:rPr lang="ru-RU" dirty="0" smtClean="0"/>
            <a:t> </a:t>
          </a:r>
          <a:r>
            <a:rPr lang="ru-RU" dirty="0" err="1" smtClean="0"/>
            <a:t>сабабли</a:t>
          </a:r>
          <a:r>
            <a:rPr lang="ru-RU" dirty="0" smtClean="0"/>
            <a:t> </a:t>
          </a:r>
          <a:r>
            <a:rPr lang="ru-RU" dirty="0" err="1" smtClean="0"/>
            <a:t>ёмон</a:t>
          </a:r>
          <a:r>
            <a:rPr lang="ru-RU" dirty="0" smtClean="0"/>
            <a:t> </a:t>
          </a:r>
          <a:r>
            <a:rPr lang="ru-RU" dirty="0" err="1" smtClean="0"/>
            <a:t>ейилади</a:t>
          </a:r>
          <a:endParaRPr lang="ru-RU" dirty="0"/>
        </a:p>
      </dgm:t>
    </dgm:pt>
    <dgm:pt modelId="{1623B73E-601A-498B-89DC-2C97B4152733}" type="parTrans" cxnId="{E83B4CB4-D1CB-4563-80F8-497D3DF165AF}">
      <dgm:prSet/>
      <dgm:spPr/>
      <dgm:t>
        <a:bodyPr/>
        <a:lstStyle/>
        <a:p>
          <a:endParaRPr lang="ru-RU"/>
        </a:p>
      </dgm:t>
    </dgm:pt>
    <dgm:pt modelId="{F7FE8F1E-A1FE-42E8-B680-725665EFFC0B}" type="sibTrans" cxnId="{E83B4CB4-D1CB-4563-80F8-497D3DF165AF}">
      <dgm:prSet/>
      <dgm:spPr/>
      <dgm:t>
        <a:bodyPr/>
        <a:lstStyle/>
        <a:p>
          <a:endParaRPr lang="ru-RU"/>
        </a:p>
      </dgm:t>
    </dgm:pt>
    <dgm:pt modelId="{6274F160-3B30-40CB-B7D2-1D04BE26A445}">
      <dgm:prSet phldrT="[Текст]"/>
      <dgm:spPr/>
      <dgm:t>
        <a:bodyPr/>
        <a:lstStyle/>
        <a:p>
          <a:r>
            <a:rPr lang="ru-RU" i="1" dirty="0" smtClean="0"/>
            <a:t>2) </a:t>
          </a:r>
          <a:r>
            <a:rPr lang="ru-RU" i="1" dirty="0" err="1" smtClean="0"/>
            <a:t>кимёвий</a:t>
          </a:r>
          <a:r>
            <a:rPr lang="ru-RU" i="1" dirty="0" smtClean="0"/>
            <a:t> </a:t>
          </a:r>
          <a:r>
            <a:rPr lang="ru-RU" i="1" dirty="0" err="1" smtClean="0"/>
            <a:t>муҳофаза</a:t>
          </a:r>
          <a:r>
            <a:rPr lang="ru-RU" i="1" dirty="0" smtClean="0"/>
            <a:t> </a:t>
          </a:r>
          <a:r>
            <a:rPr lang="ru-RU" i="1" dirty="0" err="1" smtClean="0"/>
            <a:t>мосламалари</a:t>
          </a:r>
          <a:endParaRPr lang="ru-RU" dirty="0"/>
        </a:p>
      </dgm:t>
    </dgm:pt>
    <dgm:pt modelId="{F2F37E43-4A2E-4853-81A8-1143FFD2339A}" type="parTrans" cxnId="{079484AD-055E-49D1-BFA5-AE5898CBAF77}">
      <dgm:prSet/>
      <dgm:spPr/>
      <dgm:t>
        <a:bodyPr/>
        <a:lstStyle/>
        <a:p>
          <a:endParaRPr lang="ru-RU"/>
        </a:p>
      </dgm:t>
    </dgm:pt>
    <dgm:pt modelId="{5FE0FF27-F900-440D-B2DE-99BD78B1DD26}" type="sibTrans" cxnId="{079484AD-055E-49D1-BFA5-AE5898CBAF77}">
      <dgm:prSet/>
      <dgm:spPr/>
      <dgm:t>
        <a:bodyPr/>
        <a:lstStyle/>
        <a:p>
          <a:endParaRPr lang="ru-RU"/>
        </a:p>
      </dgm:t>
    </dgm:pt>
    <dgm:pt modelId="{837B2301-AEAF-45FA-8EFF-5DFC881E61D6}">
      <dgm:prSet phldrT="[Текст]"/>
      <dgm:spPr/>
      <dgm:t>
        <a:bodyPr/>
        <a:lstStyle/>
        <a:p>
          <a:r>
            <a:rPr lang="ru-RU" dirty="0" err="1" smtClean="0"/>
            <a:t>бунга</a:t>
          </a:r>
          <a:r>
            <a:rPr lang="ru-RU" dirty="0" smtClean="0"/>
            <a:t> </a:t>
          </a:r>
          <a:r>
            <a:rPr lang="ru-RU" dirty="0" err="1" smtClean="0"/>
            <a:t>бир</a:t>
          </a:r>
          <a:r>
            <a:rPr lang="ru-RU" dirty="0" smtClean="0"/>
            <a:t> хил </a:t>
          </a:r>
          <a:r>
            <a:rPr lang="ru-RU" dirty="0" err="1" smtClean="0"/>
            <a:t>ўсимликлардаги</a:t>
          </a:r>
          <a:r>
            <a:rPr lang="ru-RU" dirty="0" smtClean="0"/>
            <a:t> </a:t>
          </a:r>
          <a:r>
            <a:rPr lang="ru-RU" dirty="0" err="1" smtClean="0"/>
            <a:t>заҳарли</a:t>
          </a:r>
          <a:r>
            <a:rPr lang="ru-RU" dirty="0" smtClean="0"/>
            <a:t>, </a:t>
          </a:r>
          <a:r>
            <a:rPr lang="ru-RU" dirty="0" err="1" smtClean="0"/>
            <a:t>ўткир</a:t>
          </a:r>
          <a:r>
            <a:rPr lang="ru-RU" dirty="0" smtClean="0"/>
            <a:t> </a:t>
          </a:r>
          <a:r>
            <a:rPr lang="ru-RU" dirty="0" err="1" smtClean="0"/>
            <a:t>ҳидли</a:t>
          </a:r>
          <a:r>
            <a:rPr lang="ru-RU" dirty="0" smtClean="0"/>
            <a:t> </a:t>
          </a:r>
          <a:r>
            <a:rPr lang="ru-RU" dirty="0" err="1" smtClean="0"/>
            <a:t>ёки</a:t>
          </a:r>
          <a:r>
            <a:rPr lang="ru-RU" dirty="0" smtClean="0"/>
            <a:t> </a:t>
          </a:r>
          <a:r>
            <a:rPr lang="ru-RU" dirty="0" err="1" smtClean="0"/>
            <a:t>таъмни</a:t>
          </a:r>
          <a:r>
            <a:rPr lang="ru-RU" dirty="0" smtClean="0"/>
            <a:t> </a:t>
          </a:r>
          <a:r>
            <a:rPr lang="ru-RU" dirty="0" err="1" smtClean="0"/>
            <a:t>бузувчи</a:t>
          </a:r>
          <a:r>
            <a:rPr lang="ru-RU" dirty="0" smtClean="0"/>
            <a:t> </a:t>
          </a:r>
          <a:r>
            <a:rPr lang="ru-RU" dirty="0" err="1" smtClean="0"/>
            <a:t>моддаларнинг</a:t>
          </a:r>
          <a:r>
            <a:rPr lang="ru-RU" dirty="0" smtClean="0"/>
            <a:t> </a:t>
          </a:r>
          <a:r>
            <a:rPr lang="ru-RU" dirty="0" err="1" smtClean="0"/>
            <a:t>мавжудлиги</a:t>
          </a:r>
          <a:r>
            <a:rPr lang="ru-RU" dirty="0" smtClean="0"/>
            <a:t> </a:t>
          </a:r>
          <a:r>
            <a:rPr lang="ru-RU" dirty="0" err="1" smtClean="0"/>
            <a:t>мисол</a:t>
          </a:r>
          <a:r>
            <a:rPr lang="ru-RU" dirty="0" smtClean="0"/>
            <a:t> </a:t>
          </a:r>
          <a:r>
            <a:rPr lang="ru-RU" dirty="0" err="1" smtClean="0"/>
            <a:t>бўла</a:t>
          </a:r>
          <a:r>
            <a:rPr lang="ru-RU" dirty="0" smtClean="0"/>
            <a:t> </a:t>
          </a:r>
          <a:r>
            <a:rPr lang="ru-RU" dirty="0" err="1" smtClean="0"/>
            <a:t>олади</a:t>
          </a:r>
          <a:endParaRPr lang="ru-RU" dirty="0"/>
        </a:p>
      </dgm:t>
    </dgm:pt>
    <dgm:pt modelId="{775C754B-597C-45B5-A5E6-CB64FE1BF966}" type="parTrans" cxnId="{04285435-4A3B-4899-A3EC-7C00DECEBCBE}">
      <dgm:prSet/>
      <dgm:spPr/>
      <dgm:t>
        <a:bodyPr/>
        <a:lstStyle/>
        <a:p>
          <a:endParaRPr lang="ru-RU"/>
        </a:p>
      </dgm:t>
    </dgm:pt>
    <dgm:pt modelId="{4CB8C8EC-4B94-4F7F-BCBC-5297C1FCF733}" type="sibTrans" cxnId="{04285435-4A3B-4899-A3EC-7C00DECEBCBE}">
      <dgm:prSet/>
      <dgm:spPr/>
      <dgm:t>
        <a:bodyPr/>
        <a:lstStyle/>
        <a:p>
          <a:endParaRPr lang="ru-RU"/>
        </a:p>
      </dgm:t>
    </dgm:pt>
    <dgm:pt modelId="{A71C3466-3545-4BE9-ADAD-773AA9E563DC}">
      <dgm:prSet phldrT="[Текст]"/>
      <dgm:spPr/>
      <dgm:t>
        <a:bodyPr/>
        <a:lstStyle/>
        <a:p>
          <a:r>
            <a:rPr lang="ru-RU" dirty="0" err="1" smtClean="0"/>
            <a:t>Эътиборлиси</a:t>
          </a:r>
          <a:r>
            <a:rPr lang="ru-RU" dirty="0" smtClean="0"/>
            <a:t> </a:t>
          </a:r>
          <a:r>
            <a:rPr lang="ru-RU" dirty="0" err="1" smtClean="0"/>
            <a:t>яна</a:t>
          </a:r>
          <a:r>
            <a:rPr lang="ru-RU" dirty="0" smtClean="0"/>
            <a:t> </a:t>
          </a:r>
          <a:r>
            <a:rPr lang="ru-RU" dirty="0" err="1" smtClean="0"/>
            <a:t>шундаки</a:t>
          </a:r>
          <a:r>
            <a:rPr lang="ru-RU" dirty="0" smtClean="0"/>
            <a:t>, </a:t>
          </a:r>
          <a:r>
            <a:rPr lang="ru-RU" dirty="0" err="1" smtClean="0"/>
            <a:t>бундай</a:t>
          </a:r>
          <a:r>
            <a:rPr lang="ru-RU" dirty="0" smtClean="0"/>
            <a:t> </a:t>
          </a:r>
          <a:r>
            <a:rPr lang="ru-RU" dirty="0" err="1" smtClean="0"/>
            <a:t>ҳолат</a:t>
          </a:r>
          <a:r>
            <a:rPr lang="ru-RU" dirty="0" smtClean="0"/>
            <a:t>, </a:t>
          </a:r>
          <a:r>
            <a:rPr lang="ru-RU" dirty="0" err="1" smtClean="0"/>
            <a:t>одатда</a:t>
          </a:r>
          <a:r>
            <a:rPr lang="ru-RU" dirty="0" smtClean="0"/>
            <a:t>, </a:t>
          </a:r>
          <a:r>
            <a:rPr lang="ru-RU" dirty="0" err="1" smtClean="0"/>
            <a:t>ўсимлик</a:t>
          </a:r>
          <a:r>
            <a:rPr lang="ru-RU" dirty="0" smtClean="0"/>
            <a:t> </a:t>
          </a:r>
          <a:r>
            <a:rPr lang="ru-RU" dirty="0" err="1" smtClean="0"/>
            <a:t>уруғ</a:t>
          </a:r>
          <a:r>
            <a:rPr lang="ru-RU" dirty="0" smtClean="0"/>
            <a:t> </a:t>
          </a:r>
          <a:r>
            <a:rPr lang="ru-RU" dirty="0" err="1" smtClean="0"/>
            <a:t>ҳосил</a:t>
          </a:r>
          <a:r>
            <a:rPr lang="ru-RU" dirty="0" smtClean="0"/>
            <a:t> </a:t>
          </a:r>
          <a:r>
            <a:rPr lang="ru-RU" dirty="0" err="1" smtClean="0"/>
            <a:t>қилиш</a:t>
          </a:r>
          <a:r>
            <a:rPr lang="ru-RU" dirty="0" smtClean="0"/>
            <a:t> </a:t>
          </a:r>
          <a:r>
            <a:rPr lang="ru-RU" dirty="0" err="1" smtClean="0"/>
            <a:t>фазасида</a:t>
          </a:r>
          <a:r>
            <a:rPr lang="ru-RU" dirty="0" smtClean="0"/>
            <a:t> </a:t>
          </a:r>
          <a:r>
            <a:rPr lang="ru-RU" dirty="0" err="1" smtClean="0"/>
            <a:t>кузатилади</a:t>
          </a:r>
          <a:endParaRPr lang="ru-RU" dirty="0"/>
        </a:p>
      </dgm:t>
    </dgm:pt>
    <dgm:pt modelId="{799C3395-B94A-49BC-953A-ABEA0B09A56F}" type="parTrans" cxnId="{C5560A5D-620D-4F67-AD0B-70300EC461E9}">
      <dgm:prSet/>
      <dgm:spPr/>
      <dgm:t>
        <a:bodyPr/>
        <a:lstStyle/>
        <a:p>
          <a:endParaRPr lang="ru-RU"/>
        </a:p>
      </dgm:t>
    </dgm:pt>
    <dgm:pt modelId="{0A5C6FA0-DC99-4EF0-8E07-101B8D3CEDC3}" type="sibTrans" cxnId="{C5560A5D-620D-4F67-AD0B-70300EC461E9}">
      <dgm:prSet/>
      <dgm:spPr/>
      <dgm:t>
        <a:bodyPr/>
        <a:lstStyle/>
        <a:p>
          <a:endParaRPr lang="ru-RU"/>
        </a:p>
      </dgm:t>
    </dgm:pt>
    <dgm:pt modelId="{DF9B3ED7-2C89-4AFB-AD54-438D85032233}">
      <dgm:prSet phldrT="[Текст]"/>
      <dgm:spPr/>
      <dgm:t>
        <a:bodyPr/>
        <a:lstStyle/>
        <a:p>
          <a:r>
            <a:rPr lang="ru-RU" i="1" dirty="0" smtClean="0"/>
            <a:t>3) </a:t>
          </a:r>
          <a:r>
            <a:rPr lang="ru-RU" i="1" dirty="0" err="1" smtClean="0"/>
            <a:t>махсус</a:t>
          </a:r>
          <a:r>
            <a:rPr lang="ru-RU" i="1" dirty="0" smtClean="0"/>
            <a:t> </a:t>
          </a:r>
          <a:r>
            <a:rPr lang="ru-RU" i="1" dirty="0" err="1" smtClean="0"/>
            <a:t>ўсиш</a:t>
          </a:r>
          <a:r>
            <a:rPr lang="ru-RU" i="1" dirty="0" smtClean="0"/>
            <a:t> </a:t>
          </a:r>
          <a:r>
            <a:rPr lang="ru-RU" i="1" dirty="0" err="1" smtClean="0"/>
            <a:t>шохлари</a:t>
          </a:r>
          <a:endParaRPr lang="ru-RU" dirty="0"/>
        </a:p>
      </dgm:t>
    </dgm:pt>
    <dgm:pt modelId="{5F4456C9-4BD3-4437-B291-D98A58EFE626}" type="parTrans" cxnId="{A7595F6A-C760-424C-90FA-94B0A331E28C}">
      <dgm:prSet/>
      <dgm:spPr/>
      <dgm:t>
        <a:bodyPr/>
        <a:lstStyle/>
        <a:p>
          <a:endParaRPr lang="ru-RU"/>
        </a:p>
      </dgm:t>
    </dgm:pt>
    <dgm:pt modelId="{63CBE622-E89D-40E5-BBBE-DD721293E182}" type="sibTrans" cxnId="{A7595F6A-C760-424C-90FA-94B0A331E28C}">
      <dgm:prSet/>
      <dgm:spPr/>
      <dgm:t>
        <a:bodyPr/>
        <a:lstStyle/>
        <a:p>
          <a:endParaRPr lang="ru-RU"/>
        </a:p>
      </dgm:t>
    </dgm:pt>
    <dgm:pt modelId="{6BCFA7F5-31B2-4CB9-A71A-C4B5D5C46689}">
      <dgm:prSet phldrT="[Текст]"/>
      <dgm:spPr/>
      <dgm:t>
        <a:bodyPr/>
        <a:lstStyle/>
        <a:p>
          <a:r>
            <a:rPr lang="ru-RU" dirty="0" err="1" smtClean="0"/>
            <a:t>чўл</a:t>
          </a:r>
          <a:r>
            <a:rPr lang="ru-RU" dirty="0" smtClean="0"/>
            <a:t> </a:t>
          </a:r>
          <a:r>
            <a:rPr lang="ru-RU" dirty="0" err="1" smtClean="0"/>
            <a:t>яйловларида</a:t>
          </a:r>
          <a:r>
            <a:rPr lang="ru-RU" dirty="0" smtClean="0"/>
            <a:t> </a:t>
          </a:r>
          <a:r>
            <a:rPr lang="ru-RU" dirty="0" err="1" smtClean="0"/>
            <a:t>кенг</a:t>
          </a:r>
          <a:r>
            <a:rPr lang="ru-RU" dirty="0" smtClean="0"/>
            <a:t> </a:t>
          </a:r>
          <a:r>
            <a:rPr lang="ru-RU" dirty="0" err="1" smtClean="0"/>
            <a:t>тарқалган</a:t>
          </a:r>
          <a:r>
            <a:rPr lang="ru-RU" dirty="0" smtClean="0"/>
            <a:t> </a:t>
          </a:r>
          <a:r>
            <a:rPr lang="ru-RU" dirty="0" err="1" smtClean="0"/>
            <a:t>қорабош</a:t>
          </a:r>
          <a:r>
            <a:rPr lang="ru-RU" dirty="0" smtClean="0"/>
            <a:t>, </a:t>
          </a:r>
          <a:r>
            <a:rPr lang="ru-RU" dirty="0" err="1" smtClean="0"/>
            <a:t>илакнинг</a:t>
          </a:r>
          <a:r>
            <a:rPr lang="ru-RU" dirty="0" smtClean="0"/>
            <a:t> </a:t>
          </a:r>
          <a:r>
            <a:rPr lang="ru-RU" dirty="0" err="1" smtClean="0"/>
            <a:t>илдиз</a:t>
          </a:r>
          <a:r>
            <a:rPr lang="ru-RU" dirty="0" smtClean="0"/>
            <a:t> </a:t>
          </a:r>
          <a:r>
            <a:rPr lang="ru-RU" dirty="0" err="1" smtClean="0"/>
            <a:t>пояли</a:t>
          </a:r>
          <a:r>
            <a:rPr lang="ru-RU" dirty="0" smtClean="0"/>
            <a:t> </a:t>
          </a:r>
          <a:r>
            <a:rPr lang="ru-RU" dirty="0" err="1" smtClean="0"/>
            <a:t>ўсиш</a:t>
          </a:r>
          <a:r>
            <a:rPr lang="ru-RU" dirty="0" smtClean="0"/>
            <a:t> </a:t>
          </a:r>
          <a:r>
            <a:rPr lang="ru-RU" dirty="0" err="1" smtClean="0"/>
            <a:t>усули</a:t>
          </a:r>
          <a:r>
            <a:rPr lang="ru-RU" dirty="0" smtClean="0"/>
            <a:t> </a:t>
          </a:r>
          <a:r>
            <a:rPr lang="ru-RU" dirty="0" err="1" smtClean="0"/>
            <a:t>бунга</a:t>
          </a:r>
          <a:r>
            <a:rPr lang="ru-RU" dirty="0" smtClean="0"/>
            <a:t> </a:t>
          </a:r>
          <a:r>
            <a:rPr lang="ru-RU" dirty="0" err="1" smtClean="0"/>
            <a:t>мисол</a:t>
          </a:r>
          <a:r>
            <a:rPr lang="ru-RU" dirty="0" smtClean="0"/>
            <a:t> </a:t>
          </a:r>
          <a:r>
            <a:rPr lang="ru-RU" dirty="0" err="1" smtClean="0"/>
            <a:t>бўла</a:t>
          </a:r>
          <a:r>
            <a:rPr lang="ru-RU" dirty="0" smtClean="0"/>
            <a:t> </a:t>
          </a:r>
          <a:r>
            <a:rPr lang="ru-RU" dirty="0" err="1" smtClean="0"/>
            <a:t>олади</a:t>
          </a:r>
          <a:endParaRPr lang="ru-RU" dirty="0"/>
        </a:p>
      </dgm:t>
    </dgm:pt>
    <dgm:pt modelId="{E7C5F154-6717-463F-8722-A39736CF75D9}" type="parTrans" cxnId="{F5E0616C-4756-4E45-9167-B237831A7D3C}">
      <dgm:prSet/>
      <dgm:spPr/>
      <dgm:t>
        <a:bodyPr/>
        <a:lstStyle/>
        <a:p>
          <a:endParaRPr lang="ru-RU"/>
        </a:p>
      </dgm:t>
    </dgm:pt>
    <dgm:pt modelId="{687F2CFD-F68F-4B62-8566-6A6881745533}" type="sibTrans" cxnId="{F5E0616C-4756-4E45-9167-B237831A7D3C}">
      <dgm:prSet/>
      <dgm:spPr/>
      <dgm:t>
        <a:bodyPr/>
        <a:lstStyle/>
        <a:p>
          <a:endParaRPr lang="ru-RU"/>
        </a:p>
      </dgm:t>
    </dgm:pt>
    <dgm:pt modelId="{6BDDF087-9277-4CD7-B31E-41343CE0D605}">
      <dgm:prSet phldrT="[Текст]"/>
      <dgm:spPr/>
      <dgm:t>
        <a:bodyPr/>
        <a:lstStyle/>
        <a:p>
          <a:r>
            <a:rPr lang="ru-RU" dirty="0" err="1" smtClean="0"/>
            <a:t>Бу</a:t>
          </a:r>
          <a:r>
            <a:rPr lang="ru-RU" dirty="0" smtClean="0"/>
            <a:t> </a:t>
          </a:r>
          <a:r>
            <a:rPr lang="ru-RU" dirty="0" err="1" smtClean="0"/>
            <a:t>турлар</a:t>
          </a:r>
          <a:r>
            <a:rPr lang="ru-RU" dirty="0" smtClean="0"/>
            <a:t> </a:t>
          </a:r>
          <a:r>
            <a:rPr lang="ru-RU" dirty="0" err="1" smtClean="0"/>
            <a:t>аксарият</a:t>
          </a:r>
          <a:r>
            <a:rPr lang="ru-RU" dirty="0" smtClean="0"/>
            <a:t> </a:t>
          </a:r>
          <a:r>
            <a:rPr lang="ru-RU" dirty="0" err="1" smtClean="0"/>
            <a:t>вегетатив</a:t>
          </a:r>
          <a:r>
            <a:rPr lang="ru-RU" dirty="0" smtClean="0"/>
            <a:t> </a:t>
          </a:r>
          <a:r>
            <a:rPr lang="ru-RU" dirty="0" err="1" smtClean="0"/>
            <a:t>усулда</a:t>
          </a:r>
          <a:r>
            <a:rPr lang="ru-RU" dirty="0" smtClean="0"/>
            <a:t> </a:t>
          </a:r>
          <a:r>
            <a:rPr lang="ru-RU" dirty="0" err="1" smtClean="0"/>
            <a:t>кўпайишга</a:t>
          </a:r>
          <a:r>
            <a:rPr lang="ru-RU" dirty="0" smtClean="0"/>
            <a:t> </a:t>
          </a:r>
          <a:r>
            <a:rPr lang="ru-RU" dirty="0" err="1" smtClean="0"/>
            <a:t>мослашган</a:t>
          </a:r>
          <a:r>
            <a:rPr lang="ru-RU" dirty="0" smtClean="0"/>
            <a:t> </a:t>
          </a:r>
          <a:r>
            <a:rPr lang="ru-RU" dirty="0" err="1" smtClean="0"/>
            <a:t>бўлиб</a:t>
          </a:r>
          <a:r>
            <a:rPr lang="ru-RU" dirty="0" smtClean="0"/>
            <a:t>, </a:t>
          </a:r>
          <a:r>
            <a:rPr lang="ru-RU" dirty="0" err="1" smtClean="0"/>
            <a:t>айнан</a:t>
          </a:r>
          <a:r>
            <a:rPr lang="ru-RU" dirty="0" smtClean="0"/>
            <a:t> </a:t>
          </a:r>
          <a:r>
            <a:rPr lang="ru-RU" dirty="0" err="1" smtClean="0"/>
            <a:t>илдиз</a:t>
          </a:r>
          <a:r>
            <a:rPr lang="ru-RU" dirty="0" smtClean="0"/>
            <a:t> </a:t>
          </a:r>
          <a:r>
            <a:rPr lang="ru-RU" dirty="0" err="1" smtClean="0"/>
            <a:t>поялари</a:t>
          </a:r>
          <a:r>
            <a:rPr lang="ru-RU" dirty="0" smtClean="0"/>
            <a:t> </a:t>
          </a:r>
          <a:r>
            <a:rPr lang="ru-RU" dirty="0" err="1" smtClean="0"/>
            <a:t>тупроқнинг</a:t>
          </a:r>
          <a:r>
            <a:rPr lang="ru-RU" dirty="0" smtClean="0"/>
            <a:t> </a:t>
          </a:r>
          <a:r>
            <a:rPr lang="ru-RU" dirty="0" err="1" smtClean="0"/>
            <a:t>турли</a:t>
          </a:r>
          <a:r>
            <a:rPr lang="ru-RU" dirty="0" smtClean="0"/>
            <a:t> </a:t>
          </a:r>
          <a:r>
            <a:rPr lang="ru-RU" dirty="0" err="1" smtClean="0"/>
            <a:t>қатлам</a:t>
          </a:r>
          <a:r>
            <a:rPr lang="ru-RU" dirty="0" smtClean="0"/>
            <a:t> </a:t>
          </a:r>
          <a:r>
            <a:rPr lang="ru-RU" dirty="0" err="1" smtClean="0"/>
            <a:t>ва</a:t>
          </a:r>
          <a:r>
            <a:rPr lang="ru-RU" dirty="0" smtClean="0"/>
            <a:t> </a:t>
          </a:r>
          <a:r>
            <a:rPr lang="ru-RU" dirty="0" err="1" smtClean="0"/>
            <a:t>томонларига</a:t>
          </a:r>
          <a:r>
            <a:rPr lang="ru-RU" dirty="0" smtClean="0"/>
            <a:t> </a:t>
          </a:r>
          <a:r>
            <a:rPr lang="ru-RU" dirty="0" err="1" smtClean="0"/>
            <a:t>тарқалиб</a:t>
          </a:r>
          <a:r>
            <a:rPr lang="ru-RU" dirty="0" smtClean="0"/>
            <a:t> </a:t>
          </a:r>
          <a:r>
            <a:rPr lang="ru-RU" dirty="0" err="1" smtClean="0"/>
            <a:t>ўсади</a:t>
          </a:r>
          <a:endParaRPr lang="ru-RU" dirty="0"/>
        </a:p>
      </dgm:t>
    </dgm:pt>
    <dgm:pt modelId="{0A2D2B7C-9A51-4A04-B5CA-2FFFBB60EEDB}" type="parTrans" cxnId="{A72FFD23-990F-4DDD-9800-9518D6D7CECA}">
      <dgm:prSet/>
      <dgm:spPr/>
      <dgm:t>
        <a:bodyPr/>
        <a:lstStyle/>
        <a:p>
          <a:endParaRPr lang="ru-RU"/>
        </a:p>
      </dgm:t>
    </dgm:pt>
    <dgm:pt modelId="{F408E0CB-21CC-4F52-93C9-192FA6D5185C}" type="sibTrans" cxnId="{A72FFD23-990F-4DDD-9800-9518D6D7CECA}">
      <dgm:prSet/>
      <dgm:spPr/>
      <dgm:t>
        <a:bodyPr/>
        <a:lstStyle/>
        <a:p>
          <a:endParaRPr lang="ru-RU"/>
        </a:p>
      </dgm:t>
    </dgm:pt>
    <dgm:pt modelId="{4FADC004-826A-4AA1-9521-183A2524F387}" type="pres">
      <dgm:prSet presAssocID="{4C6E6234-FA2A-484B-885F-3F9AF47ADA32}" presName="Name0" presStyleCnt="0">
        <dgm:presLayoutVars>
          <dgm:dir/>
          <dgm:animLvl val="lvl"/>
          <dgm:resizeHandles val="exact"/>
        </dgm:presLayoutVars>
      </dgm:prSet>
      <dgm:spPr/>
      <dgm:t>
        <a:bodyPr/>
        <a:lstStyle/>
        <a:p>
          <a:endParaRPr lang="ru-RU"/>
        </a:p>
      </dgm:t>
    </dgm:pt>
    <dgm:pt modelId="{9DC101CD-37DB-40A0-A8A9-3FB362A9EB19}" type="pres">
      <dgm:prSet presAssocID="{E4134B1F-BD0E-49DD-8668-A93923418DB1}" presName="linNode" presStyleCnt="0"/>
      <dgm:spPr/>
    </dgm:pt>
    <dgm:pt modelId="{3797276D-A9F0-4114-8084-7EAF01A3AA84}" type="pres">
      <dgm:prSet presAssocID="{E4134B1F-BD0E-49DD-8668-A93923418DB1}" presName="parentText" presStyleLbl="node1" presStyleIdx="0" presStyleCnt="3">
        <dgm:presLayoutVars>
          <dgm:chMax val="1"/>
          <dgm:bulletEnabled val="1"/>
        </dgm:presLayoutVars>
      </dgm:prSet>
      <dgm:spPr/>
      <dgm:t>
        <a:bodyPr/>
        <a:lstStyle/>
        <a:p>
          <a:endParaRPr lang="ru-RU"/>
        </a:p>
      </dgm:t>
    </dgm:pt>
    <dgm:pt modelId="{928EF665-05EA-4A44-8F6A-708888F4234B}" type="pres">
      <dgm:prSet presAssocID="{E4134B1F-BD0E-49DD-8668-A93923418DB1}" presName="descendantText" presStyleLbl="alignAccFollowNode1" presStyleIdx="0" presStyleCnt="3">
        <dgm:presLayoutVars>
          <dgm:bulletEnabled val="1"/>
        </dgm:presLayoutVars>
      </dgm:prSet>
      <dgm:spPr/>
      <dgm:t>
        <a:bodyPr/>
        <a:lstStyle/>
        <a:p>
          <a:endParaRPr lang="ru-RU"/>
        </a:p>
      </dgm:t>
    </dgm:pt>
    <dgm:pt modelId="{0B7E8463-822C-4486-861F-048948546400}" type="pres">
      <dgm:prSet presAssocID="{5D6E2DCF-F080-460A-9E4B-FF7384C09713}" presName="sp" presStyleCnt="0"/>
      <dgm:spPr/>
    </dgm:pt>
    <dgm:pt modelId="{39A3CD29-B78C-44B9-88A0-D6FEFBF87012}" type="pres">
      <dgm:prSet presAssocID="{6274F160-3B30-40CB-B7D2-1D04BE26A445}" presName="linNode" presStyleCnt="0"/>
      <dgm:spPr/>
    </dgm:pt>
    <dgm:pt modelId="{F1AEFFBE-5651-4353-BC65-8ABAE59634C5}" type="pres">
      <dgm:prSet presAssocID="{6274F160-3B30-40CB-B7D2-1D04BE26A445}" presName="parentText" presStyleLbl="node1" presStyleIdx="1" presStyleCnt="3">
        <dgm:presLayoutVars>
          <dgm:chMax val="1"/>
          <dgm:bulletEnabled val="1"/>
        </dgm:presLayoutVars>
      </dgm:prSet>
      <dgm:spPr/>
      <dgm:t>
        <a:bodyPr/>
        <a:lstStyle/>
        <a:p>
          <a:endParaRPr lang="ru-RU"/>
        </a:p>
      </dgm:t>
    </dgm:pt>
    <dgm:pt modelId="{3F8A1CBD-1332-4426-833C-FFA7992E3384}" type="pres">
      <dgm:prSet presAssocID="{6274F160-3B30-40CB-B7D2-1D04BE26A445}" presName="descendantText" presStyleLbl="alignAccFollowNode1" presStyleIdx="1" presStyleCnt="3">
        <dgm:presLayoutVars>
          <dgm:bulletEnabled val="1"/>
        </dgm:presLayoutVars>
      </dgm:prSet>
      <dgm:spPr/>
      <dgm:t>
        <a:bodyPr/>
        <a:lstStyle/>
        <a:p>
          <a:endParaRPr lang="ru-RU"/>
        </a:p>
      </dgm:t>
    </dgm:pt>
    <dgm:pt modelId="{DDAE512B-F819-40E2-9389-793209667381}" type="pres">
      <dgm:prSet presAssocID="{5FE0FF27-F900-440D-B2DE-99BD78B1DD26}" presName="sp" presStyleCnt="0"/>
      <dgm:spPr/>
    </dgm:pt>
    <dgm:pt modelId="{D6E4A616-7A43-4CE4-9CE6-851BFEF6D200}" type="pres">
      <dgm:prSet presAssocID="{DF9B3ED7-2C89-4AFB-AD54-438D85032233}" presName="linNode" presStyleCnt="0"/>
      <dgm:spPr/>
    </dgm:pt>
    <dgm:pt modelId="{4041AA80-06A0-4C46-A457-5995A066AAEE}" type="pres">
      <dgm:prSet presAssocID="{DF9B3ED7-2C89-4AFB-AD54-438D85032233}" presName="parentText" presStyleLbl="node1" presStyleIdx="2" presStyleCnt="3">
        <dgm:presLayoutVars>
          <dgm:chMax val="1"/>
          <dgm:bulletEnabled val="1"/>
        </dgm:presLayoutVars>
      </dgm:prSet>
      <dgm:spPr/>
      <dgm:t>
        <a:bodyPr/>
        <a:lstStyle/>
        <a:p>
          <a:endParaRPr lang="ru-RU"/>
        </a:p>
      </dgm:t>
    </dgm:pt>
    <dgm:pt modelId="{252E91CA-B8E6-4361-A0FE-2340A46C7D95}" type="pres">
      <dgm:prSet presAssocID="{DF9B3ED7-2C89-4AFB-AD54-438D85032233}" presName="descendantText" presStyleLbl="alignAccFollowNode1" presStyleIdx="2" presStyleCnt="3">
        <dgm:presLayoutVars>
          <dgm:bulletEnabled val="1"/>
        </dgm:presLayoutVars>
      </dgm:prSet>
      <dgm:spPr/>
      <dgm:t>
        <a:bodyPr/>
        <a:lstStyle/>
        <a:p>
          <a:endParaRPr lang="ru-RU"/>
        </a:p>
      </dgm:t>
    </dgm:pt>
  </dgm:ptLst>
  <dgm:cxnLst>
    <dgm:cxn modelId="{B30BFB29-8526-4EA8-BD5F-0A34FB0E92EA}" type="presOf" srcId="{6274F160-3B30-40CB-B7D2-1D04BE26A445}" destId="{F1AEFFBE-5651-4353-BC65-8ABAE59634C5}" srcOrd="0" destOrd="0" presId="urn:microsoft.com/office/officeart/2005/8/layout/vList5"/>
    <dgm:cxn modelId="{C5560A5D-620D-4F67-AD0B-70300EC461E9}" srcId="{6274F160-3B30-40CB-B7D2-1D04BE26A445}" destId="{A71C3466-3545-4BE9-ADAD-773AA9E563DC}" srcOrd="1" destOrd="0" parTransId="{799C3395-B94A-49BC-953A-ABEA0B09A56F}" sibTransId="{0A5C6FA0-DC99-4EF0-8E07-101B8D3CEDC3}"/>
    <dgm:cxn modelId="{749A4D26-3155-4CEB-81F7-315B50E5C505}" type="presOf" srcId="{DF9B3ED7-2C89-4AFB-AD54-438D85032233}" destId="{4041AA80-06A0-4C46-A457-5995A066AAEE}" srcOrd="0" destOrd="0" presId="urn:microsoft.com/office/officeart/2005/8/layout/vList5"/>
    <dgm:cxn modelId="{C4C7FEFF-19F5-482B-9634-3FB967E3A16C}" type="presOf" srcId="{A71C3466-3545-4BE9-ADAD-773AA9E563DC}" destId="{3F8A1CBD-1332-4426-833C-FFA7992E3384}" srcOrd="0" destOrd="1" presId="urn:microsoft.com/office/officeart/2005/8/layout/vList5"/>
    <dgm:cxn modelId="{7542D9D4-10D2-464B-AAD3-68CDB66FEE47}" srcId="{4C6E6234-FA2A-484B-885F-3F9AF47ADA32}" destId="{E4134B1F-BD0E-49DD-8668-A93923418DB1}" srcOrd="0" destOrd="0" parTransId="{FEDF8801-D855-4FC2-A7E4-CB0BAF058D53}" sibTransId="{5D6E2DCF-F080-460A-9E4B-FF7384C09713}"/>
    <dgm:cxn modelId="{E634369F-54C9-4DBB-9F43-D36638769C5B}" type="presOf" srcId="{D4E09322-CB53-438A-A3EE-2BE6F88E68E1}" destId="{928EF665-05EA-4A44-8F6A-708888F4234B}" srcOrd="0" destOrd="0" presId="urn:microsoft.com/office/officeart/2005/8/layout/vList5"/>
    <dgm:cxn modelId="{F5E0616C-4756-4E45-9167-B237831A7D3C}" srcId="{DF9B3ED7-2C89-4AFB-AD54-438D85032233}" destId="{6BCFA7F5-31B2-4CB9-A71A-C4B5D5C46689}" srcOrd="0" destOrd="0" parTransId="{E7C5F154-6717-463F-8722-A39736CF75D9}" sibTransId="{687F2CFD-F68F-4B62-8566-6A6881745533}"/>
    <dgm:cxn modelId="{A7595F6A-C760-424C-90FA-94B0A331E28C}" srcId="{4C6E6234-FA2A-484B-885F-3F9AF47ADA32}" destId="{DF9B3ED7-2C89-4AFB-AD54-438D85032233}" srcOrd="2" destOrd="0" parTransId="{5F4456C9-4BD3-4437-B291-D98A58EFE626}" sibTransId="{63CBE622-E89D-40E5-BBBE-DD721293E182}"/>
    <dgm:cxn modelId="{04285435-4A3B-4899-A3EC-7C00DECEBCBE}" srcId="{6274F160-3B30-40CB-B7D2-1D04BE26A445}" destId="{837B2301-AEAF-45FA-8EFF-5DFC881E61D6}" srcOrd="0" destOrd="0" parTransId="{775C754B-597C-45B5-A5E6-CB64FE1BF966}" sibTransId="{4CB8C8EC-4B94-4F7F-BCBC-5297C1FCF733}"/>
    <dgm:cxn modelId="{A72FFD23-990F-4DDD-9800-9518D6D7CECA}" srcId="{DF9B3ED7-2C89-4AFB-AD54-438D85032233}" destId="{6BDDF087-9277-4CD7-B31E-41343CE0D605}" srcOrd="1" destOrd="0" parTransId="{0A2D2B7C-9A51-4A04-B5CA-2FFFBB60EEDB}" sibTransId="{F408E0CB-21CC-4F52-93C9-192FA6D5185C}"/>
    <dgm:cxn modelId="{079484AD-055E-49D1-BFA5-AE5898CBAF77}" srcId="{4C6E6234-FA2A-484B-885F-3F9AF47ADA32}" destId="{6274F160-3B30-40CB-B7D2-1D04BE26A445}" srcOrd="1" destOrd="0" parTransId="{F2F37E43-4A2E-4853-81A8-1143FFD2339A}" sibTransId="{5FE0FF27-F900-440D-B2DE-99BD78B1DD26}"/>
    <dgm:cxn modelId="{516CEE19-A767-485B-86EB-45821C8B642F}" srcId="{E4134B1F-BD0E-49DD-8668-A93923418DB1}" destId="{D4E09322-CB53-438A-A3EE-2BE6F88E68E1}" srcOrd="0" destOrd="0" parTransId="{289C6FAA-E5C8-4C07-A307-94BDF087A6EC}" sibTransId="{E99FE994-B799-411F-BA87-80ED7B56D15D}"/>
    <dgm:cxn modelId="{E6D28B0A-88B4-419B-BAF3-7784FDD259A0}" type="presOf" srcId="{6BDDF087-9277-4CD7-B31E-41343CE0D605}" destId="{252E91CA-B8E6-4361-A0FE-2340A46C7D95}" srcOrd="0" destOrd="1" presId="urn:microsoft.com/office/officeart/2005/8/layout/vList5"/>
    <dgm:cxn modelId="{65318C8C-1EF1-443B-BF61-ECEE620AC9B8}" type="presOf" srcId="{E4134B1F-BD0E-49DD-8668-A93923418DB1}" destId="{3797276D-A9F0-4114-8084-7EAF01A3AA84}" srcOrd="0" destOrd="0" presId="urn:microsoft.com/office/officeart/2005/8/layout/vList5"/>
    <dgm:cxn modelId="{EF68AAE1-6B61-4225-9DC1-7BD507335325}" type="presOf" srcId="{4C6E6234-FA2A-484B-885F-3F9AF47ADA32}" destId="{4FADC004-826A-4AA1-9521-183A2524F387}" srcOrd="0" destOrd="0" presId="urn:microsoft.com/office/officeart/2005/8/layout/vList5"/>
    <dgm:cxn modelId="{4AB8DBEC-0D14-48B5-8C88-EFFAE3E7073A}" type="presOf" srcId="{6BCFA7F5-31B2-4CB9-A71A-C4B5D5C46689}" destId="{252E91CA-B8E6-4361-A0FE-2340A46C7D95}" srcOrd="0" destOrd="0" presId="urn:microsoft.com/office/officeart/2005/8/layout/vList5"/>
    <dgm:cxn modelId="{8FEFB03C-2171-4EFC-954B-14DAC4DFBDD3}" type="presOf" srcId="{837B2301-AEAF-45FA-8EFF-5DFC881E61D6}" destId="{3F8A1CBD-1332-4426-833C-FFA7992E3384}" srcOrd="0" destOrd="0" presId="urn:microsoft.com/office/officeart/2005/8/layout/vList5"/>
    <dgm:cxn modelId="{E0ABFD69-C2C3-4151-BD1F-9D7317C76B93}" type="presOf" srcId="{9439DE1A-D1CB-4181-BF9F-71C7BE9F5D21}" destId="{928EF665-05EA-4A44-8F6A-708888F4234B}" srcOrd="0" destOrd="1" presId="urn:microsoft.com/office/officeart/2005/8/layout/vList5"/>
    <dgm:cxn modelId="{E83B4CB4-D1CB-4563-80F8-497D3DF165AF}" srcId="{E4134B1F-BD0E-49DD-8668-A93923418DB1}" destId="{9439DE1A-D1CB-4181-BF9F-71C7BE9F5D21}" srcOrd="1" destOrd="0" parTransId="{1623B73E-601A-498B-89DC-2C97B4152733}" sibTransId="{F7FE8F1E-A1FE-42E8-B680-725665EFFC0B}"/>
    <dgm:cxn modelId="{5546BCCB-FAC3-4F2C-95C4-A096274ECFAC}" type="presParOf" srcId="{4FADC004-826A-4AA1-9521-183A2524F387}" destId="{9DC101CD-37DB-40A0-A8A9-3FB362A9EB19}" srcOrd="0" destOrd="0" presId="urn:microsoft.com/office/officeart/2005/8/layout/vList5"/>
    <dgm:cxn modelId="{85BE5B85-8FDB-4F81-A55A-286F1613118D}" type="presParOf" srcId="{9DC101CD-37DB-40A0-A8A9-3FB362A9EB19}" destId="{3797276D-A9F0-4114-8084-7EAF01A3AA84}" srcOrd="0" destOrd="0" presId="urn:microsoft.com/office/officeart/2005/8/layout/vList5"/>
    <dgm:cxn modelId="{E71F8970-A5A6-4E92-9136-269FB96D1ABD}" type="presParOf" srcId="{9DC101CD-37DB-40A0-A8A9-3FB362A9EB19}" destId="{928EF665-05EA-4A44-8F6A-708888F4234B}" srcOrd="1" destOrd="0" presId="urn:microsoft.com/office/officeart/2005/8/layout/vList5"/>
    <dgm:cxn modelId="{9D2C216F-A312-4D1C-A1CB-876148D8112F}" type="presParOf" srcId="{4FADC004-826A-4AA1-9521-183A2524F387}" destId="{0B7E8463-822C-4486-861F-048948546400}" srcOrd="1" destOrd="0" presId="urn:microsoft.com/office/officeart/2005/8/layout/vList5"/>
    <dgm:cxn modelId="{0E92ED65-D990-4B4C-9E2F-7E9A73F7A975}" type="presParOf" srcId="{4FADC004-826A-4AA1-9521-183A2524F387}" destId="{39A3CD29-B78C-44B9-88A0-D6FEFBF87012}" srcOrd="2" destOrd="0" presId="urn:microsoft.com/office/officeart/2005/8/layout/vList5"/>
    <dgm:cxn modelId="{CAEAC320-43FC-4C4C-B9DC-6A39FBC66C2A}" type="presParOf" srcId="{39A3CD29-B78C-44B9-88A0-D6FEFBF87012}" destId="{F1AEFFBE-5651-4353-BC65-8ABAE59634C5}" srcOrd="0" destOrd="0" presId="urn:microsoft.com/office/officeart/2005/8/layout/vList5"/>
    <dgm:cxn modelId="{562D8AFC-513D-4FDF-95E5-65870BB126C7}" type="presParOf" srcId="{39A3CD29-B78C-44B9-88A0-D6FEFBF87012}" destId="{3F8A1CBD-1332-4426-833C-FFA7992E3384}" srcOrd="1" destOrd="0" presId="urn:microsoft.com/office/officeart/2005/8/layout/vList5"/>
    <dgm:cxn modelId="{5C2972DC-9A46-47E7-A9E1-8F7F0DC7E9E7}" type="presParOf" srcId="{4FADC004-826A-4AA1-9521-183A2524F387}" destId="{DDAE512B-F819-40E2-9389-793209667381}" srcOrd="3" destOrd="0" presId="urn:microsoft.com/office/officeart/2005/8/layout/vList5"/>
    <dgm:cxn modelId="{644D6320-2241-469B-8B81-D1C5683F783A}" type="presParOf" srcId="{4FADC004-826A-4AA1-9521-183A2524F387}" destId="{D6E4A616-7A43-4CE4-9CE6-851BFEF6D200}" srcOrd="4" destOrd="0" presId="urn:microsoft.com/office/officeart/2005/8/layout/vList5"/>
    <dgm:cxn modelId="{34B641EE-7A45-41FA-8204-D49D51A09105}" type="presParOf" srcId="{D6E4A616-7A43-4CE4-9CE6-851BFEF6D200}" destId="{4041AA80-06A0-4C46-A457-5995A066AAEE}" srcOrd="0" destOrd="0" presId="urn:microsoft.com/office/officeart/2005/8/layout/vList5"/>
    <dgm:cxn modelId="{B44772D9-792B-46A3-944F-1094B6CA1052}" type="presParOf" srcId="{D6E4A616-7A43-4CE4-9CE6-851BFEF6D200}" destId="{252E91CA-B8E6-4361-A0FE-2340A46C7D9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D1D861-5E45-4073-BEF6-29E53832496E}">
      <dsp:nvSpPr>
        <dsp:cNvPr id="0" name=""/>
        <dsp:cNvSpPr/>
      </dsp:nvSpPr>
      <dsp:spPr>
        <a:xfrm rot="5400000">
          <a:off x="5391166" y="-2387143"/>
          <a:ext cx="381786" cy="5253703"/>
        </a:xfrm>
        <a:prstGeom prst="round2Same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ru-RU" sz="1900" kern="1200" dirty="0" err="1" smtClean="0"/>
            <a:t>аъло</a:t>
          </a:r>
          <a:r>
            <a:rPr lang="ru-RU" sz="1900" kern="1200" dirty="0" smtClean="0"/>
            <a:t> </a:t>
          </a:r>
          <a:r>
            <a:rPr lang="ru-RU" sz="1900" kern="1200" dirty="0" err="1" smtClean="0"/>
            <a:t>даражада</a:t>
          </a:r>
          <a:r>
            <a:rPr lang="ru-RU" sz="1900" kern="1200" dirty="0" smtClean="0"/>
            <a:t> </a:t>
          </a:r>
          <a:r>
            <a:rPr lang="ru-RU" sz="1900" kern="1200" dirty="0" err="1" smtClean="0"/>
            <a:t>ейилади</a:t>
          </a:r>
          <a:endParaRPr lang="ru-RU" sz="1900" kern="1200" dirty="0"/>
        </a:p>
      </dsp:txBody>
      <dsp:txXfrm rot="-5400000">
        <a:off x="2955208" y="67452"/>
        <a:ext cx="5235066" cy="344512"/>
      </dsp:txXfrm>
    </dsp:sp>
    <dsp:sp modelId="{954A29C5-161F-426A-9D22-A99EF94A6130}">
      <dsp:nvSpPr>
        <dsp:cNvPr id="0" name=""/>
        <dsp:cNvSpPr/>
      </dsp:nvSpPr>
      <dsp:spPr>
        <a:xfrm>
          <a:off x="0" y="370"/>
          <a:ext cx="2955208" cy="477233"/>
        </a:xfrm>
        <a:prstGeom prst="roundRect">
          <a:avLst/>
        </a:prstGeom>
        <a:solidFill>
          <a:srgbClr val="FF33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uz-Cyrl-UZ" sz="2500" kern="1200" dirty="0" smtClean="0"/>
            <a:t>5</a:t>
          </a:r>
          <a:endParaRPr lang="ru-RU" sz="2500" kern="1200" dirty="0"/>
        </a:p>
      </dsp:txBody>
      <dsp:txXfrm>
        <a:off x="23297" y="23667"/>
        <a:ext cx="2908614" cy="430639"/>
      </dsp:txXfrm>
    </dsp:sp>
    <dsp:sp modelId="{49EA5C11-6B22-49C9-A299-66F96A21D68A}">
      <dsp:nvSpPr>
        <dsp:cNvPr id="0" name=""/>
        <dsp:cNvSpPr/>
      </dsp:nvSpPr>
      <dsp:spPr>
        <a:xfrm rot="5400000">
          <a:off x="5391166" y="-1886048"/>
          <a:ext cx="381786" cy="5253703"/>
        </a:xfrm>
        <a:prstGeom prst="round2SameRect">
          <a:avLst/>
        </a:prstGeom>
        <a:solidFill>
          <a:schemeClr val="accent3">
            <a:tint val="40000"/>
            <a:alpha val="90000"/>
            <a:hueOff val="0"/>
            <a:satOff val="0"/>
            <a:lumOff val="0"/>
            <a:alphaOff val="0"/>
          </a:schemeClr>
        </a:solidFill>
        <a:ln w="19050"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ru-RU" sz="1900" kern="1200" dirty="0" err="1" smtClean="0"/>
            <a:t>яхши</a:t>
          </a:r>
          <a:r>
            <a:rPr lang="ru-RU" sz="1900" kern="1200" dirty="0" smtClean="0"/>
            <a:t> </a:t>
          </a:r>
          <a:r>
            <a:rPr lang="ru-RU" sz="1900" kern="1200" dirty="0" err="1" smtClean="0"/>
            <a:t>ейилади</a:t>
          </a:r>
          <a:endParaRPr lang="ru-RU" sz="1900" kern="1200" dirty="0"/>
        </a:p>
      </dsp:txBody>
      <dsp:txXfrm rot="-5400000">
        <a:off x="2955208" y="568547"/>
        <a:ext cx="5235066" cy="344512"/>
      </dsp:txXfrm>
    </dsp:sp>
    <dsp:sp modelId="{7A6AC77E-5319-4374-9F10-8FCF767C58F4}">
      <dsp:nvSpPr>
        <dsp:cNvPr id="0" name=""/>
        <dsp:cNvSpPr/>
      </dsp:nvSpPr>
      <dsp:spPr>
        <a:xfrm>
          <a:off x="0" y="502186"/>
          <a:ext cx="2955208" cy="477233"/>
        </a:xfrm>
        <a:prstGeom prst="roundRect">
          <a:avLst/>
        </a:prstGeom>
        <a:solidFill>
          <a:srgbClr val="00B05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uz-Cyrl-UZ" sz="2500" kern="1200" dirty="0" smtClean="0"/>
            <a:t>4</a:t>
          </a:r>
          <a:endParaRPr lang="ru-RU" sz="2500" kern="1200" dirty="0"/>
        </a:p>
      </dsp:txBody>
      <dsp:txXfrm>
        <a:off x="23297" y="525483"/>
        <a:ext cx="2908614" cy="430639"/>
      </dsp:txXfrm>
    </dsp:sp>
    <dsp:sp modelId="{6E383CD3-666C-4201-A2DB-402E9D3A4AD6}">
      <dsp:nvSpPr>
        <dsp:cNvPr id="0" name=""/>
        <dsp:cNvSpPr/>
      </dsp:nvSpPr>
      <dsp:spPr>
        <a:xfrm rot="5400000">
          <a:off x="5391166" y="-1384952"/>
          <a:ext cx="381786" cy="5253703"/>
        </a:xfrm>
        <a:prstGeom prst="round2SameRect">
          <a:avLst/>
        </a:prstGeom>
        <a:solidFill>
          <a:schemeClr val="accent4">
            <a:tint val="40000"/>
            <a:alpha val="90000"/>
            <a:hueOff val="0"/>
            <a:satOff val="0"/>
            <a:lumOff val="0"/>
            <a:alphaOff val="0"/>
          </a:schemeClr>
        </a:solidFill>
        <a:ln w="19050" cap="rnd"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ru-RU" sz="1900" kern="1200" dirty="0" err="1" smtClean="0"/>
            <a:t>қониқарли</a:t>
          </a:r>
          <a:r>
            <a:rPr lang="ru-RU" sz="1900" kern="1200" dirty="0" smtClean="0"/>
            <a:t> </a:t>
          </a:r>
          <a:r>
            <a:rPr lang="ru-RU" sz="1900" kern="1200" dirty="0" err="1" smtClean="0"/>
            <a:t>ейилади</a:t>
          </a:r>
          <a:endParaRPr lang="ru-RU" sz="1900" kern="1200" dirty="0"/>
        </a:p>
      </dsp:txBody>
      <dsp:txXfrm rot="-5400000">
        <a:off x="2955208" y="1069643"/>
        <a:ext cx="5235066" cy="344512"/>
      </dsp:txXfrm>
    </dsp:sp>
    <dsp:sp modelId="{9A78FE1B-E59F-458D-8FB8-6A81946AD21F}">
      <dsp:nvSpPr>
        <dsp:cNvPr id="0" name=""/>
        <dsp:cNvSpPr/>
      </dsp:nvSpPr>
      <dsp:spPr>
        <a:xfrm>
          <a:off x="0" y="1003282"/>
          <a:ext cx="2955208" cy="477233"/>
        </a:xfrm>
        <a:prstGeom prst="roundRect">
          <a:avLst/>
        </a:prstGeom>
        <a:solidFill>
          <a:srgbClr val="FFFF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uz-Cyrl-UZ" sz="2500" kern="1200" dirty="0" smtClean="0">
              <a:solidFill>
                <a:srgbClr val="0B01D1"/>
              </a:solidFill>
            </a:rPr>
            <a:t>3</a:t>
          </a:r>
          <a:endParaRPr lang="ru-RU" sz="2500" kern="1200" dirty="0">
            <a:solidFill>
              <a:srgbClr val="0B01D1"/>
            </a:solidFill>
          </a:endParaRPr>
        </a:p>
      </dsp:txBody>
      <dsp:txXfrm>
        <a:off x="23297" y="1026579"/>
        <a:ext cx="2908614" cy="430639"/>
      </dsp:txXfrm>
    </dsp:sp>
    <dsp:sp modelId="{158C8265-02CE-4AF0-8BB4-5350291BD80A}">
      <dsp:nvSpPr>
        <dsp:cNvPr id="0" name=""/>
        <dsp:cNvSpPr/>
      </dsp:nvSpPr>
      <dsp:spPr>
        <a:xfrm rot="5400000">
          <a:off x="5391166" y="-883857"/>
          <a:ext cx="381786" cy="5253703"/>
        </a:xfrm>
        <a:prstGeom prst="round2SameRect">
          <a:avLst/>
        </a:prstGeom>
        <a:solidFill>
          <a:schemeClr val="accent5">
            <a:tint val="40000"/>
            <a:alpha val="90000"/>
            <a:hueOff val="0"/>
            <a:satOff val="0"/>
            <a:lumOff val="0"/>
            <a:alphaOff val="0"/>
          </a:schemeClr>
        </a:solidFill>
        <a:ln w="19050" cap="rnd"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ru-RU" sz="1900" kern="1200" dirty="0" err="1" smtClean="0"/>
            <a:t>қониқарлидан</a:t>
          </a:r>
          <a:r>
            <a:rPr lang="ru-RU" sz="1900" kern="1200" dirty="0" smtClean="0"/>
            <a:t> </a:t>
          </a:r>
          <a:r>
            <a:rPr lang="ru-RU" sz="1900" kern="1200" dirty="0" err="1" smtClean="0"/>
            <a:t>пастроқ</a:t>
          </a:r>
          <a:r>
            <a:rPr lang="ru-RU" sz="1900" kern="1200" dirty="0" smtClean="0"/>
            <a:t> </a:t>
          </a:r>
          <a:r>
            <a:rPr lang="ru-RU" sz="1900" kern="1200" dirty="0" err="1" smtClean="0"/>
            <a:t>ейилади</a:t>
          </a:r>
          <a:endParaRPr lang="ru-RU" sz="1900" kern="1200" dirty="0"/>
        </a:p>
      </dsp:txBody>
      <dsp:txXfrm rot="-5400000">
        <a:off x="2955208" y="1570738"/>
        <a:ext cx="5235066" cy="344512"/>
      </dsp:txXfrm>
    </dsp:sp>
    <dsp:sp modelId="{249FC439-3029-40A3-8AD6-42D6D47DE951}">
      <dsp:nvSpPr>
        <dsp:cNvPr id="0" name=""/>
        <dsp:cNvSpPr/>
      </dsp:nvSpPr>
      <dsp:spPr>
        <a:xfrm>
          <a:off x="0" y="1504377"/>
          <a:ext cx="2955208" cy="477233"/>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uz-Cyrl-UZ" sz="2500" kern="1200" dirty="0" smtClean="0"/>
            <a:t>2</a:t>
          </a:r>
          <a:endParaRPr lang="ru-RU" sz="2500" kern="1200" dirty="0"/>
        </a:p>
      </dsp:txBody>
      <dsp:txXfrm>
        <a:off x="23297" y="1527674"/>
        <a:ext cx="2908614" cy="430639"/>
      </dsp:txXfrm>
    </dsp:sp>
    <dsp:sp modelId="{723310C7-75DA-4D84-BD1E-2825016F4AC0}">
      <dsp:nvSpPr>
        <dsp:cNvPr id="0" name=""/>
        <dsp:cNvSpPr/>
      </dsp:nvSpPr>
      <dsp:spPr>
        <a:xfrm rot="5400000">
          <a:off x="5391166" y="-382762"/>
          <a:ext cx="381786" cy="5253703"/>
        </a:xfrm>
        <a:prstGeom prst="round2SameRect">
          <a:avLst/>
        </a:prstGeom>
        <a:solidFill>
          <a:schemeClr val="accent6">
            <a:tint val="40000"/>
            <a:alpha val="90000"/>
            <a:hueOff val="0"/>
            <a:satOff val="0"/>
            <a:lumOff val="0"/>
            <a:alphaOff val="0"/>
          </a:schemeClr>
        </a:solidFill>
        <a:ln w="19050" cap="rnd" cmpd="sng" algn="ctr">
          <a:solidFill>
            <a:schemeClr val="accent6">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ru-RU" sz="1900" kern="1200" dirty="0" err="1" smtClean="0"/>
            <a:t>ёмон</a:t>
          </a:r>
          <a:endParaRPr lang="ru-RU" sz="1900" kern="1200" dirty="0"/>
        </a:p>
      </dsp:txBody>
      <dsp:txXfrm rot="-5400000">
        <a:off x="2955208" y="2071833"/>
        <a:ext cx="5235066" cy="344512"/>
      </dsp:txXfrm>
    </dsp:sp>
    <dsp:sp modelId="{46C4CDE2-10E2-4313-9170-BE5DE3353154}">
      <dsp:nvSpPr>
        <dsp:cNvPr id="0" name=""/>
        <dsp:cNvSpPr/>
      </dsp:nvSpPr>
      <dsp:spPr>
        <a:xfrm>
          <a:off x="0" y="2005472"/>
          <a:ext cx="2955208" cy="477233"/>
        </a:xfrm>
        <a:prstGeom prst="round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uz-Cyrl-UZ" sz="2500" kern="1200" dirty="0" smtClean="0"/>
            <a:t>1</a:t>
          </a:r>
          <a:endParaRPr lang="ru-RU" sz="2500" kern="1200" dirty="0"/>
        </a:p>
      </dsp:txBody>
      <dsp:txXfrm>
        <a:off x="23297" y="2028769"/>
        <a:ext cx="2908614" cy="4306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8EF665-05EA-4A44-8F6A-708888F4234B}">
      <dsp:nvSpPr>
        <dsp:cNvPr id="0" name=""/>
        <dsp:cNvSpPr/>
      </dsp:nvSpPr>
      <dsp:spPr>
        <a:xfrm rot="5400000">
          <a:off x="5526434" y="-2116357"/>
          <a:ext cx="1236765" cy="5783357"/>
        </a:xfrm>
        <a:prstGeom prst="round2Same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ru-RU" sz="1400" kern="1200" dirty="0" err="1" smtClean="0"/>
            <a:t>уларга</a:t>
          </a:r>
          <a:r>
            <a:rPr lang="ru-RU" sz="1400" kern="1200" dirty="0" smtClean="0"/>
            <a:t> </a:t>
          </a:r>
          <a:r>
            <a:rPr lang="ru-RU" sz="1400" kern="1200" dirty="0" err="1" smtClean="0"/>
            <a:t>ўсимликдаги</a:t>
          </a:r>
          <a:r>
            <a:rPr lang="ru-RU" sz="1400" kern="1200" dirty="0" smtClean="0"/>
            <a:t> </a:t>
          </a:r>
          <a:r>
            <a:rPr lang="ru-RU" sz="1400" kern="1200" dirty="0" err="1" smtClean="0"/>
            <a:t>ҳар</a:t>
          </a:r>
          <a:r>
            <a:rPr lang="ru-RU" sz="1400" kern="1200" dirty="0" smtClean="0"/>
            <a:t> хил </a:t>
          </a:r>
          <a:r>
            <a:rPr lang="ru-RU" sz="1400" kern="1200" dirty="0" err="1" smtClean="0"/>
            <a:t>тикан</a:t>
          </a:r>
          <a:r>
            <a:rPr lang="ru-RU" sz="1400" kern="1200" dirty="0" smtClean="0"/>
            <a:t> </a:t>
          </a:r>
          <a:r>
            <a:rPr lang="ru-RU" sz="1400" kern="1200" dirty="0" err="1" smtClean="0"/>
            <a:t>ва</a:t>
          </a:r>
          <a:r>
            <a:rPr lang="ru-RU" sz="1400" kern="1200" dirty="0" smtClean="0"/>
            <a:t> </a:t>
          </a:r>
          <a:r>
            <a:rPr lang="ru-RU" sz="1400" kern="1200" dirty="0" err="1" smtClean="0"/>
            <a:t>ўткир</a:t>
          </a:r>
          <a:r>
            <a:rPr lang="ru-RU" sz="1400" kern="1200" dirty="0" smtClean="0"/>
            <a:t>, учли, </a:t>
          </a:r>
          <a:r>
            <a:rPr lang="ru-RU" sz="1400" kern="1200" dirty="0" err="1" smtClean="0"/>
            <a:t>ейилишни</a:t>
          </a:r>
          <a:r>
            <a:rPr lang="ru-RU" sz="1400" kern="1200" dirty="0" smtClean="0"/>
            <a:t> </a:t>
          </a:r>
          <a:r>
            <a:rPr lang="ru-RU" sz="1400" kern="1200" dirty="0" err="1" smtClean="0"/>
            <a:t>қийинлаштирувчи</a:t>
          </a:r>
          <a:r>
            <a:rPr lang="ru-RU" sz="1400" kern="1200" dirty="0" smtClean="0"/>
            <a:t> </a:t>
          </a:r>
          <a:r>
            <a:rPr lang="ru-RU" sz="1400" kern="1200" dirty="0" err="1" smtClean="0"/>
            <a:t>мосламалар</a:t>
          </a:r>
          <a:r>
            <a:rPr lang="ru-RU" sz="1400" kern="1200" dirty="0" smtClean="0"/>
            <a:t> </a:t>
          </a:r>
          <a:r>
            <a:rPr lang="ru-RU" sz="1400" kern="1200" dirty="0" err="1" smtClean="0"/>
            <a:t>мисол</a:t>
          </a:r>
          <a:r>
            <a:rPr lang="ru-RU" sz="1400" kern="1200" dirty="0" smtClean="0"/>
            <a:t> </a:t>
          </a:r>
          <a:r>
            <a:rPr lang="ru-RU" sz="1400" kern="1200" dirty="0" err="1" smtClean="0"/>
            <a:t>бўла</a:t>
          </a:r>
          <a:r>
            <a:rPr lang="ru-RU" sz="1400" kern="1200" dirty="0" smtClean="0"/>
            <a:t> </a:t>
          </a:r>
          <a:r>
            <a:rPr lang="ru-RU" sz="1400" kern="1200" dirty="0" err="1" smtClean="0"/>
            <a:t>олади</a:t>
          </a:r>
          <a:endParaRPr lang="ru-RU" sz="1400" kern="1200" dirty="0"/>
        </a:p>
        <a:p>
          <a:pPr marL="114300" lvl="1" indent="-114300" algn="l" defTabSz="622300">
            <a:lnSpc>
              <a:spcPct val="90000"/>
            </a:lnSpc>
            <a:spcBef>
              <a:spcPct val="0"/>
            </a:spcBef>
            <a:spcAft>
              <a:spcPct val="15000"/>
            </a:spcAft>
            <a:buChar char="••"/>
          </a:pPr>
          <a:r>
            <a:rPr lang="ru-RU" sz="1400" kern="1200" dirty="0" err="1" smtClean="0"/>
            <a:t>Чунончи</a:t>
          </a:r>
          <a:r>
            <a:rPr lang="ru-RU" sz="1400" kern="1200" dirty="0" smtClean="0"/>
            <a:t>, </a:t>
          </a:r>
          <a:r>
            <a:rPr lang="ru-RU" sz="1400" kern="1200" dirty="0" err="1" smtClean="0"/>
            <a:t>бирйиллик</a:t>
          </a:r>
          <a:r>
            <a:rPr lang="ru-RU" sz="1400" kern="1200" dirty="0" smtClean="0"/>
            <a:t> беда, </a:t>
          </a:r>
          <a:r>
            <a:rPr lang="ru-RU" sz="1400" kern="1200" dirty="0" err="1" smtClean="0"/>
            <a:t>астрагаллар</a:t>
          </a:r>
          <a:r>
            <a:rPr lang="ru-RU" sz="1400" kern="1200" dirty="0" smtClean="0"/>
            <a:t>, </a:t>
          </a:r>
          <a:r>
            <a:rPr lang="ru-RU" sz="1400" kern="1200" dirty="0" err="1" smtClean="0"/>
            <a:t>эспарцетлар</a:t>
          </a:r>
          <a:r>
            <a:rPr lang="ru-RU" sz="1400" kern="1200" dirty="0" smtClean="0"/>
            <a:t> </a:t>
          </a:r>
          <a:r>
            <a:rPr lang="ru-RU" sz="1400" kern="1200" dirty="0" err="1" smtClean="0"/>
            <a:t>гуллагунга</a:t>
          </a:r>
          <a:r>
            <a:rPr lang="ru-RU" sz="1400" kern="1200" dirty="0" smtClean="0"/>
            <a:t> </a:t>
          </a:r>
          <a:r>
            <a:rPr lang="ru-RU" sz="1400" kern="1200" dirty="0" err="1" smtClean="0"/>
            <a:t>қадар</a:t>
          </a:r>
          <a:r>
            <a:rPr lang="ru-RU" sz="1400" kern="1200" dirty="0" smtClean="0"/>
            <a:t> </a:t>
          </a:r>
          <a:r>
            <a:rPr lang="ru-RU" sz="1400" kern="1200" dirty="0" err="1" smtClean="0"/>
            <a:t>яхши</a:t>
          </a:r>
          <a:r>
            <a:rPr lang="ru-RU" sz="1400" kern="1200" dirty="0" smtClean="0"/>
            <a:t> </a:t>
          </a:r>
          <a:r>
            <a:rPr lang="ru-RU" sz="1400" kern="1200" dirty="0" err="1" smtClean="0"/>
            <a:t>ейилса</a:t>
          </a:r>
          <a:r>
            <a:rPr lang="ru-RU" sz="1400" kern="1200" dirty="0" smtClean="0"/>
            <a:t>, </a:t>
          </a:r>
          <a:r>
            <a:rPr lang="ru-RU" sz="1400" kern="1200" dirty="0" err="1" smtClean="0"/>
            <a:t>гуллагач</a:t>
          </a:r>
          <a:r>
            <a:rPr lang="ru-RU" sz="1400" kern="1200" dirty="0" smtClean="0"/>
            <a:t> </a:t>
          </a:r>
          <a:r>
            <a:rPr lang="ru-RU" sz="1400" kern="1200" dirty="0" err="1" smtClean="0"/>
            <a:t>ва</a:t>
          </a:r>
          <a:r>
            <a:rPr lang="ru-RU" sz="1400" kern="1200" dirty="0" smtClean="0"/>
            <a:t> </a:t>
          </a:r>
          <a:r>
            <a:rPr lang="ru-RU" sz="1400" kern="1200" dirty="0" err="1" smtClean="0"/>
            <a:t>уруғлагач</a:t>
          </a:r>
          <a:r>
            <a:rPr lang="ru-RU" sz="1400" kern="1200" dirty="0" smtClean="0"/>
            <a:t>, </a:t>
          </a:r>
          <a:r>
            <a:rPr lang="ru-RU" sz="1400" kern="1200" dirty="0" err="1" smtClean="0"/>
            <a:t>мевалари</a:t>
          </a:r>
          <a:r>
            <a:rPr lang="ru-RU" sz="1400" kern="1200" dirty="0" smtClean="0"/>
            <a:t> </a:t>
          </a:r>
          <a:r>
            <a:rPr lang="ru-RU" sz="1400" kern="1200" dirty="0" err="1" smtClean="0"/>
            <a:t>дағаллашиб</a:t>
          </a:r>
          <a:r>
            <a:rPr lang="ru-RU" sz="1400" kern="1200" dirty="0" smtClean="0"/>
            <a:t> </a:t>
          </a:r>
          <a:r>
            <a:rPr lang="ru-RU" sz="1400" kern="1200" dirty="0" err="1" smtClean="0"/>
            <a:t>қолганлиги</a:t>
          </a:r>
          <a:r>
            <a:rPr lang="ru-RU" sz="1400" kern="1200" dirty="0" smtClean="0"/>
            <a:t> </a:t>
          </a:r>
          <a:r>
            <a:rPr lang="ru-RU" sz="1400" kern="1200" dirty="0" err="1" smtClean="0"/>
            <a:t>сабабли</a:t>
          </a:r>
          <a:r>
            <a:rPr lang="ru-RU" sz="1400" kern="1200" dirty="0" smtClean="0"/>
            <a:t> </a:t>
          </a:r>
          <a:r>
            <a:rPr lang="ru-RU" sz="1400" kern="1200" dirty="0" err="1" smtClean="0"/>
            <a:t>ёмон</a:t>
          </a:r>
          <a:r>
            <a:rPr lang="ru-RU" sz="1400" kern="1200" dirty="0" smtClean="0"/>
            <a:t> </a:t>
          </a:r>
          <a:r>
            <a:rPr lang="ru-RU" sz="1400" kern="1200" dirty="0" err="1" smtClean="0"/>
            <a:t>ейилади</a:t>
          </a:r>
          <a:endParaRPr lang="ru-RU" sz="1400" kern="1200" dirty="0"/>
        </a:p>
      </dsp:txBody>
      <dsp:txXfrm rot="-5400000">
        <a:off x="3253138" y="217313"/>
        <a:ext cx="5722983" cy="1116017"/>
      </dsp:txXfrm>
    </dsp:sp>
    <dsp:sp modelId="{3797276D-A9F0-4114-8084-7EAF01A3AA84}">
      <dsp:nvSpPr>
        <dsp:cNvPr id="0" name=""/>
        <dsp:cNvSpPr/>
      </dsp:nvSpPr>
      <dsp:spPr>
        <a:xfrm>
          <a:off x="0" y="2342"/>
          <a:ext cx="3253138" cy="1545957"/>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ru-RU" sz="2500" i="1" kern="1200" dirty="0" smtClean="0"/>
            <a:t>1) </a:t>
          </a:r>
          <a:r>
            <a:rPr lang="ru-RU" sz="2500" i="1" kern="1200" dirty="0" err="1" smtClean="0"/>
            <a:t>морфологик</a:t>
          </a:r>
          <a:r>
            <a:rPr lang="ru-RU" sz="2500" i="1" kern="1200" dirty="0" smtClean="0"/>
            <a:t> </a:t>
          </a:r>
          <a:r>
            <a:rPr lang="ru-RU" sz="2500" i="1" kern="1200" dirty="0" err="1" smtClean="0"/>
            <a:t>ёки</a:t>
          </a:r>
          <a:r>
            <a:rPr lang="ru-RU" sz="2500" i="1" kern="1200" dirty="0" smtClean="0"/>
            <a:t> </a:t>
          </a:r>
          <a:r>
            <a:rPr lang="ru-RU" sz="2500" i="1" kern="1200" dirty="0" err="1" smtClean="0"/>
            <a:t>ташқи</a:t>
          </a:r>
          <a:r>
            <a:rPr lang="ru-RU" sz="2500" i="1" kern="1200" dirty="0" smtClean="0"/>
            <a:t> </a:t>
          </a:r>
          <a:r>
            <a:rPr lang="ru-RU" sz="2500" i="1" kern="1200" dirty="0" err="1" smtClean="0"/>
            <a:t>кўринишли</a:t>
          </a:r>
          <a:r>
            <a:rPr lang="ru-RU" sz="2500" i="1" kern="1200" dirty="0" smtClean="0"/>
            <a:t> </a:t>
          </a:r>
          <a:r>
            <a:rPr lang="ru-RU" sz="2500" i="1" kern="1200" dirty="0" err="1" smtClean="0"/>
            <a:t>мосламалар</a:t>
          </a:r>
          <a:endParaRPr lang="ru-RU" sz="2500" kern="1200" dirty="0"/>
        </a:p>
      </dsp:txBody>
      <dsp:txXfrm>
        <a:off x="75467" y="77809"/>
        <a:ext cx="3102204" cy="1395023"/>
      </dsp:txXfrm>
    </dsp:sp>
    <dsp:sp modelId="{3F8A1CBD-1332-4426-833C-FFA7992E3384}">
      <dsp:nvSpPr>
        <dsp:cNvPr id="0" name=""/>
        <dsp:cNvSpPr/>
      </dsp:nvSpPr>
      <dsp:spPr>
        <a:xfrm rot="5400000">
          <a:off x="5526434" y="-493102"/>
          <a:ext cx="1236765" cy="5783357"/>
        </a:xfrm>
        <a:prstGeom prst="round2SameRect">
          <a:avLst/>
        </a:prstGeom>
        <a:solidFill>
          <a:schemeClr val="accent2">
            <a:tint val="40000"/>
            <a:alpha val="90000"/>
            <a:hueOff val="-2045920"/>
            <a:satOff val="22554"/>
            <a:lumOff val="2148"/>
            <a:alphaOff val="0"/>
          </a:schemeClr>
        </a:solidFill>
        <a:ln w="19050" cap="rnd" cmpd="sng" algn="ctr">
          <a:solidFill>
            <a:schemeClr val="accent2">
              <a:tint val="40000"/>
              <a:alpha val="90000"/>
              <a:hueOff val="-2045920"/>
              <a:satOff val="22554"/>
              <a:lumOff val="214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ru-RU" sz="1400" kern="1200" dirty="0" err="1" smtClean="0"/>
            <a:t>бунга</a:t>
          </a:r>
          <a:r>
            <a:rPr lang="ru-RU" sz="1400" kern="1200" dirty="0" smtClean="0"/>
            <a:t> </a:t>
          </a:r>
          <a:r>
            <a:rPr lang="ru-RU" sz="1400" kern="1200" dirty="0" err="1" smtClean="0"/>
            <a:t>бир</a:t>
          </a:r>
          <a:r>
            <a:rPr lang="ru-RU" sz="1400" kern="1200" dirty="0" smtClean="0"/>
            <a:t> хил </a:t>
          </a:r>
          <a:r>
            <a:rPr lang="ru-RU" sz="1400" kern="1200" dirty="0" err="1" smtClean="0"/>
            <a:t>ўсимликлардаги</a:t>
          </a:r>
          <a:r>
            <a:rPr lang="ru-RU" sz="1400" kern="1200" dirty="0" smtClean="0"/>
            <a:t> </a:t>
          </a:r>
          <a:r>
            <a:rPr lang="ru-RU" sz="1400" kern="1200" dirty="0" err="1" smtClean="0"/>
            <a:t>заҳарли</a:t>
          </a:r>
          <a:r>
            <a:rPr lang="ru-RU" sz="1400" kern="1200" dirty="0" smtClean="0"/>
            <a:t>, </a:t>
          </a:r>
          <a:r>
            <a:rPr lang="ru-RU" sz="1400" kern="1200" dirty="0" err="1" smtClean="0"/>
            <a:t>ўткир</a:t>
          </a:r>
          <a:r>
            <a:rPr lang="ru-RU" sz="1400" kern="1200" dirty="0" smtClean="0"/>
            <a:t> </a:t>
          </a:r>
          <a:r>
            <a:rPr lang="ru-RU" sz="1400" kern="1200" dirty="0" err="1" smtClean="0"/>
            <a:t>ҳидли</a:t>
          </a:r>
          <a:r>
            <a:rPr lang="ru-RU" sz="1400" kern="1200" dirty="0" smtClean="0"/>
            <a:t> </a:t>
          </a:r>
          <a:r>
            <a:rPr lang="ru-RU" sz="1400" kern="1200" dirty="0" err="1" smtClean="0"/>
            <a:t>ёки</a:t>
          </a:r>
          <a:r>
            <a:rPr lang="ru-RU" sz="1400" kern="1200" dirty="0" smtClean="0"/>
            <a:t> </a:t>
          </a:r>
          <a:r>
            <a:rPr lang="ru-RU" sz="1400" kern="1200" dirty="0" err="1" smtClean="0"/>
            <a:t>таъмни</a:t>
          </a:r>
          <a:r>
            <a:rPr lang="ru-RU" sz="1400" kern="1200" dirty="0" smtClean="0"/>
            <a:t> </a:t>
          </a:r>
          <a:r>
            <a:rPr lang="ru-RU" sz="1400" kern="1200" dirty="0" err="1" smtClean="0"/>
            <a:t>бузувчи</a:t>
          </a:r>
          <a:r>
            <a:rPr lang="ru-RU" sz="1400" kern="1200" dirty="0" smtClean="0"/>
            <a:t> </a:t>
          </a:r>
          <a:r>
            <a:rPr lang="ru-RU" sz="1400" kern="1200" dirty="0" err="1" smtClean="0"/>
            <a:t>моддаларнинг</a:t>
          </a:r>
          <a:r>
            <a:rPr lang="ru-RU" sz="1400" kern="1200" dirty="0" smtClean="0"/>
            <a:t> </a:t>
          </a:r>
          <a:r>
            <a:rPr lang="ru-RU" sz="1400" kern="1200" dirty="0" err="1" smtClean="0"/>
            <a:t>мавжудлиги</a:t>
          </a:r>
          <a:r>
            <a:rPr lang="ru-RU" sz="1400" kern="1200" dirty="0" smtClean="0"/>
            <a:t> </a:t>
          </a:r>
          <a:r>
            <a:rPr lang="ru-RU" sz="1400" kern="1200" dirty="0" err="1" smtClean="0"/>
            <a:t>мисол</a:t>
          </a:r>
          <a:r>
            <a:rPr lang="ru-RU" sz="1400" kern="1200" dirty="0" smtClean="0"/>
            <a:t> </a:t>
          </a:r>
          <a:r>
            <a:rPr lang="ru-RU" sz="1400" kern="1200" dirty="0" err="1" smtClean="0"/>
            <a:t>бўла</a:t>
          </a:r>
          <a:r>
            <a:rPr lang="ru-RU" sz="1400" kern="1200" dirty="0" smtClean="0"/>
            <a:t> </a:t>
          </a:r>
          <a:r>
            <a:rPr lang="ru-RU" sz="1400" kern="1200" dirty="0" err="1" smtClean="0"/>
            <a:t>олади</a:t>
          </a:r>
          <a:endParaRPr lang="ru-RU" sz="1400" kern="1200" dirty="0"/>
        </a:p>
        <a:p>
          <a:pPr marL="114300" lvl="1" indent="-114300" algn="l" defTabSz="622300">
            <a:lnSpc>
              <a:spcPct val="90000"/>
            </a:lnSpc>
            <a:spcBef>
              <a:spcPct val="0"/>
            </a:spcBef>
            <a:spcAft>
              <a:spcPct val="15000"/>
            </a:spcAft>
            <a:buChar char="••"/>
          </a:pPr>
          <a:r>
            <a:rPr lang="ru-RU" sz="1400" kern="1200" dirty="0" err="1" smtClean="0"/>
            <a:t>Эътиборлиси</a:t>
          </a:r>
          <a:r>
            <a:rPr lang="ru-RU" sz="1400" kern="1200" dirty="0" smtClean="0"/>
            <a:t> </a:t>
          </a:r>
          <a:r>
            <a:rPr lang="ru-RU" sz="1400" kern="1200" dirty="0" err="1" smtClean="0"/>
            <a:t>яна</a:t>
          </a:r>
          <a:r>
            <a:rPr lang="ru-RU" sz="1400" kern="1200" dirty="0" smtClean="0"/>
            <a:t> </a:t>
          </a:r>
          <a:r>
            <a:rPr lang="ru-RU" sz="1400" kern="1200" dirty="0" err="1" smtClean="0"/>
            <a:t>шундаки</a:t>
          </a:r>
          <a:r>
            <a:rPr lang="ru-RU" sz="1400" kern="1200" dirty="0" smtClean="0"/>
            <a:t>, </a:t>
          </a:r>
          <a:r>
            <a:rPr lang="ru-RU" sz="1400" kern="1200" dirty="0" err="1" smtClean="0"/>
            <a:t>бундай</a:t>
          </a:r>
          <a:r>
            <a:rPr lang="ru-RU" sz="1400" kern="1200" dirty="0" smtClean="0"/>
            <a:t> </a:t>
          </a:r>
          <a:r>
            <a:rPr lang="ru-RU" sz="1400" kern="1200" dirty="0" err="1" smtClean="0"/>
            <a:t>ҳолат</a:t>
          </a:r>
          <a:r>
            <a:rPr lang="ru-RU" sz="1400" kern="1200" dirty="0" smtClean="0"/>
            <a:t>, </a:t>
          </a:r>
          <a:r>
            <a:rPr lang="ru-RU" sz="1400" kern="1200" dirty="0" err="1" smtClean="0"/>
            <a:t>одатда</a:t>
          </a:r>
          <a:r>
            <a:rPr lang="ru-RU" sz="1400" kern="1200" dirty="0" smtClean="0"/>
            <a:t>, </a:t>
          </a:r>
          <a:r>
            <a:rPr lang="ru-RU" sz="1400" kern="1200" dirty="0" err="1" smtClean="0"/>
            <a:t>ўсимлик</a:t>
          </a:r>
          <a:r>
            <a:rPr lang="ru-RU" sz="1400" kern="1200" dirty="0" smtClean="0"/>
            <a:t> </a:t>
          </a:r>
          <a:r>
            <a:rPr lang="ru-RU" sz="1400" kern="1200" dirty="0" err="1" smtClean="0"/>
            <a:t>уруғ</a:t>
          </a:r>
          <a:r>
            <a:rPr lang="ru-RU" sz="1400" kern="1200" dirty="0" smtClean="0"/>
            <a:t> </a:t>
          </a:r>
          <a:r>
            <a:rPr lang="ru-RU" sz="1400" kern="1200" dirty="0" err="1" smtClean="0"/>
            <a:t>ҳосил</a:t>
          </a:r>
          <a:r>
            <a:rPr lang="ru-RU" sz="1400" kern="1200" dirty="0" smtClean="0"/>
            <a:t> </a:t>
          </a:r>
          <a:r>
            <a:rPr lang="ru-RU" sz="1400" kern="1200" dirty="0" err="1" smtClean="0"/>
            <a:t>қилиш</a:t>
          </a:r>
          <a:r>
            <a:rPr lang="ru-RU" sz="1400" kern="1200" dirty="0" smtClean="0"/>
            <a:t> </a:t>
          </a:r>
          <a:r>
            <a:rPr lang="ru-RU" sz="1400" kern="1200" dirty="0" err="1" smtClean="0"/>
            <a:t>фазасида</a:t>
          </a:r>
          <a:r>
            <a:rPr lang="ru-RU" sz="1400" kern="1200" dirty="0" smtClean="0"/>
            <a:t> </a:t>
          </a:r>
          <a:r>
            <a:rPr lang="ru-RU" sz="1400" kern="1200" dirty="0" err="1" smtClean="0"/>
            <a:t>кузатилади</a:t>
          </a:r>
          <a:endParaRPr lang="ru-RU" sz="1400" kern="1200" dirty="0"/>
        </a:p>
      </dsp:txBody>
      <dsp:txXfrm rot="-5400000">
        <a:off x="3253138" y="1840568"/>
        <a:ext cx="5722983" cy="1116017"/>
      </dsp:txXfrm>
    </dsp:sp>
    <dsp:sp modelId="{F1AEFFBE-5651-4353-BC65-8ABAE59634C5}">
      <dsp:nvSpPr>
        <dsp:cNvPr id="0" name=""/>
        <dsp:cNvSpPr/>
      </dsp:nvSpPr>
      <dsp:spPr>
        <a:xfrm>
          <a:off x="0" y="1625597"/>
          <a:ext cx="3253138" cy="1545957"/>
        </a:xfrm>
        <a:prstGeom prst="roundRect">
          <a:avLst/>
        </a:prstGeom>
        <a:solidFill>
          <a:schemeClr val="accent2">
            <a:hueOff val="-1482143"/>
            <a:satOff val="7100"/>
            <a:lumOff val="656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ru-RU" sz="2500" i="1" kern="1200" dirty="0" smtClean="0"/>
            <a:t>2) </a:t>
          </a:r>
          <a:r>
            <a:rPr lang="ru-RU" sz="2500" i="1" kern="1200" dirty="0" err="1" smtClean="0"/>
            <a:t>кимёвий</a:t>
          </a:r>
          <a:r>
            <a:rPr lang="ru-RU" sz="2500" i="1" kern="1200" dirty="0" smtClean="0"/>
            <a:t> </a:t>
          </a:r>
          <a:r>
            <a:rPr lang="ru-RU" sz="2500" i="1" kern="1200" dirty="0" err="1" smtClean="0"/>
            <a:t>муҳофаза</a:t>
          </a:r>
          <a:r>
            <a:rPr lang="ru-RU" sz="2500" i="1" kern="1200" dirty="0" smtClean="0"/>
            <a:t> </a:t>
          </a:r>
          <a:r>
            <a:rPr lang="ru-RU" sz="2500" i="1" kern="1200" dirty="0" err="1" smtClean="0"/>
            <a:t>мосламалари</a:t>
          </a:r>
          <a:endParaRPr lang="ru-RU" sz="2500" kern="1200" dirty="0"/>
        </a:p>
      </dsp:txBody>
      <dsp:txXfrm>
        <a:off x="75467" y="1701064"/>
        <a:ext cx="3102204" cy="1395023"/>
      </dsp:txXfrm>
    </dsp:sp>
    <dsp:sp modelId="{252E91CA-B8E6-4361-A0FE-2340A46C7D95}">
      <dsp:nvSpPr>
        <dsp:cNvPr id="0" name=""/>
        <dsp:cNvSpPr/>
      </dsp:nvSpPr>
      <dsp:spPr>
        <a:xfrm rot="5400000">
          <a:off x="5526434" y="1130152"/>
          <a:ext cx="1236765" cy="5783357"/>
        </a:xfrm>
        <a:prstGeom prst="round2SameRect">
          <a:avLst/>
        </a:prstGeom>
        <a:solidFill>
          <a:schemeClr val="accent2">
            <a:tint val="40000"/>
            <a:alpha val="90000"/>
            <a:hueOff val="-4091839"/>
            <a:satOff val="45107"/>
            <a:lumOff val="4296"/>
            <a:alphaOff val="0"/>
          </a:schemeClr>
        </a:solidFill>
        <a:ln w="19050" cap="rnd" cmpd="sng" algn="ctr">
          <a:solidFill>
            <a:schemeClr val="accent2">
              <a:tint val="40000"/>
              <a:alpha val="90000"/>
              <a:hueOff val="-4091839"/>
              <a:satOff val="45107"/>
              <a:lumOff val="429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ru-RU" sz="1400" kern="1200" dirty="0" err="1" smtClean="0"/>
            <a:t>чўл</a:t>
          </a:r>
          <a:r>
            <a:rPr lang="ru-RU" sz="1400" kern="1200" dirty="0" smtClean="0"/>
            <a:t> </a:t>
          </a:r>
          <a:r>
            <a:rPr lang="ru-RU" sz="1400" kern="1200" dirty="0" err="1" smtClean="0"/>
            <a:t>яйловларида</a:t>
          </a:r>
          <a:r>
            <a:rPr lang="ru-RU" sz="1400" kern="1200" dirty="0" smtClean="0"/>
            <a:t> </a:t>
          </a:r>
          <a:r>
            <a:rPr lang="ru-RU" sz="1400" kern="1200" dirty="0" err="1" smtClean="0"/>
            <a:t>кенг</a:t>
          </a:r>
          <a:r>
            <a:rPr lang="ru-RU" sz="1400" kern="1200" dirty="0" smtClean="0"/>
            <a:t> </a:t>
          </a:r>
          <a:r>
            <a:rPr lang="ru-RU" sz="1400" kern="1200" dirty="0" err="1" smtClean="0"/>
            <a:t>тарқалган</a:t>
          </a:r>
          <a:r>
            <a:rPr lang="ru-RU" sz="1400" kern="1200" dirty="0" smtClean="0"/>
            <a:t> </a:t>
          </a:r>
          <a:r>
            <a:rPr lang="ru-RU" sz="1400" kern="1200" dirty="0" err="1" smtClean="0"/>
            <a:t>қорабош</a:t>
          </a:r>
          <a:r>
            <a:rPr lang="ru-RU" sz="1400" kern="1200" dirty="0" smtClean="0"/>
            <a:t>, </a:t>
          </a:r>
          <a:r>
            <a:rPr lang="ru-RU" sz="1400" kern="1200" dirty="0" err="1" smtClean="0"/>
            <a:t>илакнинг</a:t>
          </a:r>
          <a:r>
            <a:rPr lang="ru-RU" sz="1400" kern="1200" dirty="0" smtClean="0"/>
            <a:t> </a:t>
          </a:r>
          <a:r>
            <a:rPr lang="ru-RU" sz="1400" kern="1200" dirty="0" err="1" smtClean="0"/>
            <a:t>илдиз</a:t>
          </a:r>
          <a:r>
            <a:rPr lang="ru-RU" sz="1400" kern="1200" dirty="0" smtClean="0"/>
            <a:t> </a:t>
          </a:r>
          <a:r>
            <a:rPr lang="ru-RU" sz="1400" kern="1200" dirty="0" err="1" smtClean="0"/>
            <a:t>пояли</a:t>
          </a:r>
          <a:r>
            <a:rPr lang="ru-RU" sz="1400" kern="1200" dirty="0" smtClean="0"/>
            <a:t> </a:t>
          </a:r>
          <a:r>
            <a:rPr lang="ru-RU" sz="1400" kern="1200" dirty="0" err="1" smtClean="0"/>
            <a:t>ўсиш</a:t>
          </a:r>
          <a:r>
            <a:rPr lang="ru-RU" sz="1400" kern="1200" dirty="0" smtClean="0"/>
            <a:t> </a:t>
          </a:r>
          <a:r>
            <a:rPr lang="ru-RU" sz="1400" kern="1200" dirty="0" err="1" smtClean="0"/>
            <a:t>усули</a:t>
          </a:r>
          <a:r>
            <a:rPr lang="ru-RU" sz="1400" kern="1200" dirty="0" smtClean="0"/>
            <a:t> </a:t>
          </a:r>
          <a:r>
            <a:rPr lang="ru-RU" sz="1400" kern="1200" dirty="0" err="1" smtClean="0"/>
            <a:t>бунга</a:t>
          </a:r>
          <a:r>
            <a:rPr lang="ru-RU" sz="1400" kern="1200" dirty="0" smtClean="0"/>
            <a:t> </a:t>
          </a:r>
          <a:r>
            <a:rPr lang="ru-RU" sz="1400" kern="1200" dirty="0" err="1" smtClean="0"/>
            <a:t>мисол</a:t>
          </a:r>
          <a:r>
            <a:rPr lang="ru-RU" sz="1400" kern="1200" dirty="0" smtClean="0"/>
            <a:t> </a:t>
          </a:r>
          <a:r>
            <a:rPr lang="ru-RU" sz="1400" kern="1200" dirty="0" err="1" smtClean="0"/>
            <a:t>бўла</a:t>
          </a:r>
          <a:r>
            <a:rPr lang="ru-RU" sz="1400" kern="1200" dirty="0" smtClean="0"/>
            <a:t> </a:t>
          </a:r>
          <a:r>
            <a:rPr lang="ru-RU" sz="1400" kern="1200" dirty="0" err="1" smtClean="0"/>
            <a:t>олади</a:t>
          </a:r>
          <a:endParaRPr lang="ru-RU" sz="1400" kern="1200" dirty="0"/>
        </a:p>
        <a:p>
          <a:pPr marL="114300" lvl="1" indent="-114300" algn="l" defTabSz="622300">
            <a:lnSpc>
              <a:spcPct val="90000"/>
            </a:lnSpc>
            <a:spcBef>
              <a:spcPct val="0"/>
            </a:spcBef>
            <a:spcAft>
              <a:spcPct val="15000"/>
            </a:spcAft>
            <a:buChar char="••"/>
          </a:pPr>
          <a:r>
            <a:rPr lang="ru-RU" sz="1400" kern="1200" dirty="0" err="1" smtClean="0"/>
            <a:t>Бу</a:t>
          </a:r>
          <a:r>
            <a:rPr lang="ru-RU" sz="1400" kern="1200" dirty="0" smtClean="0"/>
            <a:t> </a:t>
          </a:r>
          <a:r>
            <a:rPr lang="ru-RU" sz="1400" kern="1200" dirty="0" err="1" smtClean="0"/>
            <a:t>турлар</a:t>
          </a:r>
          <a:r>
            <a:rPr lang="ru-RU" sz="1400" kern="1200" dirty="0" smtClean="0"/>
            <a:t> </a:t>
          </a:r>
          <a:r>
            <a:rPr lang="ru-RU" sz="1400" kern="1200" dirty="0" err="1" smtClean="0"/>
            <a:t>аксарият</a:t>
          </a:r>
          <a:r>
            <a:rPr lang="ru-RU" sz="1400" kern="1200" dirty="0" smtClean="0"/>
            <a:t> </a:t>
          </a:r>
          <a:r>
            <a:rPr lang="ru-RU" sz="1400" kern="1200" dirty="0" err="1" smtClean="0"/>
            <a:t>вегетатив</a:t>
          </a:r>
          <a:r>
            <a:rPr lang="ru-RU" sz="1400" kern="1200" dirty="0" smtClean="0"/>
            <a:t> </a:t>
          </a:r>
          <a:r>
            <a:rPr lang="ru-RU" sz="1400" kern="1200" dirty="0" err="1" smtClean="0"/>
            <a:t>усулда</a:t>
          </a:r>
          <a:r>
            <a:rPr lang="ru-RU" sz="1400" kern="1200" dirty="0" smtClean="0"/>
            <a:t> </a:t>
          </a:r>
          <a:r>
            <a:rPr lang="ru-RU" sz="1400" kern="1200" dirty="0" err="1" smtClean="0"/>
            <a:t>кўпайишга</a:t>
          </a:r>
          <a:r>
            <a:rPr lang="ru-RU" sz="1400" kern="1200" dirty="0" smtClean="0"/>
            <a:t> </a:t>
          </a:r>
          <a:r>
            <a:rPr lang="ru-RU" sz="1400" kern="1200" dirty="0" err="1" smtClean="0"/>
            <a:t>мослашган</a:t>
          </a:r>
          <a:r>
            <a:rPr lang="ru-RU" sz="1400" kern="1200" dirty="0" smtClean="0"/>
            <a:t> </a:t>
          </a:r>
          <a:r>
            <a:rPr lang="ru-RU" sz="1400" kern="1200" dirty="0" err="1" smtClean="0"/>
            <a:t>бўлиб</a:t>
          </a:r>
          <a:r>
            <a:rPr lang="ru-RU" sz="1400" kern="1200" dirty="0" smtClean="0"/>
            <a:t>, </a:t>
          </a:r>
          <a:r>
            <a:rPr lang="ru-RU" sz="1400" kern="1200" dirty="0" err="1" smtClean="0"/>
            <a:t>айнан</a:t>
          </a:r>
          <a:r>
            <a:rPr lang="ru-RU" sz="1400" kern="1200" dirty="0" smtClean="0"/>
            <a:t> </a:t>
          </a:r>
          <a:r>
            <a:rPr lang="ru-RU" sz="1400" kern="1200" dirty="0" err="1" smtClean="0"/>
            <a:t>илдиз</a:t>
          </a:r>
          <a:r>
            <a:rPr lang="ru-RU" sz="1400" kern="1200" dirty="0" smtClean="0"/>
            <a:t> </a:t>
          </a:r>
          <a:r>
            <a:rPr lang="ru-RU" sz="1400" kern="1200" dirty="0" err="1" smtClean="0"/>
            <a:t>поялари</a:t>
          </a:r>
          <a:r>
            <a:rPr lang="ru-RU" sz="1400" kern="1200" dirty="0" smtClean="0"/>
            <a:t> </a:t>
          </a:r>
          <a:r>
            <a:rPr lang="ru-RU" sz="1400" kern="1200" dirty="0" err="1" smtClean="0"/>
            <a:t>тупроқнинг</a:t>
          </a:r>
          <a:r>
            <a:rPr lang="ru-RU" sz="1400" kern="1200" dirty="0" smtClean="0"/>
            <a:t> </a:t>
          </a:r>
          <a:r>
            <a:rPr lang="ru-RU" sz="1400" kern="1200" dirty="0" err="1" smtClean="0"/>
            <a:t>турли</a:t>
          </a:r>
          <a:r>
            <a:rPr lang="ru-RU" sz="1400" kern="1200" dirty="0" smtClean="0"/>
            <a:t> </a:t>
          </a:r>
          <a:r>
            <a:rPr lang="ru-RU" sz="1400" kern="1200" dirty="0" err="1" smtClean="0"/>
            <a:t>қатлам</a:t>
          </a:r>
          <a:r>
            <a:rPr lang="ru-RU" sz="1400" kern="1200" dirty="0" smtClean="0"/>
            <a:t> </a:t>
          </a:r>
          <a:r>
            <a:rPr lang="ru-RU" sz="1400" kern="1200" dirty="0" err="1" smtClean="0"/>
            <a:t>ва</a:t>
          </a:r>
          <a:r>
            <a:rPr lang="ru-RU" sz="1400" kern="1200" dirty="0" smtClean="0"/>
            <a:t> </a:t>
          </a:r>
          <a:r>
            <a:rPr lang="ru-RU" sz="1400" kern="1200" dirty="0" err="1" smtClean="0"/>
            <a:t>томонларига</a:t>
          </a:r>
          <a:r>
            <a:rPr lang="ru-RU" sz="1400" kern="1200" dirty="0" smtClean="0"/>
            <a:t> </a:t>
          </a:r>
          <a:r>
            <a:rPr lang="ru-RU" sz="1400" kern="1200" dirty="0" err="1" smtClean="0"/>
            <a:t>тарқалиб</a:t>
          </a:r>
          <a:r>
            <a:rPr lang="ru-RU" sz="1400" kern="1200" dirty="0" smtClean="0"/>
            <a:t> </a:t>
          </a:r>
          <a:r>
            <a:rPr lang="ru-RU" sz="1400" kern="1200" dirty="0" err="1" smtClean="0"/>
            <a:t>ўсади</a:t>
          </a:r>
          <a:endParaRPr lang="ru-RU" sz="1400" kern="1200" dirty="0"/>
        </a:p>
      </dsp:txBody>
      <dsp:txXfrm rot="-5400000">
        <a:off x="3253138" y="3463822"/>
        <a:ext cx="5722983" cy="1116017"/>
      </dsp:txXfrm>
    </dsp:sp>
    <dsp:sp modelId="{4041AA80-06A0-4C46-A457-5995A066AAEE}">
      <dsp:nvSpPr>
        <dsp:cNvPr id="0" name=""/>
        <dsp:cNvSpPr/>
      </dsp:nvSpPr>
      <dsp:spPr>
        <a:xfrm>
          <a:off x="0" y="3248852"/>
          <a:ext cx="3253138" cy="1545957"/>
        </a:xfrm>
        <a:prstGeom prst="roundRect">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ru-RU" sz="2500" i="1" kern="1200" dirty="0" smtClean="0"/>
            <a:t>3) </a:t>
          </a:r>
          <a:r>
            <a:rPr lang="ru-RU" sz="2500" i="1" kern="1200" dirty="0" err="1" smtClean="0"/>
            <a:t>махсус</a:t>
          </a:r>
          <a:r>
            <a:rPr lang="ru-RU" sz="2500" i="1" kern="1200" dirty="0" smtClean="0"/>
            <a:t> </a:t>
          </a:r>
          <a:r>
            <a:rPr lang="ru-RU" sz="2500" i="1" kern="1200" dirty="0" err="1" smtClean="0"/>
            <a:t>ўсиш</a:t>
          </a:r>
          <a:r>
            <a:rPr lang="ru-RU" sz="2500" i="1" kern="1200" dirty="0" smtClean="0"/>
            <a:t> </a:t>
          </a:r>
          <a:r>
            <a:rPr lang="ru-RU" sz="2500" i="1" kern="1200" dirty="0" err="1" smtClean="0"/>
            <a:t>шохлари</a:t>
          </a:r>
          <a:endParaRPr lang="ru-RU" sz="2500" kern="1200" dirty="0"/>
        </a:p>
      </dsp:txBody>
      <dsp:txXfrm>
        <a:off x="75467" y="3324319"/>
        <a:ext cx="3102204" cy="1395023"/>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EE567363-261D-47C9-8722-E75FD284C148}" type="slidenum">
              <a:rPr lang="ru-RU" altLang="ru-RU"/>
              <a:pPr>
                <a:defRPr/>
              </a:pPr>
              <a:t>‹#›</a:t>
            </a:fld>
            <a:endParaRPr lang="ru-RU" altLang="ru-RU"/>
          </a:p>
        </p:txBody>
      </p:sp>
    </p:spTree>
    <p:extLst>
      <p:ext uri="{BB962C8B-B14F-4D97-AF65-F5344CB8AC3E}">
        <p14:creationId xmlns:p14="http://schemas.microsoft.com/office/powerpoint/2010/main" val="10883090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2BFD592-AB5C-46E7-B3C8-E99E95E1D641}" type="slidenum">
              <a:rPr lang="ru-RU" altLang="ru-RU"/>
              <a:pPr>
                <a:defRPr/>
              </a:pPr>
              <a:t>‹#›</a:t>
            </a:fld>
            <a:endParaRPr lang="ru-RU" altLang="ru-RU"/>
          </a:p>
        </p:txBody>
      </p:sp>
    </p:spTree>
    <p:extLst>
      <p:ext uri="{BB962C8B-B14F-4D97-AF65-F5344CB8AC3E}">
        <p14:creationId xmlns:p14="http://schemas.microsoft.com/office/powerpoint/2010/main" val="148219814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D33046A-099F-47F0-9A3C-517BD2D5DB88}" type="slidenum">
              <a:rPr lang="ru-RU" altLang="ru-RU"/>
              <a:pPr>
                <a:defRPr/>
              </a:pPr>
              <a:t>‹#›</a:t>
            </a:fld>
            <a:endParaRPr lang="ru-RU" altLang="ru-RU"/>
          </a:p>
        </p:txBody>
      </p:sp>
    </p:spTree>
    <p:extLst>
      <p:ext uri="{BB962C8B-B14F-4D97-AF65-F5344CB8AC3E}">
        <p14:creationId xmlns:p14="http://schemas.microsoft.com/office/powerpoint/2010/main" val="2402092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14E69211-7F0A-439A-8034-7C3118A95FA2}" type="slidenum">
              <a:rPr lang="ru-RU" altLang="ru-RU"/>
              <a:pPr>
                <a:defRPr/>
              </a:pPr>
              <a:t>‹#›</a:t>
            </a:fld>
            <a:endParaRPr lang="ru-RU" altLang="ru-RU"/>
          </a:p>
        </p:txBody>
      </p:sp>
    </p:spTree>
    <p:extLst>
      <p:ext uri="{BB962C8B-B14F-4D97-AF65-F5344CB8AC3E}">
        <p14:creationId xmlns:p14="http://schemas.microsoft.com/office/powerpoint/2010/main" val="529432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CEAC3FD7-5006-4E4B-A825-CF645C675DA2}" type="slidenum">
              <a:rPr lang="ru-RU" altLang="ru-RU"/>
              <a:pPr>
                <a:defRPr/>
              </a:pPr>
              <a:t>‹#›</a:t>
            </a:fld>
            <a:endParaRPr lang="ru-RU" altLang="ru-RU"/>
          </a:p>
        </p:txBody>
      </p:sp>
    </p:spTree>
    <p:extLst>
      <p:ext uri="{BB962C8B-B14F-4D97-AF65-F5344CB8AC3E}">
        <p14:creationId xmlns:p14="http://schemas.microsoft.com/office/powerpoint/2010/main" val="2206200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1A0C0B0D-293B-44A4-AEB6-38EDEE0E4D4E}" type="slidenum">
              <a:rPr lang="ru-RU" altLang="ru-RU"/>
              <a:pPr>
                <a:defRPr/>
              </a:pPr>
              <a:t>‹#›</a:t>
            </a:fld>
            <a:endParaRPr lang="ru-RU" altLang="ru-RU"/>
          </a:p>
        </p:txBody>
      </p:sp>
    </p:spTree>
    <p:extLst>
      <p:ext uri="{BB962C8B-B14F-4D97-AF65-F5344CB8AC3E}">
        <p14:creationId xmlns:p14="http://schemas.microsoft.com/office/powerpoint/2010/main" val="3790484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8E1A322F-3EA8-47D2-A126-05AA1C959D35}" type="slidenum">
              <a:rPr lang="ru-RU" altLang="ru-RU"/>
              <a:pPr>
                <a:defRPr/>
              </a:pPr>
              <a:t>‹#›</a:t>
            </a:fld>
            <a:endParaRPr lang="ru-RU" altLang="ru-RU"/>
          </a:p>
        </p:txBody>
      </p:sp>
    </p:spTree>
    <p:extLst>
      <p:ext uri="{BB962C8B-B14F-4D97-AF65-F5344CB8AC3E}">
        <p14:creationId xmlns:p14="http://schemas.microsoft.com/office/powerpoint/2010/main" val="75812735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841880A-61FB-488D-9E58-4BF16BC8EB60}" type="slidenum">
              <a:rPr lang="ru-RU" altLang="ru-RU"/>
              <a:pPr>
                <a:defRPr/>
              </a:pPr>
              <a:t>‹#›</a:t>
            </a:fld>
            <a:endParaRPr lang="ru-RU" altLang="ru-RU"/>
          </a:p>
        </p:txBody>
      </p:sp>
    </p:spTree>
    <p:extLst>
      <p:ext uri="{BB962C8B-B14F-4D97-AF65-F5344CB8AC3E}">
        <p14:creationId xmlns:p14="http://schemas.microsoft.com/office/powerpoint/2010/main" val="711107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9A79201-86FE-4383-91D6-4A3553BF08DE}" type="slidenum">
              <a:rPr lang="ru-RU" altLang="ru-RU"/>
              <a:pPr>
                <a:defRPr/>
              </a:pPr>
              <a:t>‹#›</a:t>
            </a:fld>
            <a:endParaRPr lang="ru-RU" altLang="ru-RU"/>
          </a:p>
        </p:txBody>
      </p:sp>
    </p:spTree>
    <p:extLst>
      <p:ext uri="{BB962C8B-B14F-4D97-AF65-F5344CB8AC3E}">
        <p14:creationId xmlns:p14="http://schemas.microsoft.com/office/powerpoint/2010/main" val="4176609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59EF2AF-7947-4F5B-9950-1A6044049EB4}" type="slidenum">
              <a:rPr lang="ru-RU" altLang="ru-RU"/>
              <a:pPr>
                <a:defRPr/>
              </a:pPr>
              <a:t>‹#›</a:t>
            </a:fld>
            <a:endParaRPr lang="ru-RU" altLang="ru-RU"/>
          </a:p>
        </p:txBody>
      </p:sp>
    </p:spTree>
    <p:extLst>
      <p:ext uri="{BB962C8B-B14F-4D97-AF65-F5344CB8AC3E}">
        <p14:creationId xmlns:p14="http://schemas.microsoft.com/office/powerpoint/2010/main" val="2393892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9E6421B1-B71D-4FD0-A39C-5EFF3FF07239}" type="slidenum">
              <a:rPr lang="ru-RU" altLang="ru-RU"/>
              <a:pPr>
                <a:defRPr/>
              </a:pPr>
              <a:t>‹#›</a:t>
            </a:fld>
            <a:endParaRPr lang="ru-RU" altLang="ru-RU"/>
          </a:p>
        </p:txBody>
      </p:sp>
    </p:spTree>
    <p:extLst>
      <p:ext uri="{BB962C8B-B14F-4D97-AF65-F5344CB8AC3E}">
        <p14:creationId xmlns:p14="http://schemas.microsoft.com/office/powerpoint/2010/main" val="652918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7A23282F-230E-4D55-9239-FF02DF14AF2F}" type="slidenum">
              <a:rPr lang="ru-RU" altLang="ru-RU"/>
              <a:pPr>
                <a:defRPr/>
              </a:pPr>
              <a:t>‹#›</a:t>
            </a:fld>
            <a:endParaRPr lang="ru-RU" altLang="ru-RU"/>
          </a:p>
        </p:txBody>
      </p:sp>
    </p:spTree>
    <p:extLst>
      <p:ext uri="{BB962C8B-B14F-4D97-AF65-F5344CB8AC3E}">
        <p14:creationId xmlns:p14="http://schemas.microsoft.com/office/powerpoint/2010/main" val="932293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10575AD1-94ED-4629-816D-DDA9C4DEAD76}" type="slidenum">
              <a:rPr lang="ru-RU" altLang="ru-RU"/>
              <a:pPr>
                <a:defRPr/>
              </a:pPr>
              <a:t>‹#›</a:t>
            </a:fld>
            <a:endParaRPr lang="ru-RU" altLang="ru-RU"/>
          </a:p>
        </p:txBody>
      </p:sp>
    </p:spTree>
    <p:extLst>
      <p:ext uri="{BB962C8B-B14F-4D97-AF65-F5344CB8AC3E}">
        <p14:creationId xmlns:p14="http://schemas.microsoft.com/office/powerpoint/2010/main" val="1384696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FD1FD2DD-E9F3-455F-9AFF-1213B8BA6479}" type="slidenum">
              <a:rPr lang="ru-RU" altLang="ru-RU"/>
              <a:pPr>
                <a:defRPr/>
              </a:pPr>
              <a:t>‹#›</a:t>
            </a:fld>
            <a:endParaRPr lang="ru-RU" altLang="ru-RU"/>
          </a:p>
        </p:txBody>
      </p:sp>
    </p:spTree>
    <p:extLst>
      <p:ext uri="{BB962C8B-B14F-4D97-AF65-F5344CB8AC3E}">
        <p14:creationId xmlns:p14="http://schemas.microsoft.com/office/powerpoint/2010/main" val="42885649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0D117CF-E46D-4CAB-89AD-3CF4B1222477}" type="slidenum">
              <a:rPr lang="ru-RU" altLang="ru-RU"/>
              <a:pPr>
                <a:defRPr/>
              </a:pPr>
              <a:t>‹#›</a:t>
            </a:fld>
            <a:endParaRPr lang="ru-RU" altLang="ru-RU"/>
          </a:p>
        </p:txBody>
      </p:sp>
    </p:spTree>
    <p:extLst>
      <p:ext uri="{BB962C8B-B14F-4D97-AF65-F5344CB8AC3E}">
        <p14:creationId xmlns:p14="http://schemas.microsoft.com/office/powerpoint/2010/main" val="3478894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E36132E-4328-4664-9E0D-C44C8E44CECB}" type="slidenum">
              <a:rPr lang="ru-RU" altLang="ru-RU"/>
              <a:pPr>
                <a:defRPr/>
              </a:pPr>
              <a:t>‹#›</a:t>
            </a:fld>
            <a:endParaRPr lang="ru-RU" altLang="ru-RU"/>
          </a:p>
        </p:txBody>
      </p:sp>
    </p:spTree>
    <p:extLst>
      <p:ext uri="{BB962C8B-B14F-4D97-AF65-F5344CB8AC3E}">
        <p14:creationId xmlns:p14="http://schemas.microsoft.com/office/powerpoint/2010/main" val="865751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30725"/>
          </a:xfrm>
        </p:spPr>
        <p:txBody>
          <a:bodyPr rtlCol="0">
            <a:normAutofit/>
          </a:bodyPr>
          <a:lstStyle/>
          <a:p>
            <a:pPr lvl="0"/>
            <a:endParaRPr lang="ru-RU" noProof="0"/>
          </a:p>
        </p:txBody>
      </p:sp>
      <p:sp>
        <p:nvSpPr>
          <p:cNvPr id="4" name="Дата 3"/>
          <p:cNvSpPr>
            <a:spLocks noGrp="1"/>
          </p:cNvSpPr>
          <p:nvPr>
            <p:ph type="dt" sz="half" idx="10"/>
          </p:nvPr>
        </p:nvSpPr>
        <p:spPr>
          <a:xfrm>
            <a:off x="457200" y="6248400"/>
            <a:ext cx="2133600" cy="457200"/>
          </a:xfrm>
        </p:spPr>
        <p:txBody>
          <a:bodyPr/>
          <a:lstStyle>
            <a:lvl1pPr>
              <a:defRPr/>
            </a:lvl1pPr>
          </a:lstStyle>
          <a:p>
            <a:pPr>
              <a:defRPr/>
            </a:pPr>
            <a:endParaRPr lang="ru-RU" altLang="ru-RU"/>
          </a:p>
        </p:txBody>
      </p:sp>
      <p:sp>
        <p:nvSpPr>
          <p:cNvPr id="5" name="Нижний колонтитул 4"/>
          <p:cNvSpPr>
            <a:spLocks noGrp="1"/>
          </p:cNvSpPr>
          <p:nvPr>
            <p:ph type="ftr" sz="quarter" idx="11"/>
          </p:nvPr>
        </p:nvSpPr>
        <p:spPr>
          <a:xfrm>
            <a:off x="3124200" y="6248400"/>
            <a:ext cx="2895600" cy="457200"/>
          </a:xfrm>
        </p:spPr>
        <p:txBody>
          <a:bodyPr/>
          <a:lstStyle>
            <a:lvl1pPr>
              <a:defRPr/>
            </a:lvl1pPr>
          </a:lstStyle>
          <a:p>
            <a:pPr>
              <a:defRPr/>
            </a:pPr>
            <a:endParaRPr lang="ru-RU" altLang="ru-RU"/>
          </a:p>
        </p:txBody>
      </p:sp>
      <p:sp>
        <p:nvSpPr>
          <p:cNvPr id="6" name="Номер слайда 5"/>
          <p:cNvSpPr>
            <a:spLocks noGrp="1"/>
          </p:cNvSpPr>
          <p:nvPr>
            <p:ph type="sldNum" sz="quarter" idx="12"/>
          </p:nvPr>
        </p:nvSpPr>
        <p:spPr>
          <a:xfrm>
            <a:off x="6553200" y="6248400"/>
            <a:ext cx="2133600" cy="457200"/>
          </a:xfrm>
        </p:spPr>
        <p:txBody>
          <a:bodyPr/>
          <a:lstStyle>
            <a:lvl1pPr>
              <a:defRPr/>
            </a:lvl1pPr>
          </a:lstStyle>
          <a:p>
            <a:pPr>
              <a:defRPr/>
            </a:pPr>
            <a:fld id="{779AEBF2-AC39-4339-A024-0A196516BC6C}" type="slidenum">
              <a:rPr lang="ru-RU" altLang="ru-RU"/>
              <a:pPr>
                <a:defRPr/>
              </a:pPr>
              <a:t>‹#›</a:t>
            </a:fld>
            <a:endParaRPr lang="ru-RU" altLang="ru-RU"/>
          </a:p>
        </p:txBody>
      </p:sp>
    </p:spTree>
    <p:extLst>
      <p:ext uri="{BB962C8B-B14F-4D97-AF65-F5344CB8AC3E}">
        <p14:creationId xmlns:p14="http://schemas.microsoft.com/office/powerpoint/2010/main" val="2884440664"/>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eaLnBrk="1" hangingPunct="1">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770476661"/>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79344535"/>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1274483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94245771"/>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112433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275418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1196073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7871293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2880778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29602726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5783227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ltLang="ru-RU"/>
          </a:p>
        </p:txBody>
      </p:sp>
      <p:sp>
        <p:nvSpPr>
          <p:cNvPr id="2" name="Нижний колонтитул 1"/>
          <p:cNvSpPr>
            <a:spLocks noGrp="1"/>
          </p:cNvSpPr>
          <p:nvPr>
            <p:ph type="ftr" sz="quarter" idx="11"/>
          </p:nvPr>
        </p:nvSpPr>
        <p:spPr/>
        <p:txBody>
          <a:bodyPr/>
          <a:lstStyle/>
          <a:p>
            <a:pPr>
              <a:defRPr/>
            </a:pPr>
            <a:endParaRPr lang="ru-RU" alt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EE567363-261D-47C9-8722-E75FD284C148}" type="slidenum">
              <a:rPr lang="ru-RU" altLang="ru-RU" smtClean="0"/>
              <a:pPr>
                <a:defRPr/>
              </a:pPr>
              <a:t>‹#›</a:t>
            </a:fld>
            <a:endParaRPr lang="ru-RU" alt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lt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lt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02BFD592-AB5C-46E7-B3C8-E99E95E1D641}" type="slidenum">
              <a:rPr lang="ru-RU" altLang="ru-RU" smtClean="0"/>
              <a:pPr>
                <a:defRPr/>
              </a:pPr>
              <a:t>‹#›</a:t>
            </a:fld>
            <a:endParaRPr lang="ru-RU" alt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ltLang="ru-RU"/>
          </a:p>
        </p:txBody>
      </p:sp>
      <p:sp>
        <p:nvSpPr>
          <p:cNvPr id="11" name="Нижний колонтитул 10"/>
          <p:cNvSpPr>
            <a:spLocks noGrp="1"/>
          </p:cNvSpPr>
          <p:nvPr>
            <p:ph type="ftr" sz="quarter" idx="11"/>
          </p:nvPr>
        </p:nvSpPr>
        <p:spPr/>
        <p:txBody>
          <a:bodyPr/>
          <a:lstStyle/>
          <a:p>
            <a:pPr>
              <a:defRPr/>
            </a:pPr>
            <a:endParaRPr lang="ru-RU" altLang="ru-RU"/>
          </a:p>
        </p:txBody>
      </p:sp>
      <p:sp>
        <p:nvSpPr>
          <p:cNvPr id="16" name="Номер слайда 15"/>
          <p:cNvSpPr>
            <a:spLocks noGrp="1"/>
          </p:cNvSpPr>
          <p:nvPr>
            <p:ph type="sldNum" sz="quarter" idx="12"/>
          </p:nvPr>
        </p:nvSpPr>
        <p:spPr/>
        <p:txBody>
          <a:bodyPr/>
          <a:lstStyle/>
          <a:p>
            <a:pPr>
              <a:defRPr/>
            </a:pPr>
            <a:fld id="{CD33046A-099F-47F0-9A3C-517BD2D5DB88}" type="slidenum">
              <a:rPr lang="ru-RU" altLang="ru-RU" smtClean="0"/>
              <a:pPr>
                <a:defRPr/>
              </a:pPr>
              <a:t>‹#›</a:t>
            </a:fld>
            <a:endParaRPr lang="ru-RU" alt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ltLang="ru-RU"/>
          </a:p>
        </p:txBody>
      </p:sp>
      <p:sp>
        <p:nvSpPr>
          <p:cNvPr id="10" name="Нижний колонтитул 9"/>
          <p:cNvSpPr>
            <a:spLocks noGrp="1"/>
          </p:cNvSpPr>
          <p:nvPr>
            <p:ph type="ftr" sz="quarter" idx="11"/>
          </p:nvPr>
        </p:nvSpPr>
        <p:spPr/>
        <p:txBody>
          <a:bodyPr/>
          <a:lstStyle/>
          <a:p>
            <a:pPr>
              <a:defRPr/>
            </a:pPr>
            <a:endParaRPr lang="ru-RU" altLang="ru-RU"/>
          </a:p>
        </p:txBody>
      </p:sp>
      <p:sp>
        <p:nvSpPr>
          <p:cNvPr id="31" name="Номер слайда 30"/>
          <p:cNvSpPr>
            <a:spLocks noGrp="1"/>
          </p:cNvSpPr>
          <p:nvPr>
            <p:ph type="sldNum" sz="quarter" idx="12"/>
          </p:nvPr>
        </p:nvSpPr>
        <p:spPr/>
        <p:txBody>
          <a:bodyPr/>
          <a:lstStyle/>
          <a:p>
            <a:pPr>
              <a:defRPr/>
            </a:pPr>
            <a:fld id="{14E69211-7F0A-439A-8034-7C3118A95FA2}" type="slidenum">
              <a:rPr lang="ru-RU" altLang="ru-RU" smtClean="0"/>
              <a:pPr>
                <a:defRPr/>
              </a:pPr>
              <a:t>‹#›</a:t>
            </a:fld>
            <a:endParaRPr lang="ru-RU" alt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ltLang="ru-RU"/>
          </a:p>
        </p:txBody>
      </p:sp>
      <p:sp>
        <p:nvSpPr>
          <p:cNvPr id="6" name="Нижний колонтитул 5"/>
          <p:cNvSpPr>
            <a:spLocks noGrp="1"/>
          </p:cNvSpPr>
          <p:nvPr>
            <p:ph type="ftr" sz="quarter" idx="11"/>
          </p:nvPr>
        </p:nvSpPr>
        <p:spPr/>
        <p:txBody>
          <a:bodyPr/>
          <a:lstStyle/>
          <a:p>
            <a:pPr>
              <a:defRPr/>
            </a:pPr>
            <a:endParaRPr lang="ru-RU" alt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CEAC3FD7-5006-4E4B-A825-CF645C675DA2}" type="slidenum">
              <a:rPr lang="ru-RU" altLang="ru-RU" smtClean="0"/>
              <a:pPr>
                <a:defRPr/>
              </a:pPr>
              <a:t>‹#›</a:t>
            </a:fld>
            <a:endParaRPr lang="ru-RU" alt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ltLang="ru-RU"/>
          </a:p>
        </p:txBody>
      </p:sp>
      <p:sp>
        <p:nvSpPr>
          <p:cNvPr id="21" name="Нижний колонтитул 20"/>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p:txBody>
          <a:bodyPr/>
          <a:lstStyle/>
          <a:p>
            <a:pPr>
              <a:defRPr/>
            </a:pPr>
            <a:fld id="{1A0C0B0D-293B-44A4-AEB6-38EDEE0E4D4E}" type="slidenum">
              <a:rPr lang="ru-RU" altLang="ru-RU" smtClean="0"/>
              <a:pPr>
                <a:defRPr/>
              </a:pPr>
              <a:t>‹#›</a:t>
            </a:fld>
            <a:endParaRPr lang="ru-RU" alt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ltLang="ru-RU"/>
          </a:p>
        </p:txBody>
      </p:sp>
      <p:sp>
        <p:nvSpPr>
          <p:cNvPr id="24" name="Нижний колонтитул 23"/>
          <p:cNvSpPr>
            <a:spLocks noGrp="1"/>
          </p:cNvSpPr>
          <p:nvPr>
            <p:ph type="ftr" sz="quarter" idx="11"/>
          </p:nvPr>
        </p:nvSpPr>
        <p:spPr/>
        <p:txBody>
          <a:bodyPr/>
          <a:lstStyle/>
          <a:p>
            <a:pPr>
              <a:defRPr/>
            </a:pPr>
            <a:endParaRPr lang="ru-RU" altLang="ru-RU"/>
          </a:p>
        </p:txBody>
      </p:sp>
      <p:sp>
        <p:nvSpPr>
          <p:cNvPr id="7" name="Номер слайда 6"/>
          <p:cNvSpPr>
            <a:spLocks noGrp="1"/>
          </p:cNvSpPr>
          <p:nvPr>
            <p:ph type="sldNum" sz="quarter" idx="12"/>
          </p:nvPr>
        </p:nvSpPr>
        <p:spPr/>
        <p:txBody>
          <a:bodyPr/>
          <a:lstStyle/>
          <a:p>
            <a:pPr>
              <a:defRPr/>
            </a:pPr>
            <a:fld id="{8E1A322F-3EA8-47D2-A126-05AA1C959D35}" type="slidenum">
              <a:rPr lang="ru-RU" altLang="ru-RU" smtClean="0"/>
              <a:pPr>
                <a:defRPr/>
              </a:pPr>
              <a:t>‹#›</a:t>
            </a:fld>
            <a:endParaRPr lang="ru-RU" alt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ltLang="ru-RU"/>
          </a:p>
        </p:txBody>
      </p:sp>
      <p:sp>
        <p:nvSpPr>
          <p:cNvPr id="29" name="Нижний колонтитул 28"/>
          <p:cNvSpPr>
            <a:spLocks noGrp="1"/>
          </p:cNvSpPr>
          <p:nvPr>
            <p:ph type="ftr" sz="quarter" idx="11"/>
          </p:nvPr>
        </p:nvSpPr>
        <p:spPr/>
        <p:txBody>
          <a:bodyPr/>
          <a:lstStyle/>
          <a:p>
            <a:pPr>
              <a:defRPr/>
            </a:pPr>
            <a:endParaRPr lang="ru-RU" altLang="ru-RU"/>
          </a:p>
        </p:txBody>
      </p:sp>
      <p:sp>
        <p:nvSpPr>
          <p:cNvPr id="7" name="Номер слайда 6"/>
          <p:cNvSpPr>
            <a:spLocks noGrp="1"/>
          </p:cNvSpPr>
          <p:nvPr>
            <p:ph type="sldNum" sz="quarter" idx="12"/>
          </p:nvPr>
        </p:nvSpPr>
        <p:spPr/>
        <p:txBody>
          <a:bodyPr/>
          <a:lstStyle/>
          <a:p>
            <a:pPr>
              <a:defRPr/>
            </a:pPr>
            <a:fld id="{2841880A-61FB-488D-9E58-4BF16BC8EB60}" type="slidenum">
              <a:rPr lang="ru-RU" altLang="ru-RU" smtClean="0"/>
              <a:pPr>
                <a:defRPr/>
              </a:pPr>
              <a:t>‹#›</a:t>
            </a:fld>
            <a:endParaRPr lang="ru-RU" altLang="ru-RU"/>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31" name="Номер слайда 30"/>
          <p:cNvSpPr>
            <a:spLocks noGrp="1"/>
          </p:cNvSpPr>
          <p:nvPr>
            <p:ph type="sldNum" sz="quarter" idx="12"/>
          </p:nvPr>
        </p:nvSpPr>
        <p:spPr/>
        <p:txBody>
          <a:bodyPr/>
          <a:lstStyle/>
          <a:p>
            <a:pPr>
              <a:defRPr/>
            </a:pPr>
            <a:fld id="{29A79201-86FE-4383-91D6-4A3553BF08DE}" type="slidenum">
              <a:rPr lang="ru-RU" altLang="ru-RU" smtClean="0"/>
              <a:pPr>
                <a:defRPr/>
              </a:pPr>
              <a:t>‹#›</a:t>
            </a:fld>
            <a:endParaRPr lang="ru-RU" alt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p:txBody>
          <a:bodyPr/>
          <a:lstStyle/>
          <a:p>
            <a:pPr>
              <a:defRPr/>
            </a:pPr>
            <a:fld id="{A0D117CF-E46D-4CAB-89AD-3CF4B1222477}" type="slidenum">
              <a:rPr lang="ru-RU" altLang="ru-RU" smtClean="0"/>
              <a:pPr>
                <a:defRPr/>
              </a:pPr>
              <a:t>‹#›</a:t>
            </a:fld>
            <a:endParaRPr lang="ru-RU" alt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p:txBody>
          <a:bodyPr/>
          <a:lstStyle/>
          <a:p>
            <a:pPr>
              <a:defRPr/>
            </a:pPr>
            <a:fld id="{3E36132E-4328-4664-9E0D-C44C8E44CECB}" type="slidenum">
              <a:rPr lang="ru-RU" altLang="ru-RU" smtClean="0"/>
              <a:pPr>
                <a:defRPr/>
              </a:pPr>
              <a:t>‹#›</a:t>
            </a:fld>
            <a:endParaRPr lang="ru-RU" alt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3F6D8A59-11D8-4459-BDEC-9B6A6E814E48}"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758"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9" r:id="rId11"/>
    <p:sldLayoutId id="2147483754" r:id="rId12"/>
    <p:sldLayoutId id="2147483760" r:id="rId13"/>
    <p:sldLayoutId id="2147483755" r:id="rId14"/>
    <p:sldLayoutId id="2147483756" r:id="rId15"/>
    <p:sldLayoutId id="2147483757" r:id="rId16"/>
    <p:sldLayoutId id="2147483761" r:id="rId17"/>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eaLnBrk="1" hangingPunct="1">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eaLnBrk="1" hangingPunct="1">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eaLnBrk="1" hangingPunct="1">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eaLnBrk="1" hangingPunct="1">
              <a:defRPr/>
            </a:pPr>
            <a:fld id="{7F480C78-A690-4F33-BB67-905DEF5FEB97}" type="slidenum">
              <a:rPr lang="ru-RU">
                <a:solidFill>
                  <a:srgbClr val="006699"/>
                </a:solidFill>
              </a:rPr>
              <a:pPr eaLnBrk="1" hangingPunct="1">
                <a:defRPr/>
              </a:pPr>
              <a:t>‹#›</a:t>
            </a:fld>
            <a:endParaRPr lang="ru-RU">
              <a:solidFill>
                <a:srgbClr val="006699"/>
              </a:solidFill>
            </a:endParaRPr>
          </a:p>
        </p:txBody>
      </p:sp>
    </p:spTree>
    <p:extLst>
      <p:ext uri="{BB962C8B-B14F-4D97-AF65-F5344CB8AC3E}">
        <p14:creationId xmlns:p14="http://schemas.microsoft.com/office/powerpoint/2010/main" val="4293095624"/>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lt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lt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3F6D8A59-11D8-4459-BDEC-9B6A6E814E48}" type="slidenum">
              <a:rPr lang="ru-RU" altLang="ru-RU" smtClean="0"/>
              <a:pPr>
                <a:defRPr/>
              </a:pPr>
              <a:t>‹#›</a:t>
            </a:fld>
            <a:endParaRPr lang="ru-RU" alt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9.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9178" y="548680"/>
            <a:ext cx="9134822" cy="1512887"/>
          </a:xfrm>
          <a:effectLst>
            <a:glow rad="139700">
              <a:schemeClr val="accent4">
                <a:satMod val="175000"/>
                <a:alpha val="40000"/>
              </a:schemeClr>
            </a:glow>
            <a:outerShdw blurRad="50800" dist="38100" dir="54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lstStyle/>
          <a:p>
            <a:pPr algn="ctr" eaLnBrk="1" hangingPunct="1">
              <a:defRPr/>
            </a:pPr>
            <a:r>
              <a:rPr lang="uz-Cyrl-UZ" altLang="ru-RU" sz="3200" b="1" dirty="0" smtClean="0">
                <a:solidFill>
                  <a:schemeClr val="bg1"/>
                </a:solidFill>
                <a:latin typeface="Times New Roman" panose="02020603050405020304" pitchFamily="18" charset="0"/>
              </a:rPr>
              <a:t>3</a:t>
            </a:r>
            <a:r>
              <a:rPr lang="en-US" altLang="ru-RU" sz="3200" b="1" dirty="0" smtClean="0">
                <a:solidFill>
                  <a:schemeClr val="bg1"/>
                </a:solidFill>
                <a:latin typeface="Times New Roman" panose="02020603050405020304" pitchFamily="18" charset="0"/>
              </a:rPr>
              <a:t>-</a:t>
            </a:r>
            <a:r>
              <a:rPr lang="uz-Cyrl-UZ" altLang="ru-RU" sz="3200" b="1" dirty="0" smtClean="0">
                <a:solidFill>
                  <a:schemeClr val="bg1"/>
                </a:solidFill>
                <a:latin typeface="Times New Roman" panose="02020603050405020304" pitchFamily="18" charset="0"/>
              </a:rPr>
              <a:t>мавзу:  </a:t>
            </a:r>
            <a:r>
              <a:rPr lang="uz-Cyrl-UZ" altLang="ru-RU" sz="2800" b="1" dirty="0">
                <a:solidFill>
                  <a:schemeClr val="bg1"/>
                </a:solidFill>
                <a:latin typeface="Times New Roman" panose="02020603050405020304" pitchFamily="18" charset="0"/>
              </a:rPr>
              <a:t>ЯЙЛОВЛАРНИНГ ОЗУҚАБОП ЎСИМЛИКЛАРИ</a:t>
            </a:r>
            <a:endParaRPr lang="ru-RU" altLang="ru-RU" sz="2800" dirty="0" smtClean="0">
              <a:solidFill>
                <a:schemeClr val="bg1"/>
              </a:solidFill>
              <a:latin typeface="Times New Roman" panose="02020603050405020304" pitchFamily="18" charset="0"/>
            </a:endParaRPr>
          </a:p>
        </p:txBody>
      </p:sp>
      <p:sp>
        <p:nvSpPr>
          <p:cNvPr id="3" name="Прямоугольник 2"/>
          <p:cNvSpPr/>
          <p:nvPr/>
        </p:nvSpPr>
        <p:spPr>
          <a:xfrm>
            <a:off x="214282" y="2214555"/>
            <a:ext cx="8501122" cy="440120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defRPr/>
            </a:pPr>
            <a:r>
              <a:rPr lang="uz-Cyrl-UZ" altLang="ru-RU" sz="2000" b="1" i="1" dirty="0">
                <a:solidFill>
                  <a:schemeClr val="accent2">
                    <a:lumMod val="50000"/>
                  </a:schemeClr>
                </a:solidFill>
                <a:latin typeface="Times New Roman" panose="02020603050405020304" pitchFamily="18" charset="0"/>
                <a:cs typeface="Times New Roman" panose="02020603050405020304" pitchFamily="18" charset="0"/>
              </a:rPr>
              <a:t>РЕЖА:</a:t>
            </a:r>
            <a:endParaRPr lang="en-US" altLang="ru-RU" sz="2000" b="1" i="1" dirty="0">
              <a:solidFill>
                <a:schemeClr val="accent2">
                  <a:lumMod val="50000"/>
                </a:schemeClr>
              </a:solidFill>
              <a:latin typeface="Times New Roman" panose="02020603050405020304" pitchFamily="18" charset="0"/>
              <a:cs typeface="Times New Roman" panose="02020603050405020304" pitchFamily="18" charset="0"/>
            </a:endParaRPr>
          </a:p>
          <a:p>
            <a:pPr algn="ctr">
              <a:defRPr/>
            </a:pPr>
            <a:endParaRPr lang="uz-Cyrl-UZ" altLang="ru-RU" sz="2000" b="1" i="1" dirty="0">
              <a:solidFill>
                <a:schemeClr val="accent2">
                  <a:lumMod val="50000"/>
                </a:schemeClr>
              </a:solidFill>
              <a:latin typeface="Times New Roman" panose="02020603050405020304" pitchFamily="18" charset="0"/>
              <a:cs typeface="Times New Roman" panose="02020603050405020304" pitchFamily="18" charset="0"/>
            </a:endParaRPr>
          </a:p>
          <a:p>
            <a:pPr marL="457200" lvl="0" indent="-457200">
              <a:buFont typeface="+mj-lt"/>
              <a:buAutoNum type="arabicPeriod"/>
            </a:pPr>
            <a:r>
              <a:rPr lang="uz-Cyrl-UZ" sz="2000" b="1" smtClean="0">
                <a:solidFill>
                  <a:srgbClr val="0B01D1"/>
                </a:solidFill>
              </a:rPr>
              <a:t>Табиий яйловларда тарқалган ўсимликларнинг ботаник таркиби ва уларнинг ўрганилганлик даражаси.</a:t>
            </a:r>
            <a:endParaRPr lang="ru-RU" sz="2000" smtClean="0">
              <a:solidFill>
                <a:srgbClr val="0B01D1"/>
              </a:solidFill>
            </a:endParaRPr>
          </a:p>
          <a:p>
            <a:pPr marL="457200" lvl="0" indent="-457200">
              <a:buFont typeface="+mj-lt"/>
              <a:buAutoNum type="arabicPeriod"/>
            </a:pPr>
            <a:r>
              <a:rPr lang="uz-Cyrl-UZ" sz="2000" b="1" smtClean="0">
                <a:solidFill>
                  <a:srgbClr val="0B01D1"/>
                </a:solidFill>
              </a:rPr>
              <a:t>Ўсимликларни озуқавийлиги жиҳатдан баҳолаш усуллари, ейилувчанлиги, озуқавий қиймати, тўйимлилиги.</a:t>
            </a:r>
            <a:r>
              <a:rPr lang="uz-Cyrl-UZ" sz="2000" smtClean="0">
                <a:solidFill>
                  <a:srgbClr val="0B01D1"/>
                </a:solidFill>
              </a:rPr>
              <a:t> </a:t>
            </a:r>
            <a:endParaRPr lang="ru-RU" sz="2000" smtClean="0">
              <a:solidFill>
                <a:srgbClr val="0B01D1"/>
              </a:solidFill>
            </a:endParaRPr>
          </a:p>
          <a:p>
            <a:pPr marL="457200" lvl="0" indent="-457200">
              <a:buFont typeface="+mj-lt"/>
              <a:buAutoNum type="arabicPeriod"/>
            </a:pPr>
            <a:r>
              <a:rPr lang="uz-Cyrl-UZ" sz="2000" b="1" smtClean="0">
                <a:solidFill>
                  <a:srgbClr val="0B01D1"/>
                </a:solidFill>
              </a:rPr>
              <a:t>Ботаник гуруҳ ва оилалар бўйлаб озуқабоп ўсимликларни бахолаш.</a:t>
            </a:r>
            <a:endParaRPr lang="ru-RU" sz="2000" smtClean="0">
              <a:solidFill>
                <a:srgbClr val="0B01D1"/>
              </a:solidFill>
            </a:endParaRPr>
          </a:p>
          <a:p>
            <a:pPr marL="457200" lvl="0" indent="-457200">
              <a:buFont typeface="+mj-lt"/>
              <a:buAutoNum type="arabicPeriod"/>
            </a:pPr>
            <a:r>
              <a:rPr lang="uz-Cyrl-UZ" sz="2000" b="1" smtClean="0">
                <a:solidFill>
                  <a:srgbClr val="0B01D1"/>
                </a:solidFill>
              </a:rPr>
              <a:t>Ўсимлик гуруҳларини озуқавий ва хўжалик хоссалари жихатдан бахолаш.</a:t>
            </a:r>
            <a:endParaRPr lang="ru-RU" sz="2000" smtClean="0">
              <a:solidFill>
                <a:srgbClr val="0B01D1"/>
              </a:solidFill>
            </a:endParaRPr>
          </a:p>
          <a:p>
            <a:pPr marL="457200" lvl="0" indent="-457200">
              <a:buFont typeface="+mj-lt"/>
              <a:buAutoNum type="arabicPeriod"/>
            </a:pPr>
            <a:r>
              <a:rPr lang="uz-Cyrl-UZ" sz="2000" b="1" smtClean="0">
                <a:solidFill>
                  <a:srgbClr val="0B01D1"/>
                </a:solidFill>
              </a:rPr>
              <a:t>Марказий Осиё қурғоқчил минтақалари яйловларининг озуқавий гуруҳлари.</a:t>
            </a:r>
            <a:endParaRPr lang="ru-RU" sz="2000">
              <a:solidFill>
                <a:srgbClr val="0B01D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00034" y="214290"/>
            <a:ext cx="8229600" cy="703262"/>
          </a:xfrm>
        </p:spPr>
        <p:style>
          <a:lnRef idx="2">
            <a:schemeClr val="accent2"/>
          </a:lnRef>
          <a:fillRef idx="1">
            <a:schemeClr val="lt1"/>
          </a:fillRef>
          <a:effectRef idx="0">
            <a:schemeClr val="accent2"/>
          </a:effectRef>
          <a:fontRef idx="minor">
            <a:schemeClr val="dk1"/>
          </a:fontRef>
        </p:style>
        <p:txBody>
          <a:bodyPr/>
          <a:lstStyle/>
          <a:p>
            <a:pPr algn="ctr" eaLnBrk="1" hangingPunct="1"/>
            <a:r>
              <a:rPr lang="uz-Cyrl-UZ" altLang="ru-RU" sz="2000" b="1" smtClean="0">
                <a:solidFill>
                  <a:srgbClr val="0066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Табиий яйловларда тарқалган ўсимликларнинг ботаник таркиби ва уларнинг ўрганилганлик даражаси</a:t>
            </a:r>
            <a:endParaRPr lang="ru-RU" altLang="ru-RU" sz="2000" b="1" dirty="0" smtClean="0">
              <a:solidFill>
                <a:srgbClr val="0066FF"/>
              </a:solidFill>
              <a:effectLst>
                <a:outerShdw blurRad="38100" dist="38100" dir="2700000" algn="tl">
                  <a:srgbClr val="000000">
                    <a:alpha val="43137"/>
                  </a:srgbClr>
                </a:outerShdw>
              </a:effectLst>
              <a:latin typeface="Times New Roman" panose="02020603050405020304" pitchFamily="18" charset="0"/>
            </a:endParaRPr>
          </a:p>
        </p:txBody>
      </p:sp>
      <p:sp>
        <p:nvSpPr>
          <p:cNvPr id="47107" name="Rectangle 3"/>
          <p:cNvSpPr>
            <a:spLocks noGrp="1" noChangeArrowheads="1"/>
          </p:cNvSpPr>
          <p:nvPr>
            <p:ph idx="1"/>
          </p:nvPr>
        </p:nvSpPr>
        <p:spPr>
          <a:xfrm>
            <a:off x="357158" y="1000108"/>
            <a:ext cx="8715404" cy="3643338"/>
          </a:xfrm>
          <a:blipFill>
            <a:blip r:embed="rId2"/>
            <a:tile tx="0" ty="0" sx="100000" sy="100000" flip="none" algn="tl"/>
          </a:blipFill>
        </p:spPr>
        <p:txBody>
          <a:bodyPr rtlCol="0">
            <a:noAutofit/>
          </a:bodyPr>
          <a:lstStyle/>
          <a:p>
            <a:r>
              <a:rPr lang="ru-RU" sz="1600" b="1" smtClean="0"/>
              <a:t>Республикамиз яйловларида тарқалган турларни биоморфологик тузилишига қараб қуйидагича таксимлаш мумкин: катта бўлмаган дарахт-чалар-9 тур, буталар-114, бутачалар-116, ярим буталар-16, ярим бутачалар- 53, кўп йилликлар-835, икки йилликлар-116, бир йилликлар-402 тур.</a:t>
            </a:r>
          </a:p>
          <a:p>
            <a:r>
              <a:rPr lang="ru-RU" sz="1600" b="1" smtClean="0"/>
              <a:t>Вертикал табиий минтақалар бўйлаб озуқабоп турлар қуйидагича таксимланган: чўл-498, адир-638, тау-773 ва яйлов-311 тур.</a:t>
            </a:r>
          </a:p>
          <a:p>
            <a:r>
              <a:rPr lang="ru-RU" sz="1600" b="1" smtClean="0"/>
              <a:t>Қайд этилган 1500 турдан ортиқ ўсимликнинг 345 тўрининг кимёвий таркиби, 212 тўрининг минерал, витаминлар таркибига оид маълумотлар аниқланган ва тупланган. Бироқ, талайгина турларнинг биоморфологиқ биоэкологиқ таркибий-функционал хусусиятлари ҳам кам урганилган.</a:t>
            </a:r>
          </a:p>
          <a:p>
            <a:r>
              <a:rPr lang="ru-RU" sz="1600" b="1" smtClean="0"/>
              <a:t>Демак 50 турга якин озуқабоп ўсимликлар нисбатан тулиқооқ урганилга бўлса, қолганлари энди урганилиш арафасида</a:t>
            </a:r>
            <a:r>
              <a:rPr lang="ru-RU" sz="2000" b="1" smtClean="0"/>
              <a:t>.</a:t>
            </a:r>
          </a:p>
        </p:txBody>
      </p:sp>
      <p:pic>
        <p:nvPicPr>
          <p:cNvPr id="2" name="Picture 2" descr="C:\ЮНЕСКО\Слайдлар\Ем хашак етиштириш\рАСМЛАР\215big_izysk_carttopo_2.jpg"/>
          <p:cNvPicPr>
            <a:picLocks noChangeAspect="1" noChangeArrowheads="1"/>
          </p:cNvPicPr>
          <p:nvPr/>
        </p:nvPicPr>
        <p:blipFill>
          <a:blip r:embed="rId3" cstate="print"/>
          <a:srcRect/>
          <a:stretch>
            <a:fillRect/>
          </a:stretch>
        </p:blipFill>
        <p:spPr bwMode="auto">
          <a:xfrm>
            <a:off x="428596" y="4714884"/>
            <a:ext cx="2968020" cy="2071678"/>
          </a:xfrm>
          <a:prstGeom prst="rect">
            <a:avLst/>
          </a:prstGeom>
          <a:noFill/>
        </p:spPr>
      </p:pic>
      <p:pic>
        <p:nvPicPr>
          <p:cNvPr id="3" name="Picture 3" descr="C:\ЮНЕСКО\Слайдлар\Ем хашак етиштириш\рАСМЛАР\190611-4.jpg"/>
          <p:cNvPicPr>
            <a:picLocks noChangeAspect="1" noChangeArrowheads="1"/>
          </p:cNvPicPr>
          <p:nvPr/>
        </p:nvPicPr>
        <p:blipFill>
          <a:blip r:embed="rId4"/>
          <a:srcRect/>
          <a:stretch>
            <a:fillRect/>
          </a:stretch>
        </p:blipFill>
        <p:spPr bwMode="auto">
          <a:xfrm>
            <a:off x="6643702" y="4714884"/>
            <a:ext cx="2413457" cy="2071678"/>
          </a:xfrm>
          <a:prstGeom prst="rect">
            <a:avLst/>
          </a:prstGeom>
          <a:noFill/>
        </p:spPr>
      </p:pic>
      <p:pic>
        <p:nvPicPr>
          <p:cNvPr id="4" name="Picture 4" descr="C:\ЮНЕСКО\Слайдлар\Ем хашак етиштириш\рАСМЛАР\скачанные файлы (2).jpg"/>
          <p:cNvPicPr>
            <a:picLocks noChangeAspect="1" noChangeArrowheads="1"/>
          </p:cNvPicPr>
          <p:nvPr/>
        </p:nvPicPr>
        <p:blipFill>
          <a:blip r:embed="rId5"/>
          <a:srcRect/>
          <a:stretch>
            <a:fillRect/>
          </a:stretch>
        </p:blipFill>
        <p:spPr bwMode="auto">
          <a:xfrm>
            <a:off x="3571868" y="4795860"/>
            <a:ext cx="2857520" cy="199072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357563" y="1571625"/>
            <a:ext cx="5572125" cy="1071563"/>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rgbClr val="FFFF00"/>
                </a:solidFill>
                <a:latin typeface="Times New Roman" pitchFamily="18" charset="0"/>
                <a:cs typeface="Times New Roman" pitchFamily="18" charset="0"/>
              </a:rPr>
              <a:t>заҳарли ва зарарли моддалар меъёридан ошмаслиги;</a:t>
            </a:r>
            <a:endParaRPr lang="ru-RU" sz="2400" dirty="0">
              <a:solidFill>
                <a:srgbClr val="FFFF00"/>
              </a:solidFill>
              <a:latin typeface="Times New Roman" pitchFamily="18" charset="0"/>
              <a:cs typeface="Times New Roman" pitchFamily="18" charset="0"/>
            </a:endParaRPr>
          </a:p>
        </p:txBody>
      </p:sp>
      <p:sp>
        <p:nvSpPr>
          <p:cNvPr id="5" name="Прямоугольник 4"/>
          <p:cNvSpPr/>
          <p:nvPr/>
        </p:nvSpPr>
        <p:spPr>
          <a:xfrm>
            <a:off x="3357563" y="285750"/>
            <a:ext cx="5643562" cy="1143000"/>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rgbClr val="FFFF00"/>
                </a:solidFill>
                <a:latin typeface="Times New Roman" pitchFamily="18" charset="0"/>
                <a:cs typeface="Times New Roman" pitchFamily="18" charset="0"/>
              </a:rPr>
              <a:t>таркибида ҳазм бўладиган озиқ моддаларнинг миқдори юқори бўлиши</a:t>
            </a:r>
            <a:endParaRPr lang="ru-RU" sz="2400" dirty="0">
              <a:solidFill>
                <a:srgbClr val="FFFF00"/>
              </a:solidFill>
            </a:endParaRPr>
          </a:p>
        </p:txBody>
      </p:sp>
      <p:sp>
        <p:nvSpPr>
          <p:cNvPr id="6" name="Вертикальный свиток 5"/>
          <p:cNvSpPr/>
          <p:nvPr/>
        </p:nvSpPr>
        <p:spPr>
          <a:xfrm>
            <a:off x="0" y="214313"/>
            <a:ext cx="2928938" cy="6429375"/>
          </a:xfrm>
          <a:prstGeom prst="verticalScroll">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3600" dirty="0">
                <a:latin typeface="Times New Roman" pitchFamily="18" charset="0"/>
                <a:cs typeface="Times New Roman" pitchFamily="18" charset="0"/>
              </a:rPr>
              <a:t>Озуқа</a:t>
            </a:r>
          </a:p>
          <a:p>
            <a:pPr algn="ctr" fontAlgn="auto">
              <a:spcBef>
                <a:spcPts val="0"/>
              </a:spcBef>
              <a:spcAft>
                <a:spcPts val="0"/>
              </a:spcAft>
              <a:defRPr/>
            </a:pPr>
            <a:r>
              <a:rPr lang="uz-Cyrl-UZ" sz="3600" dirty="0">
                <a:latin typeface="Times New Roman" pitchFamily="18" charset="0"/>
                <a:cs typeface="Times New Roman" pitchFamily="18" charset="0"/>
              </a:rPr>
              <a:t>ларга </a:t>
            </a:r>
          </a:p>
          <a:p>
            <a:pPr algn="ctr" fontAlgn="auto">
              <a:spcBef>
                <a:spcPts val="0"/>
              </a:spcBef>
              <a:spcAft>
                <a:spcPts val="0"/>
              </a:spcAft>
              <a:defRPr/>
            </a:pPr>
            <a:r>
              <a:rPr lang="uz-Cyrl-UZ" sz="3600" dirty="0">
                <a:latin typeface="Times New Roman" pitchFamily="18" charset="0"/>
                <a:cs typeface="Times New Roman" pitchFamily="18" charset="0"/>
              </a:rPr>
              <a:t>қўйила</a:t>
            </a:r>
          </a:p>
          <a:p>
            <a:pPr algn="ctr" fontAlgn="auto">
              <a:spcBef>
                <a:spcPts val="0"/>
              </a:spcBef>
              <a:spcAft>
                <a:spcPts val="0"/>
              </a:spcAft>
              <a:defRPr/>
            </a:pPr>
            <a:r>
              <a:rPr lang="uz-Cyrl-UZ" sz="3600" dirty="0">
                <a:latin typeface="Times New Roman" pitchFamily="18" charset="0"/>
                <a:cs typeface="Times New Roman" pitchFamily="18" charset="0"/>
              </a:rPr>
              <a:t>диган талаб:</a:t>
            </a:r>
            <a:endParaRPr lang="ru-RU" dirty="0"/>
          </a:p>
        </p:txBody>
      </p:sp>
      <p:sp>
        <p:nvSpPr>
          <p:cNvPr id="7" name="Прямоугольник 6"/>
          <p:cNvSpPr/>
          <p:nvPr/>
        </p:nvSpPr>
        <p:spPr>
          <a:xfrm>
            <a:off x="3357563" y="2786063"/>
            <a:ext cx="5500687" cy="1214437"/>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rgbClr val="FFFF00"/>
                </a:solidFill>
                <a:latin typeface="Times New Roman" pitchFamily="18" charset="0"/>
                <a:cs typeface="Times New Roman" pitchFamily="18" charset="0"/>
              </a:rPr>
              <a:t>озиқанинг ранги, ҳиди ҳар бир турига мос бўлиши;</a:t>
            </a:r>
            <a:endParaRPr lang="ru-RU" sz="2400" dirty="0">
              <a:solidFill>
                <a:srgbClr val="FFFF00"/>
              </a:solidFill>
              <a:latin typeface="Times New Roman" pitchFamily="18" charset="0"/>
              <a:cs typeface="Times New Roman" pitchFamily="18" charset="0"/>
            </a:endParaRPr>
          </a:p>
        </p:txBody>
      </p:sp>
      <p:sp>
        <p:nvSpPr>
          <p:cNvPr id="8" name="Прямоугольник 7"/>
          <p:cNvSpPr/>
          <p:nvPr/>
        </p:nvSpPr>
        <p:spPr>
          <a:xfrm>
            <a:off x="3429000" y="4071938"/>
            <a:ext cx="5429250" cy="1143000"/>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rgbClr val="FFFF00"/>
                </a:solidFill>
                <a:latin typeface="Times New Roman" pitchFamily="18" charset="0"/>
                <a:cs typeface="Times New Roman" pitchFamily="18" charset="0"/>
              </a:rPr>
              <a:t>озиқанинг сифати ва ҳазмланиши юқори бўлиши;</a:t>
            </a:r>
            <a:endParaRPr lang="ru-RU" sz="2400" dirty="0">
              <a:solidFill>
                <a:srgbClr val="FFFF00"/>
              </a:solidFill>
              <a:latin typeface="Times New Roman" pitchFamily="18" charset="0"/>
              <a:cs typeface="Times New Roman" pitchFamily="18" charset="0"/>
            </a:endParaRPr>
          </a:p>
        </p:txBody>
      </p:sp>
      <p:sp>
        <p:nvSpPr>
          <p:cNvPr id="10" name="Стрелка вправо 9"/>
          <p:cNvSpPr/>
          <p:nvPr/>
        </p:nvSpPr>
        <p:spPr>
          <a:xfrm>
            <a:off x="2571750" y="3286125"/>
            <a:ext cx="785813" cy="484188"/>
          </a:xfrm>
          <a:prstGeom prst="rightArrow">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Прямоугольник 10"/>
          <p:cNvSpPr/>
          <p:nvPr/>
        </p:nvSpPr>
        <p:spPr>
          <a:xfrm>
            <a:off x="3429000" y="5357813"/>
            <a:ext cx="5429250" cy="1214437"/>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rgbClr val="FFFF00"/>
                </a:solidFill>
                <a:latin typeface="Times New Roman" pitchFamily="18" charset="0"/>
                <a:cs typeface="Times New Roman" pitchFamily="18" charset="0"/>
              </a:rPr>
              <a:t>узоқ муддат сақланиш хусусиятига эга бўлиши лозим </a:t>
            </a:r>
            <a:endParaRPr lang="ru-RU" sz="2400" dirty="0">
              <a:solidFill>
                <a:srgbClr val="FFFF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75" y="142875"/>
            <a:ext cx="8848725" cy="6572250"/>
          </a:xfrm>
          <a:pattFill prst="pct20">
            <a:fgClr>
              <a:srgbClr val="00CC00"/>
            </a:fgClr>
            <a:bgClr>
              <a:schemeClr val="bg1"/>
            </a:bgClr>
          </a:pattFill>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85725" indent="-85725" algn="just" eaLnBrk="1" fontAlgn="auto" hangingPunct="1">
              <a:lnSpc>
                <a:spcPct val="110000"/>
              </a:lnSpc>
              <a:spcAft>
                <a:spcPts val="0"/>
              </a:spcAft>
              <a:buClr>
                <a:schemeClr val="accent3"/>
              </a:buClr>
              <a:buFont typeface="Wingdings 2"/>
              <a:buNone/>
              <a:defRPr/>
            </a:pPr>
            <a:r>
              <a:rPr lang="uz-Cyrl-UZ" sz="2800" dirty="0" smtClean="0">
                <a:latin typeface="Times New Roman" pitchFamily="18" charset="0"/>
              </a:rPr>
              <a:t>     Ўсимликларни  озуқавийлиги  жиҳатдан  баҳолаш усуллари:</a:t>
            </a:r>
          </a:p>
          <a:p>
            <a:pPr marL="85725" indent="-85725" algn="just" eaLnBrk="1" fontAlgn="auto" hangingPunct="1">
              <a:lnSpc>
                <a:spcPct val="110000"/>
              </a:lnSpc>
              <a:spcAft>
                <a:spcPts val="0"/>
              </a:spcAft>
              <a:buClr>
                <a:schemeClr val="accent3"/>
              </a:buClr>
              <a:buFont typeface="Wingdings" pitchFamily="2" charset="2"/>
              <a:buChar char="Ø"/>
              <a:defRPr/>
            </a:pPr>
            <a:r>
              <a:rPr lang="uz-Cyrl-UZ" sz="2800" dirty="0" smtClean="0">
                <a:latin typeface="Times New Roman" pitchFamily="18" charset="0"/>
              </a:rPr>
              <a:t>  </a:t>
            </a:r>
            <a:r>
              <a:rPr lang="uz-Cyrl-UZ" sz="2800" b="1" dirty="0" smtClean="0">
                <a:latin typeface="Times New Roman" pitchFamily="18" charset="0"/>
              </a:rPr>
              <a:t>ейилувчанлиги, </a:t>
            </a:r>
          </a:p>
          <a:p>
            <a:pPr marL="85725" indent="-85725" algn="just" eaLnBrk="1" fontAlgn="auto" hangingPunct="1">
              <a:lnSpc>
                <a:spcPct val="110000"/>
              </a:lnSpc>
              <a:spcAft>
                <a:spcPts val="0"/>
              </a:spcAft>
              <a:buClr>
                <a:schemeClr val="accent3"/>
              </a:buClr>
              <a:buFont typeface="Wingdings" pitchFamily="2" charset="2"/>
              <a:buChar char="Ø"/>
              <a:defRPr/>
            </a:pPr>
            <a:r>
              <a:rPr lang="uz-Cyrl-UZ" sz="2800" b="1" dirty="0" smtClean="0">
                <a:latin typeface="Times New Roman" pitchFamily="18" charset="0"/>
              </a:rPr>
              <a:t>  озуқавий  қиймати </a:t>
            </a:r>
          </a:p>
          <a:p>
            <a:pPr marL="85725" indent="-85725" algn="just" eaLnBrk="1" fontAlgn="auto" hangingPunct="1">
              <a:lnSpc>
                <a:spcPct val="110000"/>
              </a:lnSpc>
              <a:spcAft>
                <a:spcPts val="0"/>
              </a:spcAft>
              <a:buClr>
                <a:schemeClr val="accent3"/>
              </a:buClr>
              <a:buFont typeface="Wingdings" pitchFamily="2" charset="2"/>
              <a:buChar char="Ø"/>
              <a:defRPr/>
            </a:pPr>
            <a:r>
              <a:rPr lang="uz-Cyrl-UZ" sz="2800" b="1" dirty="0" smtClean="0">
                <a:latin typeface="Times New Roman" pitchFamily="18" charset="0"/>
              </a:rPr>
              <a:t> тўйимлилиги.</a:t>
            </a:r>
            <a:r>
              <a:rPr lang="uz-Cyrl-UZ" sz="2800" dirty="0" smtClean="0">
                <a:latin typeface="Times New Roman" pitchFamily="18" charset="0"/>
              </a:rPr>
              <a:t> </a:t>
            </a:r>
          </a:p>
          <a:p>
            <a:pPr marL="85725" indent="-85725" algn="just" eaLnBrk="1" fontAlgn="auto" hangingPunct="1">
              <a:lnSpc>
                <a:spcPct val="110000"/>
              </a:lnSpc>
              <a:spcAft>
                <a:spcPts val="0"/>
              </a:spcAft>
              <a:buClr>
                <a:schemeClr val="accent3"/>
              </a:buClr>
              <a:buFont typeface="Wingdings 2"/>
              <a:buNone/>
              <a:defRPr/>
            </a:pPr>
            <a:r>
              <a:rPr lang="uz-Cyrl-UZ" sz="2800" dirty="0" smtClean="0">
                <a:latin typeface="Times New Roman" pitchFamily="18" charset="0"/>
              </a:rPr>
              <a:t>          Ҳар  бир  турга  мансуб  озуқабоп ўсимликларнинг  озуқабоплик  жихатдан  бахолашнинг   60 комплекс  усули  қабул  қилинган  бўлиб,  одатда,  кимёвий таркиби,  ейилувчанлик,  тўйимлилик,  ҳазм  бўлувчанлик, озуқабоп  моддаларнинг  ҳайвонлар  организмида  сингиши, ўсимлик  массасининг  технологик  ва  биологик  сифатлари, ферментатив активлиги, ҳосилдорлиги, ҳосилдорликнинг йил мавсумлари  бўйлаб  таксимланиши,  фойдаланиш давомийлиги, саклаш муддатлари, маҳсулот олишдаги улуши каби талай кўрсаткич асосида бахоланади. </a:t>
            </a:r>
          </a:p>
          <a:p>
            <a:pPr marL="85725" indent="-85725" algn="just" eaLnBrk="1" fontAlgn="auto" hangingPunct="1">
              <a:lnSpc>
                <a:spcPct val="110000"/>
              </a:lnSpc>
              <a:spcAft>
                <a:spcPts val="0"/>
              </a:spcAft>
              <a:buClr>
                <a:schemeClr val="accent3"/>
              </a:buClr>
              <a:buFont typeface="Wingdings 2"/>
              <a:buNone/>
              <a:defRPr/>
            </a:pPr>
            <a:r>
              <a:rPr lang="uz-Cyrl-UZ" sz="2800" dirty="0" smtClean="0">
                <a:latin typeface="Times New Roman" pitchFamily="18" charset="0"/>
              </a:rPr>
              <a:t>	         Булар  орасида  </a:t>
            </a:r>
            <a:r>
              <a:rPr lang="uz-Cyrl-UZ" sz="2800" b="1" dirty="0" smtClean="0">
                <a:latin typeface="Times New Roman" pitchFamily="18" charset="0"/>
              </a:rPr>
              <a:t>энг  муҳимлари</a:t>
            </a:r>
            <a:r>
              <a:rPr lang="uz-Cyrl-UZ" sz="2800" dirty="0" smtClean="0">
                <a:latin typeface="Times New Roman" pitchFamily="18" charset="0"/>
              </a:rPr>
              <a:t>-ейилувчанлиги,  озуқавий киймати,  ҳазм  бўлувчанлиги,  ҳосилдорлиги (биологик  ва хўжалик) кабилар энг муҳим ва асосийлари ҳисобланади. </a:t>
            </a:r>
            <a:endParaRPr lang="ru-RU" sz="2800" dirty="0" smtClean="0">
              <a:latin typeface="Times New Roman" pitchFamily="18" charset="0"/>
            </a:endParaRPr>
          </a:p>
          <a:p>
            <a:pPr marL="0" indent="0" algn="just" eaLnBrk="1" fontAlgn="auto" hangingPunct="1">
              <a:lnSpc>
                <a:spcPct val="110000"/>
              </a:lnSpc>
              <a:spcBef>
                <a:spcPts val="0"/>
              </a:spcBef>
              <a:spcAft>
                <a:spcPts val="0"/>
              </a:spcAft>
              <a:buClr>
                <a:schemeClr val="accent3"/>
              </a:buClr>
              <a:buFont typeface="Wingdings 2"/>
              <a:buNone/>
              <a:defRPr/>
            </a:pPr>
            <a:endParaRPr lang="ru-RU" sz="2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75" y="142875"/>
            <a:ext cx="8848725" cy="6572250"/>
          </a:xfrm>
        </p:spPr>
        <p:style>
          <a:lnRef idx="2">
            <a:schemeClr val="accent1"/>
          </a:lnRef>
          <a:fillRef idx="1">
            <a:schemeClr val="lt1"/>
          </a:fillRef>
          <a:effectRef idx="0">
            <a:schemeClr val="accent1"/>
          </a:effectRef>
          <a:fontRef idx="minor">
            <a:schemeClr val="dk1"/>
          </a:fontRef>
        </p:style>
        <p:txBody>
          <a:bodyPr>
            <a:normAutofit/>
          </a:bodyPr>
          <a:lstStyle/>
          <a:p>
            <a:pPr marL="0" indent="0" algn="just" eaLnBrk="1" fontAlgn="auto" hangingPunct="1">
              <a:spcAft>
                <a:spcPts val="0"/>
              </a:spcAft>
              <a:buClr>
                <a:schemeClr val="accent3"/>
              </a:buClr>
              <a:buFont typeface="Wingdings 2"/>
              <a:buNone/>
              <a:defRPr/>
            </a:pPr>
            <a:r>
              <a:rPr lang="ru-RU" sz="2400" b="1" i="1" dirty="0" smtClean="0">
                <a:latin typeface="Times New Roman" pitchFamily="18" charset="0"/>
              </a:rPr>
              <a:t>	</a:t>
            </a:r>
            <a:r>
              <a:rPr lang="ru-RU" sz="2400" b="1" i="1" dirty="0" err="1" smtClean="0">
                <a:latin typeface="Times New Roman" pitchFamily="18" charset="0"/>
              </a:rPr>
              <a:t>Ейилувчанлик</a:t>
            </a:r>
            <a:r>
              <a:rPr lang="ru-RU" sz="2400" b="1" i="1" dirty="0" smtClean="0">
                <a:latin typeface="Times New Roman" pitchFamily="18" charset="0"/>
              </a:rPr>
              <a:t> </a:t>
            </a:r>
            <a:r>
              <a:rPr lang="ru-RU" sz="2400" b="1" i="1" dirty="0" err="1" smtClean="0">
                <a:latin typeface="Times New Roman" pitchFamily="18" charset="0"/>
              </a:rPr>
              <a:t>деб</a:t>
            </a:r>
            <a:r>
              <a:rPr lang="ru-RU" sz="2400" b="1" i="1" dirty="0" smtClean="0">
                <a:latin typeface="Times New Roman" pitchFamily="18" charset="0"/>
              </a:rPr>
              <a:t> </a:t>
            </a:r>
            <a:r>
              <a:rPr lang="ru-RU" sz="2400" b="1" i="1" dirty="0" err="1" smtClean="0">
                <a:latin typeface="Times New Roman" pitchFamily="18" charset="0"/>
              </a:rPr>
              <a:t>ҳар бир</a:t>
            </a:r>
            <a:r>
              <a:rPr lang="ru-RU" sz="2400" b="1" i="1" dirty="0" smtClean="0">
                <a:latin typeface="Times New Roman" pitchFamily="18" charset="0"/>
              </a:rPr>
              <a:t> т</a:t>
            </a:r>
            <a:r>
              <a:rPr lang="uz-Cyrl-UZ" sz="2400" b="1" i="1" dirty="0" smtClean="0">
                <a:latin typeface="Times New Roman" pitchFamily="18" charset="0"/>
              </a:rPr>
              <a:t>у</a:t>
            </a:r>
            <a:r>
              <a:rPr lang="ru-RU" sz="2400" b="1" i="1" dirty="0" err="1" smtClean="0">
                <a:latin typeface="Times New Roman" pitchFamily="18" charset="0"/>
              </a:rPr>
              <a:t>рнинг</a:t>
            </a:r>
            <a:r>
              <a:rPr lang="ru-RU" sz="2400" b="1" i="1" dirty="0" smtClean="0">
                <a:latin typeface="Times New Roman" pitchFamily="18" charset="0"/>
              </a:rPr>
              <a:t> </a:t>
            </a:r>
            <a:r>
              <a:rPr lang="ru-RU" sz="2400" b="1" i="1" dirty="0" err="1" smtClean="0">
                <a:latin typeface="Times New Roman" pitchFamily="18" charset="0"/>
              </a:rPr>
              <a:t>ҳайвонлар</a:t>
            </a:r>
            <a:r>
              <a:rPr lang="uz-Cyrl-UZ" sz="2400" b="1" i="1" dirty="0" smtClean="0">
                <a:latin typeface="Times New Roman" pitchFamily="18" charset="0"/>
              </a:rPr>
              <a:t> </a:t>
            </a:r>
            <a:r>
              <a:rPr lang="ru-RU" sz="2400" dirty="0" err="1" smtClean="0">
                <a:latin typeface="Times New Roman" pitchFamily="18" charset="0"/>
              </a:rPr>
              <a:t>томонидан</a:t>
            </a:r>
            <a:r>
              <a:rPr lang="ru-RU" sz="2400" dirty="0" smtClean="0">
                <a:latin typeface="Times New Roman" pitchFamily="18" charset="0"/>
              </a:rPr>
              <a:t> </a:t>
            </a:r>
            <a:r>
              <a:rPr lang="ru-RU" sz="2400" dirty="0" err="1" smtClean="0">
                <a:latin typeface="Times New Roman" pitchFamily="18" charset="0"/>
              </a:rPr>
              <a:t>исте</a:t>
            </a:r>
            <a:r>
              <a:rPr lang="uz-Cyrl-UZ" sz="2400" dirty="0" smtClean="0">
                <a:latin typeface="Times New Roman" pitchFamily="18" charset="0"/>
              </a:rPr>
              <a:t>ъ</a:t>
            </a:r>
            <a:r>
              <a:rPr lang="ru-RU" sz="2400" dirty="0" smtClean="0">
                <a:latin typeface="Times New Roman" pitchFamily="18" charset="0"/>
              </a:rPr>
              <a:t>мол </a:t>
            </a:r>
            <a:r>
              <a:rPr lang="ru-RU" sz="2400" dirty="0" err="1" smtClean="0">
                <a:latin typeface="Times New Roman" pitchFamily="18" charset="0"/>
              </a:rPr>
              <a:t>қилиш </a:t>
            </a:r>
            <a:r>
              <a:rPr lang="ru-RU" sz="2400" dirty="0" smtClean="0">
                <a:latin typeface="Times New Roman" pitchFamily="18" charset="0"/>
              </a:rPr>
              <a:t>хо</a:t>
            </a:r>
            <a:r>
              <a:rPr lang="uz-Cyrl-UZ" sz="2400" dirty="0" smtClean="0">
                <a:latin typeface="Times New Roman" pitchFamily="18" charset="0"/>
              </a:rPr>
              <a:t>ҳ</a:t>
            </a:r>
            <a:r>
              <a:rPr lang="ru-RU" sz="2400" dirty="0" err="1" smtClean="0">
                <a:latin typeface="Times New Roman" pitchFamily="18" charset="0"/>
              </a:rPr>
              <a:t>ишига</a:t>
            </a:r>
            <a:r>
              <a:rPr lang="ru-RU" sz="2400" dirty="0" smtClean="0">
                <a:latin typeface="Times New Roman" pitchFamily="18" charset="0"/>
              </a:rPr>
              <a:t> </a:t>
            </a:r>
            <a:r>
              <a:rPr lang="ru-RU" sz="2400" dirty="0" err="1" smtClean="0">
                <a:latin typeface="Times New Roman" pitchFamily="18" charset="0"/>
              </a:rPr>
              <a:t>айтилади</a:t>
            </a:r>
            <a:r>
              <a:rPr lang="ru-RU" sz="2400" dirty="0" smtClean="0">
                <a:latin typeface="Times New Roman" pitchFamily="18" charset="0"/>
              </a:rPr>
              <a:t>. </a:t>
            </a:r>
            <a:r>
              <a:rPr lang="ru-RU" sz="2400" dirty="0" err="1" smtClean="0">
                <a:latin typeface="Times New Roman" pitchFamily="18" charset="0"/>
              </a:rPr>
              <a:t>Ўсимликнинг</a:t>
            </a:r>
            <a:r>
              <a:rPr lang="ru-RU" sz="2400" dirty="0" smtClean="0">
                <a:latin typeface="Times New Roman" pitchFamily="18" charset="0"/>
              </a:rPr>
              <a:t>, </a:t>
            </a:r>
            <a:r>
              <a:rPr lang="ru-RU" sz="2400" dirty="0" err="1" smtClean="0">
                <a:latin typeface="Times New Roman" pitchFamily="18" charset="0"/>
              </a:rPr>
              <a:t>айниқса, </a:t>
            </a:r>
            <a:r>
              <a:rPr lang="ru-RU" sz="2400" dirty="0" smtClean="0">
                <a:latin typeface="Times New Roman" pitchFamily="18" charset="0"/>
              </a:rPr>
              <a:t>у  </a:t>
            </a:r>
            <a:r>
              <a:rPr lang="ru-RU" sz="2400" dirty="0" err="1" smtClean="0">
                <a:latin typeface="Times New Roman" pitchFamily="18" charset="0"/>
              </a:rPr>
              <a:t>янги</a:t>
            </a:r>
            <a:r>
              <a:rPr lang="ru-RU" sz="2400" dirty="0" smtClean="0">
                <a:latin typeface="Times New Roman" pitchFamily="18" charset="0"/>
              </a:rPr>
              <a:t>  тур  </a:t>
            </a:r>
            <a:r>
              <a:rPr lang="ru-RU" sz="2400" dirty="0" err="1" smtClean="0">
                <a:latin typeface="Times New Roman" pitchFamily="18" charset="0"/>
              </a:rPr>
              <a:t>бўлса</a:t>
            </a:r>
            <a:r>
              <a:rPr lang="ru-RU" sz="2400" dirty="0" smtClean="0">
                <a:latin typeface="Times New Roman" pitchFamily="18" charset="0"/>
              </a:rPr>
              <a:t>,  </a:t>
            </a:r>
            <a:r>
              <a:rPr lang="ru-RU" sz="2400" dirty="0" err="1" smtClean="0">
                <a:latin typeface="Times New Roman" pitchFamily="18" charset="0"/>
              </a:rPr>
              <a:t>ейилувчанлигини</a:t>
            </a:r>
            <a:r>
              <a:rPr lang="ru-RU" sz="2400" dirty="0" smtClean="0">
                <a:latin typeface="Times New Roman" pitchFamily="18" charset="0"/>
              </a:rPr>
              <a:t> </a:t>
            </a:r>
            <a:r>
              <a:rPr lang="ru-RU" sz="2400" dirty="0" err="1" smtClean="0">
                <a:latin typeface="Times New Roman" pitchFamily="18" charset="0"/>
              </a:rPr>
              <a:t>аниқлаш муҳим ва</a:t>
            </a:r>
            <a:r>
              <a:rPr lang="ru-RU" sz="2400" dirty="0" smtClean="0">
                <a:latin typeface="Times New Roman" pitchFamily="18" charset="0"/>
              </a:rPr>
              <a:t> зарур </a:t>
            </a:r>
            <a:r>
              <a:rPr lang="ru-RU" sz="2400" dirty="0" err="1" smtClean="0">
                <a:latin typeface="Times New Roman" pitchFamily="18" charset="0"/>
              </a:rPr>
              <a:t>масала</a:t>
            </a:r>
            <a:r>
              <a:rPr lang="ru-RU" sz="2400" dirty="0" smtClean="0">
                <a:latin typeface="Times New Roman" pitchFamily="18" charset="0"/>
              </a:rPr>
              <a:t> </a:t>
            </a:r>
            <a:r>
              <a:rPr lang="ru-RU" sz="2400" dirty="0" err="1" smtClean="0">
                <a:latin typeface="Times New Roman" pitchFamily="18" charset="0"/>
              </a:rPr>
              <a:t>ҳ</a:t>
            </a:r>
            <a:r>
              <a:rPr lang="uz-Cyrl-UZ" sz="2400" dirty="0" smtClean="0">
                <a:latin typeface="Times New Roman" pitchFamily="18" charset="0"/>
              </a:rPr>
              <a:t>и</a:t>
            </a:r>
            <a:r>
              <a:rPr lang="ru-RU" sz="2400" dirty="0" err="1" smtClean="0">
                <a:latin typeface="Times New Roman" pitchFamily="18" charset="0"/>
              </a:rPr>
              <a:t>собланади</a:t>
            </a:r>
            <a:r>
              <a:rPr lang="ru-RU" sz="2400" dirty="0" smtClean="0">
                <a:latin typeface="Times New Roman" pitchFamily="18" charset="0"/>
              </a:rPr>
              <a:t>. Янги тур </a:t>
            </a:r>
            <a:r>
              <a:rPr lang="uz-Cyrl-UZ" sz="2400" dirty="0" smtClean="0">
                <a:latin typeface="Times New Roman" pitchFamily="18" charset="0"/>
              </a:rPr>
              <a:t>ў</a:t>
            </a:r>
            <a:r>
              <a:rPr lang="ru-RU" sz="2400" dirty="0" err="1" smtClean="0">
                <a:latin typeface="Times New Roman" pitchFamily="18" charset="0"/>
              </a:rPr>
              <a:t>симлигининг</a:t>
            </a:r>
            <a:r>
              <a:rPr lang="ru-RU" sz="2400" dirty="0" smtClean="0">
                <a:latin typeface="Times New Roman" pitchFamily="18" charset="0"/>
              </a:rPr>
              <a:t> </a:t>
            </a:r>
            <a:r>
              <a:rPr lang="ru-RU" sz="2400" dirty="0" err="1" smtClean="0">
                <a:latin typeface="Times New Roman" pitchFamily="18" charset="0"/>
              </a:rPr>
              <a:t>ейилувчанлигини</a:t>
            </a:r>
            <a:r>
              <a:rPr lang="ru-RU" sz="2400" dirty="0" smtClean="0">
                <a:latin typeface="Times New Roman" pitchFamily="18" charset="0"/>
              </a:rPr>
              <a:t> </a:t>
            </a:r>
            <a:r>
              <a:rPr lang="ru-RU" sz="2400" dirty="0" err="1" smtClean="0">
                <a:latin typeface="Times New Roman" pitchFamily="18" charset="0"/>
              </a:rPr>
              <a:t>аниқлаш унинг</a:t>
            </a:r>
            <a:r>
              <a:rPr lang="ru-RU" sz="2400" dirty="0" smtClean="0">
                <a:latin typeface="Times New Roman" pitchFamily="18" charset="0"/>
              </a:rPr>
              <a:t> </a:t>
            </a:r>
            <a:r>
              <a:rPr lang="ru-RU" sz="2400" dirty="0" err="1" smtClean="0">
                <a:latin typeface="Times New Roman" pitchFamily="18" charset="0"/>
              </a:rPr>
              <a:t>кимёвий</a:t>
            </a:r>
            <a:r>
              <a:rPr lang="ru-RU" sz="2400" dirty="0" smtClean="0">
                <a:latin typeface="Times New Roman" pitchFamily="18" charset="0"/>
              </a:rPr>
              <a:t> </a:t>
            </a:r>
            <a:r>
              <a:rPr lang="ru-RU" sz="2400" dirty="0" err="1" smtClean="0">
                <a:latin typeface="Times New Roman" pitchFamily="18" charset="0"/>
              </a:rPr>
              <a:t>таркибини</a:t>
            </a:r>
            <a:r>
              <a:rPr lang="uz-Cyrl-UZ" sz="2400" dirty="0" smtClean="0">
                <a:latin typeface="Times New Roman" pitchFamily="18" charset="0"/>
              </a:rPr>
              <a:t> </a:t>
            </a:r>
            <a:r>
              <a:rPr lang="ru-RU" sz="2400" dirty="0" err="1" smtClean="0">
                <a:latin typeface="Times New Roman" pitchFamily="18" charset="0"/>
              </a:rPr>
              <a:t>аниқлашдан ҳам муҳимроқ ҳисобланади.</a:t>
            </a:r>
            <a:r>
              <a:rPr lang="uz-Cyrl-UZ" sz="2400" dirty="0" smtClean="0">
                <a:latin typeface="Times New Roman" pitchFamily="18" charset="0"/>
              </a:rPr>
              <a:t> </a:t>
            </a:r>
            <a:endParaRPr lang="ru-RU" sz="2400" dirty="0" smtClean="0">
              <a:latin typeface="Times New Roman" pitchFamily="18" charset="0"/>
              <a:cs typeface="Times New Roman" pitchFamily="18" charset="0"/>
            </a:endParaRPr>
          </a:p>
          <a:p>
            <a:pPr marL="274320" indent="-274320" eaLnBrk="1" fontAlgn="auto" hangingPunct="1">
              <a:spcAft>
                <a:spcPts val="0"/>
              </a:spcAft>
              <a:buClr>
                <a:schemeClr val="accent3"/>
              </a:buClr>
              <a:buFont typeface="Wingdings 2"/>
              <a:buNone/>
              <a:defRPr/>
            </a:pPr>
            <a:endParaRPr lang="ru-RU" dirty="0"/>
          </a:p>
        </p:txBody>
      </p:sp>
      <p:sp>
        <p:nvSpPr>
          <p:cNvPr id="22531" name="Rectangle 6"/>
          <p:cNvSpPr>
            <a:spLocks noChangeArrowheads="1"/>
          </p:cNvSpPr>
          <p:nvPr/>
        </p:nvSpPr>
        <p:spPr bwMode="auto">
          <a:xfrm>
            <a:off x="357188" y="2714625"/>
            <a:ext cx="8215312" cy="914400"/>
          </a:xfrm>
          <a:prstGeom prst="rect">
            <a:avLst/>
          </a:prstGeom>
          <a:solidFill>
            <a:srgbClr val="C00000"/>
          </a:solidFill>
          <a:ln w="9525">
            <a:solidFill>
              <a:schemeClr val="tx1"/>
            </a:solidFill>
            <a:miter lim="800000"/>
            <a:headEnd/>
            <a:tailEnd/>
          </a:ln>
        </p:spPr>
        <p:txBody>
          <a:bodyPr wrap="none" anchor="ctr"/>
          <a:lstStyle/>
          <a:p>
            <a:pPr algn="ctr"/>
            <a:r>
              <a:rPr lang="ru-RU"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Йирик шохли ҳайвонлар одатда юмшоқ, нам, ширин</a:t>
            </a:r>
            <a:endParaRPr lang="uz-Cyrl-UZ"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endParaRPr>
          </a:p>
          <a:p>
            <a:pPr algn="ctr"/>
            <a:r>
              <a:rPr lang="ru-RU"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ўсимликларни хуш кўрса,</a:t>
            </a:r>
          </a:p>
        </p:txBody>
      </p:sp>
      <p:sp>
        <p:nvSpPr>
          <p:cNvPr id="22532" name="Rectangle 7"/>
          <p:cNvSpPr>
            <a:spLocks noChangeArrowheads="1"/>
          </p:cNvSpPr>
          <p:nvPr/>
        </p:nvSpPr>
        <p:spPr bwMode="auto">
          <a:xfrm>
            <a:off x="357188" y="3714750"/>
            <a:ext cx="8215312" cy="914400"/>
          </a:xfrm>
          <a:prstGeom prst="rect">
            <a:avLst/>
          </a:prstGeom>
          <a:solidFill>
            <a:srgbClr val="C00000"/>
          </a:solidFill>
          <a:ln w="9525">
            <a:solidFill>
              <a:schemeClr val="tx1"/>
            </a:solidFill>
            <a:miter lim="800000"/>
            <a:headEnd/>
            <a:tailEnd/>
          </a:ln>
        </p:spPr>
        <p:txBody>
          <a:bodyPr wrap="none" anchor="ctr"/>
          <a:lstStyle/>
          <a:p>
            <a:pPr algn="ctr"/>
            <a:r>
              <a:rPr lang="ru-RU"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йил</a:t>
            </a:r>
            <a:r>
              <a:rPr lang="uz-Cyrl-UZ"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қ</a:t>
            </a:r>
            <a:r>
              <a:rPr lang="ru-RU"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и-отлар қуруқ, бироз да</a:t>
            </a:r>
            <a:r>
              <a:rPr lang="uz-Cyrl-UZ"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ғ</a:t>
            </a:r>
            <a:r>
              <a:rPr lang="ru-RU"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алроқ,</a:t>
            </a:r>
          </a:p>
          <a:p>
            <a:pPr algn="ctr"/>
            <a:r>
              <a:rPr lang="uz-Cyrl-UZ"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ҳ</a:t>
            </a:r>
            <a:r>
              <a:rPr lang="ru-RU"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идлиларни ёктиради;</a:t>
            </a:r>
          </a:p>
        </p:txBody>
      </p:sp>
      <p:sp>
        <p:nvSpPr>
          <p:cNvPr id="22533" name="Rectangle 8"/>
          <p:cNvSpPr>
            <a:spLocks noChangeArrowheads="1"/>
          </p:cNvSpPr>
          <p:nvPr/>
        </p:nvSpPr>
        <p:spPr bwMode="auto">
          <a:xfrm>
            <a:off x="357188" y="4714875"/>
            <a:ext cx="8215312" cy="914400"/>
          </a:xfrm>
          <a:prstGeom prst="rect">
            <a:avLst/>
          </a:prstGeom>
          <a:solidFill>
            <a:srgbClr val="C00000"/>
          </a:solidFill>
          <a:ln w="9525">
            <a:solidFill>
              <a:schemeClr val="tx1"/>
            </a:solidFill>
            <a:miter lim="800000"/>
            <a:headEnd/>
            <a:tailEnd/>
          </a:ln>
        </p:spPr>
        <p:txBody>
          <a:bodyPr wrap="none" anchor="ctr"/>
          <a:lstStyle/>
          <a:p>
            <a:pPr algn="ctr"/>
            <a:r>
              <a:rPr lang="ru-RU"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туялар эса да</a:t>
            </a:r>
            <a:r>
              <a:rPr lang="uz-Cyrl-UZ"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ғ</a:t>
            </a:r>
            <a:r>
              <a:rPr lang="ru-RU"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ал, т</a:t>
            </a:r>
            <a:r>
              <a:rPr lang="uz-Cyrl-UZ"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у</a:t>
            </a:r>
            <a:r>
              <a:rPr lang="ru-RU"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зларга бой, </a:t>
            </a:r>
            <a:r>
              <a:rPr lang="uz-Cyrl-UZ"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ҳ</a:t>
            </a:r>
            <a:r>
              <a:rPr lang="ru-RU"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идли</a:t>
            </a:r>
            <a:r>
              <a:rPr lang="uz-Cyrl-UZ"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 </a:t>
            </a:r>
            <a:r>
              <a:rPr lang="ru-RU" sz="24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ўсимликларни ейди</a:t>
            </a:r>
          </a:p>
        </p:txBody>
      </p:sp>
      <p:sp>
        <p:nvSpPr>
          <p:cNvPr id="22534" name="Rectangle 9"/>
          <p:cNvSpPr>
            <a:spLocks noChangeArrowheads="1"/>
          </p:cNvSpPr>
          <p:nvPr/>
        </p:nvSpPr>
        <p:spPr bwMode="auto">
          <a:xfrm>
            <a:off x="357188" y="5786438"/>
            <a:ext cx="8215312" cy="914400"/>
          </a:xfrm>
          <a:prstGeom prst="rect">
            <a:avLst/>
          </a:prstGeom>
          <a:solidFill>
            <a:srgbClr val="C00000"/>
          </a:solidFill>
          <a:ln w="9525">
            <a:solidFill>
              <a:schemeClr val="tx1"/>
            </a:solidFill>
            <a:miter lim="800000"/>
            <a:headEnd/>
            <a:tailEnd/>
          </a:ln>
        </p:spPr>
        <p:txBody>
          <a:bodyPr wrap="none" anchor="ctr"/>
          <a:lstStyle/>
          <a:p>
            <a:pPr algn="ctr"/>
            <a:r>
              <a:rPr lang="ru-RU"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Қ</a:t>
            </a:r>
            <a:r>
              <a:rPr lang="uz-Cyrl-UZ"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ў</a:t>
            </a:r>
            <a:r>
              <a:rPr lang="ru-RU"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й </a:t>
            </a:r>
            <a:r>
              <a:rPr lang="ru-RU" sz="24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ва</a:t>
            </a:r>
            <a:r>
              <a:rPr lang="ru-RU"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 </a:t>
            </a:r>
            <a:r>
              <a:rPr lang="ru-RU" sz="24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эчкилар</a:t>
            </a:r>
            <a:r>
              <a:rPr lang="ru-RU"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 туя </a:t>
            </a:r>
            <a:r>
              <a:rPr lang="ru-RU" sz="24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ва</a:t>
            </a:r>
            <a:r>
              <a:rPr lang="ru-RU"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 </a:t>
            </a:r>
            <a:r>
              <a:rPr lang="ru-RU" sz="24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отлар</a:t>
            </a:r>
            <a:r>
              <a:rPr lang="ru-RU"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 </a:t>
            </a:r>
            <a:r>
              <a:rPr lang="ru-RU" sz="24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ейдиган</a:t>
            </a:r>
            <a:r>
              <a:rPr lang="uz-Cyrl-UZ"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 </a:t>
            </a:r>
            <a:r>
              <a:rPr lang="ru-RU" sz="24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ўсимликларни</a:t>
            </a:r>
            <a:r>
              <a:rPr lang="ru-RU"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 </a:t>
            </a:r>
            <a:endParaRPr lang="uz-Cyrl-UZ"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endParaRPr>
          </a:p>
          <a:p>
            <a:pPr algn="ctr"/>
            <a:r>
              <a:rPr lang="ru-RU" sz="24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бемалол</a:t>
            </a:r>
            <a:r>
              <a:rPr lang="ru-RU"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 </a:t>
            </a:r>
            <a:r>
              <a:rPr lang="ru-RU" sz="24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ейди</a:t>
            </a:r>
            <a:r>
              <a:rPr lang="ru-RU"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itchFamily="18" charset="0"/>
              </a:rPr>
              <a: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txBox="1">
            <a:spLocks noChangeArrowheads="1"/>
          </p:cNvSpPr>
          <p:nvPr/>
        </p:nvSpPr>
        <p:spPr bwMode="auto">
          <a:xfrm>
            <a:off x="827088" y="116632"/>
            <a:ext cx="7275512"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4572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4572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ru-RU" sz="2800" b="1" dirty="0" err="1"/>
              <a:t>Ейилувчанлик</a:t>
            </a:r>
            <a:endParaRPr lang="ru-RU" altLang="ru-RU" sz="2800" dirty="0">
              <a:solidFill>
                <a:schemeClr val="accent1"/>
              </a:solidFill>
              <a:latin typeface="Times New Roman" panose="02020603050405020304" pitchFamily="18" charset="0"/>
              <a:cs typeface="Times New Roman" panose="02020603050405020304" pitchFamily="18" charset="0"/>
            </a:endParaRPr>
          </a:p>
        </p:txBody>
      </p:sp>
      <p:sp>
        <p:nvSpPr>
          <p:cNvPr id="12291" name="Прямоугольник 3"/>
          <p:cNvSpPr>
            <a:spLocks noChangeArrowheads="1"/>
          </p:cNvSpPr>
          <p:nvPr/>
        </p:nvSpPr>
        <p:spPr bwMode="auto">
          <a:xfrm>
            <a:off x="472558" y="692696"/>
            <a:ext cx="7984571" cy="3170099"/>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ru-RU" altLang="ru-RU" sz="2000" dirty="0">
                <a:latin typeface="Times New Roman" panose="02020603050405020304" pitchFamily="18" charset="0"/>
                <a:cs typeface="Times New Roman" panose="02020603050405020304" pitchFamily="18" charset="0"/>
              </a:rPr>
              <a:t>	</a:t>
            </a:r>
            <a:r>
              <a:rPr lang="ru-RU" sz="2000" dirty="0" err="1"/>
              <a:t>Ўсимликларнинг</a:t>
            </a:r>
            <a:r>
              <a:rPr lang="ru-RU" sz="2000" dirty="0"/>
              <a:t> </a:t>
            </a:r>
            <a:r>
              <a:rPr lang="ru-RU" sz="2000" dirty="0" err="1"/>
              <a:t>озуқалик</a:t>
            </a:r>
            <a:r>
              <a:rPr lang="ru-RU" sz="2000" dirty="0"/>
              <a:t> </a:t>
            </a:r>
            <a:r>
              <a:rPr lang="ru-RU" sz="2000" dirty="0" err="1"/>
              <a:t>сифатига</a:t>
            </a:r>
            <a:r>
              <a:rPr lang="ru-RU" sz="2000" dirty="0"/>
              <a:t> </a:t>
            </a:r>
            <a:r>
              <a:rPr lang="ru-RU" sz="2000" dirty="0" err="1"/>
              <a:t>баҳо</a:t>
            </a:r>
            <a:r>
              <a:rPr lang="ru-RU" sz="2000" dirty="0"/>
              <a:t> </a:t>
            </a:r>
            <a:r>
              <a:rPr lang="ru-RU" sz="2000" dirty="0" err="1"/>
              <a:t>беришда</a:t>
            </a:r>
            <a:r>
              <a:rPr lang="ru-RU" sz="2000" dirty="0"/>
              <a:t>, </a:t>
            </a:r>
            <a:r>
              <a:rPr lang="ru-RU" sz="2000" dirty="0" err="1"/>
              <a:t>уларнинг</a:t>
            </a:r>
            <a:r>
              <a:rPr lang="ru-RU" sz="2000" dirty="0"/>
              <a:t> </a:t>
            </a:r>
            <a:r>
              <a:rPr lang="ru-RU" sz="2000" dirty="0" err="1"/>
              <a:t>ҳайвонлар</a:t>
            </a:r>
            <a:r>
              <a:rPr lang="ru-RU" sz="2000" dirty="0"/>
              <a:t> </a:t>
            </a:r>
            <a:r>
              <a:rPr lang="ru-RU" sz="2000" dirty="0" err="1"/>
              <a:t>томонидан</a:t>
            </a:r>
            <a:r>
              <a:rPr lang="ru-RU" sz="2000" dirty="0"/>
              <a:t> </a:t>
            </a:r>
            <a:r>
              <a:rPr lang="ru-RU" sz="2000" dirty="0" err="1"/>
              <a:t>ейилиши</a:t>
            </a:r>
            <a:r>
              <a:rPr lang="ru-RU" sz="2000" dirty="0"/>
              <a:t> </a:t>
            </a:r>
            <a:r>
              <a:rPr lang="ru-RU" sz="2000" dirty="0" err="1"/>
              <a:t>муҳим</a:t>
            </a:r>
            <a:r>
              <a:rPr lang="ru-RU" sz="2000" dirty="0"/>
              <a:t> </a:t>
            </a:r>
            <a:r>
              <a:rPr lang="ru-RU" sz="2000" dirty="0" err="1"/>
              <a:t>омил</a:t>
            </a:r>
            <a:r>
              <a:rPr lang="ru-RU" sz="2000" dirty="0"/>
              <a:t> </a:t>
            </a:r>
            <a:r>
              <a:rPr lang="ru-RU" sz="2000" dirty="0" err="1"/>
              <a:t>ҳисобланади</a:t>
            </a:r>
            <a:r>
              <a:rPr lang="ru-RU" sz="2000" dirty="0"/>
              <a:t>. </a:t>
            </a:r>
            <a:r>
              <a:rPr lang="ru-RU" sz="2000" dirty="0" err="1"/>
              <a:t>Бу</a:t>
            </a:r>
            <a:r>
              <a:rPr lang="ru-RU" sz="2000" dirty="0"/>
              <a:t> </a:t>
            </a:r>
            <a:r>
              <a:rPr lang="ru-RU" sz="2000" dirty="0" err="1"/>
              <a:t>омилнинг</a:t>
            </a:r>
            <a:r>
              <a:rPr lang="ru-RU" sz="2000" dirty="0"/>
              <a:t> </a:t>
            </a:r>
            <a:r>
              <a:rPr lang="ru-RU" sz="2000" dirty="0" err="1"/>
              <a:t>аҳамияти</a:t>
            </a:r>
            <a:r>
              <a:rPr lang="ru-RU" sz="2000" dirty="0"/>
              <a:t>, </a:t>
            </a:r>
            <a:r>
              <a:rPr lang="ru-RU" sz="2000" dirty="0" err="1"/>
              <a:t>айниқса</a:t>
            </a:r>
            <a:r>
              <a:rPr lang="ru-RU" sz="2000" dirty="0"/>
              <a:t>, </a:t>
            </a:r>
            <a:r>
              <a:rPr lang="ru-RU" sz="2000" dirty="0" err="1"/>
              <a:t>озуқалик</a:t>
            </a:r>
            <a:r>
              <a:rPr lang="ru-RU" sz="2000" dirty="0"/>
              <a:t> </a:t>
            </a:r>
            <a:r>
              <a:rPr lang="ru-RU" sz="2000" dirty="0" err="1"/>
              <a:t>қиймати</a:t>
            </a:r>
            <a:r>
              <a:rPr lang="ru-RU" sz="2000" dirty="0"/>
              <a:t> </a:t>
            </a:r>
            <a:r>
              <a:rPr lang="ru-RU" sz="2000" dirty="0" err="1"/>
              <a:t>кам</a:t>
            </a:r>
            <a:r>
              <a:rPr lang="ru-RU" sz="2000" dirty="0"/>
              <a:t> </a:t>
            </a:r>
            <a:r>
              <a:rPr lang="ru-RU" sz="2000" dirty="0" err="1"/>
              <a:t>ўрганилган</a:t>
            </a:r>
            <a:r>
              <a:rPr lang="ru-RU" sz="2000" dirty="0"/>
              <a:t> </a:t>
            </a:r>
            <a:r>
              <a:rPr lang="ru-RU" sz="2000" dirty="0" err="1"/>
              <a:t>ўсимликлар</a:t>
            </a:r>
            <a:r>
              <a:rPr lang="ru-RU" sz="2000" dirty="0"/>
              <a:t> </a:t>
            </a:r>
            <a:r>
              <a:rPr lang="ru-RU" sz="2000" dirty="0" err="1"/>
              <a:t>учун</a:t>
            </a:r>
            <a:r>
              <a:rPr lang="ru-RU" sz="2000" dirty="0"/>
              <a:t> </a:t>
            </a:r>
            <a:r>
              <a:rPr lang="ru-RU" sz="2000" dirty="0" err="1"/>
              <a:t>каттадир</a:t>
            </a:r>
            <a:r>
              <a:rPr lang="ru-RU" sz="2000" dirty="0"/>
              <a:t>. </a:t>
            </a:r>
            <a:r>
              <a:rPr lang="ru-RU" sz="2000" dirty="0" err="1"/>
              <a:t>Агар</a:t>
            </a:r>
            <a:r>
              <a:rPr lang="ru-RU" sz="2000" dirty="0"/>
              <a:t> </a:t>
            </a:r>
            <a:r>
              <a:rPr lang="ru-RU" sz="2000" dirty="0" err="1"/>
              <a:t>ҳайвон</a:t>
            </a:r>
            <a:r>
              <a:rPr lang="ru-RU" sz="2000" dirty="0"/>
              <a:t> </a:t>
            </a:r>
            <a:r>
              <a:rPr lang="ru-RU" sz="2000" dirty="0" err="1"/>
              <a:t>яхши</a:t>
            </a:r>
            <a:r>
              <a:rPr lang="ru-RU" sz="2000" dirty="0"/>
              <a:t> </a:t>
            </a:r>
            <a:r>
              <a:rPr lang="ru-RU" sz="2000" dirty="0" err="1"/>
              <a:t>еса</a:t>
            </a:r>
            <a:r>
              <a:rPr lang="ru-RU" sz="2000" dirty="0"/>
              <a:t> </a:t>
            </a:r>
            <a:r>
              <a:rPr lang="ru-RU" sz="2000" dirty="0" err="1"/>
              <a:t>ва</a:t>
            </a:r>
            <a:r>
              <a:rPr lang="ru-RU" sz="2000" dirty="0"/>
              <a:t> </a:t>
            </a:r>
            <a:r>
              <a:rPr lang="ru-RU" sz="2000" dirty="0" err="1"/>
              <a:t>бу</a:t>
            </a:r>
            <a:r>
              <a:rPr lang="ru-RU" sz="2000" dirty="0"/>
              <a:t> </a:t>
            </a:r>
            <a:r>
              <a:rPr lang="ru-RU" sz="2000" dirty="0" err="1"/>
              <a:t>билан</a:t>
            </a:r>
            <a:r>
              <a:rPr lang="ru-RU" sz="2000" dirty="0"/>
              <a:t> </a:t>
            </a:r>
            <a:r>
              <a:rPr lang="ru-RU" sz="2000" dirty="0" err="1"/>
              <a:t>унинг</a:t>
            </a:r>
            <a:r>
              <a:rPr lang="ru-RU" sz="2000" dirty="0"/>
              <a:t> </a:t>
            </a:r>
            <a:r>
              <a:rPr lang="ru-RU" sz="2000" dirty="0" err="1"/>
              <a:t>маҳсулдорлиги</a:t>
            </a:r>
            <a:r>
              <a:rPr lang="ru-RU" sz="2000" dirty="0"/>
              <a:t> </a:t>
            </a:r>
            <a:r>
              <a:rPr lang="ru-RU" sz="2000" dirty="0" err="1"/>
              <a:t>ортса</a:t>
            </a:r>
            <a:r>
              <a:rPr lang="ru-RU" sz="2000" dirty="0"/>
              <a:t>, </a:t>
            </a:r>
            <a:r>
              <a:rPr lang="ru-RU" sz="2000" dirty="0" err="1"/>
              <a:t>бу</a:t>
            </a:r>
            <a:r>
              <a:rPr lang="ru-RU" sz="2000" dirty="0"/>
              <a:t> </a:t>
            </a:r>
            <a:r>
              <a:rPr lang="ru-RU" sz="2000" dirty="0" err="1"/>
              <a:t>ўсимликнинг</a:t>
            </a:r>
            <a:r>
              <a:rPr lang="ru-RU" sz="2000" dirty="0"/>
              <a:t> </a:t>
            </a:r>
            <a:r>
              <a:rPr lang="ru-RU" sz="2000" dirty="0" err="1"/>
              <a:t>озуқалик</a:t>
            </a:r>
            <a:r>
              <a:rPr lang="ru-RU" sz="2000" dirty="0"/>
              <a:t> </a:t>
            </a:r>
            <a:r>
              <a:rPr lang="ru-RU" sz="2000" dirty="0" err="1"/>
              <a:t>қиймати</a:t>
            </a:r>
            <a:r>
              <a:rPr lang="ru-RU" sz="2000" dirty="0"/>
              <a:t> </a:t>
            </a:r>
            <a:r>
              <a:rPr lang="ru-RU" sz="2000" dirty="0" err="1"/>
              <a:t>яхши</a:t>
            </a:r>
            <a:r>
              <a:rPr lang="ru-RU" sz="2000" dirty="0"/>
              <a:t> </a:t>
            </a:r>
            <a:r>
              <a:rPr lang="ru-RU" sz="2000" dirty="0" err="1"/>
              <a:t>эканлигини</a:t>
            </a:r>
            <a:r>
              <a:rPr lang="ru-RU" sz="2000" dirty="0"/>
              <a:t> </a:t>
            </a:r>
            <a:r>
              <a:rPr lang="ru-RU" sz="2000" dirty="0" err="1"/>
              <a:t>кўрсатади</a:t>
            </a:r>
            <a:r>
              <a:rPr lang="ru-RU" sz="2000" dirty="0"/>
              <a:t>.</a:t>
            </a:r>
          </a:p>
          <a:p>
            <a:pPr algn="just"/>
            <a:r>
              <a:rPr lang="ru-RU" sz="2000" dirty="0" err="1"/>
              <a:t>Турли</a:t>
            </a:r>
            <a:r>
              <a:rPr lang="ru-RU" sz="2000" dirty="0"/>
              <a:t> </a:t>
            </a:r>
            <a:r>
              <a:rPr lang="ru-RU" sz="2000" dirty="0" err="1"/>
              <a:t>ўсимликларни</a:t>
            </a:r>
            <a:r>
              <a:rPr lang="ru-RU" sz="2000" dirty="0"/>
              <a:t> </a:t>
            </a:r>
            <a:r>
              <a:rPr lang="ru-RU" sz="2000" dirty="0" err="1"/>
              <a:t>ҳайвонлар</a:t>
            </a:r>
            <a:r>
              <a:rPr lang="ru-RU" sz="2000" dirty="0"/>
              <a:t> </a:t>
            </a:r>
            <a:r>
              <a:rPr lang="ru-RU" sz="2000" dirty="0" err="1"/>
              <a:t>ҳар</a:t>
            </a:r>
            <a:r>
              <a:rPr lang="ru-RU" sz="2000" dirty="0"/>
              <a:t> хил </a:t>
            </a:r>
            <a:r>
              <a:rPr lang="ru-RU" sz="2000" dirty="0" err="1"/>
              <a:t>иштаҳа</a:t>
            </a:r>
            <a:r>
              <a:rPr lang="ru-RU" sz="2000" dirty="0"/>
              <a:t> </a:t>
            </a:r>
            <a:r>
              <a:rPr lang="ru-RU" sz="2000" dirty="0" err="1"/>
              <a:t>билан</a:t>
            </a:r>
            <a:r>
              <a:rPr lang="ru-RU" sz="2000" dirty="0"/>
              <a:t> </a:t>
            </a:r>
            <a:r>
              <a:rPr lang="ru-RU" sz="2000" dirty="0" err="1" smtClean="0"/>
              <a:t>ейди</a:t>
            </a:r>
            <a:r>
              <a:rPr lang="ru-RU" sz="2000" dirty="0" smtClean="0"/>
              <a:t>.</a:t>
            </a:r>
            <a:r>
              <a:rPr lang="ru-RU" sz="2000" dirty="0"/>
              <a:t> </a:t>
            </a:r>
            <a:r>
              <a:rPr lang="ru-RU" sz="2000" dirty="0" err="1"/>
              <a:t>Ўсимликларнинг</a:t>
            </a:r>
            <a:r>
              <a:rPr lang="ru-RU" sz="2000" dirty="0"/>
              <a:t> </a:t>
            </a:r>
            <a:r>
              <a:rPr lang="ru-RU" sz="2000" dirty="0" err="1"/>
              <a:t>бу</a:t>
            </a:r>
            <a:r>
              <a:rPr lang="ru-RU" sz="2000" dirty="0"/>
              <a:t> </a:t>
            </a:r>
            <a:r>
              <a:rPr lang="ru-RU" sz="2000" dirty="0" err="1"/>
              <a:t>хусусиятини</a:t>
            </a:r>
            <a:r>
              <a:rPr lang="ru-RU" sz="2000" dirty="0"/>
              <a:t> 5 </a:t>
            </a:r>
            <a:r>
              <a:rPr lang="ru-RU" sz="2000" dirty="0" err="1"/>
              <a:t>баллик</a:t>
            </a:r>
            <a:r>
              <a:rPr lang="ru-RU" sz="2000" dirty="0"/>
              <a:t> система </a:t>
            </a:r>
            <a:r>
              <a:rPr lang="ru-RU" sz="2000" dirty="0" err="1"/>
              <a:t>билан</a:t>
            </a:r>
            <a:r>
              <a:rPr lang="ru-RU" sz="2000" dirty="0"/>
              <a:t> </a:t>
            </a:r>
            <a:r>
              <a:rPr lang="ru-RU" sz="2000" dirty="0" err="1"/>
              <a:t>баҳолаш</a:t>
            </a:r>
            <a:r>
              <a:rPr lang="ru-RU" sz="2000" dirty="0"/>
              <a:t> </a:t>
            </a:r>
            <a:r>
              <a:rPr lang="ru-RU" sz="2000" dirty="0" err="1"/>
              <a:t>қабул</a:t>
            </a:r>
            <a:r>
              <a:rPr lang="ru-RU" sz="2000" dirty="0"/>
              <a:t> </a:t>
            </a:r>
            <a:r>
              <a:rPr lang="ru-RU" sz="2000" dirty="0" err="1"/>
              <a:t>қилинган</a:t>
            </a:r>
            <a:endParaRPr lang="ru-RU" altLang="ru-RU" sz="2000" dirty="0">
              <a:latin typeface="Times New Roman" panose="02020603050405020304" pitchFamily="18"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399851515"/>
              </p:ext>
            </p:extLst>
          </p:nvPr>
        </p:nvGraphicFramePr>
        <p:xfrm>
          <a:off x="467544" y="4041546"/>
          <a:ext cx="8208912" cy="24837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Содержимое 2"/>
          <p:cNvSpPr>
            <a:spLocks noGrp="1"/>
          </p:cNvSpPr>
          <p:nvPr>
            <p:ph idx="1"/>
          </p:nvPr>
        </p:nvSpPr>
        <p:spPr>
          <a:xfrm>
            <a:off x="142875" y="214313"/>
            <a:ext cx="8858250" cy="6500812"/>
          </a:xfrm>
        </p:spPr>
        <p:txBody>
          <a:bodyPr/>
          <a:lstStyle/>
          <a:p>
            <a:pPr marL="88900" indent="-88900" algn="just" eaLnBrk="1" hangingPunct="1">
              <a:buFont typeface="Wingdings 2" pitchFamily="18" charset="2"/>
              <a:buNone/>
            </a:pPr>
            <a:endParaRPr lang="uz-Cyrl-UZ" sz="1600" b="1"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b="1"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b="1"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b="1"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b="1"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b="1"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b="1"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b="1"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b="1"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b="1"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b="1"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smtClean="0">
              <a:latin typeface="Times New Roman" pitchFamily="18" charset="0"/>
              <a:cs typeface="Times New Roman" pitchFamily="18" charset="0"/>
            </a:endParaRPr>
          </a:p>
          <a:p>
            <a:pPr marL="88900" indent="-88900" algn="just" eaLnBrk="1" hangingPunct="1">
              <a:buFont typeface="Wingdings 2" pitchFamily="18" charset="2"/>
              <a:buNone/>
            </a:pPr>
            <a:endParaRPr lang="uz-Cyrl-UZ" sz="1600" smtClean="0">
              <a:latin typeface="Times New Roman" pitchFamily="18" charset="0"/>
              <a:cs typeface="Times New Roman" pitchFamily="18" charset="0"/>
            </a:endParaRPr>
          </a:p>
          <a:p>
            <a:pPr marL="88900" indent="-88900" algn="just" eaLnBrk="1" hangingPunct="1">
              <a:buFont typeface="Wingdings 2" pitchFamily="18" charset="2"/>
              <a:buNone/>
            </a:pPr>
            <a:endParaRPr lang="ru-RU" sz="1600" smtClean="0">
              <a:latin typeface="Times New Roman" pitchFamily="18" charset="0"/>
              <a:cs typeface="Times New Roman" pitchFamily="18" charset="0"/>
            </a:endParaRPr>
          </a:p>
          <a:p>
            <a:pPr marL="88900" indent="-88900" algn="just" eaLnBrk="1" hangingPunct="1">
              <a:buFont typeface="Wingdings 2" pitchFamily="18" charset="2"/>
              <a:buNone/>
            </a:pPr>
            <a:endParaRPr lang="ru-RU" sz="1600" b="1" smtClean="0">
              <a:latin typeface="Times New Roman" pitchFamily="18" charset="0"/>
              <a:cs typeface="Times New Roman" pitchFamily="18" charset="0"/>
            </a:endParaRPr>
          </a:p>
          <a:p>
            <a:pPr marL="88900" indent="-88900" algn="just" eaLnBrk="1" hangingPunct="1">
              <a:buFont typeface="Wingdings 2" pitchFamily="18" charset="2"/>
              <a:buNone/>
            </a:pPr>
            <a:endParaRPr lang="ru-RU" sz="1600" b="1" smtClean="0">
              <a:latin typeface="Times New Roman" pitchFamily="18" charset="0"/>
              <a:cs typeface="Times New Roman" pitchFamily="18" charset="0"/>
            </a:endParaRPr>
          </a:p>
          <a:p>
            <a:pPr marL="88900" indent="-88900" algn="just" eaLnBrk="1" hangingPunct="1">
              <a:buFont typeface="Wingdings 2" pitchFamily="18" charset="2"/>
              <a:buNone/>
            </a:pPr>
            <a:endParaRPr lang="ru-RU" sz="1600" b="1" smtClean="0">
              <a:latin typeface="Times New Roman" pitchFamily="18" charset="0"/>
              <a:cs typeface="Times New Roman" pitchFamily="18" charset="0"/>
            </a:endParaRPr>
          </a:p>
        </p:txBody>
      </p:sp>
      <p:sp>
        <p:nvSpPr>
          <p:cNvPr id="8" name="Горизонтальный свиток 7"/>
          <p:cNvSpPr/>
          <p:nvPr/>
        </p:nvSpPr>
        <p:spPr>
          <a:xfrm>
            <a:off x="428596" y="0"/>
            <a:ext cx="8215370" cy="1033272"/>
          </a:xfrm>
          <a:prstGeom prst="horizontalScroll">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ctr" fontAlgn="auto">
              <a:spcBef>
                <a:spcPts val="0"/>
              </a:spcBef>
              <a:spcAft>
                <a:spcPts val="0"/>
              </a:spcAft>
              <a:defRPr/>
            </a:pPr>
            <a:endParaRPr lang="uz-Cyrl-UZ"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endParaRPr>
          </a:p>
          <a:p>
            <a:pPr algn="ctr" fontAlgn="auto">
              <a:spcBef>
                <a:spcPts val="0"/>
              </a:spcBef>
              <a:spcAft>
                <a:spcPts val="0"/>
              </a:spcAft>
              <a:defRPr/>
            </a:pPr>
            <a:r>
              <a:rPr lang="uz-Cyrl-UZ"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Озуқанинг  тўйимлилигини  аниқлаш  усуллари:</a:t>
            </a:r>
          </a:p>
          <a:p>
            <a:pPr algn="ctr" fontAlgn="auto">
              <a:spcBef>
                <a:spcPts val="0"/>
              </a:spcBef>
              <a:spcAft>
                <a:spcPts val="0"/>
              </a:spcAft>
              <a:defRPr/>
            </a:pPr>
            <a:endPar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3" name="Скругленный прямоугольник 12"/>
          <p:cNvSpPr/>
          <p:nvPr/>
        </p:nvSpPr>
        <p:spPr>
          <a:xfrm>
            <a:off x="571472" y="1071546"/>
            <a:ext cx="7929618" cy="428628"/>
          </a:xfrm>
          <a:prstGeom prst="roundRect">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ctr" fontAlgn="auto">
              <a:spcBef>
                <a:spcPts val="0"/>
              </a:spcBef>
              <a:spcAft>
                <a:spcPts val="0"/>
              </a:spcAft>
              <a:defRPr/>
            </a:pPr>
            <a:r>
              <a:rPr lang="uz-Cyrl-UZ"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1.  Крахмал  эквиваленти  бўйича</a:t>
            </a:r>
            <a:endPar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4" name="Блок-схема: процесс 13"/>
          <p:cNvSpPr/>
          <p:nvPr/>
        </p:nvSpPr>
        <p:spPr>
          <a:xfrm>
            <a:off x="214282" y="1500174"/>
            <a:ext cx="8715436" cy="2357454"/>
          </a:xfrm>
          <a:prstGeom prst="flowChartProcess">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just" fontAlgn="auto">
              <a:spcBef>
                <a:spcPts val="0"/>
              </a:spcBef>
              <a:spcAft>
                <a:spcPts val="0"/>
              </a:spcAft>
              <a:defRPr/>
            </a:pPr>
            <a:r>
              <a:rPr lang="uz-Cyrl-UZ"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крахмал эквиваленти  дейилганда  маҳсулот  ҳосил  бўлиш  ва  ҳайвон организми  ҳаётини  саклашга  сарф  бўлган  энергиянинг крахмал энергияси миқдорига бўлган нисбати тушинилади. Тоза  энергия  миқдори  жихатдан 1кг  крахмал  9895  кДж ёки  2356  ккал  га  тенг  бўлиб,  ҳайвон  танасида  248г  ёғ  ҳосил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бўлишига</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тенг</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5" name="Скругленный прямоугольник 14"/>
          <p:cNvSpPr/>
          <p:nvPr/>
        </p:nvSpPr>
        <p:spPr>
          <a:xfrm>
            <a:off x="642910" y="3929066"/>
            <a:ext cx="7786742" cy="557210"/>
          </a:xfrm>
          <a:prstGeom prst="roundRect">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ctr" fontAlgn="auto">
              <a:spcBef>
                <a:spcPts val="0"/>
              </a:spcBef>
              <a:spcAft>
                <a:spcPts val="0"/>
              </a:spcAft>
              <a:defRPr/>
            </a:pP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2. </a:t>
            </a:r>
            <a:r>
              <a:rPr lang="ru-RU" sz="28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Озиқа  </a:t>
            </a: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протеин  </a:t>
            </a:r>
            <a:r>
              <a:rPr lang="ru-RU" sz="28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бирлиги</a:t>
            </a: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(ОПБ). </a:t>
            </a:r>
            <a:endPar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6" name="Прямоугольник 15"/>
          <p:cNvSpPr/>
          <p:nvPr/>
        </p:nvSpPr>
        <p:spPr>
          <a:xfrm>
            <a:off x="214282" y="4500570"/>
            <a:ext cx="8715436" cy="2143140"/>
          </a:xfrm>
          <a:prstGeom prst="rect">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just" fontAlgn="auto">
              <a:spcBef>
                <a:spcPts val="0"/>
              </a:spcBef>
              <a:spcAft>
                <a:spcPts val="0"/>
              </a:spcAft>
              <a:defRPr/>
            </a:pPr>
            <a:r>
              <a:rPr lang="ru-RU" sz="2400" dirty="0">
                <a:solidFill>
                  <a:schemeClr val="tx1"/>
                </a:solidFill>
                <a:latin typeface="Times New Roman" pitchFamily="18" charset="0"/>
                <a:cs typeface="Times New Roman" pitchFamily="18" charset="0"/>
              </a:rPr>
              <a:t>Бу  </a:t>
            </a:r>
            <a:r>
              <a:rPr lang="ru-RU" sz="2400" dirty="0" err="1">
                <a:solidFill>
                  <a:schemeClr val="tx1"/>
                </a:solidFill>
                <a:latin typeface="Times New Roman" pitchFamily="18" charset="0"/>
                <a:cs typeface="Times New Roman" pitchFamily="18" charset="0"/>
              </a:rPr>
              <a:t>усул</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озуқаларни </a:t>
            </a:r>
            <a:r>
              <a:rPr lang="ru-RU" sz="2400" dirty="0">
                <a:solidFill>
                  <a:schemeClr val="tx1"/>
                </a:solidFill>
                <a:latin typeface="Times New Roman" pitchFamily="18" charset="0"/>
                <a:cs typeface="Times New Roman" pitchFamily="18" charset="0"/>
              </a:rPr>
              <a:t>комплекс  </a:t>
            </a:r>
            <a:r>
              <a:rPr lang="ru-RU" sz="2400" dirty="0" err="1">
                <a:solidFill>
                  <a:schemeClr val="tx1"/>
                </a:solidFill>
                <a:latin typeface="Times New Roman" pitchFamily="18" charset="0"/>
                <a:cs typeface="Times New Roman" pitchFamily="18" charset="0"/>
              </a:rPr>
              <a:t>бахоланганда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қўлланилади</a:t>
            </a:r>
            <a:r>
              <a:rPr lang="ru-RU" sz="2400" dirty="0">
                <a:solidFill>
                  <a:schemeClr val="tx1"/>
                </a:solidFill>
                <a:latin typeface="Times New Roman" pitchFamily="18"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жумладан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иктисодий</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ҳисоб-китобларда  бу</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усул</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озуқанинг  </a:t>
            </a:r>
            <a:r>
              <a:rPr lang="ru-RU" sz="2400" dirty="0">
                <a:solidFill>
                  <a:schemeClr val="tx1"/>
                </a:solidFill>
                <a:latin typeface="Times New Roman" pitchFamily="18" charset="0"/>
                <a:cs typeface="Times New Roman" pitchFamily="18" charset="0"/>
              </a:rPr>
              <a:t>энергетик  </a:t>
            </a:r>
            <a:r>
              <a:rPr lang="ru-RU" sz="2400" dirty="0" err="1">
                <a:solidFill>
                  <a:schemeClr val="tx1"/>
                </a:solidFill>
                <a:latin typeface="Times New Roman" pitchFamily="18" charset="0"/>
                <a:cs typeface="Times New Roman" pitchFamily="18" charset="0"/>
              </a:rPr>
              <a:t>жихатдан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таъминланишидан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ташқари  унинг</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таркибида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хазм</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булувчи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протеинни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ҳам аниқлаш имконини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беради</a:t>
            </a:r>
            <a:r>
              <a:rPr lang="ru-RU" sz="2400" dirty="0">
                <a:solidFill>
                  <a:schemeClr val="tx1"/>
                </a:solidFill>
                <a:latin typeface="Times New Roman" pitchFamily="18" charset="0"/>
                <a:cs typeface="Times New Roman" pitchFamily="18" charset="0"/>
              </a:rPr>
              <a:t>. </a:t>
            </a:r>
          </a:p>
          <a:p>
            <a:pPr algn="ctr" fontAlgn="auto">
              <a:spcBef>
                <a:spcPts val="0"/>
              </a:spcBef>
              <a:spcAft>
                <a:spcPts val="0"/>
              </a:spcAft>
              <a:defRPr/>
            </a:pPr>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500034" y="142852"/>
            <a:ext cx="8001056" cy="500066"/>
          </a:xfrm>
          <a:prstGeom prst="roundRect">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ctr" fontAlgn="auto">
              <a:spcBef>
                <a:spcPts val="0"/>
              </a:spcBef>
              <a:spcAft>
                <a:spcPts val="0"/>
              </a:spcAft>
              <a:defRPr/>
            </a:pP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3. Шакар-протеин  нисбати  бўйича </a:t>
            </a:r>
            <a:endPar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4" name="Блок-схема: процесс 3"/>
          <p:cNvSpPr/>
          <p:nvPr/>
        </p:nvSpPr>
        <p:spPr>
          <a:xfrm>
            <a:off x="214282" y="714356"/>
            <a:ext cx="8715436" cy="857256"/>
          </a:xfrm>
          <a:prstGeom prst="flowChartProcess">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just">
              <a:defRPr/>
            </a:pP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  </a:t>
            </a:r>
          </a:p>
          <a:p>
            <a:pPr algn="just">
              <a:defRPr/>
            </a:pP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Бу</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асосан</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юқори</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махсулли</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сигирларни</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боқишда</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қўлланилади</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cs typeface="Times New Roman" pitchFamily="18" charset="0"/>
              </a:rPr>
              <a:t>. </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endParaRPr>
          </a:p>
          <a:p>
            <a:pPr algn="ctr">
              <a:defRPr/>
            </a:pPr>
            <a:endParaRPr lang="ru-RU"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8" name="Скругленный прямоугольник 7"/>
          <p:cNvSpPr/>
          <p:nvPr/>
        </p:nvSpPr>
        <p:spPr>
          <a:xfrm>
            <a:off x="500034" y="1643050"/>
            <a:ext cx="7929618" cy="428628"/>
          </a:xfrm>
          <a:prstGeom prst="roundRect">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ctr" fontAlgn="auto">
              <a:spcBef>
                <a:spcPts val="0"/>
              </a:spcBef>
              <a:spcAft>
                <a:spcPts val="0"/>
              </a:spcAft>
              <a:defRPr/>
            </a:pP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4. Озуқа бирлиги </a:t>
            </a:r>
          </a:p>
        </p:txBody>
      </p:sp>
      <p:sp>
        <p:nvSpPr>
          <p:cNvPr id="9" name="Блок-схема: процесс 8"/>
          <p:cNvSpPr/>
          <p:nvPr/>
        </p:nvSpPr>
        <p:spPr>
          <a:xfrm>
            <a:off x="214282" y="2143116"/>
            <a:ext cx="8715436" cy="1357322"/>
          </a:xfrm>
          <a:prstGeom prst="flowChartProcess">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just">
              <a:defRPr/>
            </a:pP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endParaRPr>
          </a:p>
          <a:p>
            <a:pPr algn="just">
              <a:defRPr/>
            </a:pP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Озуқа</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бирлиги</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сифатида</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1кг сули кабул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қилинган</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1 кг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сулининг</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тўйимлилиги</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6048 кДж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ёки</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144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ккалга</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ёки</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0.6 </a:t>
            </a:r>
            <a:r>
              <a:rPr lang="uz-Cyrl-UZ"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кр</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ахмал</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эквивалентига</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a:t>
            </a:r>
            <a:r>
              <a:rPr lang="ru-RU"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тенг</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a:t>
            </a:r>
          </a:p>
          <a:p>
            <a:pPr algn="ctr">
              <a:defRPr/>
            </a:pPr>
            <a:endParaRPr lang="ru-RU"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1" name="Скругленный прямоугольник 10"/>
          <p:cNvSpPr/>
          <p:nvPr/>
        </p:nvSpPr>
        <p:spPr>
          <a:xfrm>
            <a:off x="571472" y="3571876"/>
            <a:ext cx="7929618" cy="571504"/>
          </a:xfrm>
          <a:prstGeom prst="roundRect">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ctr" fontAlgn="auto">
              <a:spcBef>
                <a:spcPts val="0"/>
              </a:spcBef>
              <a:spcAft>
                <a:spcPts val="0"/>
              </a:spcAft>
              <a:defRPr/>
            </a:pP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4. </a:t>
            </a:r>
            <a:r>
              <a:rPr lang="ru-RU" sz="28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Озиқларнинг</a:t>
            </a: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энергетик </a:t>
            </a:r>
            <a:r>
              <a:rPr lang="ru-RU" sz="28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тўйимлилиги</a:t>
            </a:r>
            <a:endPar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2" name="Блок-схема: процесс 11"/>
          <p:cNvSpPr/>
          <p:nvPr/>
        </p:nvSpPr>
        <p:spPr>
          <a:xfrm>
            <a:off x="285720" y="4214818"/>
            <a:ext cx="8501122" cy="2428892"/>
          </a:xfrm>
          <a:prstGeom prst="flowChartProcess">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just" fontAlgn="auto">
              <a:spcBef>
                <a:spcPts val="0"/>
              </a:spcBef>
              <a:spcAft>
                <a:spcPts val="0"/>
              </a:spcAft>
              <a:defRPr/>
            </a:pP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endParaRPr>
          </a:p>
          <a:p>
            <a:pPr algn="just" fontAlgn="auto">
              <a:spcBef>
                <a:spcPts val="0"/>
              </a:spcBef>
              <a:spcAft>
                <a:spcPts val="0"/>
              </a:spcAft>
              <a:defRPr/>
            </a:pP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Энергетик озуқа бирлиги  (ЭОБ) 10.5 МДж  алмашинув энергиясига  тенг  деб  кабул  қилинган.  У  озуқанинг  ялпи энергиясидан теза</a:t>
            </a:r>
            <a:r>
              <a:rPr lang="uz-Cyrl-UZ"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к,</a:t>
            </a: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  сийдик  ва  метан  энергиясини  айириш йули билан аниқланади. Алмашинувчи  энергия  деганда  эса  озуқанинг  ялпи энергиясидан  кал,  сийдик  ва  метан  энергияси  айирмаси тушинилади. </a:t>
            </a:r>
          </a:p>
          <a:p>
            <a:pPr algn="ctr" fontAlgn="auto">
              <a:spcBef>
                <a:spcPts val="0"/>
              </a:spcBef>
              <a:spcAft>
                <a:spcPts val="0"/>
              </a:spcAft>
              <a:defRPr/>
            </a:pPr>
            <a:endParaRPr lang="ru-RU"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algn="ctr" fontAlgn="auto">
              <a:spcBef>
                <a:spcPts val="0"/>
              </a:spcBef>
              <a:spcAft>
                <a:spcPts val="0"/>
              </a:spcAft>
              <a:defRPr/>
            </a:pPr>
            <a:endParaRPr lang="ru-RU"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908720"/>
            <a:ext cx="5904904" cy="5262979"/>
          </a:xfrm>
          <a:prstGeom prst="rect">
            <a:avLst/>
          </a:prstGeom>
          <a:pattFill prst="dotGrid">
            <a:fgClr>
              <a:schemeClr val="accent1"/>
            </a:fgClr>
            <a:bgClr>
              <a:schemeClr val="bg1"/>
            </a:bgClr>
          </a:pattFill>
          <a:ln>
            <a:solidFill>
              <a:schemeClr val="accent2">
                <a:lumMod val="50000"/>
              </a:schemeClr>
            </a:solidFill>
          </a:ln>
        </p:spPr>
        <p:txBody>
          <a:bodyPr wrap="square">
            <a:spAutoFit/>
          </a:bodyPr>
          <a:lstStyle>
            <a:lvl1pPr indent="342900">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uz-Cyrl-UZ" sz="2400" smtClean="0"/>
              <a:t>Х</a:t>
            </a:r>
            <a:r>
              <a:rPr lang="ru-RU" sz="2400" smtClean="0"/>
              <a:t>айвон организмида озуқа моддаларининг хазм бўлиш ва ўзлаштирилиши даражаси озуқа тури, усиш фазаси, озуқани ейишга тайёрлаш технологияси ва бошқа бир талай омиллар билан белгиланади.</a:t>
            </a:r>
          </a:p>
          <a:p>
            <a:r>
              <a:rPr lang="ru-RU" sz="2400" smtClean="0"/>
              <a:t>Масалан, протеиннинг хазм бўлишини кўриб чиқа</a:t>
            </a:r>
            <a:r>
              <a:rPr lang="uz-Cyrl-UZ" sz="2400" smtClean="0"/>
              <a:t>й</a:t>
            </a:r>
            <a:r>
              <a:rPr lang="ru-RU" sz="2400" smtClean="0"/>
              <a:t>лик: новдалаш боскичида уни 100 деб олсақ бошқа боскичларда қу</a:t>
            </a:r>
            <a:r>
              <a:rPr lang="uz-Cyrl-UZ" sz="2400" smtClean="0"/>
              <a:t>й</a:t>
            </a:r>
            <a:r>
              <a:rPr lang="ru-RU" sz="2400" smtClean="0"/>
              <a:t>идагича таксимланиши мумкин: бошоқ чиқариш-90-95, гуллаш-85-90, куриганда-60-70</a:t>
            </a:r>
            <a:endParaRPr lang="ru-RU" sz="2400" dirty="0"/>
          </a:p>
        </p:txBody>
      </p:sp>
      <p:sp>
        <p:nvSpPr>
          <p:cNvPr id="10243" name="Прямоугольник 2"/>
          <p:cNvSpPr>
            <a:spLocks noChangeArrowheads="1"/>
          </p:cNvSpPr>
          <p:nvPr/>
        </p:nvSpPr>
        <p:spPr bwMode="auto">
          <a:xfrm>
            <a:off x="214282" y="285728"/>
            <a:ext cx="9009198" cy="461665"/>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2"/>
          </a:lnRef>
          <a:fillRef idx="1">
            <a:schemeClr val="lt1"/>
          </a:fillRef>
          <a:effectRef idx="0">
            <a:schemeClr val="accent2"/>
          </a:effectRef>
          <a:fontRef idx="minor">
            <a:schemeClr val="dk1"/>
          </a:fontRef>
        </p:style>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sz="2400" b="1" i="1" smtClean="0"/>
              <a:t>Озуқа моддалар хазм бўлиши ва ўзлаштирилиши</a:t>
            </a:r>
            <a:endParaRPr lang="ru-RU" altLang="ru-RU" sz="2400" b="1" dirty="0">
              <a:solidFill>
                <a:srgbClr val="0066FF"/>
              </a:solidFill>
            </a:endParaRPr>
          </a:p>
        </p:txBody>
      </p:sp>
      <p:pic>
        <p:nvPicPr>
          <p:cNvPr id="3" name="Picture 2" descr="C:\ЮНЕСКО\Слайдлар\Ем хашак етиштириш\рАСМЛАР\images (33).jpg"/>
          <p:cNvPicPr>
            <a:picLocks noChangeAspect="1" noChangeArrowheads="1"/>
          </p:cNvPicPr>
          <p:nvPr/>
        </p:nvPicPr>
        <p:blipFill>
          <a:blip r:embed="rId2"/>
          <a:srcRect/>
          <a:stretch>
            <a:fillRect/>
          </a:stretch>
        </p:blipFill>
        <p:spPr bwMode="auto">
          <a:xfrm>
            <a:off x="6215074" y="928670"/>
            <a:ext cx="2857488" cy="1828800"/>
          </a:xfrm>
          <a:prstGeom prst="rect">
            <a:avLst/>
          </a:prstGeom>
          <a:noFill/>
        </p:spPr>
      </p:pic>
      <p:pic>
        <p:nvPicPr>
          <p:cNvPr id="4" name="Picture 3" descr="C:\ЮНЕСКО\Слайдлар\Ем хашак етиштириш\рАСМЛАР\images (32).jpg"/>
          <p:cNvPicPr>
            <a:picLocks noChangeAspect="1" noChangeArrowheads="1"/>
          </p:cNvPicPr>
          <p:nvPr/>
        </p:nvPicPr>
        <p:blipFill>
          <a:blip r:embed="rId3"/>
          <a:srcRect/>
          <a:stretch>
            <a:fillRect/>
          </a:stretch>
        </p:blipFill>
        <p:spPr bwMode="auto">
          <a:xfrm>
            <a:off x="6286512" y="2890846"/>
            <a:ext cx="2714644" cy="1752600"/>
          </a:xfrm>
          <a:prstGeom prst="rect">
            <a:avLst/>
          </a:prstGeom>
          <a:noFill/>
        </p:spPr>
      </p:pic>
      <p:pic>
        <p:nvPicPr>
          <p:cNvPr id="2052" name="Picture 4" descr="C:\ЮНЕСКО\Слайдлар\Ем хашак етиштириш\рАСМЛАР\images (31).jpg"/>
          <p:cNvPicPr>
            <a:picLocks noChangeAspect="1" noChangeArrowheads="1"/>
          </p:cNvPicPr>
          <p:nvPr/>
        </p:nvPicPr>
        <p:blipFill>
          <a:blip r:embed="rId4"/>
          <a:srcRect/>
          <a:stretch>
            <a:fillRect/>
          </a:stretch>
        </p:blipFill>
        <p:spPr bwMode="auto">
          <a:xfrm>
            <a:off x="6357950" y="4857760"/>
            <a:ext cx="2619375" cy="1743075"/>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000" b="1" i="1" smtClean="0"/>
              <a:t>Озуқанинг биологик ва хўжалик хосилдорлиги.</a:t>
            </a:r>
            <a:endParaRPr lang="ru-RU"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42913" y="642918"/>
            <a:ext cx="8415367" cy="3866202"/>
          </a:xfrm>
        </p:spPr>
        <p:style>
          <a:lnRef idx="0">
            <a:schemeClr val="accent4"/>
          </a:lnRef>
          <a:fillRef idx="3">
            <a:schemeClr val="accent4"/>
          </a:fillRef>
          <a:effectRef idx="3">
            <a:schemeClr val="accent4"/>
          </a:effectRef>
          <a:fontRef idx="minor">
            <a:schemeClr val="lt1"/>
          </a:fontRef>
        </p:style>
        <p:txBody>
          <a:bodyPr/>
          <a:lstStyle/>
          <a:p>
            <a:pPr algn="just"/>
            <a:r>
              <a:rPr lang="ru-RU" sz="2400" smtClean="0"/>
              <a:t>Одатда я</a:t>
            </a:r>
            <a:r>
              <a:rPr lang="uz-Cyrl-UZ" sz="2400" smtClean="0"/>
              <a:t>й</a:t>
            </a:r>
            <a:r>
              <a:rPr lang="ru-RU" sz="2400" smtClean="0"/>
              <a:t>ловларда тўпланадиган озуқа ҳосилдорлигини 2 шаклда аниқлаш лозим: 1-ялпи ёки биологик ҳосил ва 2-хўжалик (е</a:t>
            </a:r>
            <a:r>
              <a:rPr lang="uz-Cyrl-UZ" sz="2400" smtClean="0"/>
              <a:t>й</a:t>
            </a:r>
            <a:r>
              <a:rPr lang="ru-RU" sz="2400" smtClean="0"/>
              <a:t>иладиган, фо</a:t>
            </a:r>
            <a:r>
              <a:rPr lang="uz-Cyrl-UZ" sz="2400" smtClean="0"/>
              <a:t>й</a:t>
            </a:r>
            <a:r>
              <a:rPr lang="ru-RU" sz="2400" smtClean="0"/>
              <a:t>даланадиган ҳосилдорлик).</a:t>
            </a:r>
          </a:p>
          <a:p>
            <a:pPr algn="just"/>
            <a:r>
              <a:rPr lang="ru-RU" sz="2400" smtClean="0"/>
              <a:t>Оқ. саксовул-илоқли я</a:t>
            </a:r>
            <a:r>
              <a:rPr lang="uz-Cyrl-UZ" sz="2400" smtClean="0"/>
              <a:t>й</a:t>
            </a:r>
            <a:r>
              <a:rPr lang="ru-RU" sz="2400" smtClean="0"/>
              <a:t>лов типи мисолида мавсумлар бў</a:t>
            </a:r>
            <a:r>
              <a:rPr lang="uz-Cyrl-UZ" sz="2400" smtClean="0"/>
              <a:t>й</a:t>
            </a:r>
            <a:r>
              <a:rPr lang="ru-RU" sz="2400" smtClean="0"/>
              <a:t>лаб е</a:t>
            </a:r>
            <a:r>
              <a:rPr lang="uz-Cyrl-UZ" sz="2400" smtClean="0"/>
              <a:t>й</a:t>
            </a:r>
            <a:r>
              <a:rPr lang="ru-RU" sz="2400" smtClean="0"/>
              <a:t>иладиган озуқа миқдорига назар ташласақ энг юқори кўрсаткич (1.9-1.5 ц/га) баҳор- ёз о</a:t>
            </a:r>
            <a:r>
              <a:rPr lang="uz-Cyrl-UZ" sz="2400" smtClean="0"/>
              <a:t>й</a:t>
            </a:r>
            <a:r>
              <a:rPr lang="ru-RU" sz="2400" smtClean="0"/>
              <a:t>ларига тўғри келишини кўрамиз</a:t>
            </a:r>
            <a:endParaRPr lang="ru-RU" sz="2400" dirty="0" smtClean="0"/>
          </a:p>
        </p:txBody>
      </p:sp>
      <p:pic>
        <p:nvPicPr>
          <p:cNvPr id="3074" name="Picture 2" descr="C:\ЮНЕСКО\Слайдлар\Ем хашак етиштириш\рАСМЛАР\144301_23-cow-straw.jpg"/>
          <p:cNvPicPr>
            <a:picLocks noChangeAspect="1" noChangeArrowheads="1"/>
          </p:cNvPicPr>
          <p:nvPr/>
        </p:nvPicPr>
        <p:blipFill>
          <a:blip r:embed="rId2"/>
          <a:srcRect/>
          <a:stretch>
            <a:fillRect/>
          </a:stretch>
        </p:blipFill>
        <p:spPr bwMode="auto">
          <a:xfrm>
            <a:off x="142844" y="4572008"/>
            <a:ext cx="2857500" cy="1905000"/>
          </a:xfrm>
          <a:prstGeom prst="rect">
            <a:avLst/>
          </a:prstGeom>
          <a:noFill/>
        </p:spPr>
      </p:pic>
      <p:pic>
        <p:nvPicPr>
          <p:cNvPr id="2" name="Picture 2" descr="C:\ЮНЕСКО\Слайдлар\Ем хашак етиштириш\рАСМЛАР\скачанные файлы (17).jpg"/>
          <p:cNvPicPr>
            <a:picLocks noChangeAspect="1" noChangeArrowheads="1"/>
          </p:cNvPicPr>
          <p:nvPr/>
        </p:nvPicPr>
        <p:blipFill>
          <a:blip r:embed="rId3"/>
          <a:srcRect/>
          <a:stretch>
            <a:fillRect/>
          </a:stretch>
        </p:blipFill>
        <p:spPr bwMode="auto">
          <a:xfrm>
            <a:off x="6000760" y="4643446"/>
            <a:ext cx="2857500" cy="1814514"/>
          </a:xfrm>
          <a:prstGeom prst="rect">
            <a:avLst/>
          </a:prstGeom>
          <a:noFill/>
        </p:spPr>
      </p:pic>
      <p:pic>
        <p:nvPicPr>
          <p:cNvPr id="3" name="Picture 3" descr="C:\ЮНЕСКО\Слайдлар\Ем хашак етиштириш\рАСМЛАР\images (34).jpg"/>
          <p:cNvPicPr>
            <a:picLocks noChangeAspect="1" noChangeArrowheads="1"/>
          </p:cNvPicPr>
          <p:nvPr/>
        </p:nvPicPr>
        <p:blipFill>
          <a:blip r:embed="rId4"/>
          <a:srcRect/>
          <a:stretch>
            <a:fillRect/>
          </a:stretch>
        </p:blipFill>
        <p:spPr bwMode="auto">
          <a:xfrm>
            <a:off x="3081347" y="4786322"/>
            <a:ext cx="2847975" cy="1785950"/>
          </a:xfrm>
          <a:prstGeom prst="rect">
            <a:avLst/>
          </a:prstGeom>
          <a:noFill/>
        </p:spPr>
      </p:pic>
    </p:spTree>
    <p:extLst>
      <p:ext uri="{BB962C8B-B14F-4D97-AF65-F5344CB8AC3E}">
        <p14:creationId xmlns:p14="http://schemas.microsoft.com/office/powerpoint/2010/main" val="12783464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77814" y="117772"/>
            <a:ext cx="8208962" cy="668022"/>
          </a:xfrm>
        </p:spPr>
        <p:style>
          <a:lnRef idx="3">
            <a:schemeClr val="lt1"/>
          </a:lnRef>
          <a:fillRef idx="1">
            <a:schemeClr val="accent2"/>
          </a:fillRef>
          <a:effectRef idx="1">
            <a:schemeClr val="accent2"/>
          </a:effectRef>
          <a:fontRef idx="minor">
            <a:schemeClr val="lt1"/>
          </a:fontRef>
        </p:style>
        <p:txBody>
          <a:bodyPr rtlCol="0">
            <a:noAutofit/>
          </a:bodyPr>
          <a:lstStyle/>
          <a:p>
            <a:pPr algn="ctr" eaLnBrk="1" fontAlgn="auto" hangingPunct="1">
              <a:spcAft>
                <a:spcPts val="0"/>
              </a:spcAft>
              <a:defRPr/>
            </a:pPr>
            <a:r>
              <a:rPr lang="ru-RU" sz="2000" b="1" smtClean="0"/>
              <a:t>Оқ саксовул-илоқли яйловларнинг ейиладиган озуқа заҳиралари ва уларнинг ялпи ҳосилига нисбатан улуши</a:t>
            </a:r>
            <a:endParaRPr lang="ru-RU" altLang="ru-RU" sz="2400" b="1" dirty="0">
              <a:solidFill>
                <a:srgbClr val="0066FF"/>
              </a:solidFill>
              <a:latin typeface="Times New Roman" panose="02020603050405020304" pitchFamily="18" charset="0"/>
              <a:cs typeface="Times New Roman" panose="02020603050405020304" pitchFamily="18" charset="0"/>
            </a:endParaRPr>
          </a:p>
        </p:txBody>
      </p:sp>
      <p:graphicFrame>
        <p:nvGraphicFramePr>
          <p:cNvPr id="2" name="Таблица 1"/>
          <p:cNvGraphicFramePr>
            <a:graphicFrameLocks noGrp="1"/>
          </p:cNvGraphicFramePr>
          <p:nvPr>
            <p:extLst>
              <p:ext uri="{D42A27DB-BD31-4B8C-83A1-F6EECF244321}">
                <p14:modId xmlns:p14="http://schemas.microsoft.com/office/powerpoint/2010/main" val="4023061500"/>
              </p:ext>
            </p:extLst>
          </p:nvPr>
        </p:nvGraphicFramePr>
        <p:xfrm>
          <a:off x="179512" y="753278"/>
          <a:ext cx="8568950" cy="5838354"/>
        </p:xfrm>
        <a:graphic>
          <a:graphicData uri="http://schemas.openxmlformats.org/drawingml/2006/table">
            <a:tbl>
              <a:tblPr firstRow="1" firstCol="1" bandRow="1">
                <a:tableStyleId>{5C22544A-7EE6-4342-B048-85BDC9FD1C3A}</a:tableStyleId>
              </a:tblPr>
              <a:tblGrid>
                <a:gridCol w="2211898"/>
                <a:gridCol w="882470"/>
                <a:gridCol w="741111"/>
                <a:gridCol w="741111"/>
                <a:gridCol w="882470"/>
                <a:gridCol w="882470"/>
                <a:gridCol w="737026"/>
                <a:gridCol w="745197"/>
                <a:gridCol w="745197"/>
              </a:tblGrid>
              <a:tr h="164402">
                <a:tc rowSpan="2">
                  <a:txBody>
                    <a:bodyPr/>
                    <a:lstStyle/>
                    <a:p>
                      <a:pPr marL="0" indent="-736600" algn="ctr">
                        <a:lnSpc>
                          <a:spcPct val="100000"/>
                        </a:lnSpc>
                        <a:spcAft>
                          <a:spcPts val="0"/>
                        </a:spcAft>
                      </a:pPr>
                      <a:r>
                        <a:rPr lang="ru-RU" sz="1100">
                          <a:effectLst/>
                        </a:rPr>
                        <a:t>Ўсимлик номи</a:t>
                      </a:r>
                      <a:endParaRPr lang="ru-RU" sz="1100">
                        <a:effectLst/>
                        <a:latin typeface="Times New Roman" panose="02020603050405020304" pitchFamily="18" charset="0"/>
                        <a:ea typeface="Times New Roman" panose="02020603050405020304" pitchFamily="18" charset="0"/>
                      </a:endParaRPr>
                    </a:p>
                  </a:txBody>
                  <a:tcPr marL="2637" marR="2637" marT="0" marB="0"/>
                </a:tc>
                <a:tc gridSpan="4">
                  <a:txBody>
                    <a:bodyPr/>
                    <a:lstStyle/>
                    <a:p>
                      <a:pPr marL="0" indent="-736600" algn="ctr">
                        <a:lnSpc>
                          <a:spcPct val="100000"/>
                        </a:lnSpc>
                        <a:spcAft>
                          <a:spcPts val="0"/>
                        </a:spcAft>
                      </a:pPr>
                      <a:r>
                        <a:rPr lang="ru-RU" sz="1100">
                          <a:effectLst/>
                        </a:rPr>
                        <a:t>Ейиладиган запас, кг/га</a:t>
                      </a:r>
                      <a:endParaRPr lang="ru-RU" sz="1100">
                        <a:effectLst/>
                        <a:latin typeface="Times New Roman" panose="02020603050405020304" pitchFamily="18" charset="0"/>
                        <a:ea typeface="Times New Roman" panose="02020603050405020304" pitchFamily="18" charset="0"/>
                      </a:endParaRPr>
                    </a:p>
                  </a:txBody>
                  <a:tcPr marL="2637" marR="2637" marT="0" marB="0"/>
                </a:tc>
                <a:tc hMerge="1">
                  <a:txBody>
                    <a:bodyPr/>
                    <a:lstStyle/>
                    <a:p>
                      <a:endParaRPr lang="ru-RU"/>
                    </a:p>
                  </a:txBody>
                  <a:tcPr/>
                </a:tc>
                <a:tc hMerge="1">
                  <a:txBody>
                    <a:bodyPr/>
                    <a:lstStyle/>
                    <a:p>
                      <a:endParaRPr lang="ru-RU"/>
                    </a:p>
                  </a:txBody>
                  <a:tcPr/>
                </a:tc>
                <a:tc hMerge="1">
                  <a:txBody>
                    <a:bodyPr/>
                    <a:lstStyle/>
                    <a:p>
                      <a:endParaRPr lang="ru-RU"/>
                    </a:p>
                  </a:txBody>
                  <a:tcPr/>
                </a:tc>
                <a:tc gridSpan="4">
                  <a:txBody>
                    <a:bodyPr/>
                    <a:lstStyle/>
                    <a:p>
                      <a:pPr marL="0" indent="-736600" algn="ctr">
                        <a:lnSpc>
                          <a:spcPct val="100000"/>
                        </a:lnSpc>
                        <a:spcAft>
                          <a:spcPts val="0"/>
                        </a:spcAft>
                      </a:pPr>
                      <a:r>
                        <a:rPr lang="ru-RU" sz="1100">
                          <a:effectLst/>
                        </a:rPr>
                        <a:t>Улуши,%</a:t>
                      </a:r>
                      <a:endParaRPr lang="ru-RU" sz="1100">
                        <a:effectLst/>
                        <a:latin typeface="Times New Roman" panose="02020603050405020304" pitchFamily="18" charset="0"/>
                        <a:ea typeface="Times New Roman" panose="02020603050405020304" pitchFamily="18" charset="0"/>
                      </a:endParaRPr>
                    </a:p>
                  </a:txBody>
                  <a:tcPr marL="2637" marR="2637" marT="0" marB="0"/>
                </a:tc>
                <a:tc hMerge="1">
                  <a:txBody>
                    <a:bodyPr/>
                    <a:lstStyle/>
                    <a:p>
                      <a:endParaRPr lang="ru-RU"/>
                    </a:p>
                  </a:txBody>
                  <a:tcPr/>
                </a:tc>
                <a:tc hMerge="1">
                  <a:txBody>
                    <a:bodyPr/>
                    <a:lstStyle/>
                    <a:p>
                      <a:endParaRPr lang="ru-RU"/>
                    </a:p>
                  </a:txBody>
                  <a:tcPr/>
                </a:tc>
                <a:tc hMerge="1">
                  <a:txBody>
                    <a:bodyPr/>
                    <a:lstStyle/>
                    <a:p>
                      <a:endParaRPr lang="ru-RU"/>
                    </a:p>
                  </a:txBody>
                  <a:tcPr/>
                </a:tc>
              </a:tr>
              <a:tr h="164402">
                <a:tc vMerge="1">
                  <a:txBody>
                    <a:bodyPr/>
                    <a:lstStyle/>
                    <a:p>
                      <a:endParaRPr lang="ru-RU"/>
                    </a:p>
                  </a:txBody>
                  <a:tcPr/>
                </a:tc>
                <a:tc>
                  <a:txBody>
                    <a:bodyPr/>
                    <a:lstStyle/>
                    <a:p>
                      <a:pPr marL="0" indent="-736600" algn="ctr">
                        <a:lnSpc>
                          <a:spcPct val="100000"/>
                        </a:lnSpc>
                        <a:spcAft>
                          <a:spcPts val="0"/>
                        </a:spcAft>
                      </a:pPr>
                      <a:r>
                        <a:rPr lang="ru-RU" sz="1100">
                          <a:effectLst/>
                        </a:rPr>
                        <a:t>баҳор</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ёз</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куз</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қиш</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баҳор</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ёз</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куз</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қиш</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gridSpan="9">
                  <a:txBody>
                    <a:bodyPr/>
                    <a:lstStyle/>
                    <a:p>
                      <a:pPr marL="0" indent="-736600" algn="ctr">
                        <a:lnSpc>
                          <a:spcPct val="100000"/>
                        </a:lnSpc>
                        <a:spcAft>
                          <a:spcPts val="0"/>
                        </a:spcAft>
                      </a:pPr>
                      <a:r>
                        <a:rPr lang="ru-RU" sz="1100">
                          <a:effectLst/>
                        </a:rPr>
                        <a:t>Буталар</a:t>
                      </a:r>
                      <a:endParaRPr lang="ru-RU" sz="1100">
                        <a:effectLst/>
                        <a:latin typeface="Times New Roman" panose="02020603050405020304" pitchFamily="18" charset="0"/>
                        <a:ea typeface="Times New Roman" panose="02020603050405020304" pitchFamily="18" charset="0"/>
                      </a:endParaRPr>
                    </a:p>
                  </a:txBody>
                  <a:tcPr marL="2637" marR="2637"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164402">
                <a:tc>
                  <a:txBody>
                    <a:bodyPr/>
                    <a:lstStyle/>
                    <a:p>
                      <a:pPr marL="0" indent="-736600" algn="ctr">
                        <a:lnSpc>
                          <a:spcPct val="100000"/>
                        </a:lnSpc>
                        <a:spcAft>
                          <a:spcPts val="0"/>
                        </a:spcAft>
                      </a:pPr>
                      <a:r>
                        <a:rPr lang="ru-RU" sz="1100" spc="0">
                          <a:effectLst/>
                        </a:rPr>
                        <a:t>Ерhеdra strobilacea</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5.7</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7.4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0.8</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4.4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7.4</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algn="ctr">
                        <a:lnSpc>
                          <a:spcPct val="100000"/>
                        </a:lnSpc>
                        <a:spcAft>
                          <a:spcPts val="0"/>
                        </a:spcAft>
                      </a:pPr>
                      <a:r>
                        <a:rPr lang="en-US" sz="1100">
                          <a:effectLst/>
                        </a:rPr>
                        <a:t>S</a:t>
                      </a:r>
                      <a:r>
                        <a:rPr lang="ru-RU" sz="1100">
                          <a:effectLst/>
                        </a:rPr>
                        <a:t>а</a:t>
                      </a:r>
                      <a:r>
                        <a:rPr lang="en-US" sz="1100">
                          <a:effectLst/>
                        </a:rPr>
                        <a:t>1s</a:t>
                      </a:r>
                      <a:r>
                        <a:rPr lang="ru-RU" sz="1100">
                          <a:effectLst/>
                        </a:rPr>
                        <a:t>о</a:t>
                      </a:r>
                      <a:r>
                        <a:rPr lang="en-US" sz="1100">
                          <a:effectLst/>
                        </a:rPr>
                        <a:t>1</a:t>
                      </a:r>
                      <a:r>
                        <a:rPr lang="ru-RU" sz="1100">
                          <a:effectLst/>
                        </a:rPr>
                        <a:t>а а</a:t>
                      </a:r>
                      <a:r>
                        <a:rPr lang="en-US" sz="1100">
                          <a:effectLst/>
                        </a:rPr>
                        <a:t>rbuscula</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0.7</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0.4</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algn="ctr">
                        <a:lnSpc>
                          <a:spcPct val="100000"/>
                        </a:lnSpc>
                        <a:spcAft>
                          <a:spcPts val="0"/>
                        </a:spcAft>
                      </a:pPr>
                      <a:r>
                        <a:rPr lang="ru-RU" sz="1100">
                          <a:effectLst/>
                        </a:rPr>
                        <a:t>Са</a:t>
                      </a:r>
                      <a:r>
                        <a:rPr lang="en-US" sz="1100">
                          <a:effectLst/>
                        </a:rPr>
                        <a:t>lligonum setosum</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18.0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15.4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5.4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9.5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10.3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3.9</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3.5</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algn="ctr">
                        <a:lnSpc>
                          <a:spcPct val="100000"/>
                        </a:lnSpc>
                        <a:spcAft>
                          <a:spcPts val="0"/>
                        </a:spcAft>
                      </a:pPr>
                      <a:r>
                        <a:rPr lang="ru-RU" sz="1100">
                          <a:effectLst/>
                        </a:rPr>
                        <a:t>На</a:t>
                      </a:r>
                      <a:r>
                        <a:rPr lang="en-US" sz="1100">
                          <a:effectLst/>
                        </a:rPr>
                        <a:t>1</a:t>
                      </a:r>
                      <a:r>
                        <a:rPr lang="ru-RU" sz="1100">
                          <a:effectLst/>
                        </a:rPr>
                        <a:t>о</a:t>
                      </a:r>
                      <a:r>
                        <a:rPr lang="en-US" sz="1100">
                          <a:effectLst/>
                        </a:rPr>
                        <a:t>xylon persicum</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4.0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5.1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47.2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37.2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36.3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37.2</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algn="ctr">
                        <a:lnSpc>
                          <a:spcPct val="100000"/>
                        </a:lnSpc>
                        <a:spcAft>
                          <a:spcPts val="0"/>
                        </a:spcAft>
                      </a:pPr>
                      <a:r>
                        <a:rPr lang="ru-RU" sz="1100">
                          <a:effectLst/>
                        </a:rPr>
                        <a:t>Sа1sо1а richteri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0.9</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4.2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0.6</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1.5</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indent="-736600" algn="ctr">
                        <a:lnSpc>
                          <a:spcPct val="100000"/>
                        </a:lnSpc>
                        <a:spcAft>
                          <a:spcPts val="0"/>
                        </a:spcAft>
                      </a:pPr>
                      <a:r>
                        <a:rPr lang="ru-RU" sz="1100" spc="0">
                          <a:effectLst/>
                        </a:rPr>
                        <a:t>Жами</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23.9</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24.1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62.9</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50.0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12.6</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16.1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48.3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50.0</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gridSpan="9">
                  <a:txBody>
                    <a:bodyPr/>
                    <a:lstStyle/>
                    <a:p>
                      <a:pPr marL="0" indent="-736600" algn="ctr">
                        <a:lnSpc>
                          <a:spcPct val="100000"/>
                        </a:lnSpc>
                        <a:spcAft>
                          <a:spcPts val="0"/>
                        </a:spcAft>
                      </a:pPr>
                      <a:r>
                        <a:rPr lang="ru-RU" sz="1100">
                          <a:effectLst/>
                        </a:rPr>
                        <a:t>Ярим буталар</a:t>
                      </a:r>
                      <a:endParaRPr lang="ru-RU" sz="1100">
                        <a:effectLst/>
                        <a:latin typeface="Times New Roman" panose="02020603050405020304" pitchFamily="18" charset="0"/>
                        <a:ea typeface="Times New Roman" panose="02020603050405020304" pitchFamily="18" charset="0"/>
                      </a:endParaRPr>
                    </a:p>
                  </a:txBody>
                  <a:tcPr marL="2637" marR="2637"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02499">
                <a:tc>
                  <a:txBody>
                    <a:bodyPr/>
                    <a:lstStyle/>
                    <a:p>
                      <a:pPr marL="0" algn="ctr">
                        <a:lnSpc>
                          <a:spcPct val="100000"/>
                        </a:lnSpc>
                        <a:spcAft>
                          <a:spcPts val="0"/>
                        </a:spcAft>
                      </a:pPr>
                      <a:r>
                        <a:rPr lang="ru-RU" sz="1100">
                          <a:effectLst/>
                        </a:rPr>
                        <a:t>Со</a:t>
                      </a:r>
                      <a:r>
                        <a:rPr lang="en-US" sz="1100">
                          <a:effectLst/>
                        </a:rPr>
                        <a:t>nvo1vulus divaricatus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0.8</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1.8</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2.9</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0.7</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2.9</a:t>
                      </a:r>
                      <a:endParaRPr lang="ru-RU" sz="1100">
                        <a:effectLst/>
                        <a:latin typeface="Times New Roman" panose="02020603050405020304" pitchFamily="18" charset="0"/>
                        <a:ea typeface="Times New Roman" panose="02020603050405020304" pitchFamily="18" charset="0"/>
                      </a:endParaRPr>
                    </a:p>
                  </a:txBody>
                  <a:tcPr marL="2637" marR="2637" marT="0" marB="0"/>
                </a:tc>
              </a:tr>
              <a:tr h="302499">
                <a:tc>
                  <a:txBody>
                    <a:bodyPr/>
                    <a:lstStyle/>
                    <a:p>
                      <a:pPr marL="0" algn="ctr">
                        <a:lnSpc>
                          <a:spcPct val="100000"/>
                        </a:lnSpc>
                        <a:spcAft>
                          <a:spcPts val="0"/>
                        </a:spcAft>
                      </a:pPr>
                      <a:r>
                        <a:rPr lang="en-US" sz="1100">
                          <a:effectLst/>
                        </a:rPr>
                        <a:t>Seriphidium kemtudicum</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5.9</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3.6</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3.9</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2.8</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3.1</a:t>
                      </a:r>
                      <a:endParaRPr lang="ru-RU" sz="1100">
                        <a:effectLst/>
                        <a:latin typeface="Times New Roman" panose="02020603050405020304" pitchFamily="18" charset="0"/>
                        <a:ea typeface="Times New Roman" panose="02020603050405020304" pitchFamily="18" charset="0"/>
                      </a:endParaRPr>
                    </a:p>
                  </a:txBody>
                  <a:tcPr marL="2637" marR="2637" marT="0" marB="0"/>
                </a:tc>
              </a:tr>
              <a:tr h="302499">
                <a:tc>
                  <a:txBody>
                    <a:bodyPr/>
                    <a:lstStyle/>
                    <a:p>
                      <a:pPr marL="0" algn="ctr">
                        <a:lnSpc>
                          <a:spcPct val="100000"/>
                        </a:lnSpc>
                        <a:spcAft>
                          <a:spcPts val="0"/>
                        </a:spcAft>
                      </a:pPr>
                      <a:r>
                        <a:rPr lang="ru-RU" sz="1100">
                          <a:effectLst/>
                        </a:rPr>
                        <a:t>А</a:t>
                      </a:r>
                      <a:r>
                        <a:rPr lang="en-US" sz="1100">
                          <a:effectLst/>
                        </a:rPr>
                        <a:t>str</a:t>
                      </a:r>
                      <a:r>
                        <a:rPr lang="ru-RU" sz="1100">
                          <a:effectLst/>
                        </a:rPr>
                        <a:t>а</a:t>
                      </a:r>
                      <a:r>
                        <a:rPr lang="en-US" sz="1100">
                          <a:effectLst/>
                        </a:rPr>
                        <a:t>g</a:t>
                      </a:r>
                      <a:r>
                        <a:rPr lang="ru-RU" sz="1100">
                          <a:effectLst/>
                        </a:rPr>
                        <a:t>а</a:t>
                      </a:r>
                      <a:r>
                        <a:rPr lang="en-US" sz="1100">
                          <a:effectLst/>
                        </a:rPr>
                        <a:t>1us unifoliolatus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47.3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21.3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13.3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9.6</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24.9</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14.2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10.2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9.6</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indent="-736600" algn="ctr">
                        <a:lnSpc>
                          <a:spcPct val="100000"/>
                        </a:lnSpc>
                        <a:spcAft>
                          <a:spcPts val="0"/>
                        </a:spcAft>
                      </a:pPr>
                      <a:r>
                        <a:rPr lang="ru-RU" sz="1100">
                          <a:effectLst/>
                        </a:rPr>
                        <a:t>Жами</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48.5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28.3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18.7</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15.6</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25.5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18.8</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14.4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15.6</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gridSpan="9">
                  <a:txBody>
                    <a:bodyPr/>
                    <a:lstStyle/>
                    <a:p>
                      <a:pPr marL="0" indent="-736600" algn="ctr">
                        <a:lnSpc>
                          <a:spcPct val="100000"/>
                        </a:lnSpc>
                        <a:spcAft>
                          <a:spcPts val="0"/>
                        </a:spcAft>
                      </a:pPr>
                      <a:r>
                        <a:rPr lang="ru-RU" sz="1100">
                          <a:effectLst/>
                        </a:rPr>
                        <a:t>Кўп йиллик ўтлар</a:t>
                      </a:r>
                      <a:endParaRPr lang="ru-RU" sz="1100">
                        <a:effectLst/>
                        <a:latin typeface="Times New Roman" panose="02020603050405020304" pitchFamily="18" charset="0"/>
                        <a:ea typeface="Times New Roman" panose="02020603050405020304" pitchFamily="18" charset="0"/>
                      </a:endParaRPr>
                    </a:p>
                  </a:txBody>
                  <a:tcPr marL="2637" marR="2637"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02499">
                <a:tc>
                  <a:txBody>
                    <a:bodyPr/>
                    <a:lstStyle/>
                    <a:p>
                      <a:pPr marL="0" algn="ctr">
                        <a:lnSpc>
                          <a:spcPct val="100000"/>
                        </a:lnSpc>
                        <a:spcAft>
                          <a:spcPts val="0"/>
                        </a:spcAft>
                      </a:pPr>
                      <a:r>
                        <a:rPr lang="ru-RU" sz="1100">
                          <a:effectLst/>
                        </a:rPr>
                        <a:t>Не</a:t>
                      </a:r>
                      <a:r>
                        <a:rPr lang="en-US" sz="1100">
                          <a:effectLst/>
                        </a:rPr>
                        <a:t>liotropium</a:t>
                      </a:r>
                      <a:r>
                        <a:rPr lang="uz-Cyrl-UZ" sz="1100">
                          <a:effectLst/>
                        </a:rPr>
                        <a:t> argusoides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algn="ctr">
                        <a:lnSpc>
                          <a:spcPct val="100000"/>
                        </a:lnSpc>
                        <a:spcAft>
                          <a:spcPts val="0"/>
                        </a:spcAft>
                      </a:pPr>
                      <a:r>
                        <a:rPr lang="ru-RU" sz="1100">
                          <a:effectLst/>
                        </a:rPr>
                        <a:t>Са</a:t>
                      </a:r>
                      <a:r>
                        <a:rPr lang="en-US" sz="1100">
                          <a:effectLst/>
                        </a:rPr>
                        <a:t>r</a:t>
                      </a:r>
                      <a:r>
                        <a:rPr lang="ru-RU" sz="1100">
                          <a:effectLst/>
                        </a:rPr>
                        <a:t>ех р</a:t>
                      </a:r>
                      <a:r>
                        <a:rPr lang="en-US" sz="1100">
                          <a:effectLst/>
                        </a:rPr>
                        <a:t>hysodes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82.6</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72.7</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38.2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27.5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43.5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48.5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29.4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27.5</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algn="ctr">
                        <a:lnSpc>
                          <a:spcPct val="100000"/>
                        </a:lnSpc>
                        <a:spcAft>
                          <a:spcPts val="0"/>
                        </a:spcAft>
                      </a:pPr>
                      <a:r>
                        <a:rPr lang="ru-RU" sz="1100">
                          <a:effectLst/>
                        </a:rPr>
                        <a:t>А</a:t>
                      </a:r>
                      <a:r>
                        <a:rPr lang="en-US" sz="1100">
                          <a:effectLst/>
                        </a:rPr>
                        <a:t>ristida pennata</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1.2</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indent="-736600" algn="ctr">
                        <a:lnSpc>
                          <a:spcPct val="100000"/>
                        </a:lnSpc>
                        <a:spcAft>
                          <a:spcPts val="0"/>
                        </a:spcAft>
                      </a:pPr>
                      <a:r>
                        <a:rPr lang="ru-RU" sz="1100">
                          <a:effectLst/>
                        </a:rPr>
                        <a:t>Жами</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83.0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73.5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40.5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28.7</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43.7</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49.0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31.2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28.7</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gridSpan="9">
                  <a:txBody>
                    <a:bodyPr/>
                    <a:lstStyle/>
                    <a:p>
                      <a:pPr marL="0" indent="-736600" algn="ctr">
                        <a:lnSpc>
                          <a:spcPct val="100000"/>
                        </a:lnSpc>
                        <a:spcAft>
                          <a:spcPts val="0"/>
                        </a:spcAft>
                      </a:pPr>
                      <a:r>
                        <a:rPr lang="ru-RU" sz="1100">
                          <a:effectLst/>
                        </a:rPr>
                        <a:t>Бир йиллик ўтлар</a:t>
                      </a:r>
                      <a:endParaRPr lang="ru-RU" sz="1100">
                        <a:effectLst/>
                        <a:latin typeface="Times New Roman" panose="02020603050405020304" pitchFamily="18" charset="0"/>
                        <a:ea typeface="Times New Roman" panose="02020603050405020304" pitchFamily="18" charset="0"/>
                      </a:endParaRPr>
                    </a:p>
                  </a:txBody>
                  <a:tcPr marL="2637" marR="2637"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164402">
                <a:tc>
                  <a:txBody>
                    <a:bodyPr/>
                    <a:lstStyle/>
                    <a:p>
                      <a:pPr marL="0" algn="ctr">
                        <a:lnSpc>
                          <a:spcPct val="100000"/>
                        </a:lnSpc>
                        <a:spcAft>
                          <a:spcPts val="0"/>
                        </a:spcAft>
                      </a:pPr>
                      <a:r>
                        <a:rPr lang="ru-RU" sz="1100">
                          <a:effectLst/>
                        </a:rPr>
                        <a:t>Аgriорhуllumlatifolium</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1.0</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algn="ctr">
                        <a:lnSpc>
                          <a:spcPct val="100000"/>
                        </a:lnSpc>
                        <a:spcAft>
                          <a:spcPts val="0"/>
                        </a:spcAft>
                      </a:pPr>
                      <a:r>
                        <a:rPr lang="ru-RU" sz="1100">
                          <a:effectLst/>
                        </a:rPr>
                        <a:t>С</a:t>
                      </a:r>
                      <a:r>
                        <a:rPr lang="en-US" sz="1100">
                          <a:effectLst/>
                        </a:rPr>
                        <a:t>l</a:t>
                      </a:r>
                      <a:r>
                        <a:rPr lang="ru-RU" sz="1100">
                          <a:effectLst/>
                        </a:rPr>
                        <a:t>оmосоrtеrа 1аnаtа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2.8</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1.9</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1.0</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algn="ctr">
                        <a:lnSpc>
                          <a:spcPct val="100000"/>
                        </a:lnSpc>
                        <a:spcAft>
                          <a:spcPts val="0"/>
                        </a:spcAft>
                      </a:pPr>
                      <a:r>
                        <a:rPr lang="ru-RU" sz="1100">
                          <a:effectLst/>
                        </a:rPr>
                        <a:t>Вrоmus tectorum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20.0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11.8</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10.5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7.0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2.1</a:t>
                      </a:r>
                      <a:endParaRPr lang="ru-RU" sz="1100">
                        <a:effectLst/>
                        <a:latin typeface="Times New Roman" panose="02020603050405020304" pitchFamily="18" charset="0"/>
                        <a:ea typeface="Times New Roman" panose="02020603050405020304" pitchFamily="18" charset="0"/>
                      </a:endParaRPr>
                    </a:p>
                  </a:txBody>
                  <a:tcPr marL="2637" marR="2637" marT="0" marB="0"/>
                </a:tc>
              </a:tr>
              <a:tr h="302499">
                <a:tc>
                  <a:txBody>
                    <a:bodyPr/>
                    <a:lstStyle/>
                    <a:p>
                      <a:pPr marL="0" algn="ctr">
                        <a:lnSpc>
                          <a:spcPct val="100000"/>
                        </a:lnSpc>
                        <a:spcAft>
                          <a:spcPts val="0"/>
                        </a:spcAft>
                      </a:pPr>
                      <a:r>
                        <a:rPr lang="ru-RU" sz="1100">
                          <a:effectLst/>
                        </a:rPr>
                        <a:t>Еrеmорirum buonapartis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8.7</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0.8</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0.6</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4.6</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3.5</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0.8</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0.8</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algn="ctr">
                        <a:lnSpc>
                          <a:spcPct val="100000"/>
                        </a:lnSpc>
                        <a:spcAft>
                          <a:spcPts val="0"/>
                        </a:spcAft>
                      </a:pPr>
                      <a:r>
                        <a:rPr lang="ru-RU" sz="1100">
                          <a:effectLst/>
                        </a:rPr>
                        <a:t>Теtrосmа rесurvаtа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0.6</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0.8</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0.3</a:t>
                      </a:r>
                      <a:endParaRPr lang="ru-RU" sz="1100">
                        <a:effectLst/>
                        <a:latin typeface="Times New Roman" panose="02020603050405020304" pitchFamily="18" charset="0"/>
                        <a:ea typeface="Times New Roman" panose="02020603050405020304" pitchFamily="18" charset="0"/>
                      </a:endParaRPr>
                    </a:p>
                  </a:txBody>
                  <a:tcPr marL="2637" marR="2637" marT="0" marB="0"/>
                </a:tc>
              </a:tr>
              <a:tr h="302499">
                <a:tc>
                  <a:txBody>
                    <a:bodyPr/>
                    <a:lstStyle/>
                    <a:p>
                      <a:pPr marL="0" algn="ctr">
                        <a:lnSpc>
                          <a:spcPct val="100000"/>
                        </a:lnSpc>
                        <a:spcAft>
                          <a:spcPts val="0"/>
                        </a:spcAft>
                      </a:pPr>
                      <a:r>
                        <a:rPr lang="ru-RU" sz="1100">
                          <a:effectLst/>
                        </a:rPr>
                        <a:t>Dе1рhinium cаmрtocorpum</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0.8</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0.1</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algn="ctr">
                        <a:lnSpc>
                          <a:spcPct val="100000"/>
                        </a:lnSpc>
                        <a:spcAft>
                          <a:spcPts val="0"/>
                        </a:spcAft>
                      </a:pPr>
                      <a:r>
                        <a:rPr lang="ru-RU" sz="1100">
                          <a:effectLst/>
                        </a:rPr>
                        <a:t>Strigosella grandiflora</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1.7</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0.6</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0.9</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0.3</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0.1</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algn="ctr">
                        <a:lnSpc>
                          <a:spcPct val="100000"/>
                        </a:lnSpc>
                        <a:spcAft>
                          <a:spcPts val="0"/>
                        </a:spcAft>
                      </a:pPr>
                      <a:r>
                        <a:rPr lang="ru-RU" sz="1100">
                          <a:effectLst/>
                        </a:rPr>
                        <a:t>Isatis violascens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0.7</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0.6</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0.4</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0.3</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indent="-736600" algn="ctr">
                        <a:lnSpc>
                          <a:spcPct val="100000"/>
                        </a:lnSpc>
                        <a:spcAft>
                          <a:spcPts val="0"/>
                        </a:spcAft>
                      </a:pPr>
                      <a:r>
                        <a:rPr lang="ru-RU" sz="1100">
                          <a:effectLst/>
                        </a:rPr>
                        <a:t>Жами</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34.6</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24.1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7.9</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5.7</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18.2</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16.1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6.1</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5.7</a:t>
                      </a:r>
                      <a:endParaRPr lang="ru-RU" sz="1100">
                        <a:effectLst/>
                        <a:latin typeface="Times New Roman" panose="02020603050405020304" pitchFamily="18" charset="0"/>
                        <a:ea typeface="Times New Roman" panose="02020603050405020304" pitchFamily="18" charset="0"/>
                      </a:endParaRPr>
                    </a:p>
                  </a:txBody>
                  <a:tcPr marL="2637" marR="2637" marT="0" marB="0"/>
                </a:tc>
              </a:tr>
              <a:tr h="164402">
                <a:tc>
                  <a:txBody>
                    <a:bodyPr/>
                    <a:lstStyle/>
                    <a:p>
                      <a:pPr marL="0" indent="-736600" algn="ctr">
                        <a:lnSpc>
                          <a:spcPct val="100000"/>
                        </a:lnSpc>
                        <a:spcAft>
                          <a:spcPts val="0"/>
                        </a:spcAft>
                      </a:pPr>
                      <a:r>
                        <a:rPr lang="ru-RU" sz="1100">
                          <a:effectLst/>
                        </a:rPr>
                        <a:t>Ҳаммаси</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190.0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150.0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130.0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100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100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100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a:effectLst/>
                        </a:rPr>
                        <a:t>100</a:t>
                      </a:r>
                      <a:endParaRPr lang="ru-RU" sz="1100">
                        <a:effectLst/>
                        <a:latin typeface="Times New Roman" panose="02020603050405020304" pitchFamily="18" charset="0"/>
                        <a:ea typeface="Times New Roman" panose="02020603050405020304" pitchFamily="18" charset="0"/>
                      </a:endParaRPr>
                    </a:p>
                  </a:txBody>
                  <a:tcPr marL="2637" marR="2637" marT="0" marB="0"/>
                </a:tc>
                <a:tc>
                  <a:txBody>
                    <a:bodyPr/>
                    <a:lstStyle/>
                    <a:p>
                      <a:pPr marL="0" indent="-736600" algn="ctr">
                        <a:lnSpc>
                          <a:spcPct val="100000"/>
                        </a:lnSpc>
                        <a:spcAft>
                          <a:spcPts val="0"/>
                        </a:spcAft>
                      </a:pPr>
                      <a:r>
                        <a:rPr lang="ru-RU" sz="1100" dirty="0">
                          <a:effectLst/>
                        </a:rPr>
                        <a:t>100</a:t>
                      </a:r>
                      <a:endParaRPr lang="ru-RU" sz="1100" dirty="0">
                        <a:effectLst/>
                        <a:latin typeface="Times New Roman" panose="02020603050405020304" pitchFamily="18" charset="0"/>
                        <a:ea typeface="Times New Roman" panose="02020603050405020304" pitchFamily="18" charset="0"/>
                      </a:endParaRPr>
                    </a:p>
                  </a:txBody>
                  <a:tcPr marL="2637" marR="2637" marT="0" marB="0"/>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Прямоугольник 1"/>
          <p:cNvSpPr>
            <a:spLocks noChangeArrowheads="1"/>
          </p:cNvSpPr>
          <p:nvPr/>
        </p:nvSpPr>
        <p:spPr bwMode="auto">
          <a:xfrm>
            <a:off x="251520" y="260648"/>
            <a:ext cx="8784976" cy="707886"/>
          </a:xfrm>
          <a:prstGeom prst="rect">
            <a:avLst/>
          </a:prstGeom>
          <a:ln/>
          <a:extLst/>
        </p:spPr>
        <p:style>
          <a:lnRef idx="2">
            <a:schemeClr val="accent4"/>
          </a:lnRef>
          <a:fillRef idx="1">
            <a:schemeClr val="lt1"/>
          </a:fillRef>
          <a:effectRef idx="0">
            <a:schemeClr val="accent4"/>
          </a:effectRef>
          <a:fontRef idx="minor">
            <a:schemeClr val="dk1"/>
          </a:fontRef>
        </p:style>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ru-RU" altLang="ru-RU" sz="2000" b="1" dirty="0" err="1">
                <a:solidFill>
                  <a:srgbClr val="0066FF"/>
                </a:solidFill>
                <a:latin typeface="Times New Roman" panose="02020603050405020304" pitchFamily="18" charset="0"/>
                <a:cs typeface="Times New Roman" panose="02020603050405020304" pitchFamily="18" charset="0"/>
              </a:rPr>
              <a:t>Йил</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мавсумларига</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қараб</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табиий</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яйловлар</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озуқалари</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таркибида</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озуқа</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моддаларининг</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ўзгариши</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озуқа</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бирлиги</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ҳисобида</a:t>
            </a:r>
            <a:r>
              <a:rPr lang="ru-RU" altLang="ru-RU" sz="2000" b="1" dirty="0">
                <a:solidFill>
                  <a:srgbClr val="0066FF"/>
                </a:solidFill>
                <a:latin typeface="Times New Roman" panose="02020603050405020304" pitchFamily="18" charset="0"/>
                <a:cs typeface="Times New Roman" panose="02020603050405020304" pitchFamily="18" charset="0"/>
              </a:rPr>
              <a:t>)</a:t>
            </a:r>
            <a:endParaRPr lang="ru-RU" altLang="ru-RU" sz="2000" b="1" dirty="0">
              <a:solidFill>
                <a:srgbClr val="0066FF"/>
              </a:solidFill>
            </a:endParaRPr>
          </a:p>
        </p:txBody>
      </p:sp>
      <p:graphicFrame>
        <p:nvGraphicFramePr>
          <p:cNvPr id="2" name="Таблица 1"/>
          <p:cNvGraphicFramePr>
            <a:graphicFrameLocks noGrp="1"/>
          </p:cNvGraphicFramePr>
          <p:nvPr>
            <p:extLst>
              <p:ext uri="{D42A27DB-BD31-4B8C-83A1-F6EECF244321}">
                <p14:modId xmlns:p14="http://schemas.microsoft.com/office/powerpoint/2010/main" val="2660037484"/>
              </p:ext>
            </p:extLst>
          </p:nvPr>
        </p:nvGraphicFramePr>
        <p:xfrm>
          <a:off x="395536" y="1052736"/>
          <a:ext cx="8352927" cy="5544619"/>
        </p:xfrm>
        <a:graphic>
          <a:graphicData uri="http://schemas.openxmlformats.org/drawingml/2006/table">
            <a:tbl>
              <a:tblPr firstRow="1" firstCol="1" bandRow="1">
                <a:tableStyleId>{7DF18680-E054-41AD-8BC1-D1AEF772440D}</a:tableStyleId>
              </a:tblPr>
              <a:tblGrid>
                <a:gridCol w="2100476"/>
                <a:gridCol w="896647"/>
                <a:gridCol w="748865"/>
                <a:gridCol w="896647"/>
                <a:gridCol w="896647"/>
                <a:gridCol w="896647"/>
                <a:gridCol w="562065"/>
                <a:gridCol w="597764"/>
                <a:gridCol w="757169"/>
              </a:tblGrid>
              <a:tr h="505476">
                <a:tc rowSpan="2">
                  <a:txBody>
                    <a:bodyPr/>
                    <a:lstStyle/>
                    <a:p>
                      <a:pPr indent="-736600" algn="ctr">
                        <a:lnSpc>
                          <a:spcPts val="2065"/>
                        </a:lnSpc>
                        <a:spcAft>
                          <a:spcPts val="0"/>
                        </a:spcAft>
                      </a:pPr>
                      <a:r>
                        <a:rPr lang="ru-RU" sz="2000">
                          <a:effectLst/>
                        </a:rPr>
                        <a:t>Ўсимлик</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gridSpan="4">
                  <a:txBody>
                    <a:bodyPr/>
                    <a:lstStyle/>
                    <a:p>
                      <a:pPr indent="-736600" algn="ctr">
                        <a:lnSpc>
                          <a:spcPts val="2065"/>
                        </a:lnSpc>
                        <a:spcAft>
                          <a:spcPts val="0"/>
                        </a:spcAft>
                      </a:pPr>
                      <a:r>
                        <a:rPr lang="ru-RU" sz="2000">
                          <a:effectLst/>
                        </a:rPr>
                        <a:t>Намлиги, %</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rowSpan="2">
                  <a:txBody>
                    <a:bodyPr/>
                    <a:lstStyle/>
                    <a:p>
                      <a:pPr marL="38100" indent="-736600" algn="ctr">
                        <a:lnSpc>
                          <a:spcPts val="2065"/>
                        </a:lnSpc>
                        <a:spcAft>
                          <a:spcPts val="0"/>
                        </a:spcAft>
                      </a:pPr>
                      <a:r>
                        <a:rPr lang="ru-RU" sz="2000">
                          <a:effectLst/>
                        </a:rPr>
                        <a:t>бахор</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rowSpan="2">
                  <a:txBody>
                    <a:bodyPr/>
                    <a:lstStyle/>
                    <a:p>
                      <a:pPr marL="101600" indent="-736600" algn="ctr">
                        <a:lnSpc>
                          <a:spcPts val="2065"/>
                        </a:lnSpc>
                        <a:spcAft>
                          <a:spcPts val="0"/>
                        </a:spcAft>
                      </a:pPr>
                      <a:r>
                        <a:rPr lang="ru-RU" sz="2000">
                          <a:effectLst/>
                        </a:rPr>
                        <a:t>ёз</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rowSpan="2">
                  <a:txBody>
                    <a:bodyPr/>
                    <a:lstStyle/>
                    <a:p>
                      <a:pPr marL="38100" indent="-736600" algn="ctr">
                        <a:lnSpc>
                          <a:spcPts val="2065"/>
                        </a:lnSpc>
                        <a:spcAft>
                          <a:spcPts val="0"/>
                        </a:spcAft>
                      </a:pPr>
                      <a:r>
                        <a:rPr lang="ru-RU" sz="2000">
                          <a:effectLst/>
                        </a:rPr>
                        <a:t>кўз</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rowSpan="2">
                  <a:txBody>
                    <a:bodyPr/>
                    <a:lstStyle/>
                    <a:p>
                      <a:pPr marL="38100" indent="-736600" algn="ctr">
                        <a:lnSpc>
                          <a:spcPts val="2065"/>
                        </a:lnSpc>
                        <a:spcAft>
                          <a:spcPts val="0"/>
                        </a:spcAft>
                      </a:pPr>
                      <a:r>
                        <a:rPr lang="ru-RU" sz="2000">
                          <a:effectLst/>
                        </a:rPr>
                        <a:t>қиш</a:t>
                      </a:r>
                      <a:endParaRPr lang="ru-RU" sz="2400">
                        <a:effectLst/>
                        <a:latin typeface="Times New Roman" panose="02020603050405020304" pitchFamily="18" charset="0"/>
                        <a:ea typeface="Times New Roman" panose="02020603050405020304" pitchFamily="18" charset="0"/>
                      </a:endParaRPr>
                    </a:p>
                  </a:txBody>
                  <a:tcPr marL="6310" marR="6310" marT="0" marB="0" anchor="ctr"/>
                </a:tc>
              </a:tr>
              <a:tr h="619838">
                <a:tc vMerge="1">
                  <a:txBody>
                    <a:bodyPr/>
                    <a:lstStyle/>
                    <a:p>
                      <a:endParaRPr lang="ru-RU"/>
                    </a:p>
                  </a:txBody>
                  <a:tcPr/>
                </a:tc>
                <a:tc>
                  <a:txBody>
                    <a:bodyPr/>
                    <a:lstStyle/>
                    <a:p>
                      <a:pPr marL="38100" indent="-736600" algn="ctr">
                        <a:lnSpc>
                          <a:spcPts val="2065"/>
                        </a:lnSpc>
                        <a:spcAft>
                          <a:spcPts val="0"/>
                        </a:spcAft>
                      </a:pPr>
                      <a:r>
                        <a:rPr lang="ru-RU" sz="2000">
                          <a:effectLst/>
                        </a:rPr>
                        <a:t>бахор</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38100" indent="-736600" algn="ctr">
                        <a:lnSpc>
                          <a:spcPts val="2065"/>
                        </a:lnSpc>
                        <a:spcAft>
                          <a:spcPts val="0"/>
                        </a:spcAft>
                      </a:pPr>
                      <a:r>
                        <a:rPr lang="ru-RU" sz="2000">
                          <a:effectLst/>
                        </a:rPr>
                        <a:t>ёз</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38100" indent="-736600" algn="ctr">
                        <a:lnSpc>
                          <a:spcPts val="2065"/>
                        </a:lnSpc>
                        <a:spcAft>
                          <a:spcPts val="0"/>
                        </a:spcAft>
                      </a:pPr>
                      <a:r>
                        <a:rPr lang="ru-RU" sz="2000">
                          <a:effectLst/>
                        </a:rPr>
                        <a:t>кўз</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38100" indent="-736600" algn="ctr">
                        <a:lnSpc>
                          <a:spcPts val="2065"/>
                        </a:lnSpc>
                        <a:spcAft>
                          <a:spcPts val="0"/>
                        </a:spcAft>
                      </a:pPr>
                      <a:r>
                        <a:rPr lang="ru-RU" sz="2000">
                          <a:effectLst/>
                        </a:rPr>
                        <a:t>қиш</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r>
              <a:tr h="483368">
                <a:tc gridSpan="9">
                  <a:txBody>
                    <a:bodyPr/>
                    <a:lstStyle/>
                    <a:p>
                      <a:pPr indent="-736600" algn="ctr">
                        <a:lnSpc>
                          <a:spcPts val="2065"/>
                        </a:lnSpc>
                        <a:spcAft>
                          <a:spcPts val="0"/>
                        </a:spcAft>
                      </a:pPr>
                      <a:r>
                        <a:rPr lang="ru-RU" sz="2000">
                          <a:effectLst/>
                        </a:rPr>
                        <a:t>Бир йиллик ўтлар</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99759">
                <a:tc>
                  <a:txBody>
                    <a:bodyPr/>
                    <a:lstStyle/>
                    <a:p>
                      <a:pPr marL="38100" indent="-736600" algn="ctr">
                        <a:lnSpc>
                          <a:spcPts val="2065"/>
                        </a:lnSpc>
                        <a:spcAft>
                          <a:spcPts val="0"/>
                        </a:spcAft>
                      </a:pPr>
                      <a:r>
                        <a:rPr lang="ru-RU" sz="2000">
                          <a:effectLst/>
                        </a:rPr>
                        <a:t>Эфемерлар</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41300" indent="-736600" algn="ctr">
                        <a:lnSpc>
                          <a:spcPts val="2065"/>
                        </a:lnSpc>
                        <a:spcAft>
                          <a:spcPts val="0"/>
                        </a:spcAft>
                      </a:pPr>
                      <a:r>
                        <a:rPr lang="ru-RU" sz="2000">
                          <a:effectLst/>
                        </a:rPr>
                        <a:t>78</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52400" indent="-736600" algn="ctr">
                        <a:lnSpc>
                          <a:spcPts val="2065"/>
                        </a:lnSpc>
                        <a:spcAft>
                          <a:spcPts val="0"/>
                        </a:spcAft>
                      </a:pPr>
                      <a:r>
                        <a:rPr lang="ru-RU" sz="2000">
                          <a:effectLst/>
                        </a:rPr>
                        <a:t>10</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90500" indent="-736600" algn="ctr">
                        <a:lnSpc>
                          <a:spcPts val="2065"/>
                        </a:lnSpc>
                        <a:spcAft>
                          <a:spcPts val="0"/>
                        </a:spcAft>
                      </a:pPr>
                      <a:r>
                        <a:rPr lang="ru-RU" sz="2000">
                          <a:effectLst/>
                        </a:rPr>
                        <a:t>10</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66700" indent="-736600" algn="ctr">
                        <a:lnSpc>
                          <a:spcPts val="2065"/>
                        </a:lnSpc>
                        <a:spcAft>
                          <a:spcPts val="0"/>
                        </a:spcAft>
                      </a:pPr>
                      <a:r>
                        <a:rPr lang="ru-RU" sz="2000">
                          <a:effectLst/>
                        </a:rPr>
                        <a:t>18</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54000" indent="-736600" algn="ctr">
                        <a:lnSpc>
                          <a:spcPts val="2065"/>
                        </a:lnSpc>
                        <a:spcAft>
                          <a:spcPts val="0"/>
                        </a:spcAft>
                      </a:pPr>
                      <a:r>
                        <a:rPr lang="ru-RU" sz="2000">
                          <a:effectLst/>
                        </a:rPr>
                        <a:t>21</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01600" indent="-736600" algn="ctr">
                        <a:lnSpc>
                          <a:spcPts val="2065"/>
                        </a:lnSpc>
                        <a:spcAft>
                          <a:spcPts val="0"/>
                        </a:spcAft>
                      </a:pPr>
                      <a:r>
                        <a:rPr lang="ru-RU" sz="2000">
                          <a:effectLst/>
                        </a:rPr>
                        <a:t>48</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27000" indent="-736600" algn="ctr">
                        <a:lnSpc>
                          <a:spcPts val="2065"/>
                        </a:lnSpc>
                        <a:spcAft>
                          <a:spcPts val="0"/>
                        </a:spcAft>
                      </a:pPr>
                      <a:r>
                        <a:rPr lang="ru-RU" sz="2000">
                          <a:effectLst/>
                        </a:rPr>
                        <a:t>42</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77800" indent="-736600" algn="ctr">
                        <a:lnSpc>
                          <a:spcPts val="2065"/>
                        </a:lnSpc>
                        <a:spcAft>
                          <a:spcPts val="0"/>
                        </a:spcAft>
                      </a:pPr>
                      <a:r>
                        <a:rPr lang="ru-RU" sz="2000">
                          <a:effectLst/>
                        </a:rPr>
                        <a:t>31</a:t>
                      </a:r>
                      <a:endParaRPr lang="ru-RU" sz="2400">
                        <a:effectLst/>
                        <a:latin typeface="Times New Roman" panose="02020603050405020304" pitchFamily="18" charset="0"/>
                        <a:ea typeface="Times New Roman" panose="02020603050405020304" pitchFamily="18" charset="0"/>
                      </a:endParaRPr>
                    </a:p>
                  </a:txBody>
                  <a:tcPr marL="6310" marR="6310" marT="0" marB="0" anchor="ctr"/>
                </a:tc>
              </a:tr>
              <a:tr h="488323">
                <a:tc>
                  <a:txBody>
                    <a:bodyPr/>
                    <a:lstStyle/>
                    <a:p>
                      <a:pPr marL="38100" indent="-736600" algn="ctr">
                        <a:lnSpc>
                          <a:spcPts val="2065"/>
                        </a:lnSpc>
                        <a:spcAft>
                          <a:spcPts val="0"/>
                        </a:spcAft>
                      </a:pPr>
                      <a:r>
                        <a:rPr lang="ru-RU" sz="2000">
                          <a:effectLst/>
                        </a:rPr>
                        <a:t>Турли ўтлар</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41300" indent="-736600" algn="ctr">
                        <a:lnSpc>
                          <a:spcPts val="2065"/>
                        </a:lnSpc>
                        <a:spcAft>
                          <a:spcPts val="0"/>
                        </a:spcAft>
                      </a:pPr>
                      <a:r>
                        <a:rPr lang="ru-RU" sz="2000">
                          <a:effectLst/>
                        </a:rPr>
                        <a:t>86</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indent="-736600" algn="ctr">
                        <a:lnSpc>
                          <a:spcPts val="2065"/>
                        </a:lnSpc>
                        <a:spcAft>
                          <a:spcPts val="0"/>
                        </a:spcAft>
                      </a:pPr>
                      <a:r>
                        <a:rPr lang="ru-RU" sz="2000">
                          <a:effectLst/>
                        </a:rPr>
                        <a:t>-</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90500" indent="-736600" algn="ctr">
                        <a:lnSpc>
                          <a:spcPts val="2065"/>
                        </a:lnSpc>
                        <a:spcAft>
                          <a:spcPts val="0"/>
                        </a:spcAft>
                      </a:pPr>
                      <a:r>
                        <a:rPr lang="ru-RU" sz="2000">
                          <a:effectLst/>
                        </a:rPr>
                        <a:t>10</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indent="-736600" algn="ctr">
                        <a:lnSpc>
                          <a:spcPts val="2065"/>
                        </a:lnSpc>
                        <a:spcAft>
                          <a:spcPts val="0"/>
                        </a:spcAft>
                      </a:pPr>
                      <a:r>
                        <a:rPr lang="ru-RU" sz="2000">
                          <a:effectLst/>
                        </a:rPr>
                        <a:t>-</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54000" indent="-736600" algn="ctr">
                        <a:lnSpc>
                          <a:spcPts val="2065"/>
                        </a:lnSpc>
                        <a:spcAft>
                          <a:spcPts val="0"/>
                        </a:spcAft>
                      </a:pPr>
                      <a:r>
                        <a:rPr lang="ru-RU" sz="2000">
                          <a:effectLst/>
                        </a:rPr>
                        <a:t>9</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01600" indent="-736600" algn="ctr">
                        <a:lnSpc>
                          <a:spcPts val="2065"/>
                        </a:lnSpc>
                        <a:spcAft>
                          <a:spcPts val="0"/>
                        </a:spcAft>
                      </a:pPr>
                      <a:r>
                        <a:rPr lang="ru-RU" sz="2000">
                          <a:effectLst/>
                        </a:rPr>
                        <a:t>36</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27000" indent="-736600" algn="ctr">
                        <a:lnSpc>
                          <a:spcPts val="2065"/>
                        </a:lnSpc>
                        <a:spcAft>
                          <a:spcPts val="0"/>
                        </a:spcAft>
                      </a:pPr>
                      <a:r>
                        <a:rPr lang="ru-RU" sz="2000">
                          <a:effectLst/>
                        </a:rPr>
                        <a:t>51</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77800" indent="-736600" algn="ctr">
                        <a:lnSpc>
                          <a:spcPts val="2065"/>
                        </a:lnSpc>
                        <a:spcAft>
                          <a:spcPts val="0"/>
                        </a:spcAft>
                      </a:pPr>
                      <a:r>
                        <a:rPr lang="ru-RU" sz="2000">
                          <a:effectLst/>
                        </a:rPr>
                        <a:t>32</a:t>
                      </a:r>
                      <a:endParaRPr lang="ru-RU" sz="2400">
                        <a:effectLst/>
                        <a:latin typeface="Times New Roman" panose="02020603050405020304" pitchFamily="18" charset="0"/>
                        <a:ea typeface="Times New Roman" panose="02020603050405020304" pitchFamily="18" charset="0"/>
                      </a:endParaRPr>
                    </a:p>
                  </a:txBody>
                  <a:tcPr marL="6310" marR="6310" marT="0" marB="0" anchor="ctr"/>
                </a:tc>
              </a:tr>
              <a:tr h="483368">
                <a:tc gridSpan="9">
                  <a:txBody>
                    <a:bodyPr/>
                    <a:lstStyle/>
                    <a:p>
                      <a:pPr indent="-736600" algn="ctr">
                        <a:lnSpc>
                          <a:spcPts val="2065"/>
                        </a:lnSpc>
                        <a:spcAft>
                          <a:spcPts val="0"/>
                        </a:spcAft>
                      </a:pPr>
                      <a:r>
                        <a:rPr lang="ru-RU" sz="2000">
                          <a:effectLst/>
                        </a:rPr>
                        <a:t>Кўп йиллик ўтлар</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99759">
                <a:tc>
                  <a:txBody>
                    <a:bodyPr/>
                    <a:lstStyle/>
                    <a:p>
                      <a:pPr marL="38100" indent="-736600" algn="ctr">
                        <a:lnSpc>
                          <a:spcPts val="2065"/>
                        </a:lnSpc>
                        <a:spcAft>
                          <a:spcPts val="0"/>
                        </a:spcAft>
                      </a:pPr>
                      <a:r>
                        <a:rPr lang="ru-RU" sz="2000">
                          <a:effectLst/>
                        </a:rPr>
                        <a:t>Селин</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41300" indent="-736600" algn="ctr">
                        <a:lnSpc>
                          <a:spcPts val="2065"/>
                        </a:lnSpc>
                        <a:spcAft>
                          <a:spcPts val="0"/>
                        </a:spcAft>
                      </a:pPr>
                      <a:r>
                        <a:rPr lang="ru-RU" sz="2000">
                          <a:effectLst/>
                        </a:rPr>
                        <a:t>71</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52400" indent="-736600" algn="ctr">
                        <a:lnSpc>
                          <a:spcPts val="2065"/>
                        </a:lnSpc>
                        <a:spcAft>
                          <a:spcPts val="0"/>
                        </a:spcAft>
                      </a:pPr>
                      <a:r>
                        <a:rPr lang="ru-RU" sz="2000">
                          <a:effectLst/>
                        </a:rPr>
                        <a:t>57</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90500" indent="-736600" algn="ctr">
                        <a:lnSpc>
                          <a:spcPts val="2065"/>
                        </a:lnSpc>
                        <a:spcAft>
                          <a:spcPts val="0"/>
                        </a:spcAft>
                      </a:pPr>
                      <a:r>
                        <a:rPr lang="ru-RU" sz="2000">
                          <a:effectLst/>
                        </a:rPr>
                        <a:t>26</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66700" indent="-736600" algn="ctr">
                        <a:lnSpc>
                          <a:spcPts val="2065"/>
                        </a:lnSpc>
                        <a:spcAft>
                          <a:spcPts val="0"/>
                        </a:spcAft>
                      </a:pPr>
                      <a:r>
                        <a:rPr lang="ru-RU" sz="2000">
                          <a:effectLst/>
                        </a:rPr>
                        <a:t>17</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54000" indent="-736600" algn="ctr">
                        <a:lnSpc>
                          <a:spcPts val="2065"/>
                        </a:lnSpc>
                        <a:spcAft>
                          <a:spcPts val="0"/>
                        </a:spcAft>
                      </a:pPr>
                      <a:r>
                        <a:rPr lang="ru-RU" sz="2000">
                          <a:effectLst/>
                        </a:rPr>
                        <a:t>17</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01600" indent="-736600" algn="ctr">
                        <a:lnSpc>
                          <a:spcPts val="2065"/>
                        </a:lnSpc>
                        <a:spcAft>
                          <a:spcPts val="0"/>
                        </a:spcAft>
                      </a:pPr>
                      <a:r>
                        <a:rPr lang="ru-RU" sz="2000">
                          <a:effectLst/>
                        </a:rPr>
                        <a:t>31</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27000" indent="-736600" algn="ctr">
                        <a:lnSpc>
                          <a:spcPts val="2065"/>
                        </a:lnSpc>
                        <a:spcAft>
                          <a:spcPts val="0"/>
                        </a:spcAft>
                      </a:pPr>
                      <a:r>
                        <a:rPr lang="ru-RU" sz="2000">
                          <a:effectLst/>
                        </a:rPr>
                        <a:t>26</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77800" indent="-736600" algn="ctr">
                        <a:lnSpc>
                          <a:spcPts val="2065"/>
                        </a:lnSpc>
                        <a:spcAft>
                          <a:spcPts val="0"/>
                        </a:spcAft>
                      </a:pPr>
                      <a:r>
                        <a:rPr lang="ru-RU" sz="2000">
                          <a:effectLst/>
                        </a:rPr>
                        <a:t>34</a:t>
                      </a:r>
                      <a:endParaRPr lang="ru-RU" sz="2400">
                        <a:effectLst/>
                        <a:latin typeface="Times New Roman" panose="02020603050405020304" pitchFamily="18" charset="0"/>
                        <a:ea typeface="Times New Roman" panose="02020603050405020304" pitchFamily="18" charset="0"/>
                      </a:endParaRPr>
                    </a:p>
                  </a:txBody>
                  <a:tcPr marL="6310" marR="6310" marT="0" marB="0" anchor="ctr"/>
                </a:tc>
              </a:tr>
              <a:tr h="488323">
                <a:tc>
                  <a:txBody>
                    <a:bodyPr/>
                    <a:lstStyle/>
                    <a:p>
                      <a:pPr marL="38100" indent="-736600" algn="ctr">
                        <a:lnSpc>
                          <a:spcPts val="2065"/>
                        </a:lnSpc>
                        <a:spcAft>
                          <a:spcPts val="0"/>
                        </a:spcAft>
                      </a:pPr>
                      <a:r>
                        <a:rPr lang="uz-Cyrl-UZ" sz="2000">
                          <a:effectLst/>
                        </a:rPr>
                        <a:t>И</a:t>
                      </a:r>
                      <a:r>
                        <a:rPr lang="ru-RU" sz="2000">
                          <a:effectLst/>
                        </a:rPr>
                        <a:t>лоқ</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41300" indent="-736600" algn="ctr">
                        <a:lnSpc>
                          <a:spcPts val="2065"/>
                        </a:lnSpc>
                        <a:spcAft>
                          <a:spcPts val="0"/>
                        </a:spcAft>
                      </a:pPr>
                      <a:r>
                        <a:rPr lang="ru-RU" sz="2000">
                          <a:effectLst/>
                        </a:rPr>
                        <a:t>72</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52400" indent="-736600" algn="ctr">
                        <a:lnSpc>
                          <a:spcPts val="2065"/>
                        </a:lnSpc>
                        <a:spcAft>
                          <a:spcPts val="0"/>
                        </a:spcAft>
                      </a:pPr>
                      <a:r>
                        <a:rPr lang="ru-RU" sz="2000">
                          <a:effectLst/>
                        </a:rPr>
                        <a:t>9</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90500" indent="-736600" algn="ctr">
                        <a:lnSpc>
                          <a:spcPts val="2065"/>
                        </a:lnSpc>
                        <a:spcAft>
                          <a:spcPts val="0"/>
                        </a:spcAft>
                      </a:pPr>
                      <a:r>
                        <a:rPr lang="ru-RU" sz="2000">
                          <a:effectLst/>
                        </a:rPr>
                        <a:t>9</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66700" indent="-736600" algn="ctr">
                        <a:lnSpc>
                          <a:spcPts val="2065"/>
                        </a:lnSpc>
                        <a:spcAft>
                          <a:spcPts val="0"/>
                        </a:spcAft>
                      </a:pPr>
                      <a:r>
                        <a:rPr lang="ru-RU" sz="2000">
                          <a:effectLst/>
                        </a:rPr>
                        <a:t>16</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54000" indent="-736600" algn="ctr">
                        <a:lnSpc>
                          <a:spcPts val="2065"/>
                        </a:lnSpc>
                        <a:spcAft>
                          <a:spcPts val="0"/>
                        </a:spcAft>
                      </a:pPr>
                      <a:r>
                        <a:rPr lang="ru-RU" sz="2000">
                          <a:effectLst/>
                        </a:rPr>
                        <a:t>28</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01600" indent="-736600" algn="ctr">
                        <a:lnSpc>
                          <a:spcPts val="2065"/>
                        </a:lnSpc>
                        <a:spcAft>
                          <a:spcPts val="0"/>
                        </a:spcAft>
                      </a:pPr>
                      <a:r>
                        <a:rPr lang="ru-RU" sz="2000">
                          <a:effectLst/>
                        </a:rPr>
                        <a:t>48</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27000" indent="-736600" algn="ctr">
                        <a:lnSpc>
                          <a:spcPts val="2065"/>
                        </a:lnSpc>
                        <a:spcAft>
                          <a:spcPts val="0"/>
                        </a:spcAft>
                      </a:pPr>
                      <a:r>
                        <a:rPr lang="ru-RU" sz="2000">
                          <a:effectLst/>
                        </a:rPr>
                        <a:t>47</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77800" indent="-736600" algn="ctr">
                        <a:lnSpc>
                          <a:spcPts val="2065"/>
                        </a:lnSpc>
                        <a:spcAft>
                          <a:spcPts val="0"/>
                        </a:spcAft>
                      </a:pPr>
                      <a:r>
                        <a:rPr lang="ru-RU" sz="2000">
                          <a:effectLst/>
                        </a:rPr>
                        <a:t>32</a:t>
                      </a:r>
                      <a:endParaRPr lang="ru-RU" sz="2400">
                        <a:effectLst/>
                        <a:latin typeface="Times New Roman" panose="02020603050405020304" pitchFamily="18" charset="0"/>
                        <a:ea typeface="Times New Roman" panose="02020603050405020304" pitchFamily="18" charset="0"/>
                      </a:endParaRPr>
                    </a:p>
                  </a:txBody>
                  <a:tcPr marL="6310" marR="6310" marT="0" marB="0" anchor="ctr"/>
                </a:tc>
              </a:tr>
              <a:tr h="494041">
                <a:tc gridSpan="9">
                  <a:txBody>
                    <a:bodyPr/>
                    <a:lstStyle/>
                    <a:p>
                      <a:pPr indent="-736600" algn="ctr">
                        <a:lnSpc>
                          <a:spcPts val="2065"/>
                        </a:lnSpc>
                        <a:spcAft>
                          <a:spcPts val="0"/>
                        </a:spcAft>
                      </a:pPr>
                      <a:r>
                        <a:rPr lang="ru-RU" sz="2000">
                          <a:effectLst/>
                        </a:rPr>
                        <a:t>Буталар</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88323">
                <a:tc>
                  <a:txBody>
                    <a:bodyPr/>
                    <a:lstStyle/>
                    <a:p>
                      <a:pPr marL="38100" indent="-736600" algn="ctr">
                        <a:lnSpc>
                          <a:spcPts val="2065"/>
                        </a:lnSpc>
                        <a:spcAft>
                          <a:spcPts val="0"/>
                        </a:spcAft>
                      </a:pPr>
                      <a:r>
                        <a:rPr lang="ru-RU" sz="2000">
                          <a:effectLst/>
                        </a:rPr>
                        <a:t>Қора саксовул</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41300" indent="-736600" algn="ctr">
                        <a:lnSpc>
                          <a:spcPts val="2065"/>
                        </a:lnSpc>
                        <a:spcAft>
                          <a:spcPts val="0"/>
                        </a:spcAft>
                      </a:pPr>
                      <a:r>
                        <a:rPr lang="ru-RU" sz="2000">
                          <a:effectLst/>
                        </a:rPr>
                        <a:t>44</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52400" indent="-736600" algn="ctr">
                        <a:lnSpc>
                          <a:spcPts val="2065"/>
                        </a:lnSpc>
                        <a:spcAft>
                          <a:spcPts val="0"/>
                        </a:spcAft>
                      </a:pPr>
                      <a:r>
                        <a:rPr lang="ru-RU" sz="2000">
                          <a:effectLst/>
                        </a:rPr>
                        <a:t>72</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90500" indent="-736600" algn="ctr">
                        <a:lnSpc>
                          <a:spcPts val="2065"/>
                        </a:lnSpc>
                        <a:spcAft>
                          <a:spcPts val="0"/>
                        </a:spcAft>
                      </a:pPr>
                      <a:r>
                        <a:rPr lang="ru-RU" sz="2000">
                          <a:effectLst/>
                        </a:rPr>
                        <a:t>73</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66700" indent="-736600" algn="ctr">
                        <a:lnSpc>
                          <a:spcPts val="2065"/>
                        </a:lnSpc>
                        <a:spcAft>
                          <a:spcPts val="0"/>
                        </a:spcAft>
                      </a:pPr>
                      <a:r>
                        <a:rPr lang="ru-RU" sz="2000">
                          <a:effectLst/>
                        </a:rPr>
                        <a:t>21</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54000" indent="-736600" algn="ctr">
                        <a:lnSpc>
                          <a:spcPts val="2065"/>
                        </a:lnSpc>
                        <a:spcAft>
                          <a:spcPts val="0"/>
                        </a:spcAft>
                      </a:pPr>
                      <a:r>
                        <a:rPr lang="ru-RU" sz="2000">
                          <a:effectLst/>
                        </a:rPr>
                        <a:t>33</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01600" indent="-736600" algn="ctr">
                        <a:lnSpc>
                          <a:spcPts val="2065"/>
                        </a:lnSpc>
                        <a:spcAft>
                          <a:spcPts val="0"/>
                        </a:spcAft>
                      </a:pPr>
                      <a:r>
                        <a:rPr lang="ru-RU" sz="2000">
                          <a:effectLst/>
                        </a:rPr>
                        <a:t>13</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27000" indent="-736600" algn="ctr">
                        <a:lnSpc>
                          <a:spcPts val="2065"/>
                        </a:lnSpc>
                        <a:spcAft>
                          <a:spcPts val="0"/>
                        </a:spcAft>
                      </a:pPr>
                      <a:r>
                        <a:rPr lang="ru-RU" sz="2000">
                          <a:effectLst/>
                        </a:rPr>
                        <a:t>17</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77800" indent="-736600" algn="ctr">
                        <a:lnSpc>
                          <a:spcPts val="2065"/>
                        </a:lnSpc>
                        <a:spcAft>
                          <a:spcPts val="0"/>
                        </a:spcAft>
                      </a:pPr>
                      <a:r>
                        <a:rPr lang="ru-RU" sz="2000">
                          <a:effectLst/>
                        </a:rPr>
                        <a:t>46</a:t>
                      </a:r>
                      <a:endParaRPr lang="ru-RU" sz="2400">
                        <a:effectLst/>
                        <a:latin typeface="Times New Roman" panose="02020603050405020304" pitchFamily="18" charset="0"/>
                        <a:ea typeface="Times New Roman" panose="02020603050405020304" pitchFamily="18" charset="0"/>
                      </a:endParaRPr>
                    </a:p>
                  </a:txBody>
                  <a:tcPr marL="6310" marR="6310" marT="0" marB="0" anchor="ctr"/>
                </a:tc>
              </a:tr>
              <a:tr h="494041">
                <a:tc>
                  <a:txBody>
                    <a:bodyPr/>
                    <a:lstStyle/>
                    <a:p>
                      <a:pPr marL="38100" indent="-736600" algn="ctr">
                        <a:lnSpc>
                          <a:spcPts val="2065"/>
                        </a:lnSpc>
                        <a:spcAft>
                          <a:spcPts val="0"/>
                        </a:spcAft>
                      </a:pPr>
                      <a:r>
                        <a:rPr lang="ru-RU" sz="2000">
                          <a:effectLst/>
                        </a:rPr>
                        <a:t>Боялич</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41300" indent="-736600" algn="ctr">
                        <a:lnSpc>
                          <a:spcPts val="2065"/>
                        </a:lnSpc>
                        <a:spcAft>
                          <a:spcPts val="0"/>
                        </a:spcAft>
                      </a:pPr>
                      <a:r>
                        <a:rPr lang="ru-RU" sz="2000">
                          <a:effectLst/>
                        </a:rPr>
                        <a:t>85</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52400" indent="-736600" algn="ctr">
                        <a:lnSpc>
                          <a:spcPts val="2065"/>
                        </a:lnSpc>
                        <a:spcAft>
                          <a:spcPts val="0"/>
                        </a:spcAft>
                      </a:pPr>
                      <a:r>
                        <a:rPr lang="ru-RU" sz="2000">
                          <a:effectLst/>
                        </a:rPr>
                        <a:t>74</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90500" indent="-736600" algn="ctr">
                        <a:lnSpc>
                          <a:spcPts val="2065"/>
                        </a:lnSpc>
                        <a:spcAft>
                          <a:spcPts val="0"/>
                        </a:spcAft>
                      </a:pPr>
                      <a:r>
                        <a:rPr lang="ru-RU" sz="2000">
                          <a:effectLst/>
                        </a:rPr>
                        <a:t>51</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66700" indent="-736600" algn="ctr">
                        <a:lnSpc>
                          <a:spcPts val="2065"/>
                        </a:lnSpc>
                        <a:spcAft>
                          <a:spcPts val="0"/>
                        </a:spcAft>
                      </a:pPr>
                      <a:r>
                        <a:rPr lang="ru-RU" sz="2000">
                          <a:effectLst/>
                        </a:rPr>
                        <a:t>18</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254000" indent="-736600" algn="ctr">
                        <a:lnSpc>
                          <a:spcPts val="2065"/>
                        </a:lnSpc>
                        <a:spcAft>
                          <a:spcPts val="0"/>
                        </a:spcAft>
                      </a:pPr>
                      <a:r>
                        <a:rPr lang="ru-RU" sz="2000">
                          <a:effectLst/>
                        </a:rPr>
                        <a:t>8</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01600" indent="-736600" algn="ctr">
                        <a:lnSpc>
                          <a:spcPts val="2065"/>
                        </a:lnSpc>
                        <a:spcAft>
                          <a:spcPts val="0"/>
                        </a:spcAft>
                      </a:pPr>
                      <a:r>
                        <a:rPr lang="ru-RU" sz="2000">
                          <a:effectLst/>
                        </a:rPr>
                        <a:t>14</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27000" indent="-736600" algn="ctr">
                        <a:lnSpc>
                          <a:spcPts val="2065"/>
                        </a:lnSpc>
                        <a:spcAft>
                          <a:spcPts val="0"/>
                        </a:spcAft>
                      </a:pPr>
                      <a:r>
                        <a:rPr lang="ru-RU" sz="2000">
                          <a:effectLst/>
                        </a:rPr>
                        <a:t>28</a:t>
                      </a:r>
                      <a:endParaRPr lang="ru-RU" sz="2400">
                        <a:effectLst/>
                        <a:latin typeface="Times New Roman" panose="02020603050405020304" pitchFamily="18" charset="0"/>
                        <a:ea typeface="Times New Roman" panose="02020603050405020304" pitchFamily="18" charset="0"/>
                      </a:endParaRPr>
                    </a:p>
                  </a:txBody>
                  <a:tcPr marL="6310" marR="6310" marT="0" marB="0" anchor="ctr"/>
                </a:tc>
                <a:tc>
                  <a:txBody>
                    <a:bodyPr/>
                    <a:lstStyle/>
                    <a:p>
                      <a:pPr marL="177800" indent="-736600" algn="ctr">
                        <a:lnSpc>
                          <a:spcPts val="2065"/>
                        </a:lnSpc>
                        <a:spcAft>
                          <a:spcPts val="0"/>
                        </a:spcAft>
                      </a:pPr>
                      <a:r>
                        <a:rPr lang="ru-RU" sz="2000" dirty="0">
                          <a:effectLst/>
                        </a:rPr>
                        <a:t>48</a:t>
                      </a:r>
                      <a:endParaRPr lang="ru-RU" sz="2400" dirty="0">
                        <a:effectLst/>
                        <a:latin typeface="Times New Roman" panose="02020603050405020304" pitchFamily="18" charset="0"/>
                        <a:ea typeface="Times New Roman" panose="02020603050405020304" pitchFamily="18" charset="0"/>
                      </a:endParaRPr>
                    </a:p>
                  </a:txBody>
                  <a:tcPr marL="6310" marR="6310" marT="0" marB="0" anchor="ct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Прямоугольник 2"/>
          <p:cNvSpPr>
            <a:spLocks noChangeArrowheads="1"/>
          </p:cNvSpPr>
          <p:nvPr/>
        </p:nvSpPr>
        <p:spPr bwMode="auto">
          <a:xfrm>
            <a:off x="431800" y="188640"/>
            <a:ext cx="8532688" cy="584775"/>
          </a:xfrm>
          <a:prstGeom prst="rect">
            <a:avLst/>
          </a:prstGeom>
          <a:ln/>
          <a:extLst/>
        </p:spPr>
        <p:style>
          <a:lnRef idx="2">
            <a:schemeClr val="accent1"/>
          </a:lnRef>
          <a:fillRef idx="1">
            <a:schemeClr val="lt1"/>
          </a:fillRef>
          <a:effectRef idx="0">
            <a:schemeClr val="accent1"/>
          </a:effectRef>
          <a:fontRef idx="minor">
            <a:schemeClr val="dk1"/>
          </a:fontRef>
        </p:style>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ru-RU" sz="1600" b="1" dirty="0" err="1"/>
              <a:t>Яйлов</a:t>
            </a:r>
            <a:r>
              <a:rPr lang="ru-RU" sz="1600" b="1" dirty="0"/>
              <a:t> </a:t>
            </a:r>
            <a:r>
              <a:rPr lang="ru-RU" sz="1600" b="1" dirty="0" err="1"/>
              <a:t>озуқалари</a:t>
            </a:r>
            <a:r>
              <a:rPr lang="ru-RU" sz="1600" b="1" dirty="0"/>
              <a:t> </a:t>
            </a:r>
            <a:r>
              <a:rPr lang="ru-RU" sz="1600" b="1" dirty="0" err="1"/>
              <a:t>таркибидаги</a:t>
            </a:r>
            <a:r>
              <a:rPr lang="ru-RU" sz="1600" b="1" dirty="0"/>
              <a:t> </a:t>
            </a:r>
            <a:r>
              <a:rPr lang="ru-RU" sz="1600" b="1" dirty="0" err="1"/>
              <a:t>озуқа</a:t>
            </a:r>
            <a:r>
              <a:rPr lang="ru-RU" sz="1600" b="1" dirty="0"/>
              <a:t> </a:t>
            </a:r>
            <a:r>
              <a:rPr lang="ru-RU" sz="1600" b="1" dirty="0" err="1"/>
              <a:t>моддаларнинг</a:t>
            </a:r>
            <a:r>
              <a:rPr lang="ru-RU" sz="1600" b="1" dirty="0"/>
              <a:t> </a:t>
            </a:r>
            <a:r>
              <a:rPr lang="ru-RU" sz="1600" b="1" dirty="0" err="1"/>
              <a:t>ўртача</a:t>
            </a:r>
            <a:r>
              <a:rPr lang="ru-RU" sz="1600" b="1" dirty="0"/>
              <a:t> </a:t>
            </a:r>
            <a:r>
              <a:rPr lang="ru-RU" sz="1600" b="1" dirty="0" err="1"/>
              <a:t>миқдори</a:t>
            </a:r>
            <a:r>
              <a:rPr lang="ru-RU" sz="1600" b="1" dirty="0"/>
              <a:t>, (</a:t>
            </a:r>
            <a:r>
              <a:rPr lang="ru-RU" sz="1600" b="1" dirty="0" err="1"/>
              <a:t>абс</a:t>
            </a:r>
            <a:r>
              <a:rPr lang="ru-RU" sz="1600" b="1" dirty="0"/>
              <a:t>. </a:t>
            </a:r>
            <a:r>
              <a:rPr lang="ru-RU" sz="1600" b="1" dirty="0" err="1"/>
              <a:t>қуруқ</a:t>
            </a:r>
            <a:r>
              <a:rPr lang="ru-RU" sz="1600" b="1" dirty="0"/>
              <a:t> </a:t>
            </a:r>
            <a:r>
              <a:rPr lang="ru-RU" sz="1600" b="1" dirty="0" err="1"/>
              <a:t>массага</a:t>
            </a:r>
            <a:r>
              <a:rPr lang="ru-RU" sz="1600" b="1" dirty="0"/>
              <a:t> </a:t>
            </a:r>
            <a:r>
              <a:rPr lang="ru-RU" sz="1600" b="1" dirty="0" err="1"/>
              <a:t>нисбатан</a:t>
            </a:r>
            <a:r>
              <a:rPr lang="ru-RU" sz="1600" b="1" dirty="0"/>
              <a:t> </a:t>
            </a:r>
            <a:r>
              <a:rPr lang="ru-RU" sz="1600" b="1" dirty="0" err="1"/>
              <a:t>озуқа</a:t>
            </a:r>
            <a:r>
              <a:rPr lang="ru-RU" sz="1600" b="1" dirty="0"/>
              <a:t> </a:t>
            </a:r>
            <a:r>
              <a:rPr lang="ru-RU" sz="1600" b="1" dirty="0" err="1"/>
              <a:t>бирлиги</a:t>
            </a:r>
            <a:r>
              <a:rPr lang="ru-RU" sz="1600" b="1" dirty="0"/>
              <a:t> </a:t>
            </a:r>
            <a:r>
              <a:rPr lang="ru-RU" sz="1600" b="1" dirty="0" err="1"/>
              <a:t>ҳисобида</a:t>
            </a:r>
            <a:r>
              <a:rPr lang="ru-RU" sz="1600" b="1" dirty="0"/>
              <a:t>)</a:t>
            </a:r>
            <a:endParaRPr lang="ru-RU" altLang="ru-RU" sz="1600" b="1" dirty="0">
              <a:solidFill>
                <a:srgbClr val="0066FF"/>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700325761"/>
              </p:ext>
            </p:extLst>
          </p:nvPr>
        </p:nvGraphicFramePr>
        <p:xfrm>
          <a:off x="431800" y="1196752"/>
          <a:ext cx="8532689" cy="5040558"/>
        </p:xfrm>
        <a:graphic>
          <a:graphicData uri="http://schemas.openxmlformats.org/drawingml/2006/table">
            <a:tbl>
              <a:tblPr firstRow="1" firstCol="1" bandRow="1">
                <a:tableStyleId>{9DCAF9ED-07DC-4A11-8D7F-57B35C25682E}</a:tableStyleId>
              </a:tblPr>
              <a:tblGrid>
                <a:gridCol w="3892364"/>
                <a:gridCol w="665801"/>
                <a:gridCol w="1218497"/>
                <a:gridCol w="768231"/>
                <a:gridCol w="958154"/>
                <a:gridCol w="1029642"/>
              </a:tblGrid>
              <a:tr h="280031">
                <a:tc gridSpan="2">
                  <a:txBody>
                    <a:bodyPr/>
                    <a:lstStyle/>
                    <a:p>
                      <a:pPr marL="36000" indent="-736600" algn="ctr">
                        <a:lnSpc>
                          <a:spcPct val="100000"/>
                        </a:lnSpc>
                        <a:spcAft>
                          <a:spcPts val="0"/>
                        </a:spcAft>
                      </a:pPr>
                      <a:r>
                        <a:rPr lang="ru-RU" sz="1800" dirty="0" err="1">
                          <a:effectLst/>
                        </a:rPr>
                        <a:t>Ўсимликлар</a:t>
                      </a:r>
                      <a:r>
                        <a:rPr lang="ru-RU" sz="1800" dirty="0">
                          <a:effectLst/>
                        </a:rPr>
                        <a:t> </a:t>
                      </a:r>
                      <a:r>
                        <a:rPr lang="ru-RU" sz="1800" dirty="0" err="1">
                          <a:effectLst/>
                        </a:rPr>
                        <a:t>турлар</a:t>
                      </a:r>
                      <a:r>
                        <a:rPr lang="ru-RU" sz="1800" dirty="0">
                          <a:effectLst/>
                        </a:rPr>
                        <a:t> сони</a:t>
                      </a:r>
                      <a:endParaRPr lang="ru-RU" sz="2400" dirty="0">
                        <a:effectLst/>
                        <a:latin typeface="Times New Roman" panose="02020603050405020304" pitchFamily="18" charset="0"/>
                        <a:ea typeface="Times New Roman" panose="02020603050405020304" pitchFamily="18" charset="0"/>
                      </a:endParaRPr>
                    </a:p>
                  </a:txBody>
                  <a:tcPr marL="5134" marR="5134" marT="0" marB="0"/>
                </a:tc>
                <a:tc hMerge="1">
                  <a:txBody>
                    <a:bodyPr/>
                    <a:lstStyle/>
                    <a:p>
                      <a:endParaRPr lang="ru-RU"/>
                    </a:p>
                  </a:txBody>
                  <a:tcPr/>
                </a:tc>
                <a:tc>
                  <a:txBody>
                    <a:bodyPr/>
                    <a:lstStyle/>
                    <a:p>
                      <a:pPr marL="36000" indent="-736600" algn="ctr">
                        <a:lnSpc>
                          <a:spcPct val="100000"/>
                        </a:lnSpc>
                        <a:spcAft>
                          <a:spcPts val="0"/>
                        </a:spcAft>
                      </a:pPr>
                      <a:r>
                        <a:rPr lang="ru-RU" sz="1800">
                          <a:effectLst/>
                        </a:rPr>
                        <a:t>баҳор</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ёз</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кўз</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Қиш</a:t>
                      </a:r>
                      <a:endParaRPr lang="ru-RU" sz="2400">
                        <a:effectLst/>
                        <a:latin typeface="Times New Roman" panose="02020603050405020304" pitchFamily="18" charset="0"/>
                        <a:ea typeface="Times New Roman" panose="02020603050405020304" pitchFamily="18" charset="0"/>
                      </a:endParaRPr>
                    </a:p>
                  </a:txBody>
                  <a:tcPr marL="5134" marR="5134" marT="0" marB="0"/>
                </a:tc>
              </a:tr>
              <a:tr h="280031">
                <a:tc gridSpan="6">
                  <a:txBody>
                    <a:bodyPr/>
                    <a:lstStyle/>
                    <a:p>
                      <a:pPr marL="36000" indent="-736600" algn="ctr">
                        <a:lnSpc>
                          <a:spcPct val="100000"/>
                        </a:lnSpc>
                        <a:spcAft>
                          <a:spcPts val="0"/>
                        </a:spcAft>
                      </a:pPr>
                      <a:r>
                        <a:rPr lang="ru-RU" sz="1800" dirty="0" err="1">
                          <a:solidFill>
                            <a:srgbClr val="00CC00"/>
                          </a:solidFill>
                          <a:effectLst/>
                        </a:rPr>
                        <a:t>Марказий</a:t>
                      </a:r>
                      <a:r>
                        <a:rPr lang="ru-RU" sz="1800" dirty="0">
                          <a:solidFill>
                            <a:srgbClr val="00CC00"/>
                          </a:solidFill>
                          <a:effectLst/>
                        </a:rPr>
                        <a:t> </a:t>
                      </a:r>
                      <a:r>
                        <a:rPr lang="ru-RU" sz="1800" dirty="0" err="1">
                          <a:solidFill>
                            <a:srgbClr val="00CC00"/>
                          </a:solidFill>
                          <a:effectLst/>
                        </a:rPr>
                        <a:t>Туркманистон</a:t>
                      </a:r>
                      <a:endParaRPr lang="ru-RU" sz="2400" dirty="0">
                        <a:solidFill>
                          <a:srgbClr val="00CC00"/>
                        </a:solidFill>
                        <a:effectLst/>
                        <a:latin typeface="Times New Roman" panose="02020603050405020304" pitchFamily="18" charset="0"/>
                        <a:ea typeface="Times New Roman" panose="02020603050405020304" pitchFamily="18" charset="0"/>
                      </a:endParaRPr>
                    </a:p>
                  </a:txBody>
                  <a:tcPr marL="5134" marR="5134"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80031">
                <a:tc>
                  <a:txBody>
                    <a:bodyPr/>
                    <a:lstStyle/>
                    <a:p>
                      <a:pPr marL="36000" indent="-736600" algn="ctr">
                        <a:lnSpc>
                          <a:spcPct val="100000"/>
                        </a:lnSpc>
                        <a:spcAft>
                          <a:spcPts val="0"/>
                        </a:spcAft>
                      </a:pPr>
                      <a:r>
                        <a:rPr lang="ru-RU" sz="1800">
                          <a:effectLst/>
                        </a:rPr>
                        <a:t>Бута ва ярим буталар</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17</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71</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60</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58</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48</a:t>
                      </a:r>
                      <a:endParaRPr lang="ru-RU" sz="2400">
                        <a:effectLst/>
                        <a:latin typeface="Times New Roman" panose="02020603050405020304" pitchFamily="18" charset="0"/>
                        <a:ea typeface="Times New Roman" panose="02020603050405020304" pitchFamily="18" charset="0"/>
                      </a:endParaRPr>
                    </a:p>
                  </a:txBody>
                  <a:tcPr marL="5134" marR="5134" marT="0" marB="0"/>
                </a:tc>
              </a:tr>
              <a:tr h="280031">
                <a:tc>
                  <a:txBody>
                    <a:bodyPr/>
                    <a:lstStyle/>
                    <a:p>
                      <a:pPr marL="36000" indent="-736600" algn="ctr">
                        <a:lnSpc>
                          <a:spcPct val="100000"/>
                        </a:lnSpc>
                        <a:spcAft>
                          <a:spcPts val="0"/>
                        </a:spcAft>
                      </a:pPr>
                      <a:r>
                        <a:rPr lang="ru-RU" sz="1800">
                          <a:effectLst/>
                        </a:rPr>
                        <a:t>Кўп йиллик ўтлар</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12</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80</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64</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45</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38</a:t>
                      </a:r>
                      <a:endParaRPr lang="ru-RU" sz="2400">
                        <a:effectLst/>
                        <a:latin typeface="Times New Roman" panose="02020603050405020304" pitchFamily="18" charset="0"/>
                        <a:ea typeface="Times New Roman" panose="02020603050405020304" pitchFamily="18" charset="0"/>
                      </a:endParaRPr>
                    </a:p>
                  </a:txBody>
                  <a:tcPr marL="5134" marR="5134" marT="0" marB="0"/>
                </a:tc>
              </a:tr>
              <a:tr h="280031">
                <a:tc>
                  <a:txBody>
                    <a:bodyPr/>
                    <a:lstStyle/>
                    <a:p>
                      <a:pPr marL="36000" indent="-736600" algn="ctr">
                        <a:lnSpc>
                          <a:spcPct val="100000"/>
                        </a:lnSpc>
                        <a:spcAft>
                          <a:spcPts val="0"/>
                        </a:spcAft>
                      </a:pPr>
                      <a:r>
                        <a:rPr lang="ru-RU" sz="1800">
                          <a:effectLst/>
                        </a:rPr>
                        <a:t>Бир йиллик ўтлар</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21</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84</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63</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52</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40</a:t>
                      </a:r>
                      <a:endParaRPr lang="ru-RU" sz="2400">
                        <a:effectLst/>
                        <a:latin typeface="Times New Roman" panose="02020603050405020304" pitchFamily="18" charset="0"/>
                        <a:ea typeface="Times New Roman" panose="02020603050405020304" pitchFamily="18" charset="0"/>
                      </a:endParaRPr>
                    </a:p>
                  </a:txBody>
                  <a:tcPr marL="5134" marR="5134" marT="0" marB="0"/>
                </a:tc>
              </a:tr>
              <a:tr h="280031">
                <a:tc>
                  <a:txBody>
                    <a:bodyPr/>
                    <a:lstStyle/>
                    <a:p>
                      <a:pPr marL="36000" indent="-736600" algn="ctr">
                        <a:lnSpc>
                          <a:spcPct val="100000"/>
                        </a:lnSpc>
                        <a:spcAft>
                          <a:spcPts val="0"/>
                        </a:spcAft>
                      </a:pPr>
                      <a:r>
                        <a:rPr lang="ru-RU" sz="1800">
                          <a:effectLst/>
                        </a:rPr>
                        <a:t>Ўртача</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78</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62</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52</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42</a:t>
                      </a:r>
                      <a:endParaRPr lang="ru-RU" sz="2400">
                        <a:effectLst/>
                        <a:latin typeface="Times New Roman" panose="02020603050405020304" pitchFamily="18" charset="0"/>
                        <a:ea typeface="Times New Roman" panose="02020603050405020304" pitchFamily="18" charset="0"/>
                      </a:endParaRPr>
                    </a:p>
                  </a:txBody>
                  <a:tcPr marL="5134" marR="5134" marT="0" marB="0"/>
                </a:tc>
              </a:tr>
              <a:tr h="280031">
                <a:tc gridSpan="6">
                  <a:txBody>
                    <a:bodyPr/>
                    <a:lstStyle/>
                    <a:p>
                      <a:pPr marL="36000" indent="-736600" algn="ctr">
                        <a:lnSpc>
                          <a:spcPct val="100000"/>
                        </a:lnSpc>
                        <a:spcAft>
                          <a:spcPts val="0"/>
                        </a:spcAft>
                      </a:pPr>
                      <a:r>
                        <a:rPr lang="ru-RU" sz="1800" dirty="0" err="1">
                          <a:solidFill>
                            <a:srgbClr val="00CC00"/>
                          </a:solidFill>
                          <a:effectLst/>
                        </a:rPr>
                        <a:t>Муюнқум</a:t>
                      </a:r>
                      <a:r>
                        <a:rPr lang="ru-RU" sz="1800" dirty="0">
                          <a:solidFill>
                            <a:srgbClr val="00CC00"/>
                          </a:solidFill>
                          <a:effectLst/>
                        </a:rPr>
                        <a:t> - </a:t>
                      </a:r>
                      <a:r>
                        <a:rPr lang="ru-RU" sz="1800" dirty="0" err="1">
                          <a:solidFill>
                            <a:srgbClr val="00CC00"/>
                          </a:solidFill>
                          <a:effectLst/>
                        </a:rPr>
                        <a:t>Жанубий</a:t>
                      </a:r>
                      <a:r>
                        <a:rPr lang="ru-RU" sz="1800" dirty="0">
                          <a:solidFill>
                            <a:srgbClr val="00CC00"/>
                          </a:solidFill>
                          <a:effectLst/>
                        </a:rPr>
                        <a:t> - </a:t>
                      </a:r>
                      <a:r>
                        <a:rPr lang="ru-RU" sz="1800" dirty="0" err="1">
                          <a:solidFill>
                            <a:srgbClr val="00CC00"/>
                          </a:solidFill>
                          <a:effectLst/>
                        </a:rPr>
                        <a:t>Ғарбий</a:t>
                      </a:r>
                      <a:r>
                        <a:rPr lang="ru-RU" sz="1800" dirty="0">
                          <a:solidFill>
                            <a:srgbClr val="00CC00"/>
                          </a:solidFill>
                          <a:effectLst/>
                        </a:rPr>
                        <a:t> </a:t>
                      </a:r>
                      <a:r>
                        <a:rPr lang="ru-RU" sz="1800" dirty="0" err="1">
                          <a:solidFill>
                            <a:srgbClr val="00CC00"/>
                          </a:solidFill>
                          <a:effectLst/>
                        </a:rPr>
                        <a:t>Козоғистон</a:t>
                      </a:r>
                      <a:endParaRPr lang="ru-RU" sz="2400" dirty="0">
                        <a:solidFill>
                          <a:srgbClr val="00CC00"/>
                        </a:solidFill>
                        <a:effectLst/>
                        <a:latin typeface="Times New Roman" panose="02020603050405020304" pitchFamily="18" charset="0"/>
                        <a:ea typeface="Times New Roman" panose="02020603050405020304" pitchFamily="18" charset="0"/>
                      </a:endParaRPr>
                    </a:p>
                  </a:txBody>
                  <a:tcPr marL="5134" marR="5134"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80031">
                <a:tc>
                  <a:txBody>
                    <a:bodyPr/>
                    <a:lstStyle/>
                    <a:p>
                      <a:pPr marL="36000" indent="-736600" algn="ctr">
                        <a:lnSpc>
                          <a:spcPct val="100000"/>
                        </a:lnSpc>
                        <a:spcAft>
                          <a:spcPts val="0"/>
                        </a:spcAft>
                      </a:pPr>
                      <a:r>
                        <a:rPr lang="ru-RU" sz="1800">
                          <a:effectLst/>
                        </a:rPr>
                        <a:t>Ғалладошлар</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8</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75</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72</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45</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34</a:t>
                      </a:r>
                      <a:endParaRPr lang="ru-RU" sz="2400">
                        <a:effectLst/>
                        <a:latin typeface="Times New Roman" panose="02020603050405020304" pitchFamily="18" charset="0"/>
                        <a:ea typeface="Times New Roman" panose="02020603050405020304" pitchFamily="18" charset="0"/>
                      </a:endParaRPr>
                    </a:p>
                  </a:txBody>
                  <a:tcPr marL="5134" marR="5134" marT="0" marB="0"/>
                </a:tc>
              </a:tr>
              <a:tr h="280031">
                <a:tc>
                  <a:txBody>
                    <a:bodyPr/>
                    <a:lstStyle/>
                    <a:p>
                      <a:pPr marL="36000" indent="-736600" algn="ctr">
                        <a:lnSpc>
                          <a:spcPct val="100000"/>
                        </a:lnSpc>
                        <a:spcAft>
                          <a:spcPts val="0"/>
                        </a:spcAft>
                      </a:pPr>
                      <a:r>
                        <a:rPr lang="ru-RU" sz="1800">
                          <a:effectLst/>
                        </a:rPr>
                        <a:t>Шувоқлар</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3</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53</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67</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50</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42</a:t>
                      </a:r>
                      <a:endParaRPr lang="ru-RU" sz="2400">
                        <a:effectLst/>
                        <a:latin typeface="Times New Roman" panose="02020603050405020304" pitchFamily="18" charset="0"/>
                        <a:ea typeface="Times New Roman" panose="02020603050405020304" pitchFamily="18" charset="0"/>
                      </a:endParaRPr>
                    </a:p>
                  </a:txBody>
                  <a:tcPr marL="5134" marR="5134" marT="0" marB="0"/>
                </a:tc>
              </a:tr>
              <a:tr h="280031">
                <a:tc>
                  <a:txBody>
                    <a:bodyPr/>
                    <a:lstStyle/>
                    <a:p>
                      <a:pPr marL="36000" indent="-736600" algn="ctr">
                        <a:lnSpc>
                          <a:spcPct val="100000"/>
                        </a:lnSpc>
                        <a:spcAft>
                          <a:spcPts val="0"/>
                        </a:spcAft>
                      </a:pPr>
                      <a:r>
                        <a:rPr lang="ru-RU" sz="1800">
                          <a:effectLst/>
                        </a:rPr>
                        <a:t>Ҳар хил ўтлар</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12</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75</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76</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49</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37</a:t>
                      </a:r>
                      <a:endParaRPr lang="ru-RU" sz="2400">
                        <a:effectLst/>
                        <a:latin typeface="Times New Roman" panose="02020603050405020304" pitchFamily="18" charset="0"/>
                        <a:ea typeface="Times New Roman" panose="02020603050405020304" pitchFamily="18" charset="0"/>
                      </a:endParaRPr>
                    </a:p>
                  </a:txBody>
                  <a:tcPr marL="5134" marR="5134" marT="0" marB="0"/>
                </a:tc>
              </a:tr>
              <a:tr h="280031">
                <a:tc>
                  <a:txBody>
                    <a:bodyPr/>
                    <a:lstStyle/>
                    <a:p>
                      <a:pPr marL="36000" indent="-736600" algn="ctr">
                        <a:lnSpc>
                          <a:spcPct val="100000"/>
                        </a:lnSpc>
                        <a:spcAft>
                          <a:spcPts val="0"/>
                        </a:spcAft>
                      </a:pPr>
                      <a:r>
                        <a:rPr lang="ru-RU" sz="1800">
                          <a:effectLst/>
                        </a:rPr>
                        <a:t>Ўртача</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algn="ctr">
                        <a:lnSpc>
                          <a:spcPct val="100000"/>
                        </a:lnSpc>
                        <a:spcAft>
                          <a:spcPts val="0"/>
                        </a:spcAft>
                      </a:pPr>
                      <a:r>
                        <a:rPr lang="ru-RU" sz="18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68</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75</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48</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38</a:t>
                      </a:r>
                      <a:endParaRPr lang="ru-RU" sz="2400">
                        <a:effectLst/>
                        <a:latin typeface="Times New Roman" panose="02020603050405020304" pitchFamily="18" charset="0"/>
                        <a:ea typeface="Times New Roman" panose="02020603050405020304" pitchFamily="18" charset="0"/>
                      </a:endParaRPr>
                    </a:p>
                  </a:txBody>
                  <a:tcPr marL="5134" marR="5134" marT="0" marB="0"/>
                </a:tc>
              </a:tr>
              <a:tr h="280031">
                <a:tc gridSpan="6">
                  <a:txBody>
                    <a:bodyPr/>
                    <a:lstStyle/>
                    <a:p>
                      <a:pPr marL="36000" indent="-736600" algn="ctr">
                        <a:lnSpc>
                          <a:spcPct val="100000"/>
                        </a:lnSpc>
                        <a:spcAft>
                          <a:spcPts val="0"/>
                        </a:spcAft>
                      </a:pPr>
                      <a:r>
                        <a:rPr lang="uz-Cyrl-UZ" sz="1800" dirty="0">
                          <a:solidFill>
                            <a:srgbClr val="00CC00"/>
                          </a:solidFill>
                          <a:effectLst/>
                        </a:rPr>
                        <a:t>Ў</a:t>
                      </a:r>
                      <a:r>
                        <a:rPr lang="ru-RU" sz="1800" dirty="0" err="1">
                          <a:solidFill>
                            <a:srgbClr val="00CC00"/>
                          </a:solidFill>
                          <a:effectLst/>
                        </a:rPr>
                        <a:t>збекистон</a:t>
                      </a:r>
                      <a:r>
                        <a:rPr lang="ru-RU" sz="1800" dirty="0">
                          <a:solidFill>
                            <a:srgbClr val="00CC00"/>
                          </a:solidFill>
                          <a:effectLst/>
                        </a:rPr>
                        <a:t> </a:t>
                      </a:r>
                      <a:r>
                        <a:rPr lang="ru-RU" sz="1800" dirty="0" err="1">
                          <a:solidFill>
                            <a:srgbClr val="00CC00"/>
                          </a:solidFill>
                          <a:effectLst/>
                        </a:rPr>
                        <a:t>адирлари</a:t>
                      </a:r>
                      <a:endParaRPr lang="ru-RU" sz="2400" dirty="0">
                        <a:solidFill>
                          <a:srgbClr val="00CC00"/>
                        </a:solidFill>
                        <a:effectLst/>
                        <a:latin typeface="Times New Roman" panose="02020603050405020304" pitchFamily="18" charset="0"/>
                        <a:ea typeface="Times New Roman" panose="02020603050405020304" pitchFamily="18" charset="0"/>
                      </a:endParaRPr>
                    </a:p>
                  </a:txBody>
                  <a:tcPr marL="5134" marR="5134"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80031">
                <a:tc>
                  <a:txBody>
                    <a:bodyPr/>
                    <a:lstStyle/>
                    <a:p>
                      <a:pPr marL="36000" indent="-736600" algn="ctr">
                        <a:lnSpc>
                          <a:spcPct val="100000"/>
                        </a:lnSpc>
                        <a:spcAft>
                          <a:spcPts val="0"/>
                        </a:spcAft>
                      </a:pPr>
                      <a:r>
                        <a:rPr lang="ru-RU" sz="1800">
                          <a:effectLst/>
                        </a:rPr>
                        <a:t>Ранг</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78</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48</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41</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34</a:t>
                      </a:r>
                      <a:endParaRPr lang="ru-RU" sz="2400">
                        <a:effectLst/>
                        <a:latin typeface="Times New Roman" panose="02020603050405020304" pitchFamily="18" charset="0"/>
                        <a:ea typeface="Times New Roman" panose="02020603050405020304" pitchFamily="18" charset="0"/>
                      </a:endParaRPr>
                    </a:p>
                  </a:txBody>
                  <a:tcPr marL="5134" marR="5134" marT="0" marB="0"/>
                </a:tc>
              </a:tr>
              <a:tr h="280031">
                <a:tc>
                  <a:txBody>
                    <a:bodyPr/>
                    <a:lstStyle/>
                    <a:p>
                      <a:pPr marL="36000" indent="-736600" algn="ctr">
                        <a:lnSpc>
                          <a:spcPct val="100000"/>
                        </a:lnSpc>
                        <a:spcAft>
                          <a:spcPts val="0"/>
                        </a:spcAft>
                      </a:pPr>
                      <a:r>
                        <a:rPr lang="ru-RU" sz="1800">
                          <a:effectLst/>
                        </a:rPr>
                        <a:t>Қўнғирбош</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76</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47</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39</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33</a:t>
                      </a:r>
                      <a:endParaRPr lang="ru-RU" sz="2400">
                        <a:effectLst/>
                        <a:latin typeface="Times New Roman" panose="02020603050405020304" pitchFamily="18" charset="0"/>
                        <a:ea typeface="Times New Roman" panose="02020603050405020304" pitchFamily="18" charset="0"/>
                      </a:endParaRPr>
                    </a:p>
                  </a:txBody>
                  <a:tcPr marL="5134" marR="5134" marT="0" marB="0"/>
                </a:tc>
              </a:tr>
              <a:tr h="280031">
                <a:tc>
                  <a:txBody>
                    <a:bodyPr/>
                    <a:lstStyle/>
                    <a:p>
                      <a:pPr marL="36000" indent="-736600" algn="ctr">
                        <a:lnSpc>
                          <a:spcPct val="100000"/>
                        </a:lnSpc>
                        <a:spcAft>
                          <a:spcPts val="0"/>
                        </a:spcAft>
                      </a:pPr>
                      <a:r>
                        <a:rPr lang="ru-RU" sz="1800">
                          <a:effectLst/>
                        </a:rPr>
                        <a:t>Ялтирбош</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76</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47</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39</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30</a:t>
                      </a:r>
                      <a:endParaRPr lang="ru-RU" sz="2400">
                        <a:effectLst/>
                        <a:latin typeface="Times New Roman" panose="02020603050405020304" pitchFamily="18" charset="0"/>
                        <a:ea typeface="Times New Roman" panose="02020603050405020304" pitchFamily="18" charset="0"/>
                      </a:endParaRPr>
                    </a:p>
                  </a:txBody>
                  <a:tcPr marL="5134" marR="5134" marT="0" marB="0"/>
                </a:tc>
              </a:tr>
              <a:tr h="280031">
                <a:tc>
                  <a:txBody>
                    <a:bodyPr/>
                    <a:lstStyle/>
                    <a:p>
                      <a:pPr marL="36000" indent="-736600" algn="ctr">
                        <a:lnSpc>
                          <a:spcPct val="100000"/>
                        </a:lnSpc>
                        <a:spcAft>
                          <a:spcPts val="0"/>
                        </a:spcAft>
                      </a:pPr>
                      <a:r>
                        <a:rPr lang="ru-RU" sz="1800">
                          <a:effectLst/>
                        </a:rPr>
                        <a:t>Ҳар хил ўтлар</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9</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75</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48</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39</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30</a:t>
                      </a:r>
                      <a:endParaRPr lang="ru-RU" sz="2400">
                        <a:effectLst/>
                        <a:latin typeface="Times New Roman" panose="02020603050405020304" pitchFamily="18" charset="0"/>
                        <a:ea typeface="Times New Roman" panose="02020603050405020304" pitchFamily="18" charset="0"/>
                      </a:endParaRPr>
                    </a:p>
                  </a:txBody>
                  <a:tcPr marL="5134" marR="5134" marT="0" marB="0"/>
                </a:tc>
              </a:tr>
              <a:tr h="280031">
                <a:tc>
                  <a:txBody>
                    <a:bodyPr/>
                    <a:lstStyle/>
                    <a:p>
                      <a:pPr marL="36000" indent="-736600" algn="ctr">
                        <a:lnSpc>
                          <a:spcPct val="100000"/>
                        </a:lnSpc>
                        <a:spcAft>
                          <a:spcPts val="0"/>
                        </a:spcAft>
                      </a:pPr>
                      <a:r>
                        <a:rPr lang="ru-RU" sz="1800">
                          <a:effectLst/>
                        </a:rPr>
                        <a:t>Эфемерлар</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12</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78</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44</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41</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dirty="0">
                          <a:effectLst/>
                        </a:rPr>
                        <a:t>33</a:t>
                      </a:r>
                      <a:endParaRPr lang="ru-RU" sz="2400" dirty="0">
                        <a:effectLst/>
                        <a:latin typeface="Times New Roman" panose="02020603050405020304" pitchFamily="18" charset="0"/>
                        <a:ea typeface="Times New Roman" panose="02020603050405020304" pitchFamily="18" charset="0"/>
                      </a:endParaRPr>
                    </a:p>
                  </a:txBody>
                  <a:tcPr marL="5134" marR="5134" marT="0" marB="0"/>
                </a:tc>
              </a:tr>
              <a:tr h="280031">
                <a:tc>
                  <a:txBody>
                    <a:bodyPr/>
                    <a:lstStyle/>
                    <a:p>
                      <a:pPr marL="36000" indent="-736600" algn="ctr">
                        <a:lnSpc>
                          <a:spcPct val="100000"/>
                        </a:lnSpc>
                        <a:spcAft>
                          <a:spcPts val="0"/>
                        </a:spcAft>
                      </a:pPr>
                      <a:r>
                        <a:rPr lang="ru-RU" sz="1800">
                          <a:effectLst/>
                        </a:rPr>
                        <a:t>Читир</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2</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73</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47</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a:effectLst/>
                        </a:rPr>
                        <a:t>40</a:t>
                      </a:r>
                      <a:endParaRPr lang="ru-RU" sz="2400">
                        <a:effectLst/>
                        <a:latin typeface="Times New Roman" panose="02020603050405020304" pitchFamily="18" charset="0"/>
                        <a:ea typeface="Times New Roman" panose="02020603050405020304" pitchFamily="18" charset="0"/>
                      </a:endParaRPr>
                    </a:p>
                  </a:txBody>
                  <a:tcPr marL="5134" marR="5134" marT="0" marB="0"/>
                </a:tc>
                <a:tc>
                  <a:txBody>
                    <a:bodyPr/>
                    <a:lstStyle/>
                    <a:p>
                      <a:pPr marL="36000" indent="-736600" algn="ctr">
                        <a:lnSpc>
                          <a:spcPct val="100000"/>
                        </a:lnSpc>
                        <a:spcAft>
                          <a:spcPts val="0"/>
                        </a:spcAft>
                      </a:pPr>
                      <a:r>
                        <a:rPr lang="ru-RU" sz="1800" dirty="0">
                          <a:effectLst/>
                        </a:rPr>
                        <a:t>30</a:t>
                      </a:r>
                      <a:endParaRPr lang="ru-RU" sz="2400" dirty="0">
                        <a:effectLst/>
                        <a:latin typeface="Times New Roman" panose="02020603050405020304" pitchFamily="18" charset="0"/>
                        <a:ea typeface="Times New Roman" panose="02020603050405020304" pitchFamily="18" charset="0"/>
                      </a:endParaRPr>
                    </a:p>
                  </a:txBody>
                  <a:tcPr marL="5134" marR="5134" marT="0" marB="0"/>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0" y="260649"/>
            <a:ext cx="9144000" cy="1512168"/>
          </a:xfrm>
        </p:spPr>
        <p:style>
          <a:lnRef idx="2">
            <a:schemeClr val="accent1"/>
          </a:lnRef>
          <a:fillRef idx="1">
            <a:schemeClr val="lt1"/>
          </a:fillRef>
          <a:effectRef idx="0">
            <a:schemeClr val="accent1"/>
          </a:effectRef>
          <a:fontRef idx="minor">
            <a:schemeClr val="dk1"/>
          </a:fontRef>
        </p:style>
        <p:txBody>
          <a:bodyPr rtlCol="0">
            <a:noAutofit/>
          </a:bodyPr>
          <a:lstStyle/>
          <a:p>
            <a:pPr marL="0" indent="0" algn="just" eaLnBrk="1" fontAlgn="auto" hangingPunct="1">
              <a:spcAft>
                <a:spcPts val="0"/>
              </a:spcAft>
              <a:buNone/>
              <a:defRPr/>
            </a:pPr>
            <a:r>
              <a:rPr lang="en-US" altLang="ru-RU"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dirty="0" err="1" smtClean="0"/>
              <a:t>Ўсимликлар</a:t>
            </a:r>
            <a:r>
              <a:rPr lang="ru-RU" dirty="0" smtClean="0"/>
              <a:t> </a:t>
            </a:r>
            <a:r>
              <a:rPr lang="ru-RU" dirty="0" err="1"/>
              <a:t>мунтазам</a:t>
            </a:r>
            <a:r>
              <a:rPr lang="ru-RU" dirty="0"/>
              <a:t> </a:t>
            </a:r>
            <a:r>
              <a:rPr lang="ru-RU" dirty="0" err="1"/>
              <a:t>ва</a:t>
            </a:r>
            <a:r>
              <a:rPr lang="ru-RU" dirty="0"/>
              <a:t> </a:t>
            </a:r>
            <a:r>
              <a:rPr lang="ru-RU" dirty="0" err="1"/>
              <a:t>ёппасига</a:t>
            </a:r>
            <a:r>
              <a:rPr lang="ru-RU" dirty="0"/>
              <a:t> </a:t>
            </a:r>
            <a:r>
              <a:rPr lang="ru-RU" dirty="0" err="1"/>
              <a:t>едираверилса</a:t>
            </a:r>
            <a:r>
              <a:rPr lang="ru-RU" dirty="0"/>
              <a:t>, </a:t>
            </a:r>
            <a:r>
              <a:rPr lang="ru-RU" dirty="0" err="1"/>
              <a:t>уларни</a:t>
            </a:r>
            <a:r>
              <a:rPr lang="ru-RU" dirty="0"/>
              <a:t> </a:t>
            </a:r>
            <a:r>
              <a:rPr lang="ru-RU" dirty="0" err="1"/>
              <a:t>нобуд</a:t>
            </a:r>
            <a:r>
              <a:rPr lang="ru-RU" dirty="0"/>
              <a:t> </a:t>
            </a:r>
            <a:r>
              <a:rPr lang="ru-RU" dirty="0" err="1"/>
              <a:t>қилиб</a:t>
            </a:r>
            <a:r>
              <a:rPr lang="ru-RU" dirty="0"/>
              <a:t> </a:t>
            </a:r>
            <a:r>
              <a:rPr lang="ru-RU" dirty="0" err="1"/>
              <a:t>юбориш</a:t>
            </a:r>
            <a:r>
              <a:rPr lang="ru-RU" dirty="0"/>
              <a:t> </a:t>
            </a:r>
            <a:r>
              <a:rPr lang="ru-RU" dirty="0" err="1"/>
              <a:t>муқаррар</a:t>
            </a:r>
            <a:r>
              <a:rPr lang="ru-RU" dirty="0"/>
              <a:t>, </a:t>
            </a:r>
            <a:r>
              <a:rPr lang="ru-RU" dirty="0" err="1"/>
              <a:t>албатта</a:t>
            </a:r>
            <a:r>
              <a:rPr lang="ru-RU" dirty="0"/>
              <a:t>. Шу </a:t>
            </a:r>
            <a:r>
              <a:rPr lang="ru-RU" dirty="0" err="1"/>
              <a:t>боисдан</a:t>
            </a:r>
            <a:r>
              <a:rPr lang="ru-RU" dirty="0"/>
              <a:t> улар эволюция </a:t>
            </a:r>
            <a:r>
              <a:rPr lang="ru-RU" dirty="0" err="1"/>
              <a:t>жараёнида</a:t>
            </a:r>
            <a:r>
              <a:rPr lang="ru-RU" dirty="0"/>
              <a:t> </a:t>
            </a:r>
            <a:r>
              <a:rPr lang="ru-RU" dirty="0" err="1"/>
              <a:t>ўзига</a:t>
            </a:r>
            <a:r>
              <a:rPr lang="ru-RU" dirty="0"/>
              <a:t> </a:t>
            </a:r>
            <a:r>
              <a:rPr lang="ru-RU" dirty="0" err="1"/>
              <a:t>хос</a:t>
            </a:r>
            <a:r>
              <a:rPr lang="ru-RU" dirty="0"/>
              <a:t> турни </a:t>
            </a:r>
            <a:r>
              <a:rPr lang="ru-RU" dirty="0" err="1"/>
              <a:t>сақлаб</a:t>
            </a:r>
            <a:r>
              <a:rPr lang="ru-RU" dirty="0"/>
              <a:t> </a:t>
            </a:r>
            <a:r>
              <a:rPr lang="ru-RU" dirty="0" err="1"/>
              <a:t>қолишга</a:t>
            </a:r>
            <a:r>
              <a:rPr lang="ru-RU" dirty="0"/>
              <a:t> </a:t>
            </a:r>
            <a:r>
              <a:rPr lang="ru-RU" dirty="0" err="1"/>
              <a:t>қаратилган</a:t>
            </a:r>
            <a:r>
              <a:rPr lang="ru-RU" dirty="0"/>
              <a:t> </a:t>
            </a:r>
            <a:r>
              <a:rPr lang="ru-RU" dirty="0" err="1"/>
              <a:t>мосламалар</a:t>
            </a:r>
            <a:r>
              <a:rPr lang="ru-RU" dirty="0"/>
              <a:t> </a:t>
            </a:r>
            <a:r>
              <a:rPr lang="ru-RU" dirty="0" err="1"/>
              <a:t>ҳосил</a:t>
            </a:r>
            <a:r>
              <a:rPr lang="ru-RU" dirty="0"/>
              <a:t> </a:t>
            </a:r>
            <a:r>
              <a:rPr lang="ru-RU" dirty="0" err="1"/>
              <a:t>қилган</a:t>
            </a:r>
            <a:r>
              <a:rPr lang="ru-RU" dirty="0"/>
              <a:t>. </a:t>
            </a:r>
            <a:r>
              <a:rPr lang="ru-RU" dirty="0" err="1"/>
              <a:t>Шундай</a:t>
            </a:r>
            <a:r>
              <a:rPr lang="ru-RU" dirty="0"/>
              <a:t> </a:t>
            </a:r>
            <a:r>
              <a:rPr lang="ru-RU" dirty="0" err="1"/>
              <a:t>мосламалар</a:t>
            </a:r>
            <a:r>
              <a:rPr lang="ru-RU" dirty="0"/>
              <a:t> </a:t>
            </a:r>
            <a:r>
              <a:rPr lang="ru-RU" dirty="0" err="1"/>
              <a:t>воситасида</a:t>
            </a:r>
            <a:r>
              <a:rPr lang="ru-RU" dirty="0"/>
              <a:t> улар </a:t>
            </a:r>
            <a:r>
              <a:rPr lang="ru-RU" dirty="0" err="1"/>
              <a:t>вегетациясининг</a:t>
            </a:r>
            <a:r>
              <a:rPr lang="ru-RU" dirty="0"/>
              <a:t> </a:t>
            </a:r>
            <a:r>
              <a:rPr lang="ru-RU" dirty="0" err="1"/>
              <a:t>маълум</a:t>
            </a:r>
            <a:r>
              <a:rPr lang="ru-RU" dirty="0"/>
              <a:t> </a:t>
            </a:r>
            <a:r>
              <a:rPr lang="ru-RU" dirty="0" err="1"/>
              <a:t>даврида</a:t>
            </a:r>
            <a:r>
              <a:rPr lang="ru-RU" dirty="0"/>
              <a:t> </a:t>
            </a:r>
            <a:r>
              <a:rPr lang="ru-RU" dirty="0" err="1"/>
              <a:t>ейилмайди</a:t>
            </a:r>
            <a:r>
              <a:rPr lang="ru-RU" dirty="0"/>
              <a:t> </a:t>
            </a:r>
            <a:r>
              <a:rPr lang="ru-RU" dirty="0" err="1"/>
              <a:t>ёки</a:t>
            </a:r>
            <a:r>
              <a:rPr lang="ru-RU" dirty="0"/>
              <a:t> </a:t>
            </a:r>
            <a:r>
              <a:rPr lang="ru-RU" dirty="0" err="1"/>
              <a:t>ёмон</a:t>
            </a:r>
            <a:r>
              <a:rPr lang="ru-RU" dirty="0"/>
              <a:t> </a:t>
            </a:r>
            <a:r>
              <a:rPr lang="ru-RU" dirty="0" err="1"/>
              <a:t>ейилади</a:t>
            </a:r>
            <a:r>
              <a:rPr lang="ru-RU" dirty="0"/>
              <a:t>. </a:t>
            </a:r>
            <a:r>
              <a:rPr lang="ru-RU" dirty="0" err="1"/>
              <a:t>Озуқабоп</a:t>
            </a:r>
            <a:r>
              <a:rPr lang="ru-RU" dirty="0"/>
              <a:t> </a:t>
            </a:r>
            <a:r>
              <a:rPr lang="ru-RU" dirty="0" err="1"/>
              <a:t>ўсимликларга</a:t>
            </a:r>
            <a:r>
              <a:rPr lang="ru-RU" dirty="0"/>
              <a:t> </a:t>
            </a:r>
            <a:r>
              <a:rPr lang="ru-RU" dirty="0" err="1"/>
              <a:t>хос</a:t>
            </a:r>
            <a:r>
              <a:rPr lang="ru-RU" dirty="0"/>
              <a:t> </a:t>
            </a:r>
            <a:r>
              <a:rPr lang="ru-RU" dirty="0" err="1"/>
              <a:t>бундай</a:t>
            </a:r>
            <a:r>
              <a:rPr lang="ru-RU" dirty="0"/>
              <a:t> </a:t>
            </a:r>
            <a:r>
              <a:rPr lang="ru-RU" dirty="0" err="1"/>
              <a:t>мосламаларни</a:t>
            </a:r>
            <a:r>
              <a:rPr lang="ru-RU" dirty="0"/>
              <a:t> 3 </a:t>
            </a:r>
            <a:r>
              <a:rPr lang="ru-RU" dirty="0" err="1"/>
              <a:t>гуруҳга</a:t>
            </a:r>
            <a:r>
              <a:rPr lang="ru-RU" dirty="0"/>
              <a:t> </a:t>
            </a:r>
            <a:r>
              <a:rPr lang="ru-RU" dirty="0" err="1"/>
              <a:t>бўлса</a:t>
            </a:r>
            <a:r>
              <a:rPr lang="ru-RU" dirty="0"/>
              <a:t> </a:t>
            </a:r>
            <a:r>
              <a:rPr lang="ru-RU" dirty="0" err="1"/>
              <a:t>бўлади</a:t>
            </a:r>
            <a:endParaRPr lang="ru-RU" altLang="ru-RU"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2530051504"/>
              </p:ext>
            </p:extLst>
          </p:nvPr>
        </p:nvGraphicFramePr>
        <p:xfrm>
          <a:off x="107504" y="2060848"/>
          <a:ext cx="9036496" cy="47971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Содержимое 2"/>
          <p:cNvSpPr>
            <a:spLocks noGrp="1"/>
          </p:cNvSpPr>
          <p:nvPr>
            <p:ph idx="4294967295"/>
          </p:nvPr>
        </p:nvSpPr>
        <p:spPr>
          <a:xfrm>
            <a:off x="1042988" y="1844675"/>
            <a:ext cx="6400800" cy="2305050"/>
          </a:xfrm>
        </p:spPr>
        <p:txBody>
          <a:bodyPr rtlCol="0">
            <a:normAutofit/>
          </a:bodyPr>
          <a:lstStyle/>
          <a:p>
            <a:pPr marL="0" indent="0" algn="ctr" eaLnBrk="1" fontAlgn="auto" hangingPunct="1">
              <a:spcAft>
                <a:spcPts val="0"/>
              </a:spcAft>
              <a:buFont typeface="Wingdings 3" panose="05040102010807070707" pitchFamily="18" charset="2"/>
              <a:buNone/>
              <a:defRPr/>
            </a:pPr>
            <a:r>
              <a:rPr lang="uz-Cyrl-UZ" altLang="ru-RU" sz="6100" b="1" dirty="0" smtClean="0">
                <a:solidFill>
                  <a:srgbClr val="FF3300"/>
                </a:solidFill>
                <a:effectLst>
                  <a:outerShdw blurRad="38100" dist="38100" dir="2700000" algn="tl">
                    <a:srgbClr val="000000"/>
                  </a:outerShdw>
                </a:effectLst>
              </a:rPr>
              <a:t>Эътиборингиз </a:t>
            </a:r>
            <a:r>
              <a:rPr lang="uz-Cyrl-UZ" altLang="ru-RU" sz="6100" b="1" dirty="0">
                <a:solidFill>
                  <a:srgbClr val="FF3300"/>
                </a:solidFill>
                <a:effectLst>
                  <a:outerShdw blurRad="38100" dist="38100" dir="2700000" algn="tl">
                    <a:srgbClr val="000000"/>
                  </a:outerShdw>
                </a:effectLst>
              </a:rPr>
              <a:t>учун рахмат</a:t>
            </a:r>
            <a:endParaRPr lang="ru-RU" altLang="ru-RU" sz="6100" b="1" dirty="0">
              <a:solidFill>
                <a:srgbClr val="FF3300"/>
              </a:solidFill>
              <a:effectLst>
                <a:outerShdw blurRad="38100" dist="38100" dir="2700000" algn="tl">
                  <a:srgbClr val="000000"/>
                </a:outerShdw>
              </a:effectLst>
            </a:endParaRPr>
          </a:p>
        </p:txBody>
      </p:sp>
    </p:spTree>
  </p:cSld>
  <p:clrMapOvr>
    <a:masterClrMapping/>
  </p:clrMapOvr>
  <p:transition spd="slow"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040838291c8279982e40edbd9be53d28373246"/>
</p:tagLst>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Трек">
  <a:themeElements>
    <a:clrScheme name="Другая 8">
      <a:dk1>
        <a:srgbClr val="00B050"/>
      </a:dk1>
      <a:lt1>
        <a:srgbClr val="00B050"/>
      </a:lt1>
      <a:dk2>
        <a:srgbClr val="FFFF00"/>
      </a:dk2>
      <a:lt2>
        <a:srgbClr val="E7DEC9"/>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893</TotalTime>
  <Words>1335</Words>
  <Application>Microsoft Office PowerPoint</Application>
  <PresentationFormat>Экран (4:3)</PresentationFormat>
  <Paragraphs>491</Paragraphs>
  <Slides>15</Slides>
  <Notes>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3</vt:i4>
      </vt:variant>
      <vt:variant>
        <vt:lpstr>Заголовки слайдов</vt:lpstr>
      </vt:variant>
      <vt:variant>
        <vt:i4>15</vt:i4>
      </vt:variant>
    </vt:vector>
  </HeadingPairs>
  <TitlesOfParts>
    <vt:vector size="28" baseType="lpstr">
      <vt:lpstr>Arial</vt:lpstr>
      <vt:lpstr>Calibri</vt:lpstr>
      <vt:lpstr>Franklin Gothic Book</vt:lpstr>
      <vt:lpstr>Franklin Gothic Medium</vt:lpstr>
      <vt:lpstr>Times New Roman</vt:lpstr>
      <vt:lpstr>Trebuchet MS</vt:lpstr>
      <vt:lpstr>Verdana</vt:lpstr>
      <vt:lpstr>Wingdings</vt:lpstr>
      <vt:lpstr>Wingdings 2</vt:lpstr>
      <vt:lpstr>Wingdings 3</vt:lpstr>
      <vt:lpstr>Грань</vt:lpstr>
      <vt:lpstr>Balloons</vt:lpstr>
      <vt:lpstr>Трек</vt:lpstr>
      <vt:lpstr>3-мавзу:  ЯЙЛОВЛАРНИНГ ОЗУҚАБОП ЎСИМЛИКЛАРИ</vt:lpstr>
      <vt:lpstr>Табиий яйловларда тарқалган ўсимликларнинг ботаник таркиби ва уларнинг ўрганилганлик даражаси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Озуқанинг биологик ва хўжалик хосилдорлиги.</vt:lpstr>
      <vt:lpstr>Оқ саксовул-илоқли яйловларнинг ейиладиган озуқа заҳиралари ва уларнинг ялпи ҳосилига нисбатан улуши</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Ем-хашак ўтлар  умумий тавсифи. Кўк беда аҳамияти ва  етиштириш технологияси</dc:title>
  <dc:creator>UserXP</dc:creator>
  <cp:lastModifiedBy>Ashurov Xikmatillo</cp:lastModifiedBy>
  <cp:revision>57</cp:revision>
  <dcterms:created xsi:type="dcterms:W3CDTF">2011-05-03T08:53:25Z</dcterms:created>
  <dcterms:modified xsi:type="dcterms:W3CDTF">2017-10-12T08:07:13Z</dcterms:modified>
</cp:coreProperties>
</file>