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47" r:id="rId2"/>
    <p:sldMasterId id="2147483783" r:id="rId3"/>
    <p:sldMasterId id="2147483795" r:id="rId4"/>
  </p:sldMasterIdLst>
  <p:notesMasterIdLst>
    <p:notesMasterId r:id="rId24"/>
  </p:notesMasterIdLst>
  <p:sldIdLst>
    <p:sldId id="328" r:id="rId5"/>
    <p:sldId id="329" r:id="rId6"/>
    <p:sldId id="330" r:id="rId7"/>
    <p:sldId id="331" r:id="rId8"/>
    <p:sldId id="340" r:id="rId9"/>
    <p:sldId id="341" r:id="rId10"/>
    <p:sldId id="332" r:id="rId11"/>
    <p:sldId id="334" r:id="rId12"/>
    <p:sldId id="335" r:id="rId13"/>
    <p:sldId id="338" r:id="rId14"/>
    <p:sldId id="339" r:id="rId15"/>
    <p:sldId id="342" r:id="rId16"/>
    <p:sldId id="344" r:id="rId17"/>
    <p:sldId id="357" r:id="rId18"/>
    <p:sldId id="346" r:id="rId19"/>
    <p:sldId id="349" r:id="rId20"/>
    <p:sldId id="351" r:id="rId21"/>
    <p:sldId id="353" r:id="rId22"/>
    <p:sldId id="266" r:id="rId23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  <p:clrMru>
    <a:srgbClr val="0000FF"/>
    <a:srgbClr val="7A0000"/>
    <a:srgbClr val="9933FF"/>
    <a:srgbClr val="006600"/>
    <a:srgbClr val="00808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>
      <p:cViewPr varScale="1">
        <p:scale>
          <a:sx n="70" d="100"/>
          <a:sy n="70" d="100"/>
        </p:scale>
        <p:origin x="-13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Relationship Id="rId4" Type="http://schemas.openxmlformats.org/officeDocument/2006/relationships/image" Target="../media/image4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F9ECB6-06C4-41C9-97A5-B5E0D8EF6EF5}" type="doc">
      <dgm:prSet loTypeId="urn:microsoft.com/office/officeart/2005/8/layout/vList3#1" loCatId="list" qsTypeId="urn:microsoft.com/office/officeart/2005/8/quickstyle/simple1" qsCatId="simple" csTypeId="urn:microsoft.com/office/officeart/2005/8/colors/colorful4" csCatId="colorful" phldr="1"/>
      <dgm:spPr/>
    </dgm:pt>
    <dgm:pt modelId="{F4D3B727-1E09-435B-9DAB-4C3E9A713973}">
      <dgm:prSet phldrT="[Текст]"/>
      <dgm:spPr>
        <a:solidFill>
          <a:srgbClr val="7A0000"/>
        </a:solidFill>
      </dgm:spPr>
      <dgm:t>
        <a:bodyPr/>
        <a:lstStyle/>
        <a:p>
          <a:r>
            <a:rPr lang="uz-Cyrl-UZ" dirty="0" smtClean="0"/>
            <a:t>И</a:t>
          </a:r>
          <a:r>
            <a:rPr lang="ru-RU" dirty="0" err="1" smtClean="0"/>
            <a:t>нсон</a:t>
          </a:r>
          <a:r>
            <a:rPr lang="ru-RU" dirty="0" smtClean="0"/>
            <a:t> </a:t>
          </a:r>
          <a:r>
            <a:rPr lang="ru-RU" dirty="0" err="1" smtClean="0"/>
            <a:t>фаолияти</a:t>
          </a:r>
          <a:r>
            <a:rPr lang="ru-RU" dirty="0" smtClean="0"/>
            <a:t> </a:t>
          </a:r>
          <a:r>
            <a:rPr lang="ru-RU" dirty="0" err="1" smtClean="0"/>
            <a:t>таъсирида</a:t>
          </a:r>
          <a:r>
            <a:rPr lang="ru-RU" dirty="0" smtClean="0"/>
            <a:t> </a:t>
          </a:r>
          <a:r>
            <a:rPr lang="ru-RU" dirty="0" err="1" smtClean="0"/>
            <a:t>табиат</a:t>
          </a:r>
          <a:r>
            <a:rPr lang="ru-RU" dirty="0" smtClean="0"/>
            <a:t> </a:t>
          </a:r>
          <a:r>
            <a:rPr lang="ru-RU" dirty="0" err="1" smtClean="0"/>
            <a:t>ўзгаришларини</a:t>
          </a:r>
          <a:r>
            <a:rPr lang="ru-RU" dirty="0" smtClean="0"/>
            <a:t> (мол </a:t>
          </a:r>
          <a:r>
            <a:rPr lang="ru-RU" dirty="0" err="1" smtClean="0"/>
            <a:t>боқиш</a:t>
          </a:r>
          <a:r>
            <a:rPr lang="ru-RU" dirty="0" smtClean="0"/>
            <a:t>, </a:t>
          </a:r>
          <a:r>
            <a:rPr lang="ru-RU" dirty="0" err="1" smtClean="0"/>
            <a:t>ўриш</a:t>
          </a:r>
          <a:r>
            <a:rPr lang="ru-RU" dirty="0" smtClean="0"/>
            <a:t>) </a:t>
          </a:r>
          <a:r>
            <a:rPr lang="ru-RU" dirty="0" err="1" smtClean="0"/>
            <a:t>ўрганиш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башорат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endParaRPr lang="ru-RU" dirty="0"/>
        </a:p>
      </dgm:t>
    </dgm:pt>
    <dgm:pt modelId="{8AD41AE3-6C49-4AE0-B788-81CA744B84BE}" type="parTrans" cxnId="{C83EB119-D14B-47B4-9956-2085FC5ACB90}">
      <dgm:prSet/>
      <dgm:spPr/>
      <dgm:t>
        <a:bodyPr/>
        <a:lstStyle/>
        <a:p>
          <a:endParaRPr lang="ru-RU"/>
        </a:p>
      </dgm:t>
    </dgm:pt>
    <dgm:pt modelId="{6A3EB0BF-2F18-4356-9820-04BBF191A7B0}" type="sibTrans" cxnId="{C83EB119-D14B-47B4-9956-2085FC5ACB90}">
      <dgm:prSet/>
      <dgm:spPr/>
      <dgm:t>
        <a:bodyPr/>
        <a:lstStyle/>
        <a:p>
          <a:endParaRPr lang="ru-RU"/>
        </a:p>
      </dgm:t>
    </dgm:pt>
    <dgm:pt modelId="{FB9C567D-C4B6-4C3E-904A-DC7F885C93F1}">
      <dgm:prSet phldrT="[Текст]"/>
      <dgm:spPr>
        <a:solidFill>
          <a:srgbClr val="0000FF"/>
        </a:solidFill>
      </dgm:spPr>
      <dgm:t>
        <a:bodyPr/>
        <a:lstStyle/>
        <a:p>
          <a:r>
            <a:rPr lang="ru-RU" dirty="0" err="1" smtClean="0"/>
            <a:t>Табиатда</a:t>
          </a:r>
          <a:r>
            <a:rPr lang="ru-RU" dirty="0" smtClean="0"/>
            <a:t> </a:t>
          </a:r>
          <a:r>
            <a:rPr lang="ru-RU" dirty="0" err="1" smtClean="0"/>
            <a:t>кечаётган</a:t>
          </a:r>
          <a:r>
            <a:rPr lang="ru-RU" dirty="0" smtClean="0"/>
            <a:t> </a:t>
          </a:r>
          <a:r>
            <a:rPr lang="ru-RU" dirty="0" err="1" smtClean="0"/>
            <a:t>жараёнларни</a:t>
          </a:r>
          <a:r>
            <a:rPr lang="ru-RU" dirty="0" smtClean="0"/>
            <a:t> (</a:t>
          </a:r>
          <a:r>
            <a:rPr lang="ru-RU" dirty="0" err="1" smtClean="0"/>
            <a:t>чўл</a:t>
          </a:r>
          <a:r>
            <a:rPr lang="ru-RU" dirty="0" smtClean="0"/>
            <a:t> </a:t>
          </a:r>
          <a:r>
            <a:rPr lang="ru-RU" dirty="0" err="1" smtClean="0"/>
            <a:t>экосистемаси</a:t>
          </a:r>
          <a:r>
            <a:rPr lang="ru-RU" dirty="0" smtClean="0"/>
            <a:t> </a:t>
          </a:r>
          <a:r>
            <a:rPr lang="ru-RU" dirty="0" err="1" smtClean="0"/>
            <a:t>мисолида</a:t>
          </a:r>
          <a:r>
            <a:rPr lang="ru-RU" dirty="0" smtClean="0"/>
            <a:t>) </a:t>
          </a:r>
          <a:r>
            <a:rPr lang="ru-RU" dirty="0" err="1" smtClean="0"/>
            <a:t>бошқариш</a:t>
          </a:r>
          <a:r>
            <a:rPr lang="ru-RU" dirty="0" smtClean="0"/>
            <a:t> </a:t>
          </a:r>
          <a:r>
            <a:rPr lang="ru-RU" dirty="0" err="1" smtClean="0"/>
            <a:t>йўлларини</a:t>
          </a:r>
          <a:r>
            <a:rPr lang="ru-RU" dirty="0" smtClean="0"/>
            <a:t> </a:t>
          </a:r>
          <a:r>
            <a:rPr lang="ru-RU" dirty="0" err="1" smtClean="0"/>
            <a:t>ўрганиш</a:t>
          </a:r>
          <a:endParaRPr lang="ru-RU" dirty="0"/>
        </a:p>
      </dgm:t>
    </dgm:pt>
    <dgm:pt modelId="{AEE0684D-15FC-412A-B827-F2B42CFB256B}" type="parTrans" cxnId="{06C40D9E-E968-414C-8690-D06E6004755D}">
      <dgm:prSet/>
      <dgm:spPr/>
      <dgm:t>
        <a:bodyPr/>
        <a:lstStyle/>
        <a:p>
          <a:endParaRPr lang="ru-RU"/>
        </a:p>
      </dgm:t>
    </dgm:pt>
    <dgm:pt modelId="{A2E39530-7ECA-4E79-8FE8-4CD44FD34857}" type="sibTrans" cxnId="{06C40D9E-E968-414C-8690-D06E6004755D}">
      <dgm:prSet/>
      <dgm:spPr/>
      <dgm:t>
        <a:bodyPr/>
        <a:lstStyle/>
        <a:p>
          <a:endParaRPr lang="ru-RU"/>
        </a:p>
      </dgm:t>
    </dgm:pt>
    <dgm:pt modelId="{3F38F27E-21D7-493D-9857-C19FCB56F2A2}">
      <dgm:prSet/>
      <dgm:spPr>
        <a:solidFill>
          <a:srgbClr val="00B050"/>
        </a:solidFill>
      </dgm:spPr>
      <dgm:t>
        <a:bodyPr/>
        <a:lstStyle/>
        <a:p>
          <a:r>
            <a:rPr lang="ru-RU" dirty="0" err="1" smtClean="0"/>
            <a:t>Биологик</a:t>
          </a:r>
          <a:r>
            <a:rPr lang="ru-RU" dirty="0" smtClean="0"/>
            <a:t> </a:t>
          </a:r>
          <a:r>
            <a:rPr lang="ru-RU" dirty="0" err="1" smtClean="0"/>
            <a:t>заҳиралардан</a:t>
          </a:r>
          <a:r>
            <a:rPr lang="ru-RU" dirty="0" smtClean="0"/>
            <a:t> (</a:t>
          </a:r>
          <a:r>
            <a:rPr lang="ru-RU" dirty="0" err="1" smtClean="0"/>
            <a:t>ўсимликлар</a:t>
          </a:r>
          <a:r>
            <a:rPr lang="ru-RU" dirty="0" smtClean="0"/>
            <a:t>) </a:t>
          </a:r>
          <a:r>
            <a:rPr lang="ru-RU" dirty="0" err="1" smtClean="0"/>
            <a:t>оқилона</a:t>
          </a:r>
          <a:r>
            <a:rPr lang="ru-RU" dirty="0" smtClean="0"/>
            <a:t> </a:t>
          </a:r>
          <a:r>
            <a:rPr lang="ru-RU" dirty="0" err="1" smtClean="0"/>
            <a:t>фойдаланиш</a:t>
          </a:r>
          <a:endParaRPr lang="ru-RU" dirty="0"/>
        </a:p>
      </dgm:t>
    </dgm:pt>
    <dgm:pt modelId="{3D72892F-48A3-44A8-9DCA-495B500639DE}" type="parTrans" cxnId="{E19C8258-8E4C-4276-969A-7AB9C34CCE80}">
      <dgm:prSet/>
      <dgm:spPr/>
      <dgm:t>
        <a:bodyPr/>
        <a:lstStyle/>
        <a:p>
          <a:endParaRPr lang="ru-RU"/>
        </a:p>
      </dgm:t>
    </dgm:pt>
    <dgm:pt modelId="{CD8E4CC4-D800-4434-AD73-938DE75266CB}" type="sibTrans" cxnId="{E19C8258-8E4C-4276-969A-7AB9C34CCE80}">
      <dgm:prSet/>
      <dgm:spPr/>
      <dgm:t>
        <a:bodyPr/>
        <a:lstStyle/>
        <a:p>
          <a:endParaRPr lang="ru-RU"/>
        </a:p>
      </dgm:t>
    </dgm:pt>
    <dgm:pt modelId="{F8A5ABAC-270E-40AE-B7E3-9FA974B2C4B8}" type="pres">
      <dgm:prSet presAssocID="{ABF9ECB6-06C4-41C9-97A5-B5E0D8EF6EF5}" presName="linearFlow" presStyleCnt="0">
        <dgm:presLayoutVars>
          <dgm:dir/>
          <dgm:resizeHandles val="exact"/>
        </dgm:presLayoutVars>
      </dgm:prSet>
      <dgm:spPr/>
    </dgm:pt>
    <dgm:pt modelId="{2116F411-04A6-48E3-913E-96E58EB6B85E}" type="pres">
      <dgm:prSet presAssocID="{3F38F27E-21D7-493D-9857-C19FCB56F2A2}" presName="composite" presStyleCnt="0"/>
      <dgm:spPr/>
    </dgm:pt>
    <dgm:pt modelId="{DFCB2AA3-03F3-4AF2-99DC-E49020B56726}" type="pres">
      <dgm:prSet presAssocID="{3F38F27E-21D7-493D-9857-C19FCB56F2A2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ED5F619-18B8-49D3-BF81-39E6B69D473F}" type="pres">
      <dgm:prSet presAssocID="{3F38F27E-21D7-493D-9857-C19FCB56F2A2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1F528B-50C1-4E24-B557-57FE1B01388D}" type="pres">
      <dgm:prSet presAssocID="{CD8E4CC4-D800-4434-AD73-938DE75266CB}" presName="spacing" presStyleCnt="0"/>
      <dgm:spPr/>
    </dgm:pt>
    <dgm:pt modelId="{B68529D8-E70A-43EE-A610-9A5F9AE072F7}" type="pres">
      <dgm:prSet presAssocID="{F4D3B727-1E09-435B-9DAB-4C3E9A713973}" presName="composite" presStyleCnt="0"/>
      <dgm:spPr/>
    </dgm:pt>
    <dgm:pt modelId="{0B858935-D362-4170-8032-FC42023DF8F1}" type="pres">
      <dgm:prSet presAssocID="{F4D3B727-1E09-435B-9DAB-4C3E9A713973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F4D69D2-07CA-4627-B64A-FBE3B5489ACD}" type="pres">
      <dgm:prSet presAssocID="{F4D3B727-1E09-435B-9DAB-4C3E9A713973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752826-F391-4771-ADB5-56FE9C2A8605}" type="pres">
      <dgm:prSet presAssocID="{6A3EB0BF-2F18-4356-9820-04BBF191A7B0}" presName="spacing" presStyleCnt="0"/>
      <dgm:spPr/>
    </dgm:pt>
    <dgm:pt modelId="{53BF2999-18EC-4B7F-8C91-5ECD1B6984F4}" type="pres">
      <dgm:prSet presAssocID="{FB9C567D-C4B6-4C3E-904A-DC7F885C93F1}" presName="composite" presStyleCnt="0"/>
      <dgm:spPr/>
    </dgm:pt>
    <dgm:pt modelId="{B902962C-5833-4F48-8BC2-929E94D82ACE}" type="pres">
      <dgm:prSet presAssocID="{FB9C567D-C4B6-4C3E-904A-DC7F885C93F1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585570BA-8987-4BAD-BFD7-382066EAD56F}" type="pres">
      <dgm:prSet presAssocID="{FB9C567D-C4B6-4C3E-904A-DC7F885C93F1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3EB119-D14B-47B4-9956-2085FC5ACB90}" srcId="{ABF9ECB6-06C4-41C9-97A5-B5E0D8EF6EF5}" destId="{F4D3B727-1E09-435B-9DAB-4C3E9A713973}" srcOrd="1" destOrd="0" parTransId="{8AD41AE3-6C49-4AE0-B788-81CA744B84BE}" sibTransId="{6A3EB0BF-2F18-4356-9820-04BBF191A7B0}"/>
    <dgm:cxn modelId="{E674F9C0-CF4D-4CA2-BCC6-FA216BDB2DD8}" type="presOf" srcId="{FB9C567D-C4B6-4C3E-904A-DC7F885C93F1}" destId="{585570BA-8987-4BAD-BFD7-382066EAD56F}" srcOrd="0" destOrd="0" presId="urn:microsoft.com/office/officeart/2005/8/layout/vList3#1"/>
    <dgm:cxn modelId="{88513335-133F-42D7-95AB-C322BD1BBD88}" type="presOf" srcId="{ABF9ECB6-06C4-41C9-97A5-B5E0D8EF6EF5}" destId="{F8A5ABAC-270E-40AE-B7E3-9FA974B2C4B8}" srcOrd="0" destOrd="0" presId="urn:microsoft.com/office/officeart/2005/8/layout/vList3#1"/>
    <dgm:cxn modelId="{06C40D9E-E968-414C-8690-D06E6004755D}" srcId="{ABF9ECB6-06C4-41C9-97A5-B5E0D8EF6EF5}" destId="{FB9C567D-C4B6-4C3E-904A-DC7F885C93F1}" srcOrd="2" destOrd="0" parTransId="{AEE0684D-15FC-412A-B827-F2B42CFB256B}" sibTransId="{A2E39530-7ECA-4E79-8FE8-4CD44FD34857}"/>
    <dgm:cxn modelId="{DA537463-8274-4BA8-833F-B01020B7CA9B}" type="presOf" srcId="{3F38F27E-21D7-493D-9857-C19FCB56F2A2}" destId="{DED5F619-18B8-49D3-BF81-39E6B69D473F}" srcOrd="0" destOrd="0" presId="urn:microsoft.com/office/officeart/2005/8/layout/vList3#1"/>
    <dgm:cxn modelId="{447EF6C6-BEE3-49D0-B4B6-45FD9668C783}" type="presOf" srcId="{F4D3B727-1E09-435B-9DAB-4C3E9A713973}" destId="{CF4D69D2-07CA-4627-B64A-FBE3B5489ACD}" srcOrd="0" destOrd="0" presId="urn:microsoft.com/office/officeart/2005/8/layout/vList3#1"/>
    <dgm:cxn modelId="{E19C8258-8E4C-4276-969A-7AB9C34CCE80}" srcId="{ABF9ECB6-06C4-41C9-97A5-B5E0D8EF6EF5}" destId="{3F38F27E-21D7-493D-9857-C19FCB56F2A2}" srcOrd="0" destOrd="0" parTransId="{3D72892F-48A3-44A8-9DCA-495B500639DE}" sibTransId="{CD8E4CC4-D800-4434-AD73-938DE75266CB}"/>
    <dgm:cxn modelId="{6415ED0A-2B20-4FD1-BDF1-1BA64782E3F6}" type="presParOf" srcId="{F8A5ABAC-270E-40AE-B7E3-9FA974B2C4B8}" destId="{2116F411-04A6-48E3-913E-96E58EB6B85E}" srcOrd="0" destOrd="0" presId="urn:microsoft.com/office/officeart/2005/8/layout/vList3#1"/>
    <dgm:cxn modelId="{AAFABC2F-1974-4AD5-B8D0-2DA892F42821}" type="presParOf" srcId="{2116F411-04A6-48E3-913E-96E58EB6B85E}" destId="{DFCB2AA3-03F3-4AF2-99DC-E49020B56726}" srcOrd="0" destOrd="0" presId="urn:microsoft.com/office/officeart/2005/8/layout/vList3#1"/>
    <dgm:cxn modelId="{02C344CF-90EA-4286-AE23-D2DD79E1B8F3}" type="presParOf" srcId="{2116F411-04A6-48E3-913E-96E58EB6B85E}" destId="{DED5F619-18B8-49D3-BF81-39E6B69D473F}" srcOrd="1" destOrd="0" presId="urn:microsoft.com/office/officeart/2005/8/layout/vList3#1"/>
    <dgm:cxn modelId="{79FED682-7F9F-45A8-9E70-860E0ABA9826}" type="presParOf" srcId="{F8A5ABAC-270E-40AE-B7E3-9FA974B2C4B8}" destId="{971F528B-50C1-4E24-B557-57FE1B01388D}" srcOrd="1" destOrd="0" presId="urn:microsoft.com/office/officeart/2005/8/layout/vList3#1"/>
    <dgm:cxn modelId="{09CD1406-09EC-4D7D-95EC-84E687389CFC}" type="presParOf" srcId="{F8A5ABAC-270E-40AE-B7E3-9FA974B2C4B8}" destId="{B68529D8-E70A-43EE-A610-9A5F9AE072F7}" srcOrd="2" destOrd="0" presId="urn:microsoft.com/office/officeart/2005/8/layout/vList3#1"/>
    <dgm:cxn modelId="{AF6E9A13-8530-4F6B-82E9-5A87612EC503}" type="presParOf" srcId="{B68529D8-E70A-43EE-A610-9A5F9AE072F7}" destId="{0B858935-D362-4170-8032-FC42023DF8F1}" srcOrd="0" destOrd="0" presId="urn:microsoft.com/office/officeart/2005/8/layout/vList3#1"/>
    <dgm:cxn modelId="{71DA6FF8-7F39-4378-BA1F-CA5AF8326D60}" type="presParOf" srcId="{B68529D8-E70A-43EE-A610-9A5F9AE072F7}" destId="{CF4D69D2-07CA-4627-B64A-FBE3B5489ACD}" srcOrd="1" destOrd="0" presId="urn:microsoft.com/office/officeart/2005/8/layout/vList3#1"/>
    <dgm:cxn modelId="{369D5FA2-F14B-4431-A0FE-C0B01FBFDBEB}" type="presParOf" srcId="{F8A5ABAC-270E-40AE-B7E3-9FA974B2C4B8}" destId="{FA752826-F391-4771-ADB5-56FE9C2A8605}" srcOrd="3" destOrd="0" presId="urn:microsoft.com/office/officeart/2005/8/layout/vList3#1"/>
    <dgm:cxn modelId="{CB549480-0E33-40E9-A3BC-60C777646EE1}" type="presParOf" srcId="{F8A5ABAC-270E-40AE-B7E3-9FA974B2C4B8}" destId="{53BF2999-18EC-4B7F-8C91-5ECD1B6984F4}" srcOrd="4" destOrd="0" presId="urn:microsoft.com/office/officeart/2005/8/layout/vList3#1"/>
    <dgm:cxn modelId="{4B0779F2-6C1D-4B94-AFAD-C1AEEE1309F7}" type="presParOf" srcId="{53BF2999-18EC-4B7F-8C91-5ECD1B6984F4}" destId="{B902962C-5833-4F48-8BC2-929E94D82ACE}" srcOrd="0" destOrd="0" presId="urn:microsoft.com/office/officeart/2005/8/layout/vList3#1"/>
    <dgm:cxn modelId="{5A33DE20-CC98-4F6C-B551-3664A0009E25}" type="presParOf" srcId="{53BF2999-18EC-4B7F-8C91-5ECD1B6984F4}" destId="{585570BA-8987-4BAD-BFD7-382066EAD56F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DEAFA1-0F67-469D-B660-DA14E3136E8B}" type="doc">
      <dgm:prSet loTypeId="urn:microsoft.com/office/officeart/2005/8/layout/hList3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44EB33F-87A6-4F6C-AF63-A4DC7620D803}">
      <dgm:prSet phldrT="[Текст]"/>
      <dgm:spPr/>
      <dgm:t>
        <a:bodyPr/>
        <a:lstStyle/>
        <a:p>
          <a:r>
            <a:rPr lang="ru-RU" dirty="0" smtClean="0"/>
            <a:t>Экология </a:t>
          </a:r>
          <a:r>
            <a:rPr lang="ru-RU" dirty="0" err="1" smtClean="0"/>
            <a:t>фани</a:t>
          </a:r>
          <a:r>
            <a:rPr lang="ru-RU" dirty="0" smtClean="0"/>
            <a:t> </a:t>
          </a:r>
          <a:r>
            <a:rPr lang="uz-Cyrl-UZ" dirty="0" smtClean="0"/>
            <a:t>ў</a:t>
          </a:r>
          <a:r>
            <a:rPr lang="ru-RU" dirty="0" smtClean="0"/>
            <a:t>з </a:t>
          </a:r>
          <a:r>
            <a:rPr lang="ru-RU" dirty="0" err="1" smtClean="0"/>
            <a:t>навбатида</a:t>
          </a:r>
          <a:r>
            <a:rPr lang="ru-RU" dirty="0" smtClean="0"/>
            <a:t> 3 </a:t>
          </a:r>
          <a:r>
            <a:rPr lang="ru-RU" dirty="0" err="1" smtClean="0"/>
            <a:t>йўналишга</a:t>
          </a:r>
          <a:r>
            <a:rPr lang="ru-RU" dirty="0" smtClean="0"/>
            <a:t> </a:t>
          </a:r>
          <a:r>
            <a:rPr lang="ru-RU" dirty="0" err="1" smtClean="0"/>
            <a:t>бўлинади</a:t>
          </a:r>
          <a:endParaRPr lang="ru-RU" dirty="0"/>
        </a:p>
      </dgm:t>
    </dgm:pt>
    <dgm:pt modelId="{791DA221-E05A-432F-A249-1A9D07946059}" type="parTrans" cxnId="{D2A682F3-1F1E-4639-BA8C-3C3796A70537}">
      <dgm:prSet/>
      <dgm:spPr/>
      <dgm:t>
        <a:bodyPr/>
        <a:lstStyle/>
        <a:p>
          <a:endParaRPr lang="ru-RU"/>
        </a:p>
      </dgm:t>
    </dgm:pt>
    <dgm:pt modelId="{737B224F-E1C4-4C72-ABBC-3ABAA128094B}" type="sibTrans" cxnId="{D2A682F3-1F1E-4639-BA8C-3C3796A70537}">
      <dgm:prSet/>
      <dgm:spPr/>
      <dgm:t>
        <a:bodyPr/>
        <a:lstStyle/>
        <a:p>
          <a:endParaRPr lang="ru-RU"/>
        </a:p>
      </dgm:t>
    </dgm:pt>
    <dgm:pt modelId="{60E45070-1B75-4D19-A44C-20A4C3AA6417}">
      <dgm:prSet phldrT="[Текст]"/>
      <dgm:spPr/>
      <dgm:t>
        <a:bodyPr/>
        <a:lstStyle/>
        <a:p>
          <a:r>
            <a:rPr lang="ru-RU" b="1" i="1" dirty="0" err="1" smtClean="0"/>
            <a:t>Умумий</a:t>
          </a:r>
          <a:r>
            <a:rPr lang="ru-RU" b="1" i="1" dirty="0" smtClean="0"/>
            <a:t> экология</a:t>
          </a:r>
          <a:endParaRPr lang="ru-RU" dirty="0"/>
        </a:p>
      </dgm:t>
    </dgm:pt>
    <dgm:pt modelId="{5F94660A-0C6A-4FA0-AF18-9CAF5E9D1D8F}" type="parTrans" cxnId="{03FF9151-C8AD-4AD1-8EF9-A2E62DCB9402}">
      <dgm:prSet/>
      <dgm:spPr/>
      <dgm:t>
        <a:bodyPr/>
        <a:lstStyle/>
        <a:p>
          <a:endParaRPr lang="ru-RU"/>
        </a:p>
      </dgm:t>
    </dgm:pt>
    <dgm:pt modelId="{18B87858-32BD-4D06-B8A4-5697323C4E74}" type="sibTrans" cxnId="{03FF9151-C8AD-4AD1-8EF9-A2E62DCB9402}">
      <dgm:prSet/>
      <dgm:spPr/>
      <dgm:t>
        <a:bodyPr/>
        <a:lstStyle/>
        <a:p>
          <a:endParaRPr lang="ru-RU"/>
        </a:p>
      </dgm:t>
    </dgm:pt>
    <dgm:pt modelId="{53424CBC-A4DE-4154-A256-5AC5FCFE9AED}">
      <dgm:prSet phldrT="[Текст]"/>
      <dgm:spPr/>
      <dgm:t>
        <a:bodyPr/>
        <a:lstStyle/>
        <a:p>
          <a:r>
            <a:rPr lang="ru-RU" b="1" i="1" dirty="0" err="1" smtClean="0"/>
            <a:t>Хусусий</a:t>
          </a:r>
          <a:r>
            <a:rPr lang="ru-RU" b="1" i="1" dirty="0" smtClean="0"/>
            <a:t> экология</a:t>
          </a:r>
          <a:endParaRPr lang="ru-RU" dirty="0"/>
        </a:p>
      </dgm:t>
    </dgm:pt>
    <dgm:pt modelId="{0583CB72-A1ED-4EF8-8949-23FE0307D37E}" type="parTrans" cxnId="{C0137FFC-BC6C-47E3-82B4-6DD9E37A804B}">
      <dgm:prSet/>
      <dgm:spPr/>
      <dgm:t>
        <a:bodyPr/>
        <a:lstStyle/>
        <a:p>
          <a:endParaRPr lang="ru-RU"/>
        </a:p>
      </dgm:t>
    </dgm:pt>
    <dgm:pt modelId="{74E6513E-3E85-4E73-979A-875E63BF5B4C}" type="sibTrans" cxnId="{C0137FFC-BC6C-47E3-82B4-6DD9E37A804B}">
      <dgm:prSet/>
      <dgm:spPr/>
      <dgm:t>
        <a:bodyPr/>
        <a:lstStyle/>
        <a:p>
          <a:endParaRPr lang="ru-RU"/>
        </a:p>
      </dgm:t>
    </dgm:pt>
    <dgm:pt modelId="{C7C99E2D-4294-4B7C-B5EF-B824886A1514}">
      <dgm:prSet phldrT="[Текст]"/>
      <dgm:spPr/>
      <dgm:t>
        <a:bodyPr/>
        <a:lstStyle/>
        <a:p>
          <a:r>
            <a:rPr lang="ru-RU" b="1" i="1" dirty="0" err="1" smtClean="0">
              <a:solidFill>
                <a:srgbClr val="0000FF"/>
              </a:solidFill>
            </a:rPr>
            <a:t>Тармоқли</a:t>
          </a:r>
          <a:r>
            <a:rPr lang="ru-RU" b="1" i="1" dirty="0" smtClean="0">
              <a:solidFill>
                <a:srgbClr val="0000FF"/>
              </a:solidFill>
            </a:rPr>
            <a:t> экология</a:t>
          </a:r>
          <a:endParaRPr lang="ru-RU" dirty="0">
            <a:solidFill>
              <a:srgbClr val="0000FF"/>
            </a:solidFill>
          </a:endParaRPr>
        </a:p>
      </dgm:t>
    </dgm:pt>
    <dgm:pt modelId="{8478E102-1C9C-4A82-8D7F-C16F38599447}" type="parTrans" cxnId="{E1645BAA-CB04-41A2-AF99-40044AAF19F6}">
      <dgm:prSet/>
      <dgm:spPr/>
      <dgm:t>
        <a:bodyPr/>
        <a:lstStyle/>
        <a:p>
          <a:endParaRPr lang="ru-RU"/>
        </a:p>
      </dgm:t>
    </dgm:pt>
    <dgm:pt modelId="{F889B01F-6E8D-4A51-B20F-A4B8FD0D2C88}" type="sibTrans" cxnId="{E1645BAA-CB04-41A2-AF99-40044AAF19F6}">
      <dgm:prSet/>
      <dgm:spPr/>
      <dgm:t>
        <a:bodyPr/>
        <a:lstStyle/>
        <a:p>
          <a:endParaRPr lang="ru-RU"/>
        </a:p>
      </dgm:t>
    </dgm:pt>
    <dgm:pt modelId="{68EABA55-463B-4307-BC9F-6EFAC4812834}" type="pres">
      <dgm:prSet presAssocID="{97DEAFA1-0F67-469D-B660-DA14E3136E8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905ADE-8C1B-4D48-9539-BC83F8ACF543}" type="pres">
      <dgm:prSet presAssocID="{144EB33F-87A6-4F6C-AF63-A4DC7620D803}" presName="roof" presStyleLbl="dkBgShp" presStyleIdx="0" presStyleCnt="2" custLinFactNeighborX="-331" custLinFactNeighborY="-4612"/>
      <dgm:spPr/>
      <dgm:t>
        <a:bodyPr/>
        <a:lstStyle/>
        <a:p>
          <a:endParaRPr lang="ru-RU"/>
        </a:p>
      </dgm:t>
    </dgm:pt>
    <dgm:pt modelId="{2806EF4F-F599-4C5C-90AC-7EF1E4DFA367}" type="pres">
      <dgm:prSet presAssocID="{144EB33F-87A6-4F6C-AF63-A4DC7620D803}" presName="pillars" presStyleCnt="0"/>
      <dgm:spPr/>
    </dgm:pt>
    <dgm:pt modelId="{3C9E930C-9E94-4AF6-A573-DD44321ED9BE}" type="pres">
      <dgm:prSet presAssocID="{144EB33F-87A6-4F6C-AF63-A4DC7620D803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2503B5-7BF7-4292-BC9A-CCFF22203ACA}" type="pres">
      <dgm:prSet presAssocID="{53424CBC-A4DE-4154-A256-5AC5FCFE9AED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867DFE-D058-4027-BA3A-8142EFE7E6CB}" type="pres">
      <dgm:prSet presAssocID="{C7C99E2D-4294-4B7C-B5EF-B824886A1514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1744F-B98A-4332-AE9A-3F0832304B71}" type="pres">
      <dgm:prSet presAssocID="{144EB33F-87A6-4F6C-AF63-A4DC7620D803}" presName="base" presStyleLbl="dkBgShp" presStyleIdx="1" presStyleCnt="2"/>
      <dgm:spPr/>
    </dgm:pt>
  </dgm:ptLst>
  <dgm:cxnLst>
    <dgm:cxn modelId="{D2A682F3-1F1E-4639-BA8C-3C3796A70537}" srcId="{97DEAFA1-0F67-469D-B660-DA14E3136E8B}" destId="{144EB33F-87A6-4F6C-AF63-A4DC7620D803}" srcOrd="0" destOrd="0" parTransId="{791DA221-E05A-432F-A249-1A9D07946059}" sibTransId="{737B224F-E1C4-4C72-ABBC-3ABAA128094B}"/>
    <dgm:cxn modelId="{C0137FFC-BC6C-47E3-82B4-6DD9E37A804B}" srcId="{144EB33F-87A6-4F6C-AF63-A4DC7620D803}" destId="{53424CBC-A4DE-4154-A256-5AC5FCFE9AED}" srcOrd="1" destOrd="0" parTransId="{0583CB72-A1ED-4EF8-8949-23FE0307D37E}" sibTransId="{74E6513E-3E85-4E73-979A-875E63BF5B4C}"/>
    <dgm:cxn modelId="{E1645BAA-CB04-41A2-AF99-40044AAF19F6}" srcId="{144EB33F-87A6-4F6C-AF63-A4DC7620D803}" destId="{C7C99E2D-4294-4B7C-B5EF-B824886A1514}" srcOrd="2" destOrd="0" parTransId="{8478E102-1C9C-4A82-8D7F-C16F38599447}" sibTransId="{F889B01F-6E8D-4A51-B20F-A4B8FD0D2C88}"/>
    <dgm:cxn modelId="{0C2E3006-A939-498E-9556-09EE98D1391E}" type="presOf" srcId="{C7C99E2D-4294-4B7C-B5EF-B824886A1514}" destId="{BE867DFE-D058-4027-BA3A-8142EFE7E6CB}" srcOrd="0" destOrd="0" presId="urn:microsoft.com/office/officeart/2005/8/layout/hList3"/>
    <dgm:cxn modelId="{0B793328-D1B5-4D8E-8A9C-4879077451AD}" type="presOf" srcId="{53424CBC-A4DE-4154-A256-5AC5FCFE9AED}" destId="{7C2503B5-7BF7-4292-BC9A-CCFF22203ACA}" srcOrd="0" destOrd="0" presId="urn:microsoft.com/office/officeart/2005/8/layout/hList3"/>
    <dgm:cxn modelId="{AB5881F5-CCD6-42BA-B930-718FE56F957E}" type="presOf" srcId="{60E45070-1B75-4D19-A44C-20A4C3AA6417}" destId="{3C9E930C-9E94-4AF6-A573-DD44321ED9BE}" srcOrd="0" destOrd="0" presId="urn:microsoft.com/office/officeart/2005/8/layout/hList3"/>
    <dgm:cxn modelId="{03FF9151-C8AD-4AD1-8EF9-A2E62DCB9402}" srcId="{144EB33F-87A6-4F6C-AF63-A4DC7620D803}" destId="{60E45070-1B75-4D19-A44C-20A4C3AA6417}" srcOrd="0" destOrd="0" parTransId="{5F94660A-0C6A-4FA0-AF18-9CAF5E9D1D8F}" sibTransId="{18B87858-32BD-4D06-B8A4-5697323C4E74}"/>
    <dgm:cxn modelId="{7A1A03FD-ACBA-4A5F-BFF6-4ACBA2928B93}" type="presOf" srcId="{144EB33F-87A6-4F6C-AF63-A4DC7620D803}" destId="{96905ADE-8C1B-4D48-9539-BC83F8ACF543}" srcOrd="0" destOrd="0" presId="urn:microsoft.com/office/officeart/2005/8/layout/hList3"/>
    <dgm:cxn modelId="{8745F4F4-7701-46BF-865A-38CC4B8ACA13}" type="presOf" srcId="{97DEAFA1-0F67-469D-B660-DA14E3136E8B}" destId="{68EABA55-463B-4307-BC9F-6EFAC4812834}" srcOrd="0" destOrd="0" presId="urn:microsoft.com/office/officeart/2005/8/layout/hList3"/>
    <dgm:cxn modelId="{53A5098E-A4BA-4C68-8804-F07FC05DABC0}" type="presParOf" srcId="{68EABA55-463B-4307-BC9F-6EFAC4812834}" destId="{96905ADE-8C1B-4D48-9539-BC83F8ACF543}" srcOrd="0" destOrd="0" presId="urn:microsoft.com/office/officeart/2005/8/layout/hList3"/>
    <dgm:cxn modelId="{36181D2F-9D75-4345-9454-5CBAF1C1022B}" type="presParOf" srcId="{68EABA55-463B-4307-BC9F-6EFAC4812834}" destId="{2806EF4F-F599-4C5C-90AC-7EF1E4DFA367}" srcOrd="1" destOrd="0" presId="urn:microsoft.com/office/officeart/2005/8/layout/hList3"/>
    <dgm:cxn modelId="{473C3085-70BD-49E6-8C13-09EC6EBE80F2}" type="presParOf" srcId="{2806EF4F-F599-4C5C-90AC-7EF1E4DFA367}" destId="{3C9E930C-9E94-4AF6-A573-DD44321ED9BE}" srcOrd="0" destOrd="0" presId="urn:microsoft.com/office/officeart/2005/8/layout/hList3"/>
    <dgm:cxn modelId="{72826EEB-F9E1-46BB-8D3A-FF3964B1C8AE}" type="presParOf" srcId="{2806EF4F-F599-4C5C-90AC-7EF1E4DFA367}" destId="{7C2503B5-7BF7-4292-BC9A-CCFF22203ACA}" srcOrd="1" destOrd="0" presId="urn:microsoft.com/office/officeart/2005/8/layout/hList3"/>
    <dgm:cxn modelId="{BCF297BD-4733-4413-8DEC-FBC75A6F34B7}" type="presParOf" srcId="{2806EF4F-F599-4C5C-90AC-7EF1E4DFA367}" destId="{BE867DFE-D058-4027-BA3A-8142EFE7E6CB}" srcOrd="2" destOrd="0" presId="urn:microsoft.com/office/officeart/2005/8/layout/hList3"/>
    <dgm:cxn modelId="{482AA3E5-5357-49B8-9ADD-2BE9475B3AFC}" type="presParOf" srcId="{68EABA55-463B-4307-BC9F-6EFAC4812834}" destId="{3C61744F-B98A-4332-AE9A-3F0832304B7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49A3FB-5D31-4FCC-9448-A025B297AFF8}" type="doc">
      <dgm:prSet loTypeId="urn:microsoft.com/office/officeart/2005/8/layout/hList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A8F75F8-AA2A-44BE-B018-16430F5E9460}">
      <dgm:prSet phldrT="[Текст]"/>
      <dgm:spPr/>
      <dgm:t>
        <a:bodyPr/>
        <a:lstStyle/>
        <a:p>
          <a:r>
            <a:rPr lang="uz-Cyrl-UZ" dirty="0" smtClean="0"/>
            <a:t>1) унумли тупроқлар ўсимликлари;</a:t>
          </a:r>
          <a:endParaRPr lang="ru-RU" dirty="0"/>
        </a:p>
      </dgm:t>
    </dgm:pt>
    <dgm:pt modelId="{9F686ABA-D4CE-4871-8CAA-182253DC9E91}" type="parTrans" cxnId="{594FD5F9-5A78-4151-A571-E4E1EFA3C9B1}">
      <dgm:prSet/>
      <dgm:spPr/>
      <dgm:t>
        <a:bodyPr/>
        <a:lstStyle/>
        <a:p>
          <a:endParaRPr lang="ru-RU"/>
        </a:p>
      </dgm:t>
    </dgm:pt>
    <dgm:pt modelId="{5A62A39C-7D27-4E12-8F17-F39D6A907422}" type="sibTrans" cxnId="{594FD5F9-5A78-4151-A571-E4E1EFA3C9B1}">
      <dgm:prSet/>
      <dgm:spPr/>
      <dgm:t>
        <a:bodyPr/>
        <a:lstStyle/>
        <a:p>
          <a:endParaRPr lang="ru-RU"/>
        </a:p>
      </dgm:t>
    </dgm:pt>
    <dgm:pt modelId="{5BD3FE70-932D-4A5B-9F48-9F3FBED5A8AE}">
      <dgm:prSet phldrT="[Текст]"/>
      <dgm:spPr/>
      <dgm:t>
        <a:bodyPr/>
        <a:lstStyle/>
        <a:p>
          <a:r>
            <a:rPr lang="uz-Cyrl-UZ" dirty="0" smtClean="0"/>
            <a:t>2) ўрта унумдор тупроқлар ўсимликлари</a:t>
          </a:r>
          <a:r>
            <a:rPr lang="uz-Cyrl-UZ" smtClean="0"/>
            <a:t>; </a:t>
          </a:r>
          <a:endParaRPr lang="ru-RU" dirty="0"/>
        </a:p>
      </dgm:t>
    </dgm:pt>
    <dgm:pt modelId="{2974D7F3-A6FE-4232-85C8-BA047359C6CA}" type="parTrans" cxnId="{AAC489D6-62F7-4068-B553-8C0E59C7D93D}">
      <dgm:prSet/>
      <dgm:spPr/>
      <dgm:t>
        <a:bodyPr/>
        <a:lstStyle/>
        <a:p>
          <a:endParaRPr lang="ru-RU"/>
        </a:p>
      </dgm:t>
    </dgm:pt>
    <dgm:pt modelId="{8B45D4FB-332A-4881-A043-1629659E926A}" type="sibTrans" cxnId="{AAC489D6-62F7-4068-B553-8C0E59C7D93D}">
      <dgm:prSet/>
      <dgm:spPr/>
      <dgm:t>
        <a:bodyPr/>
        <a:lstStyle/>
        <a:p>
          <a:endParaRPr lang="ru-RU"/>
        </a:p>
      </dgm:t>
    </dgm:pt>
    <dgm:pt modelId="{60F40080-5A7C-414E-BB9E-C83B55A19809}">
      <dgm:prSet phldrT="[Текст]"/>
      <dgm:spPr>
        <a:solidFill>
          <a:srgbClr val="9933FF"/>
        </a:solidFill>
      </dgm:spPr>
      <dgm:t>
        <a:bodyPr/>
        <a:lstStyle/>
        <a:p>
          <a:r>
            <a:rPr lang="uz-Cyrl-UZ" smtClean="0"/>
            <a:t>3) камбағал тупроқлар ўсимликлари</a:t>
          </a:r>
          <a:endParaRPr lang="ru-RU"/>
        </a:p>
      </dgm:t>
    </dgm:pt>
    <dgm:pt modelId="{6E0A8670-79A1-433E-B638-69388CDF4CBE}" type="parTrans" cxnId="{8769D331-45AA-4AE2-82D1-A941FFBB6388}">
      <dgm:prSet/>
      <dgm:spPr/>
      <dgm:t>
        <a:bodyPr/>
        <a:lstStyle/>
        <a:p>
          <a:endParaRPr lang="ru-RU"/>
        </a:p>
      </dgm:t>
    </dgm:pt>
    <dgm:pt modelId="{C4FFC36A-A1A2-4F67-97EA-FA5915A763AA}" type="sibTrans" cxnId="{8769D331-45AA-4AE2-82D1-A941FFBB6388}">
      <dgm:prSet/>
      <dgm:spPr/>
      <dgm:t>
        <a:bodyPr/>
        <a:lstStyle/>
        <a:p>
          <a:endParaRPr lang="ru-RU"/>
        </a:p>
      </dgm:t>
    </dgm:pt>
    <dgm:pt modelId="{BB0C6CE5-3AE4-4CF3-B3BC-7A77F103351D}" type="pres">
      <dgm:prSet presAssocID="{A049A3FB-5D31-4FCC-9448-A025B297AF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59B9DD-8E6A-45F6-80B2-F578FC02695B}" type="pres">
      <dgm:prSet presAssocID="{1A8F75F8-AA2A-44BE-B018-16430F5E9460}" presName="composite" presStyleCnt="0"/>
      <dgm:spPr/>
    </dgm:pt>
    <dgm:pt modelId="{3BA9F9C5-0547-4610-B019-5102A5A3C377}" type="pres">
      <dgm:prSet presAssocID="{1A8F75F8-AA2A-44BE-B018-16430F5E9460}" presName="parTx" presStyleLbl="alignNode1" presStyleIdx="0" presStyleCnt="3" custLinFactNeighborX="1185" custLinFactNeighborY="127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5D3CA9-4ECC-40D2-BE3E-B8A1D02F7C8D}" type="pres">
      <dgm:prSet presAssocID="{1A8F75F8-AA2A-44BE-B018-16430F5E9460}" presName="desTx" presStyleLbl="alignAccFollowNode1" presStyleIdx="0" presStyleCnt="3">
        <dgm:presLayoutVars>
          <dgm:bulletEnabled val="1"/>
        </dgm:presLayoutVars>
      </dgm:prSet>
      <dgm:spPr/>
    </dgm:pt>
    <dgm:pt modelId="{1F5B762E-75CA-4441-8064-EB2C3A6E05AF}" type="pres">
      <dgm:prSet presAssocID="{5A62A39C-7D27-4E12-8F17-F39D6A907422}" presName="space" presStyleCnt="0"/>
      <dgm:spPr/>
    </dgm:pt>
    <dgm:pt modelId="{AEE6B840-114C-47FB-894B-3D4B8FFAB3E1}" type="pres">
      <dgm:prSet presAssocID="{5BD3FE70-932D-4A5B-9F48-9F3FBED5A8AE}" presName="composite" presStyleCnt="0"/>
      <dgm:spPr/>
    </dgm:pt>
    <dgm:pt modelId="{B3D5E0DA-A778-40D6-B21F-5AA436E72C43}" type="pres">
      <dgm:prSet presAssocID="{5BD3FE70-932D-4A5B-9F48-9F3FBED5A8A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9D0B8C-1778-46F1-A298-158DDAA7A321}" type="pres">
      <dgm:prSet presAssocID="{5BD3FE70-932D-4A5B-9F48-9F3FBED5A8AE}" presName="desTx" presStyleLbl="alignAccFollowNode1" presStyleIdx="1" presStyleCnt="3">
        <dgm:presLayoutVars>
          <dgm:bulletEnabled val="1"/>
        </dgm:presLayoutVars>
      </dgm:prSet>
      <dgm:spPr/>
    </dgm:pt>
    <dgm:pt modelId="{C3F07AD2-C71A-4E26-AC4A-B38E5A9C4D77}" type="pres">
      <dgm:prSet presAssocID="{8B45D4FB-332A-4881-A043-1629659E926A}" presName="space" presStyleCnt="0"/>
      <dgm:spPr/>
    </dgm:pt>
    <dgm:pt modelId="{360A8ED2-B97B-4455-BA88-8166529E3236}" type="pres">
      <dgm:prSet presAssocID="{60F40080-5A7C-414E-BB9E-C83B55A19809}" presName="composite" presStyleCnt="0"/>
      <dgm:spPr/>
    </dgm:pt>
    <dgm:pt modelId="{EFF08841-9B83-4F5F-A898-699B39021BD2}" type="pres">
      <dgm:prSet presAssocID="{60F40080-5A7C-414E-BB9E-C83B55A1980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8AB18D-3439-4A6C-A982-5C8E5AEBCD61}" type="pres">
      <dgm:prSet presAssocID="{60F40080-5A7C-414E-BB9E-C83B55A19809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594FD5F9-5A78-4151-A571-E4E1EFA3C9B1}" srcId="{A049A3FB-5D31-4FCC-9448-A025B297AFF8}" destId="{1A8F75F8-AA2A-44BE-B018-16430F5E9460}" srcOrd="0" destOrd="0" parTransId="{9F686ABA-D4CE-4871-8CAA-182253DC9E91}" sibTransId="{5A62A39C-7D27-4E12-8F17-F39D6A907422}"/>
    <dgm:cxn modelId="{8769D331-45AA-4AE2-82D1-A941FFBB6388}" srcId="{A049A3FB-5D31-4FCC-9448-A025B297AFF8}" destId="{60F40080-5A7C-414E-BB9E-C83B55A19809}" srcOrd="2" destOrd="0" parTransId="{6E0A8670-79A1-433E-B638-69388CDF4CBE}" sibTransId="{C4FFC36A-A1A2-4F67-97EA-FA5915A763AA}"/>
    <dgm:cxn modelId="{AAC489D6-62F7-4068-B553-8C0E59C7D93D}" srcId="{A049A3FB-5D31-4FCC-9448-A025B297AFF8}" destId="{5BD3FE70-932D-4A5B-9F48-9F3FBED5A8AE}" srcOrd="1" destOrd="0" parTransId="{2974D7F3-A6FE-4232-85C8-BA047359C6CA}" sibTransId="{8B45D4FB-332A-4881-A043-1629659E926A}"/>
    <dgm:cxn modelId="{36B75847-A120-4364-9545-8548FECC5297}" type="presOf" srcId="{60F40080-5A7C-414E-BB9E-C83B55A19809}" destId="{EFF08841-9B83-4F5F-A898-699B39021BD2}" srcOrd="0" destOrd="0" presId="urn:microsoft.com/office/officeart/2005/8/layout/hList1"/>
    <dgm:cxn modelId="{9C5201C2-8A75-4450-B01C-0F33F416A083}" type="presOf" srcId="{A049A3FB-5D31-4FCC-9448-A025B297AFF8}" destId="{BB0C6CE5-3AE4-4CF3-B3BC-7A77F103351D}" srcOrd="0" destOrd="0" presId="urn:microsoft.com/office/officeart/2005/8/layout/hList1"/>
    <dgm:cxn modelId="{2DB4A854-5950-443C-A83C-C8DCD24CC121}" type="presOf" srcId="{1A8F75F8-AA2A-44BE-B018-16430F5E9460}" destId="{3BA9F9C5-0547-4610-B019-5102A5A3C377}" srcOrd="0" destOrd="0" presId="urn:microsoft.com/office/officeart/2005/8/layout/hList1"/>
    <dgm:cxn modelId="{074639CB-A8EB-4522-B1A6-00B714B21B0F}" type="presOf" srcId="{5BD3FE70-932D-4A5B-9F48-9F3FBED5A8AE}" destId="{B3D5E0DA-A778-40D6-B21F-5AA436E72C43}" srcOrd="0" destOrd="0" presId="urn:microsoft.com/office/officeart/2005/8/layout/hList1"/>
    <dgm:cxn modelId="{AB54A170-1580-4016-A0D7-9D482ACA78ED}" type="presParOf" srcId="{BB0C6CE5-3AE4-4CF3-B3BC-7A77F103351D}" destId="{E359B9DD-8E6A-45F6-80B2-F578FC02695B}" srcOrd="0" destOrd="0" presId="urn:microsoft.com/office/officeart/2005/8/layout/hList1"/>
    <dgm:cxn modelId="{9ECCD591-B959-4676-A520-E0CE2D2CFC72}" type="presParOf" srcId="{E359B9DD-8E6A-45F6-80B2-F578FC02695B}" destId="{3BA9F9C5-0547-4610-B019-5102A5A3C377}" srcOrd="0" destOrd="0" presId="urn:microsoft.com/office/officeart/2005/8/layout/hList1"/>
    <dgm:cxn modelId="{0B91F7A7-C3F2-4CDC-A2FD-19D23D0FEEDC}" type="presParOf" srcId="{E359B9DD-8E6A-45F6-80B2-F578FC02695B}" destId="{FA5D3CA9-4ECC-40D2-BE3E-B8A1D02F7C8D}" srcOrd="1" destOrd="0" presId="urn:microsoft.com/office/officeart/2005/8/layout/hList1"/>
    <dgm:cxn modelId="{42024C74-7349-441E-B54F-D84CC590D459}" type="presParOf" srcId="{BB0C6CE5-3AE4-4CF3-B3BC-7A77F103351D}" destId="{1F5B762E-75CA-4441-8064-EB2C3A6E05AF}" srcOrd="1" destOrd="0" presId="urn:microsoft.com/office/officeart/2005/8/layout/hList1"/>
    <dgm:cxn modelId="{4B2048EF-8DDB-4FC9-806F-E4AEFEAFA58D}" type="presParOf" srcId="{BB0C6CE5-3AE4-4CF3-B3BC-7A77F103351D}" destId="{AEE6B840-114C-47FB-894B-3D4B8FFAB3E1}" srcOrd="2" destOrd="0" presId="urn:microsoft.com/office/officeart/2005/8/layout/hList1"/>
    <dgm:cxn modelId="{BE814CF6-5D6D-45F3-82D6-9CEF569497FC}" type="presParOf" srcId="{AEE6B840-114C-47FB-894B-3D4B8FFAB3E1}" destId="{B3D5E0DA-A778-40D6-B21F-5AA436E72C43}" srcOrd="0" destOrd="0" presId="urn:microsoft.com/office/officeart/2005/8/layout/hList1"/>
    <dgm:cxn modelId="{CDEDA574-2E91-43D1-8378-BD4E8977A70A}" type="presParOf" srcId="{AEE6B840-114C-47FB-894B-3D4B8FFAB3E1}" destId="{989D0B8C-1778-46F1-A298-158DDAA7A321}" srcOrd="1" destOrd="0" presId="urn:microsoft.com/office/officeart/2005/8/layout/hList1"/>
    <dgm:cxn modelId="{96C74F5E-6409-4FD6-9234-61607857BA82}" type="presParOf" srcId="{BB0C6CE5-3AE4-4CF3-B3BC-7A77F103351D}" destId="{C3F07AD2-C71A-4E26-AC4A-B38E5A9C4D77}" srcOrd="3" destOrd="0" presId="urn:microsoft.com/office/officeart/2005/8/layout/hList1"/>
    <dgm:cxn modelId="{352BC1DC-7406-44A3-AB66-9D4D727A1323}" type="presParOf" srcId="{BB0C6CE5-3AE4-4CF3-B3BC-7A77F103351D}" destId="{360A8ED2-B97B-4455-BA88-8166529E3236}" srcOrd="4" destOrd="0" presId="urn:microsoft.com/office/officeart/2005/8/layout/hList1"/>
    <dgm:cxn modelId="{BF2FACCA-A76E-45EC-BC83-01FDEBF83EB2}" type="presParOf" srcId="{360A8ED2-B97B-4455-BA88-8166529E3236}" destId="{EFF08841-9B83-4F5F-A898-699B39021BD2}" srcOrd="0" destOrd="0" presId="urn:microsoft.com/office/officeart/2005/8/layout/hList1"/>
    <dgm:cxn modelId="{4231ECC0-8C25-497D-B25A-A2EB023E7FE7}" type="presParOf" srcId="{360A8ED2-B97B-4455-BA88-8166529E3236}" destId="{088AB18D-3439-4A6C-A982-5C8E5AEBCD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74DBC3-F4EB-4BAB-B752-793B7721B178}" type="doc">
      <dgm:prSet loTypeId="urn:microsoft.com/office/officeart/2005/8/layout/vList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216E80F-14BC-49BE-874F-5CB052A44CBA}">
      <dgm:prSet phldrT="[Текст]"/>
      <dgm:spPr/>
      <dgm:t>
        <a:bodyPr/>
        <a:lstStyle/>
        <a:p>
          <a:r>
            <a:rPr lang="ru-RU" smtClean="0"/>
            <a:t>Ксерофитлар</a:t>
          </a:r>
          <a:endParaRPr lang="ru-RU"/>
        </a:p>
      </dgm:t>
    </dgm:pt>
    <dgm:pt modelId="{656ECB9F-AC61-41DC-B094-E175597C08D0}" type="parTrans" cxnId="{E2DBEEFB-56D0-46F8-98C5-2D7B437BFEF3}">
      <dgm:prSet/>
      <dgm:spPr/>
      <dgm:t>
        <a:bodyPr/>
        <a:lstStyle/>
        <a:p>
          <a:endParaRPr lang="ru-RU"/>
        </a:p>
      </dgm:t>
    </dgm:pt>
    <dgm:pt modelId="{2AF23310-01FF-479D-B14B-DE51D2447143}" type="sibTrans" cxnId="{E2DBEEFB-56D0-46F8-98C5-2D7B437BFEF3}">
      <dgm:prSet/>
      <dgm:spPr/>
      <dgm:t>
        <a:bodyPr/>
        <a:lstStyle/>
        <a:p>
          <a:endParaRPr lang="ru-RU"/>
        </a:p>
      </dgm:t>
    </dgm:pt>
    <dgm:pt modelId="{FA5C9A0D-BACB-41C3-80F2-993A6B606614}">
      <dgm:prSet phldrT="[Текст]"/>
      <dgm:spPr/>
      <dgm:t>
        <a:bodyPr/>
        <a:lstStyle/>
        <a:p>
          <a:r>
            <a:rPr lang="ru-RU" b="1" i="1" smtClean="0"/>
            <a:t>суккулентлар</a:t>
          </a:r>
          <a:endParaRPr lang="ru-RU"/>
        </a:p>
      </dgm:t>
    </dgm:pt>
    <dgm:pt modelId="{3FAC8FD0-BF33-481C-8486-AEC649CE1EC4}" type="parTrans" cxnId="{E2FA4DAA-425E-4C7A-A492-98AB2A2A1098}">
      <dgm:prSet/>
      <dgm:spPr/>
      <dgm:t>
        <a:bodyPr/>
        <a:lstStyle/>
        <a:p>
          <a:endParaRPr lang="ru-RU"/>
        </a:p>
      </dgm:t>
    </dgm:pt>
    <dgm:pt modelId="{531EF1B3-65B3-4528-990D-4FFF9B748B58}" type="sibTrans" cxnId="{E2FA4DAA-425E-4C7A-A492-98AB2A2A1098}">
      <dgm:prSet/>
      <dgm:spPr/>
      <dgm:t>
        <a:bodyPr/>
        <a:lstStyle/>
        <a:p>
          <a:endParaRPr lang="ru-RU"/>
        </a:p>
      </dgm:t>
    </dgm:pt>
    <dgm:pt modelId="{2139C32D-F721-4346-A7DC-4DE52C952D28}">
      <dgm:prSet phldrT="[Текст]" custT="1"/>
      <dgm:spPr/>
      <dgm:t>
        <a:bodyPr/>
        <a:lstStyle/>
        <a:p>
          <a:r>
            <a:rPr lang="ru-RU" sz="2400" smtClean="0"/>
            <a:t>Мезофитлар</a:t>
          </a:r>
          <a:endParaRPr lang="ru-RU" sz="2400"/>
        </a:p>
      </dgm:t>
    </dgm:pt>
    <dgm:pt modelId="{A65F2A8B-C863-4B56-889C-2AE54FC030F6}" type="parTrans" cxnId="{A2B0056D-EE27-4C1D-B3F2-6282D3A60DBC}">
      <dgm:prSet/>
      <dgm:spPr/>
      <dgm:t>
        <a:bodyPr/>
        <a:lstStyle/>
        <a:p>
          <a:endParaRPr lang="ru-RU"/>
        </a:p>
      </dgm:t>
    </dgm:pt>
    <dgm:pt modelId="{5E6D18BA-5080-4707-BE16-3B4999FA5E5C}" type="sibTrans" cxnId="{A2B0056D-EE27-4C1D-B3F2-6282D3A60DBC}">
      <dgm:prSet/>
      <dgm:spPr/>
      <dgm:t>
        <a:bodyPr/>
        <a:lstStyle/>
        <a:p>
          <a:endParaRPr lang="ru-RU"/>
        </a:p>
      </dgm:t>
    </dgm:pt>
    <dgm:pt modelId="{288E335D-E78A-4BB4-9820-BDBB9DDC64EE}">
      <dgm:prSet phldrT="[Текст]"/>
      <dgm:spPr/>
      <dgm:t>
        <a:bodyPr/>
        <a:lstStyle/>
        <a:p>
          <a:r>
            <a:rPr lang="ru-RU" b="1" i="1" smtClean="0"/>
            <a:t>склерофитлар</a:t>
          </a:r>
          <a:endParaRPr lang="ru-RU"/>
        </a:p>
      </dgm:t>
    </dgm:pt>
    <dgm:pt modelId="{28E9141D-C031-49ED-89E7-AADEC3FFFB97}" type="sibTrans" cxnId="{8CC8299D-B77B-4B22-8B55-6C3263C53160}">
      <dgm:prSet/>
      <dgm:spPr/>
      <dgm:t>
        <a:bodyPr/>
        <a:lstStyle/>
        <a:p>
          <a:endParaRPr lang="ru-RU"/>
        </a:p>
      </dgm:t>
    </dgm:pt>
    <dgm:pt modelId="{2672CF89-2DC8-4B67-B7AC-E3A3DA994AC6}" type="parTrans" cxnId="{8CC8299D-B77B-4B22-8B55-6C3263C53160}">
      <dgm:prSet/>
      <dgm:spPr/>
      <dgm:t>
        <a:bodyPr/>
        <a:lstStyle/>
        <a:p>
          <a:endParaRPr lang="ru-RU"/>
        </a:p>
      </dgm:t>
    </dgm:pt>
    <dgm:pt modelId="{1823609C-D8D7-477F-A391-64EA4FF986AB}">
      <dgm:prSet custT="1"/>
      <dgm:spPr/>
      <dgm:t>
        <a:bodyPr/>
        <a:lstStyle/>
        <a:p>
          <a:r>
            <a:rPr lang="ru-RU" sz="1200" b="1" i="1" smtClean="0"/>
            <a:t>(мезос -</a:t>
          </a:r>
          <a:r>
            <a:rPr lang="ru-RU" sz="1200" smtClean="0"/>
            <a:t> ўрта, </a:t>
          </a:r>
          <a:r>
            <a:rPr lang="ru-RU" sz="1200" b="1" i="1" smtClean="0"/>
            <a:t>фитон -</a:t>
          </a:r>
          <a:r>
            <a:rPr lang="ru-RU" sz="1200" smtClean="0"/>
            <a:t> ўсимлик) муътадил намланган муҳитда ўсувчан ўсимликларга мезофитлар дейилади</a:t>
          </a:r>
          <a:endParaRPr lang="ru-RU" sz="1200"/>
        </a:p>
      </dgm:t>
    </dgm:pt>
    <dgm:pt modelId="{016EBDC5-870F-40EC-80E7-BA3818567A4D}" type="parTrans" cxnId="{FD7CD2C6-85F1-455C-8681-5916955D48EA}">
      <dgm:prSet/>
      <dgm:spPr/>
      <dgm:t>
        <a:bodyPr/>
        <a:lstStyle/>
        <a:p>
          <a:endParaRPr lang="ru-RU"/>
        </a:p>
      </dgm:t>
    </dgm:pt>
    <dgm:pt modelId="{717577ED-B547-4EBF-81AC-331DA7AAB53A}" type="sibTrans" cxnId="{FD7CD2C6-85F1-455C-8681-5916955D48EA}">
      <dgm:prSet/>
      <dgm:spPr/>
      <dgm:t>
        <a:bodyPr/>
        <a:lstStyle/>
        <a:p>
          <a:endParaRPr lang="ru-RU"/>
        </a:p>
      </dgm:t>
    </dgm:pt>
    <dgm:pt modelId="{1D9D44B9-57D3-467E-AC9E-615C5FC8EED9}">
      <dgm:prSet/>
      <dgm:spPr>
        <a:solidFill>
          <a:srgbClr val="FFFF00"/>
        </a:solidFill>
      </dgm:spPr>
      <dgm:t>
        <a:bodyPr/>
        <a:lstStyle/>
        <a:p>
          <a:r>
            <a:rPr lang="ru-RU" smtClean="0">
              <a:solidFill>
                <a:srgbClr val="0000FF"/>
              </a:solidFill>
            </a:rPr>
            <a:t>Гигрофитлар </a:t>
          </a:r>
          <a:endParaRPr lang="ru-RU">
            <a:solidFill>
              <a:srgbClr val="0000FF"/>
            </a:solidFill>
          </a:endParaRPr>
        </a:p>
      </dgm:t>
    </dgm:pt>
    <dgm:pt modelId="{D7B84EFE-7B16-4CE0-84D8-E8A58ACC2A19}" type="parTrans" cxnId="{09B4EDAC-3C3A-4922-AFE8-1DF7CDA06BB2}">
      <dgm:prSet/>
      <dgm:spPr/>
      <dgm:t>
        <a:bodyPr/>
        <a:lstStyle/>
        <a:p>
          <a:endParaRPr lang="ru-RU"/>
        </a:p>
      </dgm:t>
    </dgm:pt>
    <dgm:pt modelId="{543218D2-3F7B-45DE-B156-4B458DC26755}" type="sibTrans" cxnId="{09B4EDAC-3C3A-4922-AFE8-1DF7CDA06BB2}">
      <dgm:prSet/>
      <dgm:spPr/>
      <dgm:t>
        <a:bodyPr/>
        <a:lstStyle/>
        <a:p>
          <a:endParaRPr lang="ru-RU"/>
        </a:p>
      </dgm:t>
    </dgm:pt>
    <dgm:pt modelId="{78F347EA-E497-4F8D-81E5-D8FB6847DBA8}">
      <dgm:prSet phldrT="[Текст]"/>
      <dgm:spPr/>
      <dgm:t>
        <a:bodyPr/>
        <a:lstStyle/>
        <a:p>
          <a:r>
            <a:rPr lang="ru-RU" smtClean="0"/>
            <a:t>(ксерос-қуруқ, фитон-ўсимлик)-қурғоқчил иқлим шароитида ўсишга мослашган ўсимликлардир</a:t>
          </a:r>
          <a:endParaRPr lang="ru-RU"/>
        </a:p>
      </dgm:t>
    </dgm:pt>
    <dgm:pt modelId="{83D3E808-90B0-4EE2-8C74-5927E0DC4A3D}" type="parTrans" cxnId="{DCE68C77-9912-4073-9A3B-C6E2057663DB}">
      <dgm:prSet/>
      <dgm:spPr/>
      <dgm:t>
        <a:bodyPr/>
        <a:lstStyle/>
        <a:p>
          <a:endParaRPr lang="ru-RU"/>
        </a:p>
      </dgm:t>
    </dgm:pt>
    <dgm:pt modelId="{19D0D47C-58F9-431C-A52B-3B0CAE7F7AC8}" type="sibTrans" cxnId="{DCE68C77-9912-4073-9A3B-C6E2057663DB}">
      <dgm:prSet/>
      <dgm:spPr/>
      <dgm:t>
        <a:bodyPr/>
        <a:lstStyle/>
        <a:p>
          <a:endParaRPr lang="ru-RU"/>
        </a:p>
      </dgm:t>
    </dgm:pt>
    <dgm:pt modelId="{9AAC0AA2-4181-4758-B695-DAB1FA960C25}">
      <dgm:prSet phldrT="[Текст]"/>
      <dgm:spPr>
        <a:solidFill>
          <a:srgbClr val="7A0000"/>
        </a:solidFill>
      </dgm:spPr>
      <dgm:t>
        <a:bodyPr/>
        <a:lstStyle/>
        <a:p>
          <a:r>
            <a:rPr lang="ru-RU" b="1" i="1" smtClean="0"/>
            <a:t>Гидрофитлар</a:t>
          </a:r>
          <a:endParaRPr lang="ru-RU" smtClean="0"/>
        </a:p>
        <a:p>
          <a:r>
            <a:rPr lang="ru-RU" b="1" i="1" smtClean="0"/>
            <a:t>Гидрофитлар. (гидрос-сув, фитон</a:t>
          </a:r>
          <a:r>
            <a:rPr lang="ru-RU" smtClean="0"/>
            <a:t> -ўсимлик) сувда ботиб яшовчи ўсимликлар</a:t>
          </a:r>
          <a:endParaRPr lang="ru-RU"/>
        </a:p>
      </dgm:t>
    </dgm:pt>
    <dgm:pt modelId="{6894EC7A-4540-4C5E-A1F1-FFC41B57473D}" type="sibTrans" cxnId="{B45CEAB8-6C86-447D-A2DE-DF8C6060BA96}">
      <dgm:prSet/>
      <dgm:spPr/>
      <dgm:t>
        <a:bodyPr/>
        <a:lstStyle/>
        <a:p>
          <a:endParaRPr lang="ru-RU"/>
        </a:p>
      </dgm:t>
    </dgm:pt>
    <dgm:pt modelId="{D6176233-6004-4B1C-B3B1-6CBD415872A9}" type="parTrans" cxnId="{B45CEAB8-6C86-447D-A2DE-DF8C6060BA96}">
      <dgm:prSet/>
      <dgm:spPr/>
      <dgm:t>
        <a:bodyPr/>
        <a:lstStyle/>
        <a:p>
          <a:endParaRPr lang="ru-RU"/>
        </a:p>
      </dgm:t>
    </dgm:pt>
    <dgm:pt modelId="{5BE6FE6F-23DD-4D59-8ED3-92A579DFDC63}">
      <dgm:prSet/>
      <dgm:spPr>
        <a:solidFill>
          <a:srgbClr val="FFFF00"/>
        </a:solidFill>
      </dgm:spPr>
      <dgm:t>
        <a:bodyPr/>
        <a:lstStyle/>
        <a:p>
          <a:r>
            <a:rPr lang="ru-RU" b="1" i="1" smtClean="0">
              <a:solidFill>
                <a:srgbClr val="0000FF"/>
              </a:solidFill>
            </a:rPr>
            <a:t>Гигрофитлар (гигрос -</a:t>
          </a:r>
          <a:r>
            <a:rPr lang="ru-RU" smtClean="0">
              <a:solidFill>
                <a:srgbClr val="0000FF"/>
              </a:solidFill>
            </a:rPr>
            <a:t> нам, </a:t>
          </a:r>
          <a:r>
            <a:rPr lang="ru-RU" b="1" i="1" smtClean="0">
              <a:solidFill>
                <a:srgbClr val="0000FF"/>
              </a:solidFill>
            </a:rPr>
            <a:t>фитон -</a:t>
          </a:r>
          <a:r>
            <a:rPr lang="ru-RU" smtClean="0">
              <a:solidFill>
                <a:srgbClr val="0000FF"/>
              </a:solidFill>
            </a:rPr>
            <a:t> ўсимлик) намли шароитда ўсишга мослашган ўсимликлар гуруҳи.</a:t>
          </a:r>
          <a:endParaRPr lang="ru-RU">
            <a:solidFill>
              <a:srgbClr val="0000FF"/>
            </a:solidFill>
          </a:endParaRPr>
        </a:p>
      </dgm:t>
    </dgm:pt>
    <dgm:pt modelId="{C7983A7A-D54F-48DD-A9D7-5A0ABB4138F5}" type="parTrans" cxnId="{38912A4C-E2D3-44B1-BD5F-0CF9191D8543}">
      <dgm:prSet/>
      <dgm:spPr/>
      <dgm:t>
        <a:bodyPr/>
        <a:lstStyle/>
        <a:p>
          <a:endParaRPr lang="ru-RU"/>
        </a:p>
      </dgm:t>
    </dgm:pt>
    <dgm:pt modelId="{56482F03-BCD7-4190-B718-8D287695B675}" type="sibTrans" cxnId="{38912A4C-E2D3-44B1-BD5F-0CF9191D8543}">
      <dgm:prSet/>
      <dgm:spPr/>
      <dgm:t>
        <a:bodyPr/>
        <a:lstStyle/>
        <a:p>
          <a:endParaRPr lang="ru-RU"/>
        </a:p>
      </dgm:t>
    </dgm:pt>
    <dgm:pt modelId="{E61B8EC3-0693-4121-A3A4-70E95CC71893}" type="pres">
      <dgm:prSet presAssocID="{D074DBC3-F4EB-4BAB-B752-793B7721B17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18AD78-1D74-41CF-8C00-EB2060ADB747}" type="pres">
      <dgm:prSet presAssocID="{B216E80F-14BC-49BE-874F-5CB052A44CBA}" presName="comp" presStyleCnt="0"/>
      <dgm:spPr/>
    </dgm:pt>
    <dgm:pt modelId="{E9B8E546-E80C-4A7B-A0F8-41E5C4DC7540}" type="pres">
      <dgm:prSet presAssocID="{B216E80F-14BC-49BE-874F-5CB052A44CBA}" presName="box" presStyleLbl="node1" presStyleIdx="0" presStyleCnt="4"/>
      <dgm:spPr/>
      <dgm:t>
        <a:bodyPr/>
        <a:lstStyle/>
        <a:p>
          <a:endParaRPr lang="ru-RU"/>
        </a:p>
      </dgm:t>
    </dgm:pt>
    <dgm:pt modelId="{80DE60EC-EDD1-4D98-85EC-227328DBD1BD}" type="pres">
      <dgm:prSet presAssocID="{B216E80F-14BC-49BE-874F-5CB052A44CBA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4513634-0C71-4707-879C-6C7E61C96E7B}" type="pres">
      <dgm:prSet presAssocID="{B216E80F-14BC-49BE-874F-5CB052A44CBA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95299-4FE8-4B4E-94F7-05B68B3096C5}" type="pres">
      <dgm:prSet presAssocID="{2AF23310-01FF-479D-B14B-DE51D2447143}" presName="spacer" presStyleCnt="0"/>
      <dgm:spPr/>
    </dgm:pt>
    <dgm:pt modelId="{C1C897F2-DA75-4D6E-9C6A-C6083F10BB3B}" type="pres">
      <dgm:prSet presAssocID="{2139C32D-F721-4346-A7DC-4DE52C952D28}" presName="comp" presStyleCnt="0"/>
      <dgm:spPr/>
    </dgm:pt>
    <dgm:pt modelId="{B656BF04-6DE3-41F6-AF7A-6E5AADDBF47F}" type="pres">
      <dgm:prSet presAssocID="{2139C32D-F721-4346-A7DC-4DE52C952D28}" presName="box" presStyleLbl="node1" presStyleIdx="1" presStyleCnt="4"/>
      <dgm:spPr/>
      <dgm:t>
        <a:bodyPr/>
        <a:lstStyle/>
        <a:p>
          <a:endParaRPr lang="ru-RU"/>
        </a:p>
      </dgm:t>
    </dgm:pt>
    <dgm:pt modelId="{9FBEEEA2-62CA-4168-8043-3A8F874AB3D5}" type="pres">
      <dgm:prSet presAssocID="{2139C32D-F721-4346-A7DC-4DE52C952D28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661697B-94F8-488B-98B3-09123C0C1567}" type="pres">
      <dgm:prSet presAssocID="{2139C32D-F721-4346-A7DC-4DE52C952D28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C9ED68-0058-4553-9AB6-9C0DE3D61F14}" type="pres">
      <dgm:prSet presAssocID="{5E6D18BA-5080-4707-BE16-3B4999FA5E5C}" presName="spacer" presStyleCnt="0"/>
      <dgm:spPr/>
    </dgm:pt>
    <dgm:pt modelId="{EFC1891D-DA81-4940-A36F-16A0451F1555}" type="pres">
      <dgm:prSet presAssocID="{9AAC0AA2-4181-4758-B695-DAB1FA960C25}" presName="comp" presStyleCnt="0"/>
      <dgm:spPr/>
    </dgm:pt>
    <dgm:pt modelId="{83AC5A0A-F48C-4EEF-9FA5-C2D54C8F4CBA}" type="pres">
      <dgm:prSet presAssocID="{9AAC0AA2-4181-4758-B695-DAB1FA960C25}" presName="box" presStyleLbl="node1" presStyleIdx="2" presStyleCnt="4"/>
      <dgm:spPr/>
      <dgm:t>
        <a:bodyPr/>
        <a:lstStyle/>
        <a:p>
          <a:endParaRPr lang="ru-RU"/>
        </a:p>
      </dgm:t>
    </dgm:pt>
    <dgm:pt modelId="{B4388009-E346-490B-B1DD-E16FD3117B70}" type="pres">
      <dgm:prSet presAssocID="{9AAC0AA2-4181-4758-B695-DAB1FA960C25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D62E8BC-09BC-41DA-8DE1-662C68536EB9}" type="pres">
      <dgm:prSet presAssocID="{9AAC0AA2-4181-4758-B695-DAB1FA960C25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B45D6D-F1EB-422E-A83E-EF8083813F8E}" type="pres">
      <dgm:prSet presAssocID="{6894EC7A-4540-4C5E-A1F1-FFC41B57473D}" presName="spacer" presStyleCnt="0"/>
      <dgm:spPr/>
    </dgm:pt>
    <dgm:pt modelId="{4FA0A2DE-67FB-4C1C-A93C-93D2B164633F}" type="pres">
      <dgm:prSet presAssocID="{1D9D44B9-57D3-467E-AC9E-615C5FC8EED9}" presName="comp" presStyleCnt="0"/>
      <dgm:spPr/>
    </dgm:pt>
    <dgm:pt modelId="{37A72145-FF19-46AB-9C39-5BF05BF230DA}" type="pres">
      <dgm:prSet presAssocID="{1D9D44B9-57D3-467E-AC9E-615C5FC8EED9}" presName="box" presStyleLbl="node1" presStyleIdx="3" presStyleCnt="4"/>
      <dgm:spPr/>
      <dgm:t>
        <a:bodyPr/>
        <a:lstStyle/>
        <a:p>
          <a:endParaRPr lang="ru-RU"/>
        </a:p>
      </dgm:t>
    </dgm:pt>
    <dgm:pt modelId="{F6B0A45A-EAC3-4187-A3FF-E5E7F5B68625}" type="pres">
      <dgm:prSet presAssocID="{1D9D44B9-57D3-467E-AC9E-615C5FC8EED9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0A90D1B-351A-4DF1-9AF4-89F42B458768}" type="pres">
      <dgm:prSet presAssocID="{1D9D44B9-57D3-467E-AC9E-615C5FC8EED9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DF5BCF-F726-4A41-97BF-C57721615F84}" type="presOf" srcId="{1823609C-D8D7-477F-A391-64EA4FF986AB}" destId="{B656BF04-6DE3-41F6-AF7A-6E5AADDBF47F}" srcOrd="0" destOrd="1" presId="urn:microsoft.com/office/officeart/2005/8/layout/vList4"/>
    <dgm:cxn modelId="{4D0087D9-44D6-4736-A457-553C583654BB}" type="presOf" srcId="{FA5C9A0D-BACB-41C3-80F2-993A6B606614}" destId="{84513634-0C71-4707-879C-6C7E61C96E7B}" srcOrd="1" destOrd="2" presId="urn:microsoft.com/office/officeart/2005/8/layout/vList4"/>
    <dgm:cxn modelId="{9F5DEED7-9E9A-434A-9CE4-6CCBD6F9BAA6}" type="presOf" srcId="{288E335D-E78A-4BB4-9820-BDBB9DDC64EE}" destId="{84513634-0C71-4707-879C-6C7E61C96E7B}" srcOrd="1" destOrd="3" presId="urn:microsoft.com/office/officeart/2005/8/layout/vList4"/>
    <dgm:cxn modelId="{D4B66005-0BA0-4C4A-B416-CCE1BCB30BBE}" type="presOf" srcId="{9AAC0AA2-4181-4758-B695-DAB1FA960C25}" destId="{83AC5A0A-F48C-4EEF-9FA5-C2D54C8F4CBA}" srcOrd="0" destOrd="0" presId="urn:microsoft.com/office/officeart/2005/8/layout/vList4"/>
    <dgm:cxn modelId="{FD7CD2C6-85F1-455C-8681-5916955D48EA}" srcId="{2139C32D-F721-4346-A7DC-4DE52C952D28}" destId="{1823609C-D8D7-477F-A391-64EA4FF986AB}" srcOrd="0" destOrd="0" parTransId="{016EBDC5-870F-40EC-80E7-BA3818567A4D}" sibTransId="{717577ED-B547-4EBF-81AC-331DA7AAB53A}"/>
    <dgm:cxn modelId="{DCE68C77-9912-4073-9A3B-C6E2057663DB}" srcId="{B216E80F-14BC-49BE-874F-5CB052A44CBA}" destId="{78F347EA-E497-4F8D-81E5-D8FB6847DBA8}" srcOrd="0" destOrd="0" parTransId="{83D3E808-90B0-4EE2-8C74-5927E0DC4A3D}" sibTransId="{19D0D47C-58F9-431C-A52B-3B0CAE7F7AC8}"/>
    <dgm:cxn modelId="{707AE1CE-0A8D-4A26-994A-AD776F04741E}" type="presOf" srcId="{78F347EA-E497-4F8D-81E5-D8FB6847DBA8}" destId="{E9B8E546-E80C-4A7B-A0F8-41E5C4DC7540}" srcOrd="0" destOrd="1" presId="urn:microsoft.com/office/officeart/2005/8/layout/vList4"/>
    <dgm:cxn modelId="{A9686056-A907-42D0-9539-CD05B96E6DEE}" type="presOf" srcId="{1823609C-D8D7-477F-A391-64EA4FF986AB}" destId="{3661697B-94F8-488B-98B3-09123C0C1567}" srcOrd="1" destOrd="1" presId="urn:microsoft.com/office/officeart/2005/8/layout/vList4"/>
    <dgm:cxn modelId="{86037BA7-A283-4596-89B1-2C3D5C7C4C8B}" type="presOf" srcId="{B216E80F-14BC-49BE-874F-5CB052A44CBA}" destId="{84513634-0C71-4707-879C-6C7E61C96E7B}" srcOrd="1" destOrd="0" presId="urn:microsoft.com/office/officeart/2005/8/layout/vList4"/>
    <dgm:cxn modelId="{4A5FC59C-AEBF-4D24-8BCB-877E97D3410E}" type="presOf" srcId="{5BE6FE6F-23DD-4D59-8ED3-92A579DFDC63}" destId="{37A72145-FF19-46AB-9C39-5BF05BF230DA}" srcOrd="0" destOrd="1" presId="urn:microsoft.com/office/officeart/2005/8/layout/vList4"/>
    <dgm:cxn modelId="{AD70D037-9091-4539-B040-25969030200C}" type="presOf" srcId="{78F347EA-E497-4F8D-81E5-D8FB6847DBA8}" destId="{84513634-0C71-4707-879C-6C7E61C96E7B}" srcOrd="1" destOrd="1" presId="urn:microsoft.com/office/officeart/2005/8/layout/vList4"/>
    <dgm:cxn modelId="{302609C1-D76A-40DB-843F-4B419382C8E8}" type="presOf" srcId="{1D9D44B9-57D3-467E-AC9E-615C5FC8EED9}" destId="{E0A90D1B-351A-4DF1-9AF4-89F42B458768}" srcOrd="1" destOrd="0" presId="urn:microsoft.com/office/officeart/2005/8/layout/vList4"/>
    <dgm:cxn modelId="{8CC8299D-B77B-4B22-8B55-6C3263C53160}" srcId="{B216E80F-14BC-49BE-874F-5CB052A44CBA}" destId="{288E335D-E78A-4BB4-9820-BDBB9DDC64EE}" srcOrd="2" destOrd="0" parTransId="{2672CF89-2DC8-4B67-B7AC-E3A3DA994AC6}" sibTransId="{28E9141D-C031-49ED-89E7-AADEC3FFFB97}"/>
    <dgm:cxn modelId="{05E3E18A-3A89-4694-A1B6-9B3D29615B59}" type="presOf" srcId="{2139C32D-F721-4346-A7DC-4DE52C952D28}" destId="{B656BF04-6DE3-41F6-AF7A-6E5AADDBF47F}" srcOrd="0" destOrd="0" presId="urn:microsoft.com/office/officeart/2005/8/layout/vList4"/>
    <dgm:cxn modelId="{FFD6D763-E578-4BB8-8F9E-13D0CB8CE390}" type="presOf" srcId="{2139C32D-F721-4346-A7DC-4DE52C952D28}" destId="{3661697B-94F8-488B-98B3-09123C0C1567}" srcOrd="1" destOrd="0" presId="urn:microsoft.com/office/officeart/2005/8/layout/vList4"/>
    <dgm:cxn modelId="{CEA3FF38-E0F7-44B2-B411-D5C88B448A15}" type="presOf" srcId="{B216E80F-14BC-49BE-874F-5CB052A44CBA}" destId="{E9B8E546-E80C-4A7B-A0F8-41E5C4DC7540}" srcOrd="0" destOrd="0" presId="urn:microsoft.com/office/officeart/2005/8/layout/vList4"/>
    <dgm:cxn modelId="{E2DBEEFB-56D0-46F8-98C5-2D7B437BFEF3}" srcId="{D074DBC3-F4EB-4BAB-B752-793B7721B178}" destId="{B216E80F-14BC-49BE-874F-5CB052A44CBA}" srcOrd="0" destOrd="0" parTransId="{656ECB9F-AC61-41DC-B094-E175597C08D0}" sibTransId="{2AF23310-01FF-479D-B14B-DE51D2447143}"/>
    <dgm:cxn modelId="{130E8047-8BB2-448E-BA34-C8BB71AA1550}" type="presOf" srcId="{288E335D-E78A-4BB4-9820-BDBB9DDC64EE}" destId="{E9B8E546-E80C-4A7B-A0F8-41E5C4DC7540}" srcOrd="0" destOrd="3" presId="urn:microsoft.com/office/officeart/2005/8/layout/vList4"/>
    <dgm:cxn modelId="{38912A4C-E2D3-44B1-BD5F-0CF9191D8543}" srcId="{1D9D44B9-57D3-467E-AC9E-615C5FC8EED9}" destId="{5BE6FE6F-23DD-4D59-8ED3-92A579DFDC63}" srcOrd="0" destOrd="0" parTransId="{C7983A7A-D54F-48DD-A9D7-5A0ABB4138F5}" sibTransId="{56482F03-BCD7-4190-B718-8D287695B675}"/>
    <dgm:cxn modelId="{129E7FAD-F4DB-48E8-842A-365D63FE68E1}" type="presOf" srcId="{1D9D44B9-57D3-467E-AC9E-615C5FC8EED9}" destId="{37A72145-FF19-46AB-9C39-5BF05BF230DA}" srcOrd="0" destOrd="0" presId="urn:microsoft.com/office/officeart/2005/8/layout/vList4"/>
    <dgm:cxn modelId="{A2B0056D-EE27-4C1D-B3F2-6282D3A60DBC}" srcId="{D074DBC3-F4EB-4BAB-B752-793B7721B178}" destId="{2139C32D-F721-4346-A7DC-4DE52C952D28}" srcOrd="1" destOrd="0" parTransId="{A65F2A8B-C863-4B56-889C-2AE54FC030F6}" sibTransId="{5E6D18BA-5080-4707-BE16-3B4999FA5E5C}"/>
    <dgm:cxn modelId="{B33F5EA1-B918-474A-AE41-BD90D6EF0CC2}" type="presOf" srcId="{D074DBC3-F4EB-4BAB-B752-793B7721B178}" destId="{E61B8EC3-0693-4121-A3A4-70E95CC71893}" srcOrd="0" destOrd="0" presId="urn:microsoft.com/office/officeart/2005/8/layout/vList4"/>
    <dgm:cxn modelId="{368F44C5-0827-4863-A3FB-2721A5260247}" type="presOf" srcId="{9AAC0AA2-4181-4758-B695-DAB1FA960C25}" destId="{BD62E8BC-09BC-41DA-8DE1-662C68536EB9}" srcOrd="1" destOrd="0" presId="urn:microsoft.com/office/officeart/2005/8/layout/vList4"/>
    <dgm:cxn modelId="{09B4EDAC-3C3A-4922-AFE8-1DF7CDA06BB2}" srcId="{D074DBC3-F4EB-4BAB-B752-793B7721B178}" destId="{1D9D44B9-57D3-467E-AC9E-615C5FC8EED9}" srcOrd="3" destOrd="0" parTransId="{D7B84EFE-7B16-4CE0-84D8-E8A58ACC2A19}" sibTransId="{543218D2-3F7B-45DE-B156-4B458DC26755}"/>
    <dgm:cxn modelId="{6CB5A744-9FEB-4FBE-BF35-0E18BB6B52F6}" type="presOf" srcId="{FA5C9A0D-BACB-41C3-80F2-993A6B606614}" destId="{E9B8E546-E80C-4A7B-A0F8-41E5C4DC7540}" srcOrd="0" destOrd="2" presId="urn:microsoft.com/office/officeart/2005/8/layout/vList4"/>
    <dgm:cxn modelId="{B45CEAB8-6C86-447D-A2DE-DF8C6060BA96}" srcId="{D074DBC3-F4EB-4BAB-B752-793B7721B178}" destId="{9AAC0AA2-4181-4758-B695-DAB1FA960C25}" srcOrd="2" destOrd="0" parTransId="{D6176233-6004-4B1C-B3B1-6CBD415872A9}" sibTransId="{6894EC7A-4540-4C5E-A1F1-FFC41B57473D}"/>
    <dgm:cxn modelId="{91E64371-3AF0-428B-A988-A62C338398BC}" type="presOf" srcId="{5BE6FE6F-23DD-4D59-8ED3-92A579DFDC63}" destId="{E0A90D1B-351A-4DF1-9AF4-89F42B458768}" srcOrd="1" destOrd="1" presId="urn:microsoft.com/office/officeart/2005/8/layout/vList4"/>
    <dgm:cxn modelId="{E2FA4DAA-425E-4C7A-A492-98AB2A2A1098}" srcId="{B216E80F-14BC-49BE-874F-5CB052A44CBA}" destId="{FA5C9A0D-BACB-41C3-80F2-993A6B606614}" srcOrd="1" destOrd="0" parTransId="{3FAC8FD0-BF33-481C-8486-AEC649CE1EC4}" sibTransId="{531EF1B3-65B3-4528-990D-4FFF9B748B58}"/>
    <dgm:cxn modelId="{C0EF4B5D-8898-4695-A6A0-8C03BEB38914}" type="presParOf" srcId="{E61B8EC3-0693-4121-A3A4-70E95CC71893}" destId="{8718AD78-1D74-41CF-8C00-EB2060ADB747}" srcOrd="0" destOrd="0" presId="urn:microsoft.com/office/officeart/2005/8/layout/vList4"/>
    <dgm:cxn modelId="{9EB07BBC-C048-4DC3-9F13-3575EA11545C}" type="presParOf" srcId="{8718AD78-1D74-41CF-8C00-EB2060ADB747}" destId="{E9B8E546-E80C-4A7B-A0F8-41E5C4DC7540}" srcOrd="0" destOrd="0" presId="urn:microsoft.com/office/officeart/2005/8/layout/vList4"/>
    <dgm:cxn modelId="{4C7BAB13-5EE8-44A5-AF7F-C27A8F1AEDD5}" type="presParOf" srcId="{8718AD78-1D74-41CF-8C00-EB2060ADB747}" destId="{80DE60EC-EDD1-4D98-85EC-227328DBD1BD}" srcOrd="1" destOrd="0" presId="urn:microsoft.com/office/officeart/2005/8/layout/vList4"/>
    <dgm:cxn modelId="{AB610C73-2E30-49A7-8F45-1B4D57904EBC}" type="presParOf" srcId="{8718AD78-1D74-41CF-8C00-EB2060ADB747}" destId="{84513634-0C71-4707-879C-6C7E61C96E7B}" srcOrd="2" destOrd="0" presId="urn:microsoft.com/office/officeart/2005/8/layout/vList4"/>
    <dgm:cxn modelId="{4BE04BEA-06AB-40E2-9150-F16B5DB6FA84}" type="presParOf" srcId="{E61B8EC3-0693-4121-A3A4-70E95CC71893}" destId="{96495299-4FE8-4B4E-94F7-05B68B3096C5}" srcOrd="1" destOrd="0" presId="urn:microsoft.com/office/officeart/2005/8/layout/vList4"/>
    <dgm:cxn modelId="{B7DAD115-1B31-43AD-8CDF-810A0399F784}" type="presParOf" srcId="{E61B8EC3-0693-4121-A3A4-70E95CC71893}" destId="{C1C897F2-DA75-4D6E-9C6A-C6083F10BB3B}" srcOrd="2" destOrd="0" presId="urn:microsoft.com/office/officeart/2005/8/layout/vList4"/>
    <dgm:cxn modelId="{70DAFCC2-38D5-4355-8AC7-95844FCFC447}" type="presParOf" srcId="{C1C897F2-DA75-4D6E-9C6A-C6083F10BB3B}" destId="{B656BF04-6DE3-41F6-AF7A-6E5AADDBF47F}" srcOrd="0" destOrd="0" presId="urn:microsoft.com/office/officeart/2005/8/layout/vList4"/>
    <dgm:cxn modelId="{223C9710-4FFA-47E1-A978-E87C5F0C9956}" type="presParOf" srcId="{C1C897F2-DA75-4D6E-9C6A-C6083F10BB3B}" destId="{9FBEEEA2-62CA-4168-8043-3A8F874AB3D5}" srcOrd="1" destOrd="0" presId="urn:microsoft.com/office/officeart/2005/8/layout/vList4"/>
    <dgm:cxn modelId="{CBF121F7-B8D7-42A5-B2C4-1DA785B3B018}" type="presParOf" srcId="{C1C897F2-DA75-4D6E-9C6A-C6083F10BB3B}" destId="{3661697B-94F8-488B-98B3-09123C0C1567}" srcOrd="2" destOrd="0" presId="urn:microsoft.com/office/officeart/2005/8/layout/vList4"/>
    <dgm:cxn modelId="{93401843-57DC-4D77-9655-159BC67171FC}" type="presParOf" srcId="{E61B8EC3-0693-4121-A3A4-70E95CC71893}" destId="{4AC9ED68-0058-4553-9AB6-9C0DE3D61F14}" srcOrd="3" destOrd="0" presId="urn:microsoft.com/office/officeart/2005/8/layout/vList4"/>
    <dgm:cxn modelId="{2E7523C9-4695-4916-B449-583A35192951}" type="presParOf" srcId="{E61B8EC3-0693-4121-A3A4-70E95CC71893}" destId="{EFC1891D-DA81-4940-A36F-16A0451F1555}" srcOrd="4" destOrd="0" presId="urn:microsoft.com/office/officeart/2005/8/layout/vList4"/>
    <dgm:cxn modelId="{734C2E3C-DFB3-4680-B84B-9E75C4AF671E}" type="presParOf" srcId="{EFC1891D-DA81-4940-A36F-16A0451F1555}" destId="{83AC5A0A-F48C-4EEF-9FA5-C2D54C8F4CBA}" srcOrd="0" destOrd="0" presId="urn:microsoft.com/office/officeart/2005/8/layout/vList4"/>
    <dgm:cxn modelId="{CBF50314-7DC0-401C-A15D-34962B435A86}" type="presParOf" srcId="{EFC1891D-DA81-4940-A36F-16A0451F1555}" destId="{B4388009-E346-490B-B1DD-E16FD3117B70}" srcOrd="1" destOrd="0" presId="urn:microsoft.com/office/officeart/2005/8/layout/vList4"/>
    <dgm:cxn modelId="{4E24E692-DD4F-4483-B378-373F30BB275B}" type="presParOf" srcId="{EFC1891D-DA81-4940-A36F-16A0451F1555}" destId="{BD62E8BC-09BC-41DA-8DE1-662C68536EB9}" srcOrd="2" destOrd="0" presId="urn:microsoft.com/office/officeart/2005/8/layout/vList4"/>
    <dgm:cxn modelId="{C049F5D3-5D36-42BD-8FEC-0D2E9231416F}" type="presParOf" srcId="{E61B8EC3-0693-4121-A3A4-70E95CC71893}" destId="{5FB45D6D-F1EB-422E-A83E-EF8083813F8E}" srcOrd="5" destOrd="0" presId="urn:microsoft.com/office/officeart/2005/8/layout/vList4"/>
    <dgm:cxn modelId="{7711641D-5F8E-4251-8AC4-73A2879DBA97}" type="presParOf" srcId="{E61B8EC3-0693-4121-A3A4-70E95CC71893}" destId="{4FA0A2DE-67FB-4C1C-A93C-93D2B164633F}" srcOrd="6" destOrd="0" presId="urn:microsoft.com/office/officeart/2005/8/layout/vList4"/>
    <dgm:cxn modelId="{D4DFBFFA-D24E-4926-BB72-CC0C672C2DCF}" type="presParOf" srcId="{4FA0A2DE-67FB-4C1C-A93C-93D2B164633F}" destId="{37A72145-FF19-46AB-9C39-5BF05BF230DA}" srcOrd="0" destOrd="0" presId="urn:microsoft.com/office/officeart/2005/8/layout/vList4"/>
    <dgm:cxn modelId="{D28F1493-01E4-47A3-B563-82F086C1C0D5}" type="presParOf" srcId="{4FA0A2DE-67FB-4C1C-A93C-93D2B164633F}" destId="{F6B0A45A-EAC3-4187-A3FF-E5E7F5B68625}" srcOrd="1" destOrd="0" presId="urn:microsoft.com/office/officeart/2005/8/layout/vList4"/>
    <dgm:cxn modelId="{6466F8AD-045A-4631-B9DA-90F5A9007E4E}" type="presParOf" srcId="{4FA0A2DE-67FB-4C1C-A93C-93D2B164633F}" destId="{E0A90D1B-351A-4DF1-9AF4-89F42B458768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947A4-B8CB-4EB9-A4DB-AB71C16E53A9}" type="datetimeFigureOut">
              <a:rPr lang="ru-RU" smtClean="0"/>
              <a:pPr/>
              <a:t>12.10.2017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43BEE-9360-440F-AA93-6B245EB589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2389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7B0E8B9-1D2F-47CB-A3EF-F1FAD1206CCA}" type="slidenum">
              <a:rPr lang="ru-RU" altLang="ru-RU" sz="1200" smtClean="0"/>
              <a:pPr/>
              <a:t>12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xmlns="" val="3792961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7B0E8B9-1D2F-47CB-A3EF-F1FAD1206CCA}" type="slidenum">
              <a:rPr lang="ru-RU" altLang="ru-RU" sz="1200" smtClean="0"/>
              <a:pPr/>
              <a:t>16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xmlns="" val="777764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7B0E8B9-1D2F-47CB-A3EF-F1FAD1206CCA}" type="slidenum">
              <a:rPr lang="ru-RU" altLang="ru-RU" sz="1200" smtClean="0"/>
              <a:pPr/>
              <a:t>17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xmlns="" val="673111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9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0"/>
              <a:ext cx="1858" cy="3629"/>
              <a:chOff x="3008" y="774"/>
              <a:chExt cx="1858" cy="3629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4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3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3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1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1" y="1324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8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9" y="121"/>
              <a:ext cx="356" cy="608"/>
              <a:chOff x="1731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1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0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4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4"/>
              <a:ext cx="500" cy="500"/>
              <a:chOff x="1727" y="870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0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8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1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5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1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715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715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6574C-D63C-4BDA-89D8-F57022BA0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6B586-EA7D-4621-8B75-67A494AD6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BD45B-8AA2-4A94-BBB4-D50D81854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9015A-1F74-4B3B-9999-77010A0C03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17B94-FB63-44A6-9A9F-09B017496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39918-D49A-4994-8C60-19E4CA33CA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91B09-D3F6-4E16-9526-A720F6B08C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529D1-F3A3-4930-B7FA-8B7314A9E1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4E318-4586-431A-BBE8-279FC23AA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214E0-681B-45E5-9724-BDE1F17FF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9F6E1-E5D0-4844-B084-B0840F4EA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796574C-D63C-4BDA-89D8-F57022BA07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16B586-EA7D-4621-8B75-67A494AD697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AB7BD45B-8AA2-4A94-BBB4-D50D818544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9015A-1F74-4B3B-9999-77010A0C03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E17B94-FB63-44A6-9A9F-09B0174965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BD39918-D49A-4994-8C60-19E4CA33CA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391B09-D3F6-4E16-9526-A720F6B08C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78529D1-F3A3-4930-B7FA-8B7314A9E1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D04E318-4586-431A-BBE8-279FC23AAE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70214E0-681B-45E5-9724-BDE1F17FFE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BB9F6E1-E5D0-4844-B084-B0840F4EA2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0818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0552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20688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18823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8118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51944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2358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36960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9397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82527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63382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2796574C-D63C-4BDA-89D8-F57022BA07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4E16B586-EA7D-4621-8B75-67A494AD697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7BD45B-8AA2-4A94-BBB4-D50D818544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99015A-1F74-4B3B-9999-77010A0C03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DAE17B94-FB63-44A6-9A9F-09B0174965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D39918-D49A-4994-8C60-19E4CA33CA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391B09-D3F6-4E16-9526-A720F6B08C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8529D1-F3A3-4930-B7FA-8B7314A9E1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04E318-4586-431A-BBE8-279FC23AAE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214E0-681B-45E5-9724-BDE1F17FFE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B9F6E1-E5D0-4844-B084-B0840F4EA2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46083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4608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8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8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4608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46090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1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2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3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4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46096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6097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6098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3" y="1722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46100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1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2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46104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5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6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46108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9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10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46111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2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3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4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5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6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7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8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9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0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1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2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3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4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612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612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12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12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F480C78-A690-4F33-BB67-905DEF5FEB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F480C78-A690-4F33-BB67-905DEF5FEB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10/12/2017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459" y="163208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56527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F480C78-A690-4F33-BB67-905DEF5FEB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diagramData" Target="../diagrams/data3.xml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755576" y="1268760"/>
            <a:ext cx="8136904" cy="139134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smtClean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2-МАВЗУ </a:t>
            </a:r>
            <a:r>
              <a:rPr lang="ru-RU" sz="3200" b="1" dirty="0" smtClean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ЯЙЛОВШУНОСЛИКНИНГ </a:t>
            </a:r>
            <a:r>
              <a:rPr lang="ru-RU" sz="32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ЭКОЛОГИК АСОСЛАРИ. ЧЎЛ  ВА АДИР МИНТАҚАЛАРИ, УЛАРНИНГ УМУМИЙ ТАВСИФИ ВА ФАРҚЛАНИШИ</a:t>
            </a:r>
            <a:endParaRPr lang="en-US" sz="32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23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Режа</a:t>
            </a:r>
            <a:endParaRPr lang="en-US" dirty="0"/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395536" y="1750019"/>
            <a:ext cx="8757237" cy="555625"/>
            <a:chOff x="1248" y="2030"/>
            <a:chExt cx="4498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729" y="2044"/>
              <a:ext cx="401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2400" dirty="0" err="1" smtClean="0">
                  <a:solidFill>
                    <a:prstClr val="black"/>
                  </a:solidFill>
                  <a:latin typeface="Calibri"/>
                </a:rPr>
                <a:t>Замонавий</a:t>
              </a:r>
              <a:r>
                <a:rPr lang="ru-RU" sz="2400" dirty="0" smtClean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экологиянинг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таркибий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қисмлари</a:t>
              </a:r>
              <a:endParaRPr lang="en-US" sz="240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 dirty="0">
                  <a:solidFill>
                    <a:prstClr val="black"/>
                  </a:solidFill>
                  <a:latin typeface="Calibri"/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467544" y="2420813"/>
            <a:ext cx="20522460" cy="830264"/>
            <a:chOff x="1248" y="2491"/>
            <a:chExt cx="10541" cy="523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1627" y="2491"/>
              <a:ext cx="10162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uz-Cyrl-UZ" sz="2400" dirty="0">
                  <a:solidFill>
                    <a:prstClr val="black"/>
                  </a:solidFill>
                  <a:latin typeface="Calibri"/>
                </a:rPr>
                <a:t>Асосий экологик омиллар ва қоракўлчилик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uz-Cyrl-UZ" sz="2400" dirty="0">
                  <a:solidFill>
                    <a:prstClr val="black"/>
                  </a:solidFill>
                  <a:latin typeface="Calibri"/>
                </a:rPr>
                <a:t>худудлари  асосий  экологик  омилларининг  хусусиятлари</a:t>
              </a:r>
              <a:endParaRPr lang="en-US" sz="240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>
                  <a:solidFill>
                    <a:prstClr val="black"/>
                  </a:solidFill>
                  <a:latin typeface="Calibri"/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323528" y="3284909"/>
            <a:ext cx="8234223" cy="902271"/>
            <a:chOff x="1248" y="3098"/>
            <a:chExt cx="4264" cy="523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1695" y="3098"/>
              <a:ext cx="3817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2400" dirty="0" err="1" smtClean="0">
                  <a:solidFill>
                    <a:prstClr val="black"/>
                  </a:solidFill>
                  <a:latin typeface="Calibri"/>
                </a:rPr>
                <a:t>Чўл</a:t>
              </a:r>
              <a:r>
                <a:rPr lang="ru-RU" sz="2400" dirty="0" smtClean="0">
                  <a:solidFill>
                    <a:prstClr val="black"/>
                  </a:solidFill>
                  <a:latin typeface="Calibri"/>
                </a:rPr>
                <a:t> 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ўсимликларининг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тупроқ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,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ёруғлик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, </a:t>
              </a:r>
              <a:endParaRPr lang="ru-RU" sz="2400" dirty="0" smtClean="0">
                <a:solidFill>
                  <a:prstClr val="black"/>
                </a:solidFill>
                <a:latin typeface="Calibri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2400" dirty="0" err="1" smtClean="0">
                  <a:solidFill>
                    <a:prstClr val="black"/>
                  </a:solidFill>
                  <a:latin typeface="Calibri"/>
                </a:rPr>
                <a:t>намлик</a:t>
              </a:r>
              <a:r>
                <a:rPr lang="ru-RU" sz="2400" dirty="0" smtClean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шароити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хусусиятларига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қараб</a:t>
              </a:r>
              <a:r>
                <a:rPr lang="ru-RU" sz="2400" dirty="0">
                  <a:solidFill>
                    <a:prstClr val="black"/>
                  </a:solidFill>
                  <a:latin typeface="Calibri"/>
                </a:rPr>
                <a:t>  </a:t>
              </a:r>
              <a:r>
                <a:rPr lang="ru-RU" sz="2400" dirty="0" err="1">
                  <a:solidFill>
                    <a:prstClr val="black"/>
                  </a:solidFill>
                  <a:latin typeface="Calibri"/>
                </a:rPr>
                <a:t>тақсимланиши</a:t>
              </a:r>
              <a:endParaRPr lang="en-US" sz="240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>
                  <a:solidFill>
                    <a:prstClr val="black"/>
                  </a:solidFill>
                  <a:latin typeface="Calibri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5763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103188"/>
            <a:ext cx="8701087" cy="61116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2400" b="1" dirty="0" err="1">
                <a:effectLst/>
              </a:rPr>
              <a:t>Замонавий</a:t>
            </a:r>
            <a:r>
              <a:rPr lang="ru-RU" sz="2400" b="1" dirty="0">
                <a:effectLst/>
              </a:rPr>
              <a:t> </a:t>
            </a:r>
            <a:r>
              <a:rPr lang="ru-RU" sz="2400" b="1" dirty="0" err="1">
                <a:effectLst/>
              </a:rPr>
              <a:t>экологиянинг</a:t>
            </a:r>
            <a:r>
              <a:rPr lang="ru-RU" sz="2400" b="1" dirty="0">
                <a:effectLst/>
              </a:rPr>
              <a:t> </a:t>
            </a:r>
            <a:r>
              <a:rPr lang="ru-RU" sz="2400" b="1" dirty="0" err="1">
                <a:effectLst/>
              </a:rPr>
              <a:t>таркибий</a:t>
            </a:r>
            <a:r>
              <a:rPr lang="ru-RU" sz="2400" b="1" dirty="0">
                <a:effectLst/>
              </a:rPr>
              <a:t> </a:t>
            </a:r>
            <a:r>
              <a:rPr lang="ru-RU" sz="2400" b="1" dirty="0" err="1">
                <a:effectLst/>
              </a:rPr>
              <a:t>қисмлари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6" y="1124744"/>
            <a:ext cx="4786314" cy="545227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uz-Cyrl-UZ" sz="2400" i="1" dirty="0" smtClean="0">
                <a:solidFill>
                  <a:schemeClr val="bg2">
                    <a:lumMod val="75000"/>
                  </a:schemeClr>
                </a:solidFill>
              </a:rPr>
              <a:t>   </a:t>
            </a:r>
            <a:r>
              <a:rPr lang="ru-RU" sz="2400" dirty="0"/>
              <a:t>Экология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унинг</a:t>
            </a:r>
            <a:r>
              <a:rPr lang="ru-RU" sz="2400" dirty="0"/>
              <a:t> </a:t>
            </a:r>
            <a:r>
              <a:rPr lang="ru-RU" sz="2400" dirty="0" err="1"/>
              <a:t>асосий</a:t>
            </a:r>
            <a:r>
              <a:rPr lang="ru-RU" sz="2400" dirty="0"/>
              <a:t> </a:t>
            </a:r>
            <a:r>
              <a:rPr lang="ru-RU" sz="2400" dirty="0" err="1"/>
              <a:t>йўналишари</a:t>
            </a:r>
            <a:r>
              <a:rPr lang="ru-RU" sz="2400" dirty="0"/>
              <a:t>, </a:t>
            </a:r>
            <a:r>
              <a:rPr lang="ru-RU" sz="2400" dirty="0" err="1"/>
              <a:t>вазифалари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усуллари</a:t>
            </a:r>
            <a:r>
              <a:rPr lang="ru-RU" sz="2400" dirty="0"/>
              <a:t> . Экология </a:t>
            </a:r>
            <a:r>
              <a:rPr lang="ru-RU" sz="2400" dirty="0" err="1"/>
              <a:t>атамаси</a:t>
            </a:r>
            <a:r>
              <a:rPr lang="ru-RU" sz="2400" dirty="0"/>
              <a:t> </a:t>
            </a:r>
            <a:r>
              <a:rPr lang="ru-RU" sz="2400" dirty="0" err="1"/>
              <a:t>юнонча</a:t>
            </a:r>
            <a:r>
              <a:rPr lang="ru-RU" sz="2400" dirty="0"/>
              <a:t> </a:t>
            </a:r>
            <a:r>
              <a:rPr lang="ru-RU" sz="2400" b="1" i="1" dirty="0"/>
              <a:t>"</a:t>
            </a:r>
            <a:r>
              <a:rPr lang="ru-RU" sz="2400" b="1" i="1" dirty="0" err="1"/>
              <a:t>эйкос</a:t>
            </a:r>
            <a:r>
              <a:rPr lang="ru-RU" sz="2400" b="1" i="1" dirty="0"/>
              <a:t>"-</a:t>
            </a:r>
            <a:r>
              <a:rPr lang="ru-RU" sz="2400" b="1" i="1" dirty="0" err="1"/>
              <a:t>яшаш</a:t>
            </a:r>
            <a:r>
              <a:rPr lang="ru-RU" sz="2400" dirty="0"/>
              <a:t> </a:t>
            </a:r>
            <a:r>
              <a:rPr lang="ru-RU" sz="2400" dirty="0" err="1"/>
              <a:t>жойи</a:t>
            </a:r>
            <a:r>
              <a:rPr lang="ru-RU" sz="2400" dirty="0"/>
              <a:t>, </a:t>
            </a:r>
            <a:r>
              <a:rPr lang="ru-RU" sz="2400" dirty="0" err="1"/>
              <a:t>макон</a:t>
            </a:r>
            <a:r>
              <a:rPr lang="ru-RU" sz="2400" dirty="0"/>
              <a:t>, </a:t>
            </a:r>
            <a:r>
              <a:rPr lang="ru-RU" sz="2400" dirty="0" err="1"/>
              <a:t>бошпана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b="1" i="1" dirty="0"/>
              <a:t>"логос"</a:t>
            </a:r>
            <a:r>
              <a:rPr lang="ru-RU" sz="2400" dirty="0"/>
              <a:t> - </a:t>
            </a:r>
            <a:r>
              <a:rPr lang="ru-RU" sz="2400" dirty="0" err="1"/>
              <a:t>фан</a:t>
            </a:r>
            <a:r>
              <a:rPr lang="ru-RU" sz="2400" dirty="0"/>
              <a:t>, </a:t>
            </a:r>
            <a:r>
              <a:rPr lang="ru-RU" sz="2400" dirty="0" err="1"/>
              <a:t>тушунча</a:t>
            </a:r>
            <a:r>
              <a:rPr lang="ru-RU" sz="2400" dirty="0"/>
              <a:t> </a:t>
            </a:r>
            <a:r>
              <a:rPr lang="ru-RU" sz="2400" dirty="0" err="1"/>
              <a:t>сўзларидан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топган</a:t>
            </a:r>
            <a:r>
              <a:rPr lang="ru-RU" sz="2400" dirty="0"/>
              <a:t> </a:t>
            </a:r>
            <a:r>
              <a:rPr lang="ru-RU" sz="2400" dirty="0" err="1"/>
              <a:t>бўлиб</a:t>
            </a:r>
            <a:r>
              <a:rPr lang="ru-RU" sz="2400" dirty="0"/>
              <a:t>, </a:t>
            </a:r>
            <a:r>
              <a:rPr lang="ru-RU" sz="2400" dirty="0" err="1"/>
              <a:t>тирик</a:t>
            </a:r>
            <a:r>
              <a:rPr lang="ru-RU" sz="2400" dirty="0"/>
              <a:t> </a:t>
            </a:r>
            <a:r>
              <a:rPr lang="ru-RU" sz="2400" dirty="0" err="1"/>
              <a:t>организмларнинг</a:t>
            </a:r>
            <a:r>
              <a:rPr lang="ru-RU" sz="2400" dirty="0"/>
              <a:t> ташки </a:t>
            </a:r>
            <a:r>
              <a:rPr lang="ru-RU" sz="2400" dirty="0" err="1"/>
              <a:t>муҳит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ўзаро</a:t>
            </a:r>
            <a:r>
              <a:rPr lang="ru-RU" sz="2400" dirty="0"/>
              <a:t> </a:t>
            </a:r>
            <a:r>
              <a:rPr lang="ru-RU" sz="2400" dirty="0" err="1"/>
              <a:t>муносабатларини</a:t>
            </a:r>
            <a:r>
              <a:rPr lang="ru-RU" sz="2400" dirty="0"/>
              <a:t> </a:t>
            </a:r>
            <a:r>
              <a:rPr lang="ru-RU" sz="2400" dirty="0" err="1"/>
              <a:t>ўрганадиган</a:t>
            </a:r>
            <a:r>
              <a:rPr lang="ru-RU" sz="2400" dirty="0"/>
              <a:t> </a:t>
            </a:r>
            <a:r>
              <a:rPr lang="ru-RU" sz="2400" dirty="0" err="1"/>
              <a:t>биологик</a:t>
            </a:r>
            <a:r>
              <a:rPr lang="ru-RU" sz="2400" dirty="0"/>
              <a:t> </a:t>
            </a:r>
            <a:r>
              <a:rPr lang="ru-RU" sz="2400" dirty="0" err="1"/>
              <a:t>фан</a:t>
            </a:r>
            <a:r>
              <a:rPr lang="ru-RU" sz="2400" dirty="0"/>
              <a:t> </a:t>
            </a:r>
            <a:r>
              <a:rPr lang="ru-RU" sz="2400" dirty="0" err="1"/>
              <a:t>ҳисобланади</a:t>
            </a:r>
            <a:endParaRPr lang="ru-RU" sz="24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7" name="Picture 3" descr="C:\ЮНЕСКО\Слайдлар\Ем хашак етиштириш\рАСМЛАР\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929066"/>
            <a:ext cx="4143372" cy="2647950"/>
          </a:xfrm>
          <a:prstGeom prst="rect">
            <a:avLst/>
          </a:prstGeom>
          <a:noFill/>
        </p:spPr>
      </p:pic>
      <p:pic>
        <p:nvPicPr>
          <p:cNvPr id="8" name="Picture 3" descr="F:\Охраняемые природные территории\143.jpg"/>
          <p:cNvPicPr>
            <a:picLocks noChangeAspect="1" noChangeArrowheads="1"/>
          </p:cNvPicPr>
          <p:nvPr/>
        </p:nvPicPr>
        <p:blipFill>
          <a:blip r:embed="rId3"/>
          <a:srcRect r="9036" b="9242"/>
          <a:stretch>
            <a:fillRect/>
          </a:stretch>
        </p:blipFill>
        <p:spPr bwMode="auto">
          <a:xfrm>
            <a:off x="4929190" y="1124744"/>
            <a:ext cx="4035298" cy="2736304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9993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3469E-6 L -0.13385 -0.13645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103188"/>
            <a:ext cx="8701087" cy="539732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2000" i="1" dirty="0" err="1" smtClean="0">
                <a:solidFill>
                  <a:srgbClr val="0033CC"/>
                </a:solidFill>
              </a:rPr>
              <a:t>Экологиянинг</a:t>
            </a:r>
            <a:r>
              <a:rPr lang="ru-RU" sz="2000" i="1" dirty="0" smtClean="0">
                <a:solidFill>
                  <a:srgbClr val="0033CC"/>
                </a:solidFill>
              </a:rPr>
              <a:t> </a:t>
            </a:r>
            <a:r>
              <a:rPr lang="ru-RU" sz="2000" i="1" dirty="0" err="1" smtClean="0">
                <a:solidFill>
                  <a:srgbClr val="0033CC"/>
                </a:solidFill>
              </a:rPr>
              <a:t>яйловшунослик</a:t>
            </a:r>
            <a:r>
              <a:rPr lang="ru-RU" sz="2000" i="1" dirty="0" smtClean="0">
                <a:solidFill>
                  <a:srgbClr val="0033CC"/>
                </a:solidFill>
              </a:rPr>
              <a:t> </a:t>
            </a:r>
            <a:r>
              <a:rPr lang="ru-RU" sz="2000" i="1" dirty="0" err="1" smtClean="0">
                <a:solidFill>
                  <a:srgbClr val="0033CC"/>
                </a:solidFill>
              </a:rPr>
              <a:t>билан</a:t>
            </a:r>
            <a:r>
              <a:rPr lang="ru-RU" sz="2000" i="1" dirty="0" smtClean="0">
                <a:solidFill>
                  <a:srgbClr val="0033CC"/>
                </a:solidFill>
              </a:rPr>
              <a:t> </a:t>
            </a:r>
            <a:r>
              <a:rPr lang="ru-RU" sz="2000" i="1" dirty="0" err="1" smtClean="0">
                <a:solidFill>
                  <a:srgbClr val="0033CC"/>
                </a:solidFill>
              </a:rPr>
              <a:t>боғлиқ</a:t>
            </a:r>
            <a:r>
              <a:rPr lang="ru-RU" sz="2000" i="1" dirty="0" smtClean="0">
                <a:solidFill>
                  <a:srgbClr val="0033CC"/>
                </a:solidFill>
              </a:rPr>
              <a:t> </a:t>
            </a:r>
            <a:r>
              <a:rPr lang="ru-RU" sz="2000" i="1" dirty="0" err="1" smtClean="0">
                <a:solidFill>
                  <a:srgbClr val="0033CC"/>
                </a:solidFill>
              </a:rPr>
              <a:t>қисмлари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101376229"/>
              </p:ext>
            </p:extLst>
          </p:nvPr>
        </p:nvGraphicFramePr>
        <p:xfrm>
          <a:off x="0" y="836712"/>
          <a:ext cx="91440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5151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939448315"/>
              </p:ext>
            </p:extLst>
          </p:nvPr>
        </p:nvGraphicFramePr>
        <p:xfrm>
          <a:off x="357158" y="500042"/>
          <a:ext cx="82868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04348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03188"/>
            <a:ext cx="8856985" cy="131445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sz="3600" dirty="0" err="1">
                <a:solidFill>
                  <a:srgbClr val="0000FF"/>
                </a:solidFill>
                <a:effectLst/>
              </a:rPr>
              <a:t>Барча</a:t>
            </a:r>
            <a:r>
              <a:rPr lang="ru-RU" sz="3600" dirty="0">
                <a:solidFill>
                  <a:srgbClr val="0000FF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00FF"/>
                </a:solidFill>
                <a:effectLst/>
              </a:rPr>
              <a:t>экологик</a:t>
            </a:r>
            <a:r>
              <a:rPr lang="ru-RU" sz="3600" dirty="0">
                <a:solidFill>
                  <a:srgbClr val="0000FF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00FF"/>
                </a:solidFill>
                <a:effectLst/>
              </a:rPr>
              <a:t>омиллар</a:t>
            </a:r>
            <a:r>
              <a:rPr lang="ru-RU" sz="3600" dirty="0">
                <a:solidFill>
                  <a:srgbClr val="0000FF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00FF"/>
                </a:solidFill>
                <a:effectLst/>
              </a:rPr>
              <a:t>одатда</a:t>
            </a:r>
            <a:r>
              <a:rPr lang="ru-RU" sz="3600" dirty="0">
                <a:solidFill>
                  <a:srgbClr val="0000FF"/>
                </a:solidFill>
                <a:effectLst/>
              </a:rPr>
              <a:t> 2 </a:t>
            </a:r>
            <a:r>
              <a:rPr lang="ru-RU" sz="3600" dirty="0" err="1">
                <a:solidFill>
                  <a:srgbClr val="0000FF"/>
                </a:solidFill>
                <a:effectLst/>
              </a:rPr>
              <a:t>гуруҳга</a:t>
            </a:r>
            <a:r>
              <a:rPr lang="ru-RU" sz="3600" dirty="0">
                <a:solidFill>
                  <a:srgbClr val="0000FF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00FF"/>
                </a:solidFill>
                <a:effectLst/>
              </a:rPr>
              <a:t>ажратилади</a:t>
            </a:r>
            <a:endParaRPr lang="ru-RU" sz="3600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6"/>
          </a:xfrm>
        </p:spPr>
        <p:txBody>
          <a:bodyPr/>
          <a:lstStyle/>
          <a:p>
            <a:r>
              <a:rPr lang="ru-RU" dirty="0"/>
              <a:t>1) </a:t>
            </a:r>
            <a:r>
              <a:rPr lang="ru-RU" dirty="0" err="1"/>
              <a:t>абиотиқ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</a:t>
            </a:r>
            <a:r>
              <a:rPr lang="ru-RU" dirty="0" err="1"/>
              <a:t>биотик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Улар</a:t>
            </a:r>
            <a:r>
              <a:rPr lang="ru-RU" dirty="0"/>
              <a:t>,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навбатида</a:t>
            </a:r>
            <a:r>
              <a:rPr lang="ru-RU" dirty="0"/>
              <a:t>,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неча</a:t>
            </a:r>
            <a:r>
              <a:rPr lang="ru-RU" dirty="0"/>
              <a:t> </a:t>
            </a:r>
            <a:r>
              <a:rPr lang="ru-RU" dirty="0" err="1"/>
              <a:t>омиллардан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. </a:t>
            </a:r>
            <a:r>
              <a:rPr lang="ru-RU" dirty="0" err="1"/>
              <a:t>Чунончи</a:t>
            </a:r>
            <a:r>
              <a:rPr lang="ru-RU" dirty="0"/>
              <a:t>, </a:t>
            </a:r>
            <a:r>
              <a:rPr lang="ru-RU" dirty="0" err="1"/>
              <a:t>абиотик</a:t>
            </a:r>
            <a:r>
              <a:rPr lang="ru-RU" dirty="0"/>
              <a:t> </a:t>
            </a:r>
            <a:r>
              <a:rPr lang="ru-RU" dirty="0" err="1"/>
              <a:t>омиллар</a:t>
            </a:r>
            <a:r>
              <a:rPr lang="ru-RU" dirty="0"/>
              <a:t> 2 </a:t>
            </a:r>
            <a:r>
              <a:rPr lang="ru-RU" dirty="0" err="1"/>
              <a:t>гуруҳга</a:t>
            </a:r>
            <a:r>
              <a:rPr lang="ru-RU" dirty="0"/>
              <a:t> </a:t>
            </a:r>
            <a:r>
              <a:rPr lang="ru-RU" dirty="0" err="1"/>
              <a:t>ажратилади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013176"/>
            <a:ext cx="8280920" cy="116955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ts val="2065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arenR"/>
            </a:pPr>
            <a:r>
              <a:rPr lang="ru-RU" sz="2800" b="1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Иқлим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ёруғлиқ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ҳарорат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намлиқ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шамол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ҳ,.к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3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ts val="2065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arenR"/>
            </a:pPr>
            <a:r>
              <a:rPr lang="ru-RU" sz="2800" b="1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Эдафик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тупроқ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грунтнинг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механиқ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кимёвий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ҳоқазо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3600" b="1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70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03188"/>
            <a:ext cx="7500990" cy="61116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3200" dirty="0" err="1"/>
              <a:t>Иқлим</a:t>
            </a:r>
            <a:r>
              <a:rPr lang="ru-RU" sz="3200" dirty="0"/>
              <a:t> </a:t>
            </a:r>
            <a:r>
              <a:rPr lang="ru-RU" sz="3200" dirty="0" err="1"/>
              <a:t>омиллари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571868" y="785794"/>
            <a:ext cx="5572132" cy="6072206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2800" dirty="0" err="1"/>
              <a:t>Ўсимликларнинг</a:t>
            </a:r>
            <a:r>
              <a:rPr lang="ru-RU" sz="2800" dirty="0"/>
              <a:t> </a:t>
            </a:r>
            <a:r>
              <a:rPr lang="ru-RU" sz="2800" dirty="0" err="1"/>
              <a:t>ўсиши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ривожланиши</a:t>
            </a:r>
            <a:r>
              <a:rPr lang="ru-RU" sz="2800" dirty="0"/>
              <a:t> </a:t>
            </a:r>
            <a:r>
              <a:rPr lang="ru-RU" sz="2800" dirty="0" err="1"/>
              <a:t>уларнинг</a:t>
            </a:r>
            <a:r>
              <a:rPr lang="ru-RU" sz="2800" dirty="0"/>
              <a:t> </a:t>
            </a:r>
            <a:r>
              <a:rPr lang="ru-RU" sz="2800" dirty="0" err="1"/>
              <a:t>сув</a:t>
            </a:r>
            <a:r>
              <a:rPr lang="ru-RU" sz="2800" dirty="0"/>
              <a:t>, </a:t>
            </a:r>
            <a:r>
              <a:rPr lang="ru-RU" sz="2800" dirty="0" err="1"/>
              <a:t>иссиқлик</a:t>
            </a:r>
            <a:r>
              <a:rPr lang="ru-RU" sz="2800" dirty="0"/>
              <a:t>, </a:t>
            </a:r>
            <a:r>
              <a:rPr lang="ru-RU" sz="2800" dirty="0" err="1"/>
              <a:t>ёруғлик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ҳаво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таъминланишига</a:t>
            </a:r>
            <a:r>
              <a:rPr lang="ru-RU" sz="2800" dirty="0"/>
              <a:t> </a:t>
            </a:r>
            <a:r>
              <a:rPr lang="ru-RU" sz="2800" dirty="0" err="1"/>
              <a:t>боғлиқ</a:t>
            </a:r>
            <a:r>
              <a:rPr lang="ru-RU" sz="2800" dirty="0"/>
              <a:t>. </a:t>
            </a:r>
            <a:r>
              <a:rPr lang="ru-RU" sz="2800" dirty="0" err="1"/>
              <a:t>Сув</a:t>
            </a:r>
            <a:r>
              <a:rPr lang="ru-RU" sz="2800" dirty="0"/>
              <a:t> </a:t>
            </a:r>
            <a:r>
              <a:rPr lang="ru-RU" sz="2800" dirty="0" err="1"/>
              <a:t>ўсимлик</a:t>
            </a:r>
            <a:r>
              <a:rPr lang="ru-RU" sz="2800" dirty="0"/>
              <a:t> </a:t>
            </a:r>
            <a:r>
              <a:rPr lang="ru-RU" sz="2800" dirty="0" err="1"/>
              <a:t>учун</a:t>
            </a:r>
            <a:r>
              <a:rPr lang="ru-RU" sz="2800" dirty="0"/>
              <a:t> </a:t>
            </a:r>
            <a:r>
              <a:rPr lang="ru-RU" sz="2800" dirty="0" err="1"/>
              <a:t>алоҳида</a:t>
            </a:r>
            <a:r>
              <a:rPr lang="ru-RU" sz="2800" dirty="0"/>
              <a:t> </a:t>
            </a:r>
            <a:r>
              <a:rPr lang="ru-RU" sz="2800" dirty="0" err="1"/>
              <a:t>муҳим</a:t>
            </a:r>
            <a:r>
              <a:rPr lang="ru-RU" sz="2800" dirty="0"/>
              <a:t> </a:t>
            </a:r>
            <a:r>
              <a:rPr lang="ru-RU" sz="2800" dirty="0" err="1"/>
              <a:t>аҳамиятга</a:t>
            </a:r>
            <a:r>
              <a:rPr lang="ru-RU" sz="2800" dirty="0"/>
              <a:t> </a:t>
            </a:r>
            <a:r>
              <a:rPr lang="ru-RU" sz="2800" dirty="0" err="1"/>
              <a:t>эга</a:t>
            </a:r>
            <a:r>
              <a:rPr lang="ru-RU" sz="2800" dirty="0"/>
              <a:t>. </a:t>
            </a:r>
            <a:r>
              <a:rPr lang="ru-RU" sz="2800" dirty="0" err="1"/>
              <a:t>Ўсимлик</a:t>
            </a:r>
            <a:r>
              <a:rPr lang="ru-RU" sz="2800" dirty="0"/>
              <a:t> </a:t>
            </a:r>
            <a:r>
              <a:rPr lang="ru-RU" sz="2800" dirty="0" err="1"/>
              <a:t>ҳаёти</a:t>
            </a:r>
            <a:r>
              <a:rPr lang="ru-RU" sz="2800" dirty="0"/>
              <a:t> </a:t>
            </a:r>
            <a:r>
              <a:rPr lang="ru-RU" sz="2800" dirty="0" err="1"/>
              <a:t>сувсиз</a:t>
            </a:r>
            <a:r>
              <a:rPr lang="ru-RU" sz="2800" dirty="0"/>
              <a:t> </a:t>
            </a:r>
            <a:r>
              <a:rPr lang="ru-RU" sz="2800" dirty="0" err="1"/>
              <a:t>бўлмайди</a:t>
            </a:r>
            <a:r>
              <a:rPr lang="ru-RU" sz="2800" dirty="0"/>
              <a:t>. </a:t>
            </a:r>
            <a:r>
              <a:rPr lang="ru-RU" sz="2800" dirty="0" err="1"/>
              <a:t>Ўсимлик</a:t>
            </a:r>
            <a:r>
              <a:rPr lang="ru-RU" sz="2800" dirty="0"/>
              <a:t> </a:t>
            </a:r>
            <a:r>
              <a:rPr lang="ru-RU" sz="2800" dirty="0" err="1"/>
              <a:t>сувни</a:t>
            </a:r>
            <a:r>
              <a:rPr lang="ru-RU" sz="2800" dirty="0"/>
              <a:t> </a:t>
            </a:r>
            <a:r>
              <a:rPr lang="ru-RU" sz="2800" dirty="0" err="1"/>
              <a:t>тупроқдан</a:t>
            </a:r>
            <a:r>
              <a:rPr lang="ru-RU" sz="2800" dirty="0"/>
              <a:t> </a:t>
            </a:r>
            <a:r>
              <a:rPr lang="ru-RU" sz="2800" dirty="0" err="1"/>
              <a:t>олади</a:t>
            </a:r>
            <a:r>
              <a:rPr lang="ru-RU" sz="2800" dirty="0"/>
              <a:t>, </a:t>
            </a:r>
            <a:r>
              <a:rPr lang="ru-RU" sz="2800" dirty="0" err="1"/>
              <a:t>тупроққа</a:t>
            </a:r>
            <a:r>
              <a:rPr lang="ru-RU" sz="2800" dirty="0"/>
              <a:t> </a:t>
            </a:r>
            <a:r>
              <a:rPr lang="ru-RU" sz="2800" dirty="0" err="1"/>
              <a:t>сув</a:t>
            </a:r>
            <a:r>
              <a:rPr lang="ru-RU" sz="2800" dirty="0"/>
              <a:t> </a:t>
            </a:r>
            <a:r>
              <a:rPr lang="ru-RU" sz="2800" dirty="0" err="1"/>
              <a:t>суғориш</a:t>
            </a:r>
            <a:r>
              <a:rPr lang="ru-RU" sz="2800" dirty="0"/>
              <a:t>, </a:t>
            </a:r>
            <a:r>
              <a:rPr lang="ru-RU" sz="2800" dirty="0" err="1"/>
              <a:t>ёмғир</a:t>
            </a:r>
            <a:r>
              <a:rPr lang="ru-RU" sz="2800" dirty="0"/>
              <a:t>, </a:t>
            </a:r>
            <a:r>
              <a:rPr lang="ru-RU" sz="2800" dirty="0" err="1"/>
              <a:t>қор</a:t>
            </a:r>
            <a:r>
              <a:rPr lang="ru-RU" sz="2800" dirty="0"/>
              <a:t>, </a:t>
            </a:r>
            <a:r>
              <a:rPr lang="ru-RU" sz="2800" dirty="0" err="1"/>
              <a:t>ерости</a:t>
            </a:r>
            <a:r>
              <a:rPr lang="ru-RU" sz="2800" dirty="0"/>
              <a:t> </a:t>
            </a:r>
            <a:r>
              <a:rPr lang="ru-RU" sz="2800" dirty="0" err="1"/>
              <a:t>сувлари</a:t>
            </a:r>
            <a:r>
              <a:rPr lang="ru-RU" sz="2800" dirty="0"/>
              <a:t>, </a:t>
            </a:r>
            <a:r>
              <a:rPr lang="ru-RU" sz="2800" dirty="0" err="1"/>
              <a:t>шудринг</a:t>
            </a:r>
            <a:r>
              <a:rPr lang="ru-RU" sz="2800" dirty="0"/>
              <a:t> </a:t>
            </a:r>
            <a:r>
              <a:rPr lang="ru-RU" sz="2800" dirty="0" err="1"/>
              <a:t>каби</a:t>
            </a:r>
            <a:r>
              <a:rPr lang="ru-RU" sz="2800" dirty="0"/>
              <a:t> </a:t>
            </a:r>
            <a:r>
              <a:rPr lang="ru-RU" sz="2800" dirty="0" err="1"/>
              <a:t>кўринишларда</a:t>
            </a:r>
            <a:r>
              <a:rPr lang="ru-RU" sz="2800" dirty="0"/>
              <a:t> </a:t>
            </a:r>
            <a:r>
              <a:rPr lang="ru-RU" sz="2800" dirty="0" err="1"/>
              <a:t>тушади</a:t>
            </a:r>
            <a:r>
              <a:rPr lang="ru-RU" sz="2800" dirty="0" smtClean="0"/>
              <a:t>.</a:t>
            </a:r>
          </a:p>
        </p:txBody>
      </p:sp>
      <p:pic>
        <p:nvPicPr>
          <p:cNvPr id="3074" name="Picture 2" descr="C:\ЮНЕСКО\Слайдлар\Ем хашак етиштириш\рАСМЛАР\climate-chang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72074"/>
            <a:ext cx="3286148" cy="1600200"/>
          </a:xfrm>
          <a:prstGeom prst="rect">
            <a:avLst/>
          </a:prstGeom>
          <a:noFill/>
        </p:spPr>
      </p:pic>
      <p:pic>
        <p:nvPicPr>
          <p:cNvPr id="3075" name="Picture 3" descr="C:\ЮНЕСКО\Слайдлар\Ем хашак етиштириш\рАСМЛАР\Без-имени-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857233"/>
            <a:ext cx="3137177" cy="2000264"/>
          </a:xfrm>
          <a:prstGeom prst="rect">
            <a:avLst/>
          </a:prstGeom>
          <a:noFill/>
        </p:spPr>
      </p:pic>
      <p:pic>
        <p:nvPicPr>
          <p:cNvPr id="6" name="Picture 2" descr="C:\ЮНЕСКО\Слайдлар\Ем хашак етиштириш\рАСМЛАР\028571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928934"/>
            <a:ext cx="3071834" cy="2000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9522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03188"/>
            <a:ext cx="7500990" cy="611168"/>
          </a:xfrm>
          <a:solidFill>
            <a:srgbClr val="0000FF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3200" dirty="0" err="1"/>
              <a:t>Иссиқлик</a:t>
            </a:r>
            <a:r>
              <a:rPr lang="ru-RU" sz="32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3200" b="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429124" y="857232"/>
            <a:ext cx="4572032" cy="5643602"/>
          </a:xfrm>
          <a:solidFill>
            <a:srgbClr val="00808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2000" dirty="0" err="1"/>
              <a:t>ўсимликлар</a:t>
            </a:r>
            <a:r>
              <a:rPr lang="ru-RU" sz="2000" dirty="0"/>
              <a:t> </a:t>
            </a:r>
            <a:r>
              <a:rPr lang="ru-RU" sz="2000" dirty="0" err="1"/>
              <a:t>ҳаётининг</a:t>
            </a:r>
            <a:r>
              <a:rPr lang="ru-RU" sz="2000" dirty="0"/>
              <a:t> </a:t>
            </a:r>
            <a:r>
              <a:rPr lang="ru-RU" sz="2000" dirty="0" err="1"/>
              <a:t>жуда</a:t>
            </a:r>
            <a:r>
              <a:rPr lang="ru-RU" sz="2000" dirty="0"/>
              <a:t> </a:t>
            </a:r>
            <a:r>
              <a:rPr lang="ru-RU" sz="2000" dirty="0" err="1"/>
              <a:t>муҳим</a:t>
            </a:r>
            <a:r>
              <a:rPr lang="ru-RU" sz="2000" dirty="0"/>
              <a:t> </a:t>
            </a:r>
            <a:r>
              <a:rPr lang="ru-RU" sz="2000" dirty="0" err="1"/>
              <a:t>омилларидан</a:t>
            </a:r>
            <a:r>
              <a:rPr lang="ru-RU" sz="2000" dirty="0"/>
              <a:t> </a:t>
            </a:r>
            <a:r>
              <a:rPr lang="ru-RU" sz="2000" dirty="0" err="1"/>
              <a:t>биридир</a:t>
            </a:r>
            <a:r>
              <a:rPr lang="ru-RU" sz="2000" dirty="0"/>
              <a:t>. </a:t>
            </a:r>
            <a:r>
              <a:rPr lang="ru-RU" sz="2000" dirty="0" err="1"/>
              <a:t>Уруғнинг</a:t>
            </a:r>
            <a:r>
              <a:rPr lang="ru-RU" sz="2000" dirty="0"/>
              <a:t> </a:t>
            </a:r>
            <a:r>
              <a:rPr lang="ru-RU" sz="2000" dirty="0" err="1"/>
              <a:t>униши</a:t>
            </a:r>
            <a:r>
              <a:rPr lang="ru-RU" sz="2000" dirty="0"/>
              <a:t>, </a:t>
            </a:r>
            <a:r>
              <a:rPr lang="ru-RU" sz="2000" dirty="0" err="1"/>
              <a:t>кейин</a:t>
            </a:r>
            <a:r>
              <a:rPr lang="ru-RU" sz="2000" dirty="0"/>
              <a:t> </a:t>
            </a:r>
            <a:r>
              <a:rPr lang="ru-RU" sz="2000" dirty="0" err="1"/>
              <a:t>ўсиб</a:t>
            </a:r>
            <a:r>
              <a:rPr lang="ru-RU" sz="2000" dirty="0"/>
              <a:t> </a:t>
            </a:r>
            <a:r>
              <a:rPr lang="ru-RU" sz="2000" dirty="0" err="1"/>
              <a:t>ривожланиши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ҳаво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тупроқда</a:t>
            </a:r>
            <a:r>
              <a:rPr lang="ru-RU" sz="2000" dirty="0"/>
              <a:t> </a:t>
            </a:r>
            <a:r>
              <a:rPr lang="ru-RU" sz="2000" dirty="0" err="1"/>
              <a:t>маълум</a:t>
            </a:r>
            <a:r>
              <a:rPr lang="ru-RU" sz="2000" dirty="0"/>
              <a:t> </a:t>
            </a:r>
            <a:r>
              <a:rPr lang="ru-RU" sz="2000" dirty="0" err="1"/>
              <a:t>ҳарорат</a:t>
            </a:r>
            <a:r>
              <a:rPr lang="ru-RU" sz="2000" dirty="0"/>
              <a:t> </a:t>
            </a:r>
            <a:r>
              <a:rPr lang="ru-RU" sz="2000" dirty="0" err="1"/>
              <a:t>бўлиши</a:t>
            </a:r>
            <a:r>
              <a:rPr lang="ru-RU" sz="2000" dirty="0"/>
              <a:t> </a:t>
            </a:r>
            <a:r>
              <a:rPr lang="ru-RU" sz="2000" dirty="0" err="1"/>
              <a:t>керак</a:t>
            </a:r>
            <a:r>
              <a:rPr lang="ru-RU" sz="2000" dirty="0"/>
              <a:t>. </a:t>
            </a:r>
            <a:r>
              <a:rPr lang="ru-RU" sz="2000" dirty="0" err="1"/>
              <a:t>Ўсимликларнинг</a:t>
            </a:r>
            <a:r>
              <a:rPr lang="ru-RU" sz="2000" dirty="0"/>
              <a:t> </a:t>
            </a:r>
            <a:r>
              <a:rPr lang="ru-RU" sz="2000" dirty="0" err="1"/>
              <a:t>иссиқликка</a:t>
            </a:r>
            <a:r>
              <a:rPr lang="ru-RU" sz="2000" dirty="0"/>
              <a:t> </a:t>
            </a:r>
            <a:r>
              <a:rPr lang="ru-RU" sz="2000" dirty="0" err="1"/>
              <a:t>талаби</a:t>
            </a:r>
            <a:r>
              <a:rPr lang="ru-RU" sz="2000" dirty="0"/>
              <a:t> </a:t>
            </a:r>
            <a:r>
              <a:rPr lang="ru-RU" sz="2000" dirty="0" err="1"/>
              <a:t>турличадир</a:t>
            </a:r>
            <a:r>
              <a:rPr lang="ru-RU" sz="2000" dirty="0"/>
              <a:t>. </a:t>
            </a:r>
            <a:r>
              <a:rPr lang="ru-RU" sz="2000" dirty="0" err="1"/>
              <a:t>Кўпчилик</a:t>
            </a:r>
            <a:r>
              <a:rPr lang="ru-RU" sz="2000" dirty="0"/>
              <a:t> </a:t>
            </a:r>
            <a:r>
              <a:rPr lang="ru-RU" sz="2000" dirty="0" err="1"/>
              <a:t>ўтлар</a:t>
            </a:r>
            <a:r>
              <a:rPr lang="ru-RU" sz="2000" dirty="0"/>
              <a:t> </a:t>
            </a:r>
            <a:r>
              <a:rPr lang="ru-RU" sz="2000" dirty="0" err="1"/>
              <a:t>уруғлари</a:t>
            </a:r>
            <a:r>
              <a:rPr lang="ru-RU" sz="2000" dirty="0"/>
              <a:t> </a:t>
            </a:r>
            <a:r>
              <a:rPr lang="ru-RU" sz="2000" dirty="0" err="1"/>
              <a:t>ҳарорат</a:t>
            </a:r>
            <a:r>
              <a:rPr lang="ru-RU" sz="2000" dirty="0"/>
              <a:t> 1 - 2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</a:t>
            </a:r>
            <a:r>
              <a:rPr lang="ru-RU" sz="2000" dirty="0" err="1"/>
              <a:t>бўлганда</a:t>
            </a:r>
            <a:r>
              <a:rPr lang="ru-RU" sz="2000" dirty="0"/>
              <a:t> </a:t>
            </a:r>
            <a:r>
              <a:rPr lang="ru-RU" sz="2000" dirty="0" err="1"/>
              <a:t>уна</a:t>
            </a:r>
            <a:r>
              <a:rPr lang="ru-RU" sz="2000" dirty="0"/>
              <a:t> </a:t>
            </a:r>
            <a:r>
              <a:rPr lang="ru-RU" sz="2000" dirty="0" err="1"/>
              <a:t>бошлайди</a:t>
            </a:r>
            <a:r>
              <a:rPr lang="ru-RU" sz="2000" dirty="0"/>
              <a:t>, </a:t>
            </a:r>
            <a:r>
              <a:rPr lang="ru-RU" sz="2000" dirty="0" err="1"/>
              <a:t>жўхори</a:t>
            </a:r>
            <a:r>
              <a:rPr lang="ru-RU" sz="2000" dirty="0"/>
              <a:t>, </a:t>
            </a:r>
            <a:r>
              <a:rPr lang="ru-RU" sz="2000" dirty="0" err="1"/>
              <a:t>судан</a:t>
            </a:r>
            <a:r>
              <a:rPr lang="ru-RU" sz="2000" dirty="0"/>
              <a:t> </a:t>
            </a:r>
            <a:r>
              <a:rPr lang="ru-RU" sz="2000" dirty="0" err="1"/>
              <a:t>ўти</a:t>
            </a:r>
            <a:r>
              <a:rPr lang="ru-RU" sz="2000" dirty="0"/>
              <a:t> </a:t>
            </a:r>
            <a:r>
              <a:rPr lang="ru-RU" sz="2000" dirty="0" err="1"/>
              <a:t>кабиларнинг</a:t>
            </a:r>
            <a:r>
              <a:rPr lang="ru-RU" sz="2000" dirty="0"/>
              <a:t> </a:t>
            </a:r>
            <a:r>
              <a:rPr lang="ru-RU" sz="2000" dirty="0" err="1"/>
              <a:t>уруғлари</a:t>
            </a:r>
            <a:r>
              <a:rPr lang="ru-RU" sz="2000" dirty="0"/>
              <a:t> </a:t>
            </a:r>
            <a:r>
              <a:rPr lang="ru-RU" sz="2000" dirty="0" err="1"/>
              <a:t>фақат</a:t>
            </a:r>
            <a:r>
              <a:rPr lang="ru-RU" sz="2000" dirty="0"/>
              <a:t> 10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- 12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</a:t>
            </a:r>
            <a:r>
              <a:rPr lang="ru-RU" sz="2000" dirty="0" err="1"/>
              <a:t>ҳароратда</a:t>
            </a:r>
            <a:r>
              <a:rPr lang="ru-RU" sz="2000" dirty="0"/>
              <a:t> </a:t>
            </a:r>
            <a:r>
              <a:rPr lang="ru-RU" sz="2000" dirty="0" err="1"/>
              <a:t>уна</a:t>
            </a:r>
            <a:r>
              <a:rPr lang="ru-RU" sz="2000" dirty="0"/>
              <a:t> </a:t>
            </a:r>
            <a:r>
              <a:rPr lang="ru-RU" sz="2000" dirty="0" err="1" smtClean="0"/>
              <a:t>бошлайди</a:t>
            </a:r>
            <a:endParaRPr lang="ru-RU" sz="2000" dirty="0" smtClean="0"/>
          </a:p>
          <a:p>
            <a:pPr algn="just">
              <a:lnSpc>
                <a:spcPct val="90000"/>
              </a:lnSpc>
            </a:pPr>
            <a:r>
              <a:rPr lang="ru-RU" sz="2000" dirty="0" err="1"/>
              <a:t>Ҳарорат</a:t>
            </a:r>
            <a:r>
              <a:rPr lang="ru-RU" sz="2000" dirty="0"/>
              <a:t> 0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дан паст </a:t>
            </a:r>
            <a:r>
              <a:rPr lang="ru-RU" sz="2000" dirty="0" err="1"/>
              <a:t>бўлганда</a:t>
            </a:r>
            <a:r>
              <a:rPr lang="ru-RU" sz="2000" dirty="0"/>
              <a:t> </a:t>
            </a:r>
            <a:r>
              <a:rPr lang="ru-RU" sz="2000" dirty="0" err="1"/>
              <a:t>ҳеч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ўсимлик</a:t>
            </a:r>
            <a:r>
              <a:rPr lang="ru-RU" sz="2000" dirty="0"/>
              <a:t> </a:t>
            </a:r>
            <a:r>
              <a:rPr lang="ru-RU" sz="2000" dirty="0" err="1"/>
              <a:t>ўсмайди</a:t>
            </a:r>
            <a:r>
              <a:rPr lang="ru-RU" sz="2000" dirty="0"/>
              <a:t>, 0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дан </a:t>
            </a:r>
            <a:r>
              <a:rPr lang="ru-RU" sz="2000" dirty="0" err="1"/>
              <a:t>юқори</a:t>
            </a:r>
            <a:r>
              <a:rPr lang="ru-RU" sz="2000" dirty="0"/>
              <a:t> </a:t>
            </a:r>
            <a:r>
              <a:rPr lang="ru-RU" sz="2000" dirty="0" err="1"/>
              <a:t>бўлганда</a:t>
            </a:r>
            <a:r>
              <a:rPr lang="ru-RU" sz="2000" dirty="0"/>
              <a:t> </a:t>
            </a:r>
            <a:r>
              <a:rPr lang="ru-RU" sz="2000" dirty="0" err="1"/>
              <a:t>айрим</a:t>
            </a:r>
            <a:r>
              <a:rPr lang="ru-RU" sz="2000" dirty="0"/>
              <a:t> </a:t>
            </a:r>
            <a:r>
              <a:rPr lang="ru-RU" sz="2000" dirty="0" err="1"/>
              <a:t>ўсимликларгина</a:t>
            </a:r>
            <a:r>
              <a:rPr lang="ru-RU" sz="2000" dirty="0"/>
              <a:t> </a:t>
            </a:r>
            <a:r>
              <a:rPr lang="ru-RU" sz="2000" dirty="0" err="1"/>
              <a:t>жуда</a:t>
            </a:r>
            <a:r>
              <a:rPr lang="ru-RU" sz="2000" dirty="0"/>
              <a:t> </a:t>
            </a:r>
            <a:r>
              <a:rPr lang="ru-RU" sz="2000" dirty="0" err="1"/>
              <a:t>секин</a:t>
            </a:r>
            <a:r>
              <a:rPr lang="ru-RU" sz="2000" dirty="0"/>
              <a:t> </a:t>
            </a:r>
            <a:r>
              <a:rPr lang="ru-RU" sz="2000" dirty="0" err="1"/>
              <a:t>ўсади</a:t>
            </a:r>
            <a:r>
              <a:rPr lang="ru-RU" sz="2000" dirty="0"/>
              <a:t>. 25 - 30</a:t>
            </a:r>
            <a:r>
              <a:rPr lang="ru-RU" sz="2000" dirty="0">
                <a:sym typeface="Symbol" panose="05050102010706020507" pitchFamily="18" charset="2"/>
              </a:rPr>
              <a:t></a:t>
            </a:r>
            <a:r>
              <a:rPr lang="ru-RU" sz="2000" dirty="0"/>
              <a:t>С да </a:t>
            </a:r>
            <a:r>
              <a:rPr lang="ru-RU" sz="2000" dirty="0" err="1"/>
              <a:t>ўсимликлар</a:t>
            </a:r>
            <a:r>
              <a:rPr lang="ru-RU" sz="2000" dirty="0"/>
              <a:t> </a:t>
            </a:r>
            <a:r>
              <a:rPr lang="ru-RU" sz="2000" dirty="0" err="1"/>
              <a:t>яхши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жадал</a:t>
            </a:r>
            <a:r>
              <a:rPr lang="ru-RU" sz="2000" dirty="0"/>
              <a:t> </a:t>
            </a:r>
            <a:r>
              <a:rPr lang="ru-RU" sz="2000" dirty="0" err="1"/>
              <a:t>ўсадилар</a:t>
            </a:r>
            <a:r>
              <a:rPr lang="ru-RU" sz="2000" dirty="0"/>
              <a:t>. </a:t>
            </a:r>
            <a:r>
              <a:rPr lang="ru-RU" sz="2000" dirty="0" err="1"/>
              <a:t>Ундан</a:t>
            </a:r>
            <a:r>
              <a:rPr lang="ru-RU" sz="2000" dirty="0"/>
              <a:t> </a:t>
            </a:r>
            <a:r>
              <a:rPr lang="ru-RU" sz="2000" dirty="0" err="1"/>
              <a:t>юқори</a:t>
            </a:r>
            <a:r>
              <a:rPr lang="ru-RU" sz="2000" dirty="0"/>
              <a:t> </a:t>
            </a:r>
            <a:r>
              <a:rPr lang="ru-RU" sz="2000" dirty="0" err="1"/>
              <a:t>ҳароратда</a:t>
            </a:r>
            <a:r>
              <a:rPr lang="ru-RU" sz="2000" dirty="0"/>
              <a:t> </a:t>
            </a:r>
            <a:r>
              <a:rPr lang="ru-RU" sz="2000" dirty="0" err="1"/>
              <a:t>кўпчилик</a:t>
            </a:r>
            <a:r>
              <a:rPr lang="ru-RU" sz="2000" dirty="0"/>
              <a:t> </a:t>
            </a:r>
            <a:r>
              <a:rPr lang="ru-RU" sz="2000" dirty="0" err="1"/>
              <a:t>ўсимликларнинг</a:t>
            </a:r>
            <a:r>
              <a:rPr lang="ru-RU" sz="2000" dirty="0"/>
              <a:t> </a:t>
            </a:r>
            <a:r>
              <a:rPr lang="ru-RU" sz="2000" dirty="0" err="1"/>
              <a:t>ўсиши</a:t>
            </a:r>
            <a:r>
              <a:rPr lang="ru-RU" sz="2000" dirty="0"/>
              <a:t> </a:t>
            </a:r>
            <a:r>
              <a:rPr lang="ru-RU" sz="2000" dirty="0" err="1"/>
              <a:t>секинлашади</a:t>
            </a:r>
            <a:endParaRPr lang="ru-RU" sz="1900" dirty="0" smtClean="0">
              <a:solidFill>
                <a:srgbClr val="0000FF"/>
              </a:solidFill>
            </a:endParaRPr>
          </a:p>
        </p:txBody>
      </p:sp>
      <p:pic>
        <p:nvPicPr>
          <p:cNvPr id="4099" name="Picture 3" descr="C:\ЮНЕСКО\Слайдлар\Ем хашак етиштириш\рАСМЛАР\images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3929090" cy="2286016"/>
          </a:xfrm>
          <a:prstGeom prst="rect">
            <a:avLst/>
          </a:prstGeom>
          <a:noFill/>
        </p:spPr>
      </p:pic>
      <p:pic>
        <p:nvPicPr>
          <p:cNvPr id="4100" name="Picture 4" descr="C:\ЮНЕСКО\Слайдлар\Ем хашак етиштириш\рАСМЛАР\AAEAAQAAAAAAAAqwAAAAJGJiOWQ4ODk3LTM1NDUtNDg1MC1iNmYwLWY2NzQ2NjgwMWQ4Z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522" y="3357562"/>
            <a:ext cx="3872726" cy="3000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2808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71414"/>
            <a:ext cx="7500990" cy="611168"/>
          </a:xfrm>
          <a:prstGeom prst="roundRect">
            <a:avLst>
              <a:gd name="adj" fmla="val 50000"/>
            </a:avLst>
          </a:prstGeom>
          <a:solidFill>
            <a:srgbClr val="0000FF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200" b="0" i="1" cap="none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Озиқ</a:t>
            </a:r>
            <a:r>
              <a:rPr lang="ru-RU" sz="3200" b="0" i="1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b="0" i="1" cap="none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моддалар</a:t>
            </a:r>
            <a:r>
              <a:rPr lang="ru-RU" sz="3200" b="0" i="1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3200" b="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-32" y="857232"/>
            <a:ext cx="4572032" cy="6000768"/>
          </a:xfr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Ўсимлик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тупроқдан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сув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ва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унда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эриган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озиқ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моддалар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(азот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ва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кул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элементлари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- фосфор, калий, кальций,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темир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ва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бошқалар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)ни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осон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эрувчан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шаклда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олади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.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Аммо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ўсимлик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учун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зарур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озиқларнинг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кўпи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тупроқда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эримайдиган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шаклда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бўлади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,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булар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ўсимлик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учун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жамғарма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озиқ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ҳисобланиб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, улар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кимёвий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ва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биологик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жараёнлар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натижасида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осон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ўзлаштириладиган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шаклга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ru-RU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ўтади</a:t>
            </a:r>
            <a:r>
              <a:rPr lang="ru-RU" sz="2400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000" b="1" i="1" dirty="0" smtClean="0">
              <a:solidFill>
                <a:srgbClr val="0000FF"/>
              </a:solidFill>
            </a:endParaRPr>
          </a:p>
        </p:txBody>
      </p:sp>
      <p:pic>
        <p:nvPicPr>
          <p:cNvPr id="4" name="Picture 4" descr="C:\КАФЕДРА\Укув услубий мажмуалар\Усимликшунослик ва Пахтачилик фанидан мажмуалар\Усимликшунослик расмлар\3.Сули\Етиштириш\images (6).jpg"/>
          <p:cNvPicPr>
            <a:picLocks noChangeAspect="1" noChangeArrowheads="1"/>
          </p:cNvPicPr>
          <p:nvPr/>
        </p:nvPicPr>
        <p:blipFill>
          <a:blip r:embed="rId2"/>
          <a:srcRect b="4601"/>
          <a:stretch>
            <a:fillRect/>
          </a:stretch>
        </p:blipFill>
        <p:spPr bwMode="auto">
          <a:xfrm>
            <a:off x="4643438" y="857232"/>
            <a:ext cx="3643338" cy="2928958"/>
          </a:xfrm>
          <a:prstGeom prst="rect">
            <a:avLst/>
          </a:prstGeom>
          <a:noFill/>
        </p:spPr>
      </p:pic>
      <p:pic>
        <p:nvPicPr>
          <p:cNvPr id="5" name="Picture 5" descr="C:\КАФЕДРА\Укув услубий мажмуалар\Усимликшунослик ва Пахтачилик фанидан мажмуалар\Усимликшунослик расмлар\3.Сули\Етиштириш\fertilizer_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002088"/>
            <a:ext cx="3438026" cy="2855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4321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-24"/>
            <a:ext cx="7072362" cy="500066"/>
          </a:xfrm>
          <a:solidFill>
            <a:srgbClr val="00B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ru-RU" sz="3200" b="1" dirty="0" err="1">
                <a:effectLst/>
              </a:rPr>
              <a:t>Биотик</a:t>
            </a:r>
            <a:r>
              <a:rPr lang="ru-RU" sz="3200" b="1" dirty="0">
                <a:effectLst/>
              </a:rPr>
              <a:t> (</a:t>
            </a:r>
            <a:r>
              <a:rPr lang="ru-RU" sz="3200" b="1" dirty="0" err="1">
                <a:effectLst/>
              </a:rPr>
              <a:t>тирик</a:t>
            </a:r>
            <a:r>
              <a:rPr lang="ru-RU" sz="3200" b="1" dirty="0">
                <a:effectLst/>
              </a:rPr>
              <a:t>) </a:t>
            </a:r>
            <a:r>
              <a:rPr lang="ru-RU" sz="3200" b="1" dirty="0" err="1">
                <a:effectLst/>
              </a:rPr>
              <a:t>омиллар</a:t>
            </a:r>
            <a:endParaRPr lang="ru-RU" sz="3200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500042"/>
            <a:ext cx="8483631" cy="3288998"/>
          </a:xfrm>
        </p:spPr>
        <p:txBody>
          <a:bodyPr/>
          <a:lstStyle/>
          <a:p>
            <a:r>
              <a:rPr lang="ru-RU" sz="1800" dirty="0" err="1"/>
              <a:t>ўсимликлар</a:t>
            </a:r>
            <a:r>
              <a:rPr lang="ru-RU" sz="1800" dirty="0"/>
              <a:t> </a:t>
            </a:r>
            <a:r>
              <a:rPr lang="ru-RU" sz="1800" dirty="0" err="1"/>
              <a:t>билан</a:t>
            </a:r>
            <a:r>
              <a:rPr lang="ru-RU" sz="1800" dirty="0"/>
              <a:t> шу </a:t>
            </a:r>
            <a:r>
              <a:rPr lang="ru-RU" sz="1800" dirty="0" err="1"/>
              <a:t>жойда</a:t>
            </a:r>
            <a:r>
              <a:rPr lang="ru-RU" sz="1800" dirty="0"/>
              <a:t> </a:t>
            </a:r>
            <a:r>
              <a:rPr lang="ru-RU" sz="1800" dirty="0" err="1"/>
              <a:t>маълум</a:t>
            </a:r>
            <a:r>
              <a:rPr lang="ru-RU" sz="1800" dirty="0"/>
              <a:t> </a:t>
            </a:r>
            <a:r>
              <a:rPr lang="ru-RU" sz="1800" dirty="0" err="1"/>
              <a:t>шароитлар</a:t>
            </a:r>
            <a:r>
              <a:rPr lang="ru-RU" sz="1800" dirty="0"/>
              <a:t> </a:t>
            </a:r>
            <a:r>
              <a:rPr lang="ru-RU" sz="1800" dirty="0" err="1"/>
              <a:t>таъсирида</a:t>
            </a:r>
            <a:r>
              <a:rPr lang="ru-RU" sz="1800" dirty="0"/>
              <a:t> </a:t>
            </a:r>
            <a:r>
              <a:rPr lang="ru-RU" sz="1800" dirty="0" err="1"/>
              <a:t>пайдо</a:t>
            </a:r>
            <a:r>
              <a:rPr lang="ru-RU" sz="1800" dirty="0"/>
              <a:t> </a:t>
            </a:r>
            <a:r>
              <a:rPr lang="ru-RU" sz="1800" dirty="0" err="1"/>
              <a:t>бўлган</a:t>
            </a:r>
            <a:r>
              <a:rPr lang="ru-RU" sz="1800" dirty="0"/>
              <a:t> </a:t>
            </a:r>
            <a:r>
              <a:rPr lang="ru-RU" sz="1800" dirty="0" err="1"/>
              <a:t>ҳайвон</a:t>
            </a:r>
            <a:r>
              <a:rPr lang="ru-RU" sz="1800" dirty="0"/>
              <a:t> </a:t>
            </a:r>
            <a:r>
              <a:rPr lang="ru-RU" sz="1800" dirty="0" err="1"/>
              <a:t>организмлари</a:t>
            </a:r>
            <a:r>
              <a:rPr lang="ru-RU" sz="1800" dirty="0"/>
              <a:t> </a:t>
            </a:r>
            <a:r>
              <a:rPr lang="ru-RU" sz="1800" dirty="0" err="1"/>
              <a:t>ўртасидаги</a:t>
            </a:r>
            <a:r>
              <a:rPr lang="ru-RU" sz="1800" dirty="0"/>
              <a:t> </a:t>
            </a:r>
            <a:r>
              <a:rPr lang="ru-RU" sz="1800" dirty="0" err="1"/>
              <a:t>мураккаб</a:t>
            </a:r>
            <a:r>
              <a:rPr lang="ru-RU" sz="1800" dirty="0"/>
              <a:t> </a:t>
            </a:r>
            <a:r>
              <a:rPr lang="ru-RU" sz="1800" dirty="0" err="1"/>
              <a:t>ўзаро</a:t>
            </a:r>
            <a:r>
              <a:rPr lang="ru-RU" sz="1800" dirty="0"/>
              <a:t> </a:t>
            </a:r>
            <a:r>
              <a:rPr lang="ru-RU" sz="1800" dirty="0" err="1"/>
              <a:t>муносабатни</a:t>
            </a:r>
            <a:r>
              <a:rPr lang="ru-RU" sz="1800" dirty="0"/>
              <a:t> </a:t>
            </a:r>
            <a:r>
              <a:rPr lang="ru-RU" sz="1800" dirty="0" err="1"/>
              <a:t>кўрсатувчи</a:t>
            </a:r>
            <a:r>
              <a:rPr lang="ru-RU" sz="1800" dirty="0"/>
              <a:t> </a:t>
            </a:r>
            <a:r>
              <a:rPr lang="ru-RU" sz="1800" dirty="0" err="1"/>
              <a:t>омиллардир</a:t>
            </a:r>
            <a:r>
              <a:rPr lang="ru-RU" sz="1800" dirty="0"/>
              <a:t>.</a:t>
            </a:r>
          </a:p>
          <a:p>
            <a:r>
              <a:rPr lang="ru-RU" sz="1800" b="1" i="1" dirty="0"/>
              <a:t>Биоценоз</a:t>
            </a:r>
            <a:r>
              <a:rPr lang="ru-RU" sz="1800" b="1" dirty="0"/>
              <a:t> </a:t>
            </a:r>
            <a:r>
              <a:rPr lang="ru-RU" sz="1800" dirty="0"/>
              <a:t>- </a:t>
            </a:r>
            <a:r>
              <a:rPr lang="ru-RU" sz="1800" dirty="0" err="1"/>
              <a:t>яшаш</a:t>
            </a:r>
            <a:r>
              <a:rPr lang="ru-RU" sz="1800" dirty="0"/>
              <a:t> </a:t>
            </a:r>
            <a:r>
              <a:rPr lang="ru-RU" sz="1800" dirty="0" err="1"/>
              <a:t>шароитлари</a:t>
            </a:r>
            <a:r>
              <a:rPr lang="ru-RU" sz="1800" dirty="0"/>
              <a:t> </a:t>
            </a:r>
            <a:r>
              <a:rPr lang="ru-RU" sz="1800" dirty="0" err="1"/>
              <a:t>маълум</a:t>
            </a:r>
            <a:r>
              <a:rPr lang="ru-RU" sz="1800" dirty="0"/>
              <a:t> </a:t>
            </a:r>
            <a:r>
              <a:rPr lang="ru-RU" sz="1800" dirty="0" err="1"/>
              <a:t>даражада</a:t>
            </a:r>
            <a:r>
              <a:rPr lang="ru-RU" sz="1800" dirty="0"/>
              <a:t> </a:t>
            </a:r>
            <a:r>
              <a:rPr lang="ru-RU" sz="1800" dirty="0" err="1"/>
              <a:t>бир</a:t>
            </a:r>
            <a:r>
              <a:rPr lang="ru-RU" sz="1800" dirty="0"/>
              <a:t> хил </a:t>
            </a:r>
            <a:r>
              <a:rPr lang="ru-RU" sz="1800" dirty="0" err="1"/>
              <a:t>бўлган</a:t>
            </a:r>
            <a:r>
              <a:rPr lang="ru-RU" sz="1800" dirty="0"/>
              <a:t> </a:t>
            </a:r>
            <a:r>
              <a:rPr lang="ru-RU" sz="1800" dirty="0" err="1"/>
              <a:t>ҳудуд</a:t>
            </a:r>
            <a:r>
              <a:rPr lang="ru-RU" sz="1800" dirty="0"/>
              <a:t> (</a:t>
            </a:r>
            <a:r>
              <a:rPr lang="ru-RU" sz="1800" dirty="0" err="1"/>
              <a:t>масалан</a:t>
            </a:r>
            <a:r>
              <a:rPr lang="ru-RU" sz="1800" dirty="0"/>
              <a:t>, </a:t>
            </a:r>
            <a:r>
              <a:rPr lang="ru-RU" sz="1800" dirty="0" err="1"/>
              <a:t>ўтлоқ</a:t>
            </a:r>
            <a:r>
              <a:rPr lang="ru-RU" sz="1800" dirty="0"/>
              <a:t>)ни </a:t>
            </a:r>
            <a:r>
              <a:rPr lang="ru-RU" sz="1800" dirty="0" err="1"/>
              <a:t>эгаллаган</a:t>
            </a:r>
            <a:r>
              <a:rPr lang="ru-RU" sz="1800" dirty="0"/>
              <a:t> </a:t>
            </a:r>
            <a:r>
              <a:rPr lang="ru-RU" sz="1800" dirty="0" err="1"/>
              <a:t>ўсимлик</a:t>
            </a:r>
            <a:r>
              <a:rPr lang="ru-RU" sz="1800" dirty="0"/>
              <a:t>, </a:t>
            </a:r>
            <a:r>
              <a:rPr lang="ru-RU" sz="1800" dirty="0" err="1"/>
              <a:t>ҳайвон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микроорганизмлар</a:t>
            </a:r>
            <a:r>
              <a:rPr lang="ru-RU" sz="1800" dirty="0"/>
              <a:t> </a:t>
            </a:r>
            <a:r>
              <a:rPr lang="ru-RU" sz="1800" dirty="0" err="1"/>
              <a:t>мажмуи</a:t>
            </a:r>
            <a:r>
              <a:rPr lang="ru-RU" sz="1800" dirty="0"/>
              <a:t>.</a:t>
            </a:r>
          </a:p>
          <a:p>
            <a:r>
              <a:rPr lang="ru-RU" sz="1800" b="1" i="1" dirty="0"/>
              <a:t>Фитоценоз</a:t>
            </a:r>
            <a:r>
              <a:rPr lang="ru-RU" sz="1800" dirty="0"/>
              <a:t> - </a:t>
            </a:r>
            <a:r>
              <a:rPr lang="ru-RU" sz="1800" dirty="0" err="1"/>
              <a:t>ўсимликлар</a:t>
            </a:r>
            <a:r>
              <a:rPr lang="ru-RU" sz="1800" dirty="0"/>
              <a:t> </a:t>
            </a:r>
            <a:r>
              <a:rPr lang="ru-RU" sz="1800" dirty="0" err="1"/>
              <a:t>уюшмаси</a:t>
            </a:r>
            <a:r>
              <a:rPr lang="ru-RU" sz="1800" dirty="0"/>
              <a:t> (</a:t>
            </a:r>
            <a:r>
              <a:rPr lang="ru-RU" sz="1800" dirty="0" err="1"/>
              <a:t>қавми</a:t>
            </a:r>
            <a:r>
              <a:rPr lang="ru-RU" sz="1800" dirty="0"/>
              <a:t>) - </a:t>
            </a:r>
            <a:r>
              <a:rPr lang="ru-RU" sz="1800" dirty="0" err="1"/>
              <a:t>маълум</a:t>
            </a:r>
            <a:r>
              <a:rPr lang="ru-RU" sz="1800" dirty="0"/>
              <a:t> </a:t>
            </a:r>
            <a:r>
              <a:rPr lang="ru-RU" sz="1800" dirty="0" err="1"/>
              <a:t>ҳудуднинг</a:t>
            </a:r>
            <a:r>
              <a:rPr lang="ru-RU" sz="1800" dirty="0"/>
              <a:t> </a:t>
            </a:r>
            <a:r>
              <a:rPr lang="ru-RU" sz="1800" dirty="0" err="1"/>
              <a:t>бир</a:t>
            </a:r>
            <a:r>
              <a:rPr lang="ru-RU" sz="1800" dirty="0"/>
              <a:t> хил </a:t>
            </a:r>
            <a:r>
              <a:rPr lang="ru-RU" sz="1800" dirty="0" err="1"/>
              <a:t>қисмида</a:t>
            </a:r>
            <a:r>
              <a:rPr lang="ru-RU" sz="1800" dirty="0"/>
              <a:t> </a:t>
            </a:r>
            <a:r>
              <a:rPr lang="ru-RU" sz="1800" dirty="0" err="1"/>
              <a:t>бир-бирига</a:t>
            </a:r>
            <a:r>
              <a:rPr lang="ru-RU" sz="1800" dirty="0"/>
              <a:t> </a:t>
            </a:r>
            <a:r>
              <a:rPr lang="ru-RU" sz="1800" dirty="0" err="1"/>
              <a:t>мослашган</a:t>
            </a:r>
            <a:r>
              <a:rPr lang="ru-RU" sz="1800" dirty="0"/>
              <a:t> </a:t>
            </a:r>
            <a:r>
              <a:rPr lang="ru-RU" sz="1800" dirty="0" err="1"/>
              <a:t>ҳолда</a:t>
            </a:r>
            <a:r>
              <a:rPr lang="ru-RU" sz="1800" dirty="0"/>
              <a:t> </a:t>
            </a:r>
            <a:r>
              <a:rPr lang="ru-RU" sz="1800" dirty="0" err="1"/>
              <a:t>яшовчи</a:t>
            </a:r>
            <a:r>
              <a:rPr lang="ru-RU" sz="1800" dirty="0"/>
              <a:t> </a:t>
            </a:r>
            <a:r>
              <a:rPr lang="ru-RU" sz="1800" dirty="0" err="1"/>
              <a:t>ўсимликларнинг</a:t>
            </a:r>
            <a:r>
              <a:rPr lang="ru-RU" sz="1800" dirty="0"/>
              <a:t> </a:t>
            </a:r>
            <a:r>
              <a:rPr lang="ru-RU" sz="1800" dirty="0" err="1"/>
              <a:t>табиий</a:t>
            </a:r>
            <a:r>
              <a:rPr lang="ru-RU" sz="1800" dirty="0"/>
              <a:t> </a:t>
            </a:r>
            <a:r>
              <a:rPr lang="ru-RU" sz="1800" dirty="0" err="1"/>
              <a:t>гуруҳидан</a:t>
            </a:r>
            <a:r>
              <a:rPr lang="ru-RU" sz="1800" dirty="0"/>
              <a:t> </a:t>
            </a:r>
            <a:r>
              <a:rPr lang="ru-RU" sz="1800" dirty="0" err="1"/>
              <a:t>иборат</a:t>
            </a:r>
            <a:r>
              <a:rPr lang="ru-RU" sz="1800" dirty="0"/>
              <a:t>. </a:t>
            </a:r>
            <a:r>
              <a:rPr lang="ru-RU" sz="1800" dirty="0" err="1"/>
              <a:t>Бу</a:t>
            </a:r>
            <a:r>
              <a:rPr lang="ru-RU" sz="1800" dirty="0"/>
              <a:t> </a:t>
            </a:r>
            <a:r>
              <a:rPr lang="ru-RU" sz="1800" dirty="0" err="1"/>
              <a:t>уюшмалар</a:t>
            </a:r>
            <a:r>
              <a:rPr lang="ru-RU" sz="1800" dirty="0"/>
              <a:t> </a:t>
            </a:r>
            <a:r>
              <a:rPr lang="ru-RU" sz="1800" dirty="0" err="1"/>
              <a:t>тегишли</a:t>
            </a:r>
            <a:r>
              <a:rPr lang="ru-RU" sz="1800" dirty="0"/>
              <a:t> </a:t>
            </a:r>
            <a:r>
              <a:rPr lang="ru-RU" sz="1800" dirty="0" err="1"/>
              <a:t>шароитларда</a:t>
            </a:r>
            <a:r>
              <a:rPr lang="ru-RU" sz="1800" dirty="0"/>
              <a:t> </a:t>
            </a:r>
            <a:r>
              <a:rPr lang="ru-RU" sz="1800" dirty="0" err="1"/>
              <a:t>пайдо</a:t>
            </a:r>
            <a:r>
              <a:rPr lang="ru-RU" sz="1800" dirty="0"/>
              <a:t> </a:t>
            </a:r>
            <a:r>
              <a:rPr lang="ru-RU" sz="1800" dirty="0" err="1"/>
              <a:t>бўлиши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доимий</a:t>
            </a:r>
            <a:r>
              <a:rPr lang="ru-RU" sz="1800" dirty="0"/>
              <a:t> </a:t>
            </a:r>
            <a:r>
              <a:rPr lang="ru-RU" sz="1800" dirty="0" err="1"/>
              <a:t>таркиби</a:t>
            </a:r>
            <a:r>
              <a:rPr lang="ru-RU" sz="1800" dirty="0"/>
              <a:t> </a:t>
            </a:r>
            <a:r>
              <a:rPr lang="ru-RU" sz="1800" dirty="0" err="1"/>
              <a:t>билан</a:t>
            </a:r>
            <a:r>
              <a:rPr lang="ru-RU" sz="1800" dirty="0"/>
              <a:t> </a:t>
            </a:r>
            <a:r>
              <a:rPr lang="ru-RU" sz="1800" dirty="0" err="1"/>
              <a:t>характерланади</a:t>
            </a:r>
            <a:endParaRPr lang="ru-RU" sz="18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pic>
        <p:nvPicPr>
          <p:cNvPr id="6146" name="Picture 2" descr="C:\ЮНЕСКО\Слайдлар\Ем хашак етиштириш\рАСМЛАР\800px-Whitecliffs_Sh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714752"/>
            <a:ext cx="4286280" cy="2857520"/>
          </a:xfrm>
          <a:prstGeom prst="rect">
            <a:avLst/>
          </a:prstGeom>
          <a:noFill/>
        </p:spPr>
      </p:pic>
      <p:pic>
        <p:nvPicPr>
          <p:cNvPr id="6147" name="Picture 3" descr="C:\ЮНЕСКО\Слайдлар\Ем хашак етиштириш\рАСМЛАР\Cattle_grazing,_Fillmore_County,_Minneso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6366" y="3786190"/>
            <a:ext cx="3800476" cy="2743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6946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71414"/>
            <a:ext cx="8243887" cy="739757"/>
          </a:xfrm>
          <a:solidFill>
            <a:srgbClr val="FF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0000FF"/>
                </a:solidFill>
                <a:effectLst/>
              </a:rPr>
              <a:t>Антропоген </a:t>
            </a:r>
            <a:r>
              <a:rPr lang="ru-RU" sz="2800" b="1" dirty="0" err="1">
                <a:solidFill>
                  <a:srgbClr val="0000FF"/>
                </a:solidFill>
                <a:effectLst/>
              </a:rPr>
              <a:t>омиллар</a:t>
            </a:r>
            <a:r>
              <a:rPr lang="ru-RU" sz="2800" dirty="0">
                <a:solidFill>
                  <a:srgbClr val="0000FF"/>
                </a:solidFill>
                <a:effectLst/>
              </a:rPr>
              <a:t> </a:t>
            </a:r>
            <a:endParaRPr lang="ru-RU" sz="28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0298" y="1101746"/>
            <a:ext cx="6572296" cy="5541964"/>
          </a:xfrm>
        </p:spPr>
        <p:txBody>
          <a:bodyPr/>
          <a:lstStyle/>
          <a:p>
            <a:pPr algn="just"/>
            <a:r>
              <a:rPr lang="ru-RU" sz="2200" dirty="0" err="1"/>
              <a:t>инсоннинг</a:t>
            </a:r>
            <a:r>
              <a:rPr lang="ru-RU" sz="2200" dirty="0"/>
              <a:t> </a:t>
            </a:r>
            <a:r>
              <a:rPr lang="ru-RU" sz="2200" dirty="0" err="1"/>
              <a:t>ўсимликларга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барча</a:t>
            </a:r>
            <a:r>
              <a:rPr lang="ru-RU" sz="2200" dirty="0"/>
              <a:t> </a:t>
            </a:r>
            <a:r>
              <a:rPr lang="ru-RU" sz="2200" dirty="0" err="1"/>
              <a:t>экологик</a:t>
            </a:r>
            <a:r>
              <a:rPr lang="ru-RU" sz="2200" dirty="0"/>
              <a:t> </a:t>
            </a:r>
            <a:r>
              <a:rPr lang="ru-RU" sz="2200" dirty="0" err="1"/>
              <a:t>омилларга</a:t>
            </a:r>
            <a:r>
              <a:rPr lang="ru-RU" sz="2200" dirty="0"/>
              <a:t> </a:t>
            </a:r>
            <a:r>
              <a:rPr lang="ru-RU" sz="2200" dirty="0" err="1"/>
              <a:t>бевосита</a:t>
            </a:r>
            <a:r>
              <a:rPr lang="ru-RU" sz="2200" dirty="0"/>
              <a:t> </a:t>
            </a:r>
            <a:r>
              <a:rPr lang="ru-RU" sz="2200" dirty="0" err="1"/>
              <a:t>таъсиридир</a:t>
            </a:r>
            <a:r>
              <a:rPr lang="ru-RU" sz="2200" dirty="0"/>
              <a:t>. </a:t>
            </a:r>
            <a:r>
              <a:rPr lang="ru-RU" sz="2200" dirty="0" err="1"/>
              <a:t>Инсонлар</a:t>
            </a:r>
            <a:r>
              <a:rPr lang="ru-RU" sz="2200" dirty="0"/>
              <a:t> </a:t>
            </a:r>
            <a:r>
              <a:rPr lang="ru-RU" sz="2200" dirty="0" err="1"/>
              <a:t>янги</a:t>
            </a:r>
            <a:r>
              <a:rPr lang="ru-RU" sz="2200" dirty="0"/>
              <a:t> </a:t>
            </a:r>
            <a:r>
              <a:rPr lang="ru-RU" sz="2200" dirty="0" err="1"/>
              <a:t>навлар</a:t>
            </a:r>
            <a:r>
              <a:rPr lang="ru-RU" sz="2200" dirty="0"/>
              <a:t> </a:t>
            </a:r>
            <a:r>
              <a:rPr lang="ru-RU" sz="2200" dirty="0" err="1"/>
              <a:t>яратиш</a:t>
            </a:r>
            <a:r>
              <a:rPr lang="ru-RU" sz="2200" dirty="0"/>
              <a:t>, </a:t>
            </a:r>
            <a:r>
              <a:rPr lang="ru-RU" sz="2200" dirty="0" err="1"/>
              <a:t>ўсимлик</a:t>
            </a:r>
            <a:r>
              <a:rPr lang="ru-RU" sz="2200" dirty="0"/>
              <a:t> </a:t>
            </a:r>
            <a:r>
              <a:rPr lang="ru-RU" sz="2200" dirty="0" err="1"/>
              <a:t>турларини</a:t>
            </a:r>
            <a:r>
              <a:rPr lang="ru-RU" sz="2200" dirty="0"/>
              <a:t> </a:t>
            </a:r>
            <a:r>
              <a:rPr lang="ru-RU" sz="2200" dirty="0" err="1"/>
              <a:t>тарқатиш</a:t>
            </a:r>
            <a:r>
              <a:rPr lang="ru-RU" sz="2200" dirty="0"/>
              <a:t>, </a:t>
            </a:r>
            <a:r>
              <a:rPr lang="ru-RU" sz="2200" dirty="0" err="1"/>
              <a:t>уларни</a:t>
            </a:r>
            <a:r>
              <a:rPr lang="ru-RU" sz="2200" dirty="0"/>
              <a:t> </a:t>
            </a:r>
            <a:r>
              <a:rPr lang="ru-RU" sz="2200" dirty="0" err="1"/>
              <a:t>экиш</a:t>
            </a:r>
            <a:r>
              <a:rPr lang="ru-RU" sz="2200" dirty="0"/>
              <a:t> </a:t>
            </a:r>
            <a:r>
              <a:rPr lang="ru-RU" sz="2200" dirty="0" err="1"/>
              <a:t>билан</a:t>
            </a:r>
            <a:r>
              <a:rPr lang="ru-RU" sz="2200" dirty="0"/>
              <a:t> </a:t>
            </a:r>
            <a:r>
              <a:rPr lang="ru-RU" sz="2200" dirty="0" err="1"/>
              <a:t>ўсимликларга</a:t>
            </a:r>
            <a:r>
              <a:rPr lang="ru-RU" sz="2200" dirty="0"/>
              <a:t> </a:t>
            </a:r>
            <a:r>
              <a:rPr lang="ru-RU" sz="2200" dirty="0" err="1"/>
              <a:t>катта</a:t>
            </a:r>
            <a:r>
              <a:rPr lang="ru-RU" sz="2200" dirty="0"/>
              <a:t> </a:t>
            </a:r>
            <a:r>
              <a:rPr lang="ru-RU" sz="2200" dirty="0" err="1"/>
              <a:t>таъсир</a:t>
            </a:r>
            <a:r>
              <a:rPr lang="ru-RU" sz="2200" dirty="0"/>
              <a:t> </a:t>
            </a:r>
            <a:r>
              <a:rPr lang="ru-RU" sz="2200" dirty="0" err="1"/>
              <a:t>кўрсатадилар</a:t>
            </a:r>
            <a:r>
              <a:rPr lang="ru-RU" sz="2200" dirty="0"/>
              <a:t>.</a:t>
            </a:r>
          </a:p>
          <a:p>
            <a:pPr algn="just"/>
            <a:r>
              <a:rPr lang="ru-RU" sz="2200" dirty="0" err="1"/>
              <a:t>Ўсимликлар</a:t>
            </a:r>
            <a:r>
              <a:rPr lang="ru-RU" sz="2200" dirty="0"/>
              <a:t> </a:t>
            </a:r>
            <a:r>
              <a:rPr lang="ru-RU" sz="2200" dirty="0" err="1"/>
              <a:t>эҳтиёжини</a:t>
            </a:r>
            <a:r>
              <a:rPr lang="ru-RU" sz="2200" dirty="0"/>
              <a:t> </a:t>
            </a:r>
            <a:r>
              <a:rPr lang="ru-RU" sz="2200" dirty="0" err="1"/>
              <a:t>қондириш</a:t>
            </a:r>
            <a:r>
              <a:rPr lang="ru-RU" sz="2200" dirty="0"/>
              <a:t> </a:t>
            </a:r>
            <a:r>
              <a:rPr lang="ru-RU" sz="2200" dirty="0" err="1"/>
              <a:t>кўп</a:t>
            </a:r>
            <a:r>
              <a:rPr lang="ru-RU" sz="2200" dirty="0"/>
              <a:t> </a:t>
            </a:r>
            <a:r>
              <a:rPr lang="ru-RU" sz="2200" dirty="0" err="1"/>
              <a:t>жиҳатдан</a:t>
            </a:r>
            <a:r>
              <a:rPr lang="ru-RU" sz="2200" dirty="0"/>
              <a:t> </a:t>
            </a:r>
            <a:r>
              <a:rPr lang="ru-RU" sz="2200" dirty="0" err="1"/>
              <a:t>ташкилий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агротехник </a:t>
            </a:r>
            <a:r>
              <a:rPr lang="ru-RU" sz="2200" dirty="0" err="1"/>
              <a:t>тадбирларга</a:t>
            </a:r>
            <a:r>
              <a:rPr lang="ru-RU" sz="2200" dirty="0"/>
              <a:t> </a:t>
            </a:r>
            <a:r>
              <a:rPr lang="ru-RU" sz="2200" dirty="0" err="1"/>
              <a:t>боғлиқ</a:t>
            </a:r>
            <a:r>
              <a:rPr lang="ru-RU" sz="2200" dirty="0"/>
              <a:t>. </a:t>
            </a:r>
            <a:r>
              <a:rPr lang="ru-RU" sz="2200" dirty="0" err="1"/>
              <a:t>Ўсимлик</a:t>
            </a:r>
            <a:r>
              <a:rPr lang="ru-RU" sz="2200" dirty="0"/>
              <a:t> </a:t>
            </a:r>
            <a:r>
              <a:rPr lang="ru-RU" sz="2200" dirty="0" err="1"/>
              <a:t>ўсаётган</a:t>
            </a:r>
            <a:r>
              <a:rPr lang="ru-RU" sz="2200" dirty="0"/>
              <a:t> </a:t>
            </a:r>
            <a:r>
              <a:rPr lang="ru-RU" sz="2200" dirty="0" err="1"/>
              <a:t>шароит</a:t>
            </a:r>
            <a:r>
              <a:rPr lang="ru-RU" sz="2200" dirty="0"/>
              <a:t> </a:t>
            </a:r>
            <a:r>
              <a:rPr lang="ru-RU" sz="2200" dirty="0" err="1"/>
              <a:t>сув</a:t>
            </a:r>
            <a:r>
              <a:rPr lang="ru-RU" sz="2200" dirty="0"/>
              <a:t> </a:t>
            </a:r>
            <a:r>
              <a:rPr lang="ru-RU" sz="2200" dirty="0" err="1"/>
              <a:t>чиқариш</a:t>
            </a:r>
            <a:r>
              <a:rPr lang="ru-RU" sz="2200" dirty="0"/>
              <a:t>, </a:t>
            </a:r>
            <a:r>
              <a:rPr lang="ru-RU" sz="2200" dirty="0" err="1"/>
              <a:t>ботқоқликларни</a:t>
            </a:r>
            <a:r>
              <a:rPr lang="ru-RU" sz="2200" dirty="0"/>
              <a:t> </a:t>
            </a:r>
            <a:r>
              <a:rPr lang="ru-RU" sz="2200" dirty="0" err="1"/>
              <a:t>қуритиш</a:t>
            </a:r>
            <a:r>
              <a:rPr lang="ru-RU" sz="2200" dirty="0"/>
              <a:t>, </a:t>
            </a:r>
            <a:r>
              <a:rPr lang="ru-RU" sz="2200" dirty="0" err="1"/>
              <a:t>ихота</a:t>
            </a:r>
            <a:r>
              <a:rPr lang="ru-RU" sz="2200" dirty="0"/>
              <a:t> </a:t>
            </a:r>
            <a:r>
              <a:rPr lang="ru-RU" sz="2200" dirty="0" err="1"/>
              <a:t>дарахтзорлари</a:t>
            </a:r>
            <a:r>
              <a:rPr lang="ru-RU" sz="2200" dirty="0"/>
              <a:t> </a:t>
            </a:r>
            <a:r>
              <a:rPr lang="ru-RU" sz="2200" dirty="0" err="1"/>
              <a:t>барпо</a:t>
            </a:r>
            <a:r>
              <a:rPr lang="ru-RU" sz="2200" dirty="0"/>
              <a:t> </a:t>
            </a:r>
            <a:r>
              <a:rPr lang="ru-RU" sz="2200" dirty="0" err="1"/>
              <a:t>этиш</a:t>
            </a:r>
            <a:r>
              <a:rPr lang="ru-RU" sz="2200" dirty="0"/>
              <a:t> </a:t>
            </a:r>
            <a:r>
              <a:rPr lang="ru-RU" sz="2200" dirty="0" err="1"/>
              <a:t>билан</a:t>
            </a:r>
            <a:r>
              <a:rPr lang="ru-RU" sz="2200" dirty="0"/>
              <a:t> </a:t>
            </a:r>
            <a:r>
              <a:rPr lang="ru-RU" sz="2200" dirty="0" err="1"/>
              <a:t>ўзгартирилиши</a:t>
            </a:r>
            <a:r>
              <a:rPr lang="ru-RU" sz="2200" dirty="0"/>
              <a:t> </a:t>
            </a:r>
            <a:r>
              <a:rPr lang="ru-RU" sz="2200" dirty="0" err="1"/>
              <a:t>мумкин</a:t>
            </a:r>
            <a:r>
              <a:rPr lang="ru-RU" sz="2200" dirty="0"/>
              <a:t>, </a:t>
            </a:r>
            <a:r>
              <a:rPr lang="ru-RU" sz="2200" dirty="0" err="1"/>
              <a:t>бу</a:t>
            </a:r>
            <a:r>
              <a:rPr lang="ru-RU" sz="2200" dirty="0"/>
              <a:t> </a:t>
            </a:r>
            <a:r>
              <a:rPr lang="ru-RU" sz="2200" dirty="0" err="1"/>
              <a:t>ишларнинг</a:t>
            </a:r>
            <a:r>
              <a:rPr lang="ru-RU" sz="2200" dirty="0"/>
              <a:t> </a:t>
            </a:r>
            <a:r>
              <a:rPr lang="ru-RU" sz="2200" dirty="0" err="1"/>
              <a:t>барчасини</a:t>
            </a:r>
            <a:r>
              <a:rPr lang="ru-RU" sz="2200" dirty="0"/>
              <a:t> </a:t>
            </a:r>
            <a:r>
              <a:rPr lang="ru-RU" sz="2200" dirty="0" err="1"/>
              <a:t>одамлар</a:t>
            </a:r>
            <a:r>
              <a:rPr lang="ru-RU" sz="2200" dirty="0"/>
              <a:t> </a:t>
            </a:r>
            <a:r>
              <a:rPr lang="ru-RU" sz="2200" dirty="0" err="1"/>
              <a:t>бажаради</a:t>
            </a:r>
            <a:endParaRPr lang="ru-RU" sz="2200" b="1" dirty="0" smtClean="0"/>
          </a:p>
        </p:txBody>
      </p:sp>
      <p:pic>
        <p:nvPicPr>
          <p:cNvPr id="7171" name="Picture 3" descr="C:\ЮНЕСКО\Слайдлар\Ем хашак етиштириш\рАСМЛАР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2466975" cy="2143140"/>
          </a:xfrm>
          <a:prstGeom prst="rect">
            <a:avLst/>
          </a:prstGeom>
          <a:noFill/>
        </p:spPr>
      </p:pic>
      <p:pic>
        <p:nvPicPr>
          <p:cNvPr id="7172" name="Picture 4" descr="C:\ЮНЕСКО\Слайдлар\Ем хашак етиштириш\рАСМЛАР\images (1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000504"/>
            <a:ext cx="2628900" cy="20288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15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6923087" cy="503337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uz-Cyrl-UZ" sz="1600" b="1" dirty="0">
                <a:effectLst/>
              </a:rPr>
              <a:t>Ўзбекистон қоракўлчилик худудлари чўл ва адир табиий шароитлари</a:t>
            </a:r>
            <a:endParaRPr lang="ru-RU" altLang="ru-RU" sz="1600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1206599"/>
            <a:ext cx="29928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0000FF"/>
                </a:solidFill>
              </a:rPr>
              <a:t>Чўл</a:t>
            </a:r>
            <a:r>
              <a:rPr lang="ru-RU" sz="2000" b="1" dirty="0" smtClean="0">
                <a:solidFill>
                  <a:srgbClr val="0000FF"/>
                </a:solidFill>
              </a:rPr>
              <a:t> </a:t>
            </a:r>
            <a:r>
              <a:rPr lang="ru-RU" sz="2000" b="1" dirty="0" err="1" smtClean="0">
                <a:solidFill>
                  <a:srgbClr val="0000FF"/>
                </a:solidFill>
              </a:rPr>
              <a:t>минтақаси</a:t>
            </a:r>
            <a:endParaRPr lang="ru-RU" sz="2000" b="1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51920" y="1052736"/>
            <a:ext cx="5292080" cy="5909310"/>
          </a:xfrm>
          <a:prstGeom prst="rect">
            <a:avLst/>
          </a:prstGeom>
          <a:pattFill prst="pct25">
            <a:fgClr>
              <a:srgbClr val="FFC000"/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pPr algn="just"/>
            <a:r>
              <a:rPr lang="ru-RU" dirty="0" err="1"/>
              <a:t>Ўзбекистон</a:t>
            </a:r>
            <a:r>
              <a:rPr lang="ru-RU" dirty="0"/>
              <a:t> </a:t>
            </a:r>
            <a:r>
              <a:rPr lang="ru-RU" dirty="0" err="1"/>
              <a:t>қоракўлчилик</a:t>
            </a:r>
            <a:r>
              <a:rPr lang="ru-RU" dirty="0"/>
              <a:t> </a:t>
            </a:r>
            <a:r>
              <a:rPr lang="ru-RU" dirty="0" err="1"/>
              <a:t>худудлари</a:t>
            </a:r>
            <a:r>
              <a:rPr lang="ru-RU" dirty="0"/>
              <a:t> </a:t>
            </a:r>
            <a:r>
              <a:rPr lang="ru-RU" dirty="0" err="1"/>
              <a:t>чўл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адир</a:t>
            </a:r>
            <a:r>
              <a:rPr lang="ru-RU" dirty="0"/>
              <a:t> </a:t>
            </a:r>
            <a:r>
              <a:rPr lang="ru-RU" dirty="0" err="1"/>
              <a:t>табиий</a:t>
            </a:r>
            <a:r>
              <a:rPr lang="ru-RU" dirty="0"/>
              <a:t> </a:t>
            </a:r>
            <a:r>
              <a:rPr lang="ru-RU" dirty="0" err="1"/>
              <a:t>шароитлари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минтақалардан</a:t>
            </a:r>
            <a:r>
              <a:rPr lang="ru-RU" dirty="0"/>
              <a:t>, </a:t>
            </a:r>
            <a:r>
              <a:rPr lang="ru-RU" dirty="0" err="1"/>
              <a:t>даставвал</a:t>
            </a:r>
            <a:r>
              <a:rPr lang="ru-RU" dirty="0"/>
              <a:t>, </a:t>
            </a:r>
            <a:r>
              <a:rPr lang="ru-RU" dirty="0" err="1"/>
              <a:t>адир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чўл</a:t>
            </a:r>
            <a:r>
              <a:rPr lang="ru-RU" dirty="0"/>
              <a:t> </a:t>
            </a:r>
            <a:r>
              <a:rPr lang="ru-RU" dirty="0" err="1"/>
              <a:t>майдонлари</a:t>
            </a:r>
            <a:r>
              <a:rPr lang="ru-RU" dirty="0"/>
              <a:t> </a:t>
            </a:r>
            <a:r>
              <a:rPr lang="ru-RU" dirty="0" err="1"/>
              <a:t>иқлим</a:t>
            </a:r>
            <a:r>
              <a:rPr lang="ru-RU" dirty="0"/>
              <a:t> </a:t>
            </a:r>
            <a:r>
              <a:rPr lang="ru-RU" dirty="0" err="1"/>
              <a:t>кўрсаткичи</a:t>
            </a:r>
            <a:r>
              <a:rPr lang="ru-RU" dirty="0"/>
              <a:t>, </a:t>
            </a:r>
            <a:r>
              <a:rPr lang="ru-RU" dirty="0" err="1"/>
              <a:t>тупроқ</a:t>
            </a:r>
            <a:r>
              <a:rPr lang="ru-RU" dirty="0"/>
              <a:t>., </a:t>
            </a:r>
            <a:r>
              <a:rPr lang="ru-RU" dirty="0" err="1"/>
              <a:t>ўсимлик</a:t>
            </a:r>
            <a:r>
              <a:rPr lang="ru-RU" dirty="0"/>
              <a:t> </a:t>
            </a:r>
            <a:r>
              <a:rPr lang="ru-RU" dirty="0" err="1"/>
              <a:t>қоплами</a:t>
            </a:r>
            <a:r>
              <a:rPr lang="ru-RU" dirty="0"/>
              <a:t>, </a:t>
            </a:r>
            <a:r>
              <a:rPr lang="ru-RU" dirty="0" err="1"/>
              <a:t>денгиз</a:t>
            </a:r>
            <a:r>
              <a:rPr lang="ru-RU" dirty="0"/>
              <a:t> </a:t>
            </a:r>
            <a:r>
              <a:rPr lang="ru-RU" dirty="0" err="1"/>
              <a:t>сатҳидан</a:t>
            </a:r>
            <a:r>
              <a:rPr lang="ru-RU" dirty="0"/>
              <a:t> </a:t>
            </a:r>
            <a:r>
              <a:rPr lang="ru-RU" dirty="0" err="1"/>
              <a:t>баландлиги</a:t>
            </a:r>
            <a:r>
              <a:rPr lang="ru-RU" dirty="0"/>
              <a:t> </a:t>
            </a:r>
            <a:r>
              <a:rPr lang="ru-RU" dirty="0" err="1"/>
              <a:t>жиҳатидан</a:t>
            </a:r>
            <a:r>
              <a:rPr lang="ru-RU" dirty="0"/>
              <a:t> </a:t>
            </a:r>
            <a:r>
              <a:rPr lang="ru-RU" dirty="0" err="1"/>
              <a:t>бироз</a:t>
            </a:r>
            <a:r>
              <a:rPr lang="ru-RU" dirty="0"/>
              <a:t> </a:t>
            </a:r>
            <a:r>
              <a:rPr lang="ru-RU" dirty="0" err="1"/>
              <a:t>фарқ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: </a:t>
            </a:r>
            <a:r>
              <a:rPr lang="ru-RU" b="1" i="1" dirty="0" err="1"/>
              <a:t>чўл</a:t>
            </a:r>
            <a:r>
              <a:rPr lang="ru-RU" b="1" i="1" dirty="0"/>
              <a:t> </a:t>
            </a:r>
            <a:r>
              <a:rPr lang="ru-RU" b="1" i="1" dirty="0" err="1"/>
              <a:t>минтақаси</a:t>
            </a:r>
            <a:r>
              <a:rPr lang="ru-RU" dirty="0"/>
              <a:t> </a:t>
            </a:r>
            <a:r>
              <a:rPr lang="ru-RU" dirty="0" err="1"/>
              <a:t>иқлими</a:t>
            </a:r>
            <a:r>
              <a:rPr lang="ru-RU" dirty="0"/>
              <a:t> </a:t>
            </a:r>
            <a:r>
              <a:rPr lang="ru-RU" dirty="0" err="1"/>
              <a:t>ёз</a:t>
            </a:r>
            <a:r>
              <a:rPr lang="ru-RU" dirty="0"/>
              <a:t> </a:t>
            </a:r>
            <a:r>
              <a:rPr lang="ru-RU" dirty="0" err="1"/>
              <a:t>ойларининг</a:t>
            </a:r>
            <a:r>
              <a:rPr lang="ru-RU" dirty="0"/>
              <a:t> </a:t>
            </a:r>
            <a:r>
              <a:rPr lang="ru-RU" dirty="0" err="1"/>
              <a:t>анчагина</a:t>
            </a:r>
            <a:r>
              <a:rPr lang="ru-RU" dirty="0"/>
              <a:t> </a:t>
            </a:r>
            <a:r>
              <a:rPr lang="ru-RU" dirty="0" err="1"/>
              <a:t>иссиқлиги</a:t>
            </a:r>
            <a:r>
              <a:rPr lang="ru-RU" dirty="0"/>
              <a:t>, </a:t>
            </a:r>
            <a:r>
              <a:rPr lang="ru-RU" dirty="0" err="1"/>
              <a:t>деярли</a:t>
            </a:r>
            <a:r>
              <a:rPr lang="ru-RU" dirty="0"/>
              <a:t> </a:t>
            </a:r>
            <a:r>
              <a:rPr lang="ru-RU" dirty="0" err="1"/>
              <a:t>ёғингарчилик</a:t>
            </a:r>
            <a:r>
              <a:rPr lang="ru-RU" dirty="0"/>
              <a:t> </a:t>
            </a:r>
            <a:r>
              <a:rPr lang="ru-RU" dirty="0" err="1"/>
              <a:t>булмаслиги</a:t>
            </a:r>
            <a:r>
              <a:rPr lang="ru-RU" dirty="0"/>
              <a:t>,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ҳароратининг</a:t>
            </a:r>
            <a:r>
              <a:rPr lang="ru-RU" dirty="0"/>
              <a:t> </a:t>
            </a:r>
            <a:r>
              <a:rPr lang="ru-RU" dirty="0" err="1"/>
              <a:t>кўтарилиши</a:t>
            </a:r>
            <a:r>
              <a:rPr lang="ru-RU" dirty="0"/>
              <a:t>, </a:t>
            </a:r>
            <a:r>
              <a:rPr lang="ru-RU" dirty="0" err="1"/>
              <a:t>жазирама</a:t>
            </a:r>
            <a:r>
              <a:rPr lang="ru-RU" dirty="0"/>
              <a:t> </a:t>
            </a:r>
            <a:r>
              <a:rPr lang="ru-RU" dirty="0" err="1"/>
              <a:t>гармсел</a:t>
            </a:r>
            <a:r>
              <a:rPr lang="ru-RU" dirty="0"/>
              <a:t>, </a:t>
            </a:r>
            <a:r>
              <a:rPr lang="ru-RU" dirty="0" err="1"/>
              <a:t>баъзан</a:t>
            </a:r>
            <a:r>
              <a:rPr lang="ru-RU" dirty="0"/>
              <a:t> </a:t>
            </a:r>
            <a:r>
              <a:rPr lang="ru-RU" dirty="0" err="1"/>
              <a:t>тинимсиз</a:t>
            </a:r>
            <a:r>
              <a:rPr lang="ru-RU" dirty="0"/>
              <a:t> </a:t>
            </a:r>
            <a:r>
              <a:rPr lang="ru-RU" dirty="0" err="1"/>
              <a:t>шамолларнинг</a:t>
            </a:r>
            <a:r>
              <a:rPr lang="ru-RU" dirty="0"/>
              <a:t> </a:t>
            </a:r>
            <a:r>
              <a:rPr lang="ru-RU" dirty="0" err="1"/>
              <a:t>мўллиги</a:t>
            </a:r>
            <a:r>
              <a:rPr lang="ru-RU" dirty="0"/>
              <a:t>, </a:t>
            </a:r>
            <a:r>
              <a:rPr lang="ru-RU" dirty="0" err="1"/>
              <a:t>ҳавонинг</a:t>
            </a:r>
            <a:r>
              <a:rPr lang="ru-RU" dirty="0"/>
              <a:t> </a:t>
            </a:r>
            <a:r>
              <a:rPr lang="ru-RU" dirty="0" err="1"/>
              <a:t>нисбий</a:t>
            </a:r>
            <a:r>
              <a:rPr lang="ru-RU" dirty="0"/>
              <a:t> </a:t>
            </a:r>
            <a:r>
              <a:rPr lang="ru-RU" dirty="0" err="1"/>
              <a:t>намлигининг</a:t>
            </a:r>
            <a:r>
              <a:rPr lang="ru-RU" dirty="0"/>
              <a:t> </a:t>
            </a:r>
            <a:r>
              <a:rPr lang="ru-RU" dirty="0" err="1"/>
              <a:t>пастлиги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навбатида</a:t>
            </a:r>
            <a:r>
              <a:rPr lang="ru-RU" dirty="0"/>
              <a:t>, </a:t>
            </a:r>
            <a:r>
              <a:rPr lang="ru-RU" dirty="0" err="1"/>
              <a:t>чўл</a:t>
            </a:r>
            <a:r>
              <a:rPr lang="ru-RU" dirty="0"/>
              <a:t> </a:t>
            </a:r>
            <a:r>
              <a:rPr lang="ru-RU" dirty="0" err="1"/>
              <a:t>минтақаси</a:t>
            </a:r>
            <a:r>
              <a:rPr lang="ru-RU" dirty="0"/>
              <a:t> </a:t>
            </a:r>
            <a:r>
              <a:rPr lang="ru-RU" dirty="0" err="1"/>
              <a:t>қумли</a:t>
            </a:r>
            <a:r>
              <a:rPr lang="ru-RU" dirty="0"/>
              <a:t>, </a:t>
            </a:r>
            <a:r>
              <a:rPr lang="ru-RU" dirty="0" err="1"/>
              <a:t>гипсли</a:t>
            </a:r>
            <a:r>
              <a:rPr lang="ru-RU" dirty="0"/>
              <a:t>, </a:t>
            </a:r>
            <a:r>
              <a:rPr lang="ru-RU" dirty="0" err="1"/>
              <a:t>шўрхоқ</a:t>
            </a:r>
            <a:r>
              <a:rPr lang="ru-RU" dirty="0"/>
              <a:t> </a:t>
            </a:r>
            <a:r>
              <a:rPr lang="ru-RU" dirty="0" err="1"/>
              <a:t>экологик</a:t>
            </a:r>
            <a:r>
              <a:rPr lang="ru-RU" dirty="0"/>
              <a:t> </a:t>
            </a:r>
            <a:r>
              <a:rPr lang="ru-RU" dirty="0" err="1"/>
              <a:t>типларга</a:t>
            </a:r>
            <a:r>
              <a:rPr lang="ru-RU" dirty="0"/>
              <a:t> </a:t>
            </a:r>
            <a:r>
              <a:rPr lang="ru-RU" dirty="0" err="1"/>
              <a:t>ажратилади</a:t>
            </a:r>
            <a:r>
              <a:rPr lang="ru-RU" dirty="0"/>
              <a:t>. Дуне </a:t>
            </a:r>
            <a:r>
              <a:rPr lang="ru-RU" dirty="0" err="1"/>
              <a:t>бозорида</a:t>
            </a:r>
            <a:r>
              <a:rPr lang="ru-RU" dirty="0"/>
              <a:t> </a:t>
            </a:r>
            <a:r>
              <a:rPr lang="ru-RU" dirty="0" err="1"/>
              <a:t>қора</a:t>
            </a:r>
            <a:r>
              <a:rPr lang="ru-RU" dirty="0"/>
              <a:t>, </a:t>
            </a:r>
            <a:r>
              <a:rPr lang="ru-RU" dirty="0" err="1"/>
              <a:t>куқ</a:t>
            </a:r>
            <a:r>
              <a:rPr lang="ru-RU" dirty="0"/>
              <a:t> сур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номлар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машҳур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миллий</a:t>
            </a:r>
            <a:r>
              <a:rPr lang="ru-RU" dirty="0"/>
              <a:t> </a:t>
            </a:r>
            <a:r>
              <a:rPr lang="ru-RU" dirty="0" err="1"/>
              <a:t>ифтихоримиз</a:t>
            </a:r>
            <a:r>
              <a:rPr lang="ru-RU" dirty="0"/>
              <a:t> </a:t>
            </a:r>
            <a:r>
              <a:rPr lang="ru-RU" dirty="0" err="1"/>
              <a:t>ҳисобланган</a:t>
            </a:r>
            <a:r>
              <a:rPr lang="ru-RU" dirty="0"/>
              <a:t> </a:t>
            </a:r>
            <a:r>
              <a:rPr lang="ru-RU" dirty="0" err="1"/>
              <a:t>қоракўл</a:t>
            </a:r>
            <a:r>
              <a:rPr lang="ru-RU" dirty="0"/>
              <a:t> </a:t>
            </a:r>
            <a:r>
              <a:rPr lang="ru-RU" dirty="0" err="1"/>
              <a:t>терилари</a:t>
            </a:r>
            <a:r>
              <a:rPr lang="ru-RU" dirty="0"/>
              <a:t> </a:t>
            </a:r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минтақада</a:t>
            </a:r>
            <a:r>
              <a:rPr lang="ru-RU" dirty="0"/>
              <a:t> </a:t>
            </a:r>
            <a:r>
              <a:rPr lang="ru-RU" dirty="0" err="1"/>
              <a:t>боқиладиган</a:t>
            </a:r>
            <a:r>
              <a:rPr lang="ru-RU" dirty="0"/>
              <a:t> </a:t>
            </a:r>
            <a:r>
              <a:rPr lang="ru-RU" dirty="0" err="1"/>
              <a:t>қуй</a:t>
            </a:r>
            <a:r>
              <a:rPr lang="ru-RU" dirty="0"/>
              <a:t> </a:t>
            </a:r>
            <a:r>
              <a:rPr lang="ru-RU" dirty="0" err="1"/>
              <a:t>зотидан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</a:t>
            </a:r>
          </a:p>
          <a:p>
            <a:pPr algn="just"/>
            <a:endParaRPr lang="ru-RU" dirty="0">
              <a:cs typeface="Times New Roman" panose="02020603050405020304" pitchFamily="18" charset="0"/>
            </a:endParaRPr>
          </a:p>
        </p:txBody>
      </p:sp>
      <p:pic>
        <p:nvPicPr>
          <p:cNvPr id="3074" name="Picture 2" descr="C:\ЮНЕСКО\Слайдлар\Ем хашак етиштириш\рАСМЛАР\zona_stepe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929066"/>
            <a:ext cx="3571900" cy="2571768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2" t="1880" r="1216" b="1724"/>
          <a:stretch>
            <a:fillRect/>
          </a:stretch>
        </p:blipFill>
        <p:spPr bwMode="auto">
          <a:xfrm>
            <a:off x="323528" y="1597200"/>
            <a:ext cx="3500230" cy="2707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5194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Rectangle 3"/>
          <p:cNvSpPr>
            <a:spLocks noGrp="1" noChangeArrowheads="1"/>
          </p:cNvSpPr>
          <p:nvPr>
            <p:ph idx="1"/>
          </p:nvPr>
        </p:nvSpPr>
        <p:spPr>
          <a:xfrm>
            <a:off x="323529" y="571480"/>
            <a:ext cx="8168010" cy="3929090"/>
          </a:xfrm>
          <a:blipFill>
            <a:blip r:embed="rId2"/>
            <a:tile tx="0" ty="0" sx="100000" sy="100000" flip="none" algn="tl"/>
          </a:blipFill>
        </p:spPr>
        <p:txBody>
          <a:bodyPr rtlCol="0">
            <a:noAutofit/>
          </a:bodyPr>
          <a:lstStyle/>
          <a:p>
            <a:r>
              <a:rPr lang="ru-RU" alt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ru-RU" sz="2000" dirty="0" err="1"/>
              <a:t>Ўзбекистоннинг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йирик</a:t>
            </a:r>
            <a:r>
              <a:rPr lang="ru-RU" sz="2000" dirty="0"/>
              <a:t> </a:t>
            </a:r>
            <a:r>
              <a:rPr lang="ru-RU" sz="2000" dirty="0" err="1"/>
              <a:t>қумли</a:t>
            </a:r>
            <a:r>
              <a:rPr lang="ru-RU" sz="2000" dirty="0"/>
              <a:t> </a:t>
            </a:r>
            <a:r>
              <a:rPr lang="ru-RU" sz="2000" dirty="0" err="1"/>
              <a:t>чўли</a:t>
            </a:r>
            <a:r>
              <a:rPr lang="ru-RU" sz="2000" dirty="0"/>
              <a:t> </a:t>
            </a:r>
            <a:r>
              <a:rPr lang="ru-RU" sz="2000" dirty="0" err="1"/>
              <a:t>бўлиб</a:t>
            </a:r>
            <a:r>
              <a:rPr lang="ru-RU" sz="2000" dirty="0"/>
              <a:t> </a:t>
            </a:r>
            <a:r>
              <a:rPr lang="ru-RU" sz="2000" b="1" i="1" dirty="0" err="1"/>
              <a:t>Қизилқум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. У </a:t>
            </a:r>
            <a:r>
              <a:rPr lang="ru-RU" sz="2000" dirty="0" err="1"/>
              <a:t>географик</a:t>
            </a:r>
            <a:r>
              <a:rPr lang="ru-RU" sz="2000" dirty="0"/>
              <a:t> </a:t>
            </a:r>
            <a:r>
              <a:rPr lang="ru-RU" sz="2000" dirty="0" err="1"/>
              <a:t>жихатдан</a:t>
            </a:r>
            <a:r>
              <a:rPr lang="ru-RU" sz="2000" dirty="0"/>
              <a:t> </a:t>
            </a:r>
            <a:r>
              <a:rPr lang="ru-RU" sz="2000" dirty="0" err="1"/>
              <a:t>Амударё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Сирдарё</a:t>
            </a:r>
            <a:r>
              <a:rPr lang="ru-RU" sz="2000" dirty="0"/>
              <a:t> </a:t>
            </a:r>
            <a:r>
              <a:rPr lang="ru-RU" sz="2000" dirty="0" err="1"/>
              <a:t>оралигининг</a:t>
            </a:r>
            <a:r>
              <a:rPr lang="ru-RU" sz="2000" dirty="0"/>
              <a:t> </a:t>
            </a:r>
            <a:r>
              <a:rPr lang="ru-RU" sz="2000" dirty="0" err="1"/>
              <a:t>ўрта</a:t>
            </a:r>
            <a:r>
              <a:rPr lang="ru-RU" sz="2000" dirty="0"/>
              <a:t> </a:t>
            </a:r>
            <a:r>
              <a:rPr lang="ru-RU" sz="2000" dirty="0" err="1"/>
              <a:t>қисмида</a:t>
            </a:r>
            <a:r>
              <a:rPr lang="ru-RU" sz="2000" dirty="0"/>
              <a:t> </a:t>
            </a:r>
            <a:r>
              <a:rPr lang="ru-RU" sz="2000" dirty="0" err="1"/>
              <a:t>денгиз</a:t>
            </a:r>
            <a:r>
              <a:rPr lang="ru-RU" sz="2000" dirty="0"/>
              <a:t> </a:t>
            </a:r>
            <a:r>
              <a:rPr lang="ru-RU" sz="2000" dirty="0" err="1"/>
              <a:t>сатҳидан</a:t>
            </a:r>
            <a:r>
              <a:rPr lang="ru-RU" sz="2000" dirty="0"/>
              <a:t> 144-700м </a:t>
            </a:r>
            <a:r>
              <a:rPr lang="ru-RU" sz="2000" dirty="0" err="1"/>
              <a:t>баландликгача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майдонлардаги</a:t>
            </a:r>
            <a:r>
              <a:rPr lang="ru-RU" sz="2000" dirty="0"/>
              <a:t> </a:t>
            </a:r>
            <a:r>
              <a:rPr lang="ru-RU" sz="2000" dirty="0" err="1"/>
              <a:t>улкан</a:t>
            </a:r>
            <a:r>
              <a:rPr lang="ru-RU" sz="2000" dirty="0"/>
              <a:t> </a:t>
            </a:r>
            <a:r>
              <a:rPr lang="ru-RU" sz="2000" dirty="0" err="1"/>
              <a:t>чўл</a:t>
            </a:r>
            <a:r>
              <a:rPr lang="ru-RU" sz="2000" dirty="0"/>
              <a:t> </a:t>
            </a:r>
            <a:r>
              <a:rPr lang="ru-RU" sz="2000" dirty="0" err="1"/>
              <a:t>регионидир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Қумли</a:t>
            </a:r>
            <a:r>
              <a:rPr lang="ru-RU" sz="2000" dirty="0"/>
              <a:t> </a:t>
            </a:r>
            <a:r>
              <a:rPr lang="ru-RU" sz="2000" dirty="0" err="1"/>
              <a:t>чўлнинг</a:t>
            </a:r>
            <a:r>
              <a:rPr lang="ru-RU" sz="2000" dirty="0"/>
              <a:t> (</a:t>
            </a:r>
            <a:r>
              <a:rPr lang="ru-RU" sz="2000" dirty="0" err="1"/>
              <a:t>Қизилқум</a:t>
            </a:r>
            <a:r>
              <a:rPr lang="ru-RU" sz="2000" dirty="0"/>
              <a:t>) </a:t>
            </a:r>
            <a:r>
              <a:rPr lang="ru-RU" sz="2000" dirty="0" err="1"/>
              <a:t>иқлими</a:t>
            </a:r>
            <a:r>
              <a:rPr lang="ru-RU" sz="2000" dirty="0"/>
              <a:t> </a:t>
            </a:r>
            <a:r>
              <a:rPr lang="ru-RU" sz="2000" dirty="0" err="1"/>
              <a:t>ўта</a:t>
            </a:r>
            <a:r>
              <a:rPr lang="ru-RU" sz="2000" dirty="0"/>
              <a:t> </a:t>
            </a:r>
            <a:r>
              <a:rPr lang="ru-RU" sz="2000" dirty="0" err="1"/>
              <a:t>қурғоқчил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кескин</a:t>
            </a:r>
            <a:r>
              <a:rPr lang="ru-RU" sz="2000" dirty="0"/>
              <a:t> </a:t>
            </a:r>
            <a:r>
              <a:rPr lang="ru-RU" sz="2000" dirty="0" err="1"/>
              <a:t>континентал</a:t>
            </a:r>
            <a:r>
              <a:rPr lang="ru-RU" sz="2000" dirty="0"/>
              <a:t>: </a:t>
            </a:r>
            <a:r>
              <a:rPr lang="ru-RU" sz="2000" dirty="0" err="1"/>
              <a:t>ўртача</a:t>
            </a:r>
            <a:r>
              <a:rPr lang="ru-RU" sz="2000" dirty="0"/>
              <a:t> </a:t>
            </a:r>
            <a:r>
              <a:rPr lang="ru-RU" sz="2000" dirty="0" err="1"/>
              <a:t>кўп</a:t>
            </a:r>
            <a:r>
              <a:rPr lang="ru-RU" sz="2000" dirty="0"/>
              <a:t> </a:t>
            </a:r>
            <a:r>
              <a:rPr lang="ru-RU" sz="2000" dirty="0" err="1"/>
              <a:t>йиллик</a:t>
            </a:r>
            <a:r>
              <a:rPr lang="ru-RU" sz="2000" dirty="0"/>
              <a:t> </a:t>
            </a:r>
            <a:r>
              <a:rPr lang="ru-RU" sz="2000" dirty="0" err="1"/>
              <a:t>ёғингарчилик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100-130мм. </a:t>
            </a:r>
            <a:r>
              <a:rPr lang="ru-RU" sz="2000" dirty="0" err="1"/>
              <a:t>Ёғингарчиликнинг</a:t>
            </a:r>
            <a:r>
              <a:rPr lang="ru-RU" sz="2000" dirty="0"/>
              <a:t> </a:t>
            </a:r>
            <a:r>
              <a:rPr lang="ru-RU" sz="2000" dirty="0" err="1"/>
              <a:t>аксарият</a:t>
            </a:r>
            <a:r>
              <a:rPr lang="ru-RU" sz="2000" dirty="0"/>
              <a:t> </a:t>
            </a:r>
            <a:r>
              <a:rPr lang="ru-RU" sz="2000" dirty="0" err="1"/>
              <a:t>қисми</a:t>
            </a:r>
            <a:r>
              <a:rPr lang="ru-RU" sz="2000" dirty="0"/>
              <a:t> </a:t>
            </a:r>
            <a:r>
              <a:rPr lang="ru-RU" sz="2000" dirty="0" err="1"/>
              <a:t>қиш</a:t>
            </a:r>
            <a:r>
              <a:rPr lang="ru-RU" sz="2000" dirty="0"/>
              <a:t>- </a:t>
            </a:r>
            <a:r>
              <a:rPr lang="ru-RU" sz="2000" dirty="0" err="1"/>
              <a:t>баҳор</a:t>
            </a:r>
            <a:r>
              <a:rPr lang="ru-RU" sz="2000" dirty="0"/>
              <a:t> </a:t>
            </a:r>
            <a:r>
              <a:rPr lang="ru-RU" sz="2000" dirty="0" err="1"/>
              <a:t>мавсумларига</a:t>
            </a:r>
            <a:r>
              <a:rPr lang="ru-RU" sz="2000" dirty="0"/>
              <a:t> </a:t>
            </a:r>
            <a:r>
              <a:rPr lang="ru-RU" sz="2000" dirty="0" err="1"/>
              <a:t>тўғри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, </a:t>
            </a:r>
            <a:r>
              <a:rPr lang="ru-RU" sz="2000" dirty="0" err="1"/>
              <a:t>йиллар</a:t>
            </a:r>
            <a:r>
              <a:rPr lang="ru-RU" sz="2000" dirty="0"/>
              <a:t> </a:t>
            </a:r>
            <a:r>
              <a:rPr lang="ru-RU" sz="2000" dirty="0" err="1"/>
              <a:t>давомида</a:t>
            </a:r>
            <a:r>
              <a:rPr lang="ru-RU" sz="2000" dirty="0"/>
              <a:t> 38мм дан 243-мм </a:t>
            </a:r>
            <a:r>
              <a:rPr lang="ru-RU" sz="2000" dirty="0" err="1"/>
              <a:t>гача</a:t>
            </a:r>
            <a:r>
              <a:rPr lang="ru-RU" sz="2000" dirty="0"/>
              <a:t> </a:t>
            </a:r>
            <a:r>
              <a:rPr lang="ru-RU" sz="2000" dirty="0" err="1"/>
              <a:t>ўзгариб</a:t>
            </a:r>
            <a:r>
              <a:rPr lang="ru-RU" sz="2000" dirty="0"/>
              <a:t> </a:t>
            </a:r>
            <a:r>
              <a:rPr lang="ru-RU" sz="2000" dirty="0" err="1"/>
              <a:t>туради</a:t>
            </a:r>
            <a:r>
              <a:rPr lang="ru-RU" sz="2000" dirty="0"/>
              <a:t>. </a:t>
            </a:r>
            <a:r>
              <a:rPr lang="ru-RU" sz="2000" dirty="0" err="1"/>
              <a:t>Минтақанинг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нукталарида</a:t>
            </a:r>
            <a:r>
              <a:rPr lang="ru-RU" sz="2000" dirty="0"/>
              <a:t> </a:t>
            </a:r>
            <a:r>
              <a:rPr lang="ru-RU" sz="2000" dirty="0" err="1"/>
              <a:t>йиллик</a:t>
            </a:r>
            <a:r>
              <a:rPr lang="ru-RU" sz="2000" dirty="0"/>
              <a:t> </a:t>
            </a:r>
            <a:r>
              <a:rPr lang="ru-RU" sz="2000" dirty="0" err="1"/>
              <a:t>ёғингарчилик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хил </a:t>
            </a:r>
            <a:r>
              <a:rPr lang="ru-RU" sz="2000" dirty="0" err="1"/>
              <a:t>эмас</a:t>
            </a:r>
            <a:r>
              <a:rPr lang="ru-RU" sz="2000" dirty="0"/>
              <a:t>.</a:t>
            </a:r>
          </a:p>
          <a:p>
            <a:pPr marL="0" indent="0" algn="just" eaLnBrk="1" fontAlgn="auto" hangingPunct="1">
              <a:lnSpc>
                <a:spcPct val="110000"/>
              </a:lnSpc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endParaRPr lang="ru-RU" alt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Прямоугольник 1"/>
          <p:cNvSpPr>
            <a:spLocks noChangeArrowheads="1"/>
          </p:cNvSpPr>
          <p:nvPr/>
        </p:nvSpPr>
        <p:spPr bwMode="auto">
          <a:xfrm>
            <a:off x="1714480" y="142852"/>
            <a:ext cx="31530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2200" b="1" dirty="0" err="1">
                <a:solidFill>
                  <a:srgbClr val="0000FF"/>
                </a:solidFill>
              </a:rPr>
              <a:t>Қумли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чўл</a:t>
            </a:r>
            <a:endParaRPr lang="ru-RU" altLang="ru-RU" sz="2200" dirty="0">
              <a:solidFill>
                <a:srgbClr val="0000FF"/>
              </a:solidFill>
            </a:endParaRPr>
          </a:p>
        </p:txBody>
      </p:sp>
      <p:pic>
        <p:nvPicPr>
          <p:cNvPr id="5122" name="Picture 2" descr="C:\ЮНЕСКО\Слайдлар\Ем хашак етиштириш\рАСМЛАР\images (2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714884"/>
            <a:ext cx="3857652" cy="1857388"/>
          </a:xfrm>
          <a:prstGeom prst="rect">
            <a:avLst/>
          </a:prstGeom>
          <a:noFill/>
        </p:spPr>
      </p:pic>
      <p:pic>
        <p:nvPicPr>
          <p:cNvPr id="5123" name="Picture 3" descr="C:\ЮНЕСКО\Слайдлар\Ем хашак етиштириш\рАСМЛАР\images (23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4643446"/>
            <a:ext cx="3429023" cy="1974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7267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517500"/>
          </a:xfrm>
        </p:spPr>
        <p:txBody>
          <a:bodyPr/>
          <a:lstStyle/>
          <a:p>
            <a:r>
              <a:rPr lang="uz-Cyrl-UZ" sz="1800" b="1" dirty="0">
                <a:effectLst/>
              </a:rPr>
              <a:t>Ў</a:t>
            </a:r>
            <a:r>
              <a:rPr lang="ru-RU" sz="1800" b="1" dirty="0" err="1">
                <a:effectLst/>
              </a:rPr>
              <a:t>збекистон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қурғоқчил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минтақаси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турли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худудлари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иқлим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кўрсатгичларининг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қиёсий</a:t>
            </a:r>
            <a:r>
              <a:rPr lang="ru-RU" sz="1800" b="1" dirty="0">
                <a:effectLst/>
              </a:rPr>
              <a:t> </a:t>
            </a:r>
            <a:r>
              <a:rPr lang="ru-RU" sz="1800" b="1" dirty="0" err="1">
                <a:effectLst/>
              </a:rPr>
              <a:t>тавсифи</a:t>
            </a:r>
            <a:endParaRPr lang="ru-RU" sz="1800" dirty="0">
              <a:effectLst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36422159"/>
              </p:ext>
            </p:extLst>
          </p:nvPr>
        </p:nvGraphicFramePr>
        <p:xfrm>
          <a:off x="461514" y="980728"/>
          <a:ext cx="8358958" cy="5067300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3629617"/>
                <a:gridCol w="1729138"/>
                <a:gridCol w="1573534"/>
                <a:gridCol w="1426669"/>
              </a:tblGrid>
              <a:tr h="524249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 dirty="0" err="1">
                          <a:effectLst/>
                        </a:rPr>
                        <a:t>Агроиқлим</a:t>
                      </a:r>
                      <a:endParaRPr lang="ru-RU" sz="1800" dirty="0">
                        <a:effectLst/>
                      </a:endParaRPr>
                    </a:p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 dirty="0" err="1">
                          <a:effectLst/>
                        </a:rPr>
                        <a:t>кўрсатгичлари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Қизилқум</a:t>
                      </a:r>
                      <a:endParaRPr lang="ru-RU" sz="1800">
                        <a:effectLst/>
                      </a:endParaRPr>
                    </a:p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(Оёкогитма)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Карнабчўл</a:t>
                      </a:r>
                      <a:endParaRPr lang="ru-RU" sz="1800">
                        <a:effectLst/>
                      </a:endParaRPr>
                    </a:p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(Муборак)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Адирлар</a:t>
                      </a:r>
                      <a:endParaRPr lang="ru-RU" sz="1800">
                        <a:effectLst/>
                      </a:endParaRPr>
                    </a:p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(Қарши)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Денгиз сатҳидан баландлиги, м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184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310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378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524249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Ҳавонинг ўртача йиллик ҳарорати, °С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14,6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15,6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15,8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Январнинг ўртача ҳарорати, °С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-4,1 -7,8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-1,4-10,9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0+2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Вегетацион қишлар, %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0-16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50-60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60-80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524249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Ҳароратнинг абсолют минимуми,°С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-31-34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-23,9-19,6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-29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йюлнинг ўртача ҳарорати, °С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29-32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29,9-31,4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28-29,5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524249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Хароратнинг абсолют максимуми, °С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44-48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45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47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524249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йюлнинг соат 1 даги нисбий намлиги, %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20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йиллик ёғин миқдори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122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166,3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229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VI- VII да, %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3-6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6-8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6-8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  <a:tr h="262124"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ХII- IV да, %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74-80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>
                          <a:effectLst/>
                        </a:rPr>
                        <a:t>80-82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  <a:tc>
                  <a:txBody>
                    <a:bodyPr/>
                    <a:lstStyle/>
                    <a:p>
                      <a:pPr indent="-736600" algn="ctr">
                        <a:lnSpc>
                          <a:spcPts val="2065"/>
                        </a:lnSpc>
                        <a:spcAft>
                          <a:spcPts val="0"/>
                        </a:spcAft>
                      </a:pPr>
                      <a:r>
                        <a:rPr lang="ru-RU" sz="1600" u="none" strike="noStrike" spc="0" dirty="0">
                          <a:effectLst/>
                        </a:rPr>
                        <a:t>80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241" marR="624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0681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431800"/>
          </a:xfrm>
        </p:spPr>
        <p:txBody>
          <a:bodyPr/>
          <a:lstStyle/>
          <a:p>
            <a:pPr algn="ctr" eaLnBrk="1" hangingPunct="1"/>
            <a:r>
              <a:rPr lang="uz-Cyrl-UZ" altLang="ru-RU" sz="2600" b="1" i="1" dirty="0" smtClean="0">
                <a:solidFill>
                  <a:srgbClr val="006600"/>
                </a:solidFill>
                <a:latin typeface="Times New Roman" panose="02020603050405020304" pitchFamily="18" charset="0"/>
              </a:rPr>
              <a:t>АДИРЛАР</a:t>
            </a:r>
            <a:endParaRPr lang="ru-RU" altLang="ru-RU" sz="2600" b="1" i="1" dirty="0" smtClean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08050"/>
            <a:ext cx="4811713" cy="5451475"/>
          </a:xfrm>
          <a:pattFill prst="wdDnDiag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altLang="ru-RU" sz="2200" dirty="0" err="1">
                <a:latin typeface="Times New Roman" panose="02020603050405020304" pitchFamily="18" charset="0"/>
              </a:rPr>
              <a:t>Марказий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Осиё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тоғолди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худудлари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халқ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орасида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адирлар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байирлар</a:t>
            </a:r>
            <a:r>
              <a:rPr lang="ru-RU" altLang="ru-RU" sz="2200" dirty="0">
                <a:latin typeface="Times New Roman" panose="02020603050405020304" pitchFamily="18" charset="0"/>
              </a:rPr>
              <a:t> (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туркманча</a:t>
            </a:r>
            <a:r>
              <a:rPr lang="ru-RU" altLang="ru-RU" sz="2200" dirty="0">
                <a:latin typeface="Times New Roman" panose="02020603050405020304" pitchFamily="18" charset="0"/>
              </a:rPr>
              <a:t>)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номи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билан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машҳур</a:t>
            </a:r>
            <a:r>
              <a:rPr lang="ru-RU" altLang="ru-RU" sz="2200" dirty="0">
                <a:latin typeface="Times New Roman" panose="02020603050405020304" pitchFamily="18" charset="0"/>
              </a:rPr>
              <a:t>.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Умуман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адирлар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деганда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денгиз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сатҳдан</a:t>
            </a:r>
            <a:r>
              <a:rPr lang="ru-RU" altLang="ru-RU" sz="2200" dirty="0">
                <a:latin typeface="Times New Roman" panose="02020603050405020304" pitchFamily="18" charset="0"/>
              </a:rPr>
              <a:t> 500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метрдан</a:t>
            </a:r>
            <a:r>
              <a:rPr lang="ru-RU" altLang="ru-RU" sz="2200" dirty="0">
                <a:latin typeface="Times New Roman" panose="02020603050405020304" pitchFamily="18" charset="0"/>
              </a:rPr>
              <a:t> 1200 (1600)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метргача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баландликда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жойлашган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майдонлар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тушинилади</a:t>
            </a:r>
            <a:r>
              <a:rPr lang="ru-RU" altLang="ru-RU" sz="2200" dirty="0">
                <a:latin typeface="Times New Roman" panose="02020603050405020304" pitchFamily="18" charset="0"/>
              </a:rPr>
              <a:t>.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Бундай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майдонлар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тоғолди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тазимлари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худудлари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ҳисобланиб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рельефи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асосан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нотекис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ва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чўл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худудларидан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кейин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юқорига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қараб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аста-секин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кўтарилиб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боради</a:t>
            </a:r>
            <a:r>
              <a:rPr lang="ru-RU" altLang="ru-RU" sz="2200" dirty="0">
                <a:latin typeface="Times New Roman" panose="02020603050405020304" pitchFamily="18" charset="0"/>
              </a:rPr>
              <a:t>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altLang="ru-RU" sz="2200" dirty="0" err="1">
                <a:latin typeface="Times New Roman" panose="02020603050405020304" pitchFamily="18" charset="0"/>
              </a:rPr>
              <a:t>Ўзбекистоннинг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Тошкент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Фарғона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водийси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Самарқанд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Жиззаҳ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Сурхандарё</a:t>
            </a:r>
            <a:r>
              <a:rPr lang="ru-RU" altLang="ru-RU" sz="2200" dirty="0">
                <a:latin typeface="Times New Roman" panose="02020603050405020304" pitchFamily="18" charset="0"/>
              </a:rPr>
              <a:t>, </a:t>
            </a:r>
            <a:r>
              <a:rPr lang="ru-RU" altLang="ru-RU" sz="2200" dirty="0" err="1">
                <a:latin typeface="Times New Roman" panose="02020603050405020304" pitchFamily="18" charset="0"/>
              </a:rPr>
              <a:t>Қашқадарё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ва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Навоий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вилоятларининг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тоғ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этаклари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адир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худудлари</a:t>
            </a:r>
            <a:r>
              <a:rPr lang="ru-RU" altLang="ru-RU" sz="2200" dirty="0">
                <a:latin typeface="Times New Roman" panose="02020603050405020304" pitchFamily="18" charset="0"/>
              </a:rPr>
              <a:t> </a:t>
            </a:r>
            <a:r>
              <a:rPr lang="ru-RU" altLang="ru-RU" sz="2200" dirty="0" err="1">
                <a:latin typeface="Times New Roman" panose="02020603050405020304" pitchFamily="18" charset="0"/>
              </a:rPr>
              <a:t>ҳисобланади</a:t>
            </a:r>
            <a:r>
              <a:rPr lang="ru-RU" altLang="ru-RU" sz="2200" dirty="0">
                <a:latin typeface="Times New Roman" panose="02020603050405020304" pitchFamily="18" charset="0"/>
              </a:rPr>
              <a:t>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en-US" altLang="ru-RU" sz="2200" dirty="0" smtClean="0">
                <a:latin typeface="Times New Roman" panose="02020603050405020304" pitchFamily="18" charset="0"/>
              </a:rPr>
              <a:t>	</a:t>
            </a:r>
            <a:endParaRPr lang="ru-RU" altLang="ru-RU" sz="2200" dirty="0" smtClean="0">
              <a:latin typeface="Times New Roman" panose="02020603050405020304" pitchFamily="18" charset="0"/>
            </a:endParaRPr>
          </a:p>
        </p:txBody>
      </p:sp>
      <p:pic>
        <p:nvPicPr>
          <p:cNvPr id="7171" name="Picture 3" descr="C:\ЮНЕСКО\Слайдлар\Ем хашак етиштириш\рАСМЛАР\0_196291_90cc30b2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214422"/>
            <a:ext cx="3705175" cy="2468573"/>
          </a:xfrm>
          <a:prstGeom prst="rect">
            <a:avLst/>
          </a:prstGeom>
          <a:noFill/>
        </p:spPr>
      </p:pic>
      <p:pic>
        <p:nvPicPr>
          <p:cNvPr id="6" name="Picture 3" descr="C:\ЮНЕСКО\Слайдлар\Ем хашак етиштириш\рАСМЛАР\vinograd-bachchisara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6419" y="3807850"/>
            <a:ext cx="3706504" cy="235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7624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77526" y="404664"/>
            <a:ext cx="5292080" cy="5324535"/>
          </a:xfrm>
          <a:prstGeom prst="rect">
            <a:avLst/>
          </a:prstGeom>
          <a:pattFill prst="pct25">
            <a:fgClr>
              <a:schemeClr val="accent3">
                <a:lumMod val="75000"/>
              </a:schemeClr>
            </a:fgClr>
            <a:bgClr>
              <a:schemeClr val="bg1"/>
            </a:bgClr>
          </a:pattFill>
          <a:ln>
            <a:solidFill>
              <a:schemeClr val="accent2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Маълумки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ўсимликлар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тупроқлар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орасида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боғлиқли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cs typeface="Times New Roman" panose="02020603050405020304" pitchFamily="18" charset="0"/>
              </a:rPr>
              <a:t>. Шу </a:t>
            </a:r>
            <a:r>
              <a:rPr lang="ru-RU" sz="2000" dirty="0" err="1">
                <a:cs typeface="Times New Roman" panose="02020603050405020304" pitchFamily="18" charset="0"/>
              </a:rPr>
              <a:t>боисдан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айрим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ўсимликлар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турлари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ёки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гуруҳи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тупроқлар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индикаторлик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вазифасини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ҳам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ўташи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Жумладан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ўсимликларга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тупроқларнинг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кимёвий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хусусиятлари</a:t>
            </a:r>
            <a:r>
              <a:rPr lang="ru-RU" sz="2000" dirty="0">
                <a:cs typeface="Times New Roman" panose="02020603050405020304" pitchFamily="18" charset="0"/>
              </a:rPr>
              <a:t> (гумус, туз </a:t>
            </a:r>
            <a:r>
              <a:rPr lang="ru-RU" sz="2000" dirty="0" err="1">
                <a:cs typeface="Times New Roman" panose="02020603050405020304" pitchFamily="18" charset="0"/>
              </a:rPr>
              <a:t>режими</a:t>
            </a:r>
            <a:r>
              <a:rPr lang="ru-RU" sz="2000" dirty="0">
                <a:cs typeface="Times New Roman" panose="02020603050405020304" pitchFamily="18" charset="0"/>
              </a:rPr>
              <a:t>), физик </a:t>
            </a:r>
            <a:r>
              <a:rPr lang="ru-RU" sz="2000" dirty="0" err="1">
                <a:cs typeface="Times New Roman" panose="02020603050405020304" pitchFamily="18" charset="0"/>
              </a:rPr>
              <a:t>хусусиятлари</a:t>
            </a:r>
            <a:r>
              <a:rPr lang="ru-RU" sz="2000" dirty="0"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cs typeface="Times New Roman" panose="02020603050405020304" pitchFamily="18" charset="0"/>
              </a:rPr>
              <a:t>механиқ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таркиби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структураси</a:t>
            </a:r>
            <a:r>
              <a:rPr lang="ru-RU" sz="2000" dirty="0">
                <a:cs typeface="Times New Roman" panose="02020603050405020304" pitchFamily="18" charset="0"/>
              </a:rPr>
              <a:t>, нам </a:t>
            </a:r>
            <a:r>
              <a:rPr lang="ru-RU" sz="2000" dirty="0" err="1">
                <a:cs typeface="Times New Roman" panose="02020603050405020304" pitchFamily="18" charset="0"/>
              </a:rPr>
              <a:t>сиғими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зичлиги</a:t>
            </a:r>
            <a:r>
              <a:rPr lang="ru-RU" sz="2000" dirty="0">
                <a:cs typeface="Times New Roman" panose="02020603050405020304" pitchFamily="18" charset="0"/>
              </a:rPr>
              <a:t>, ҳ. қ)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улар </a:t>
            </a:r>
            <a:r>
              <a:rPr lang="ru-RU" sz="2000" dirty="0" err="1"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микроорганизмлар</a:t>
            </a:r>
            <a:r>
              <a:rPr lang="ru-RU" sz="2000" dirty="0"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cs typeface="Times New Roman" panose="02020603050405020304" pitchFamily="18" charset="0"/>
              </a:rPr>
              <a:t>бактериялар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сиғими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замбуруғлар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сув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ўтлари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таркиби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ҳ к) </a:t>
            </a:r>
            <a:r>
              <a:rPr lang="ru-RU" sz="2000" dirty="0" err="1"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маънода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таъсир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Тупроққа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ўсимликларга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шунингдек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тоғ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жинслари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ҳам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таъсир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"/>
            <a:ext cx="1900507" cy="1844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5" descr="r001-02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/>
          <a:srcRect r="19085"/>
          <a:stretch/>
        </p:blipFill>
        <p:spPr>
          <a:xfrm>
            <a:off x="1070853" y="5385002"/>
            <a:ext cx="1762508" cy="1465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63" y="3848178"/>
            <a:ext cx="1924241" cy="12850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4624"/>
            <a:ext cx="1638081" cy="17978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9218" y="2065656"/>
            <a:ext cx="1738308" cy="15073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5684" y="3654504"/>
            <a:ext cx="1648321" cy="14299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336" y="2121187"/>
            <a:ext cx="1565896" cy="12358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2536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848872" cy="503337"/>
          </a:xfr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Ўсимликлар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тупроқдаги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озуқа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моддалари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миқдорига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қараб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гуруҳга</a:t>
            </a:r>
            <a:r>
              <a:rPr lang="ru-RU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ажратилади</a:t>
            </a:r>
            <a:endParaRPr lang="ru-RU" altLang="ru-RU" sz="16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337209797"/>
              </p:ext>
            </p:extLst>
          </p:nvPr>
        </p:nvGraphicFramePr>
        <p:xfrm>
          <a:off x="285720" y="1142984"/>
          <a:ext cx="8501122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C:\ЮНЕСКО\Слайдлар\Ем хашак етиштириш\рАСМЛАР\1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9237" y="3500438"/>
            <a:ext cx="3149601" cy="23622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051" name="Picture 3" descr="C:\ЮНЕСКО\Слайдлар\Ем хашак етиштириш\рАСМЛАР\64e7d0107addbcc548e5b6154b6ae57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71802" y="3714752"/>
            <a:ext cx="2750082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052" name="Picture 4" descr="C:\ЮНЕСКО\Слайдлар\Ем хашак етиштириш\рАСМЛАР\img-hi4kgm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00760" y="3643314"/>
            <a:ext cx="2571768" cy="24058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367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285720" y="1397000"/>
          <a:ext cx="8358246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28596" y="428604"/>
            <a:ext cx="7858180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Ўсимликлар тупроқ ва ҳаво намлигига бўлган талабига кўра 4 гуруҳга б</a:t>
            </a:r>
            <a:r>
              <a:rPr lang="uz-Cyrl-UZ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ў</a:t>
            </a:r>
            <a:r>
              <a:rPr lang="ru-RU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линади</a:t>
            </a:r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253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229600" cy="5291138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ЭЪТИБОРИНГИЗ</a:t>
            </a:r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 УЧУН </a:t>
            </a:r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РАХМАТ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72aa80993af4f56c267711e0a7331d9bc3166b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892</TotalTime>
  <Words>1075</Words>
  <Application>Microsoft Office PowerPoint</Application>
  <PresentationFormat>Экран (4:3)</PresentationFormat>
  <Paragraphs>127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Balloons</vt:lpstr>
      <vt:lpstr>Изящная</vt:lpstr>
      <vt:lpstr>Office Theme</vt:lpstr>
      <vt:lpstr>Трек</vt:lpstr>
      <vt:lpstr>Слайд 1</vt:lpstr>
      <vt:lpstr>Режа</vt:lpstr>
      <vt:lpstr>Замонавий экологиянинг таркибий қисмлари</vt:lpstr>
      <vt:lpstr>Экологиянинг яйловшунослик билан боғлиқ қисмлари</vt:lpstr>
      <vt:lpstr>Слайд 5</vt:lpstr>
      <vt:lpstr>Барча экологик омиллар одатда 2 гуруҳга ажратилади</vt:lpstr>
      <vt:lpstr>Иқлим омиллари</vt:lpstr>
      <vt:lpstr>Иссиқлик.</vt:lpstr>
      <vt:lpstr>Озиқ моддалар.</vt:lpstr>
      <vt:lpstr>Биотик (тирик) омиллар</vt:lpstr>
      <vt:lpstr>Антропоген омиллар </vt:lpstr>
      <vt:lpstr>Ўзбекистон қоракўлчилик худудлари чўл ва адир табиий шароитлари</vt:lpstr>
      <vt:lpstr>Слайд 13</vt:lpstr>
      <vt:lpstr>Ўзбекистон қурғоқчил минтақаси турли худудлари иқлим кўрсатгичларининг қиёсий тавсифи</vt:lpstr>
      <vt:lpstr>АДИРЛАР</vt:lpstr>
      <vt:lpstr>Слайд 16</vt:lpstr>
      <vt:lpstr>Ўсимликлар тупроқдаги озуқа моддалари миқдорига қараб 3 гуруҳга ажратилади</vt:lpstr>
      <vt:lpstr>Слайд 18</vt:lpstr>
      <vt:lpstr>Слайд 19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UserXP</dc:creator>
  <cp:lastModifiedBy>User</cp:lastModifiedBy>
  <cp:revision>144</cp:revision>
  <cp:lastPrinted>1601-01-01T00:00:00Z</cp:lastPrinted>
  <dcterms:created xsi:type="dcterms:W3CDTF">2011-08-22T10:27:00Z</dcterms:created>
  <dcterms:modified xsi:type="dcterms:W3CDTF">2017-10-12T13:01:09Z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