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theme/theme6.xml" ContentType="application/vnd.openxmlformats-officedocument.theme+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theme/theme7.xml" ContentType="application/vnd.openxmlformats-officedocument.theme+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theme/theme8.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5" r:id="rId1"/>
    <p:sldMasterId id="2147483717" r:id="rId2"/>
    <p:sldMasterId id="2147483741" r:id="rId3"/>
    <p:sldMasterId id="2147483765" r:id="rId4"/>
    <p:sldMasterId id="2147483777" r:id="rId5"/>
    <p:sldMasterId id="2147483789" r:id="rId6"/>
    <p:sldMasterId id="2147483807" r:id="rId7"/>
    <p:sldMasterId id="2147483825" r:id="rId8"/>
  </p:sldMasterIdLst>
  <p:sldIdLst>
    <p:sldId id="261" r:id="rId9"/>
    <p:sldId id="404" r:id="rId10"/>
    <p:sldId id="370" r:id="rId11"/>
    <p:sldId id="326" r:id="rId12"/>
    <p:sldId id="405" r:id="rId13"/>
    <p:sldId id="394" r:id="rId14"/>
    <p:sldId id="406" r:id="rId15"/>
    <p:sldId id="352" r:id="rId16"/>
    <p:sldId id="407" r:id="rId17"/>
    <p:sldId id="398" r:id="rId18"/>
    <p:sldId id="399" r:id="rId19"/>
    <p:sldId id="408" r:id="rId20"/>
    <p:sldId id="409" r:id="rId21"/>
    <p:sldId id="401" r:id="rId22"/>
    <p:sldId id="400" r:id="rId23"/>
    <p:sldId id="410" r:id="rId24"/>
    <p:sldId id="411" r:id="rId25"/>
    <p:sldId id="412" r:id="rId26"/>
    <p:sldId id="413" r:id="rId27"/>
    <p:sldId id="414" r:id="rId28"/>
    <p:sldId id="415" r:id="rId29"/>
    <p:sldId id="416" r:id="rId30"/>
    <p:sldId id="417" r:id="rId31"/>
    <p:sldId id="418" r:id="rId32"/>
    <p:sldId id="334" r:id="rId33"/>
  </p:sldIdLst>
  <p:sldSz cx="9144000" cy="6858000" type="screen4x3"/>
  <p:notesSz cx="6858000" cy="9144000"/>
  <p:custDataLst>
    <p:tags r:id="rId34"/>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CC"/>
    <a:srgbClr val="007434"/>
    <a:srgbClr val="00FF99"/>
    <a:srgbClr val="00FFFF"/>
    <a:srgbClr val="FFFFFF"/>
    <a:srgbClr val="CC6600"/>
    <a:srgbClr val="FF6600"/>
    <a:srgbClr val="FFCCFF"/>
    <a:srgbClr val="00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69C7853C-536D-4A76-A0AE-DD22124D55A5}" styleName="Стиль из темы 1 - акцент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D113A9D2-9D6B-4929-AA2D-F23B5EE8CBE7}" styleName="Стиль из темы 2 - акцент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904" autoAdjust="0"/>
    <p:restoredTop sz="89150" autoAdjust="0"/>
  </p:normalViewPr>
  <p:slideViewPr>
    <p:cSldViewPr>
      <p:cViewPr varScale="1">
        <p:scale>
          <a:sx n="62" d="100"/>
          <a:sy n="62" d="100"/>
        </p:scale>
        <p:origin x="1692" y="4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 Type="http://schemas.openxmlformats.org/officeDocument/2006/relationships/slideMaster" Target="slideMasters/slideMaster3.xml"/><Relationship Id="rId21" Type="http://schemas.openxmlformats.org/officeDocument/2006/relationships/slide" Target="slides/slide13.xml"/><Relationship Id="rId34" Type="http://schemas.openxmlformats.org/officeDocument/2006/relationships/tags" Target="tags/tag1.xml"/><Relationship Id="rId7" Type="http://schemas.openxmlformats.org/officeDocument/2006/relationships/slideMaster" Target="slideMasters/slideMaster7.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slide" Target="slides/slide2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theme" Target="theme/theme1.xml"/><Relationship Id="rId5" Type="http://schemas.openxmlformats.org/officeDocument/2006/relationships/slideMaster" Target="slideMasters/slideMaster5.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viewProps" Target="viewProps.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 Type="http://schemas.openxmlformats.org/officeDocument/2006/relationships/slideMaster" Target="slideMasters/slideMaster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presProps" Target="pres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8.jpg"/><Relationship Id="rId1" Type="http://schemas.openxmlformats.org/officeDocument/2006/relationships/image" Target="../media/image17.jpg"/><Relationship Id="rId4" Type="http://schemas.openxmlformats.org/officeDocument/2006/relationships/image" Target="../media/image19.jpeg"/></Relationships>
</file>

<file path=ppt/diagrams/_rels/data4.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image" Target="../media/image27.jpg"/></Relationships>
</file>

<file path=ppt/diagrams/_rels/drawing1.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8.jpg"/><Relationship Id="rId1" Type="http://schemas.openxmlformats.org/officeDocument/2006/relationships/image" Target="../media/image17.jpg"/><Relationship Id="rId4" Type="http://schemas.openxmlformats.org/officeDocument/2006/relationships/image" Target="../media/image19.jpeg"/></Relationships>
</file>

<file path=ppt/diagrams/_rels/drawing4.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image" Target="../media/image27.jp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62FDA3F-9DF3-4CD1-B1A2-237232380467}" type="doc">
      <dgm:prSet loTypeId="urn:microsoft.com/office/officeart/2008/layout/PictureAccentList" loCatId="list" qsTypeId="urn:microsoft.com/office/officeart/2005/8/quickstyle/3d3" qsCatId="3D" csTypeId="urn:microsoft.com/office/officeart/2005/8/colors/accent1_2" csCatId="accent1" phldr="1"/>
      <dgm:spPr/>
      <dgm:t>
        <a:bodyPr/>
        <a:lstStyle/>
        <a:p>
          <a:endParaRPr lang="ru-RU"/>
        </a:p>
      </dgm:t>
    </dgm:pt>
    <dgm:pt modelId="{8D5EBB7C-B91C-4481-93F2-6F7DF43416CA}">
      <dgm:prSet phldrT="[Текст]"/>
      <dgm:spPr/>
      <dgm:t>
        <a:bodyPr/>
        <a:lstStyle/>
        <a:p>
          <a:r>
            <a:rPr lang="uz-Cyrl-UZ" dirty="0" smtClean="0"/>
            <a:t>Кўчат усул бир қанча афзалликларга эга:</a:t>
          </a:r>
          <a:endParaRPr lang="ru-RU" dirty="0"/>
        </a:p>
      </dgm:t>
    </dgm:pt>
    <dgm:pt modelId="{D411B617-01D0-4A59-BBD2-2921749F0CFC}" type="parTrans" cxnId="{509DD915-8C2A-45D4-A0E4-131A910F6126}">
      <dgm:prSet/>
      <dgm:spPr/>
      <dgm:t>
        <a:bodyPr/>
        <a:lstStyle/>
        <a:p>
          <a:endParaRPr lang="ru-RU"/>
        </a:p>
      </dgm:t>
    </dgm:pt>
    <dgm:pt modelId="{84466446-BA28-4C52-939E-06F98BE9FC36}" type="sibTrans" cxnId="{509DD915-8C2A-45D4-A0E4-131A910F6126}">
      <dgm:prSet/>
      <dgm:spPr/>
      <dgm:t>
        <a:bodyPr/>
        <a:lstStyle/>
        <a:p>
          <a:endParaRPr lang="ru-RU"/>
        </a:p>
      </dgm:t>
    </dgm:pt>
    <dgm:pt modelId="{AE8F7660-6991-4ED0-8252-90CD656369BE}">
      <dgm:prSet phldrT="[Текст]"/>
      <dgm:spPr/>
      <dgm:t>
        <a:bodyPr/>
        <a:lstStyle/>
        <a:p>
          <a:r>
            <a:rPr lang="uz-Cyrl-UZ" dirty="0" smtClean="0"/>
            <a:t>Биринчидан: Кўчат ривожланишда дала ўсимлигидан 30-40 кун ўзиб кетиб, эрта ҳосил етиштириш имконини беради.</a:t>
          </a:r>
          <a:endParaRPr lang="ru-RU" dirty="0"/>
        </a:p>
      </dgm:t>
    </dgm:pt>
    <dgm:pt modelId="{7F80E002-346A-4FD0-A60D-8DCDE5633C8A}" type="parTrans" cxnId="{06D6CBA3-3EDC-4787-AA81-E7E935E35D33}">
      <dgm:prSet/>
      <dgm:spPr/>
      <dgm:t>
        <a:bodyPr/>
        <a:lstStyle/>
        <a:p>
          <a:endParaRPr lang="ru-RU"/>
        </a:p>
      </dgm:t>
    </dgm:pt>
    <dgm:pt modelId="{C1F63AA6-BBB4-49ED-A6AA-C6EA8164BBF1}" type="sibTrans" cxnId="{06D6CBA3-3EDC-4787-AA81-E7E935E35D33}">
      <dgm:prSet/>
      <dgm:spPr/>
      <dgm:t>
        <a:bodyPr/>
        <a:lstStyle/>
        <a:p>
          <a:endParaRPr lang="ru-RU"/>
        </a:p>
      </dgm:t>
    </dgm:pt>
    <dgm:pt modelId="{53D2937B-6BE8-4D59-A893-A3236C5A6E51}">
      <dgm:prSet phldrT="[Текст]"/>
      <dgm:spPr/>
      <dgm:t>
        <a:bodyPr/>
        <a:lstStyle/>
        <a:p>
          <a:r>
            <a:rPr lang="uz-Cyrl-UZ" dirty="0" smtClean="0"/>
            <a:t>Иккинчидан: Кўчат эвазига иссиқсевар сабзавот экинларини (помидорни) мўътадил иқлим шароитида ўстириш мумкин. Бундай оддий ҳолатда пишмай қолади.</a:t>
          </a:r>
          <a:endParaRPr lang="ru-RU" dirty="0"/>
        </a:p>
      </dgm:t>
    </dgm:pt>
    <dgm:pt modelId="{78862DAE-AADE-490F-8DBF-CE3AB6609938}" type="parTrans" cxnId="{4C17E891-B9F8-470C-BB20-78D49AE2C51F}">
      <dgm:prSet/>
      <dgm:spPr/>
      <dgm:t>
        <a:bodyPr/>
        <a:lstStyle/>
        <a:p>
          <a:endParaRPr lang="ru-RU"/>
        </a:p>
      </dgm:t>
    </dgm:pt>
    <dgm:pt modelId="{F2F45244-38DE-4FFD-B635-9B451A315D8C}" type="sibTrans" cxnId="{4C17E891-B9F8-470C-BB20-78D49AE2C51F}">
      <dgm:prSet/>
      <dgm:spPr/>
      <dgm:t>
        <a:bodyPr/>
        <a:lstStyle/>
        <a:p>
          <a:endParaRPr lang="ru-RU"/>
        </a:p>
      </dgm:t>
    </dgm:pt>
    <dgm:pt modelId="{433EC17F-323B-44C3-BF84-E813C942ED8F}">
      <dgm:prSet phldrT="[Текст]"/>
      <dgm:spPr/>
      <dgm:t>
        <a:bodyPr/>
        <a:lstStyle/>
        <a:p>
          <a:r>
            <a:rPr lang="uz-Cyrl-UZ" dirty="0" smtClean="0"/>
            <a:t>Учинчидан: Касаллик ва зараркунандаларга қарши курашни кўчат усулда осон ташкил этиш мумкин.</a:t>
          </a:r>
          <a:endParaRPr lang="ru-RU" dirty="0"/>
        </a:p>
      </dgm:t>
    </dgm:pt>
    <dgm:pt modelId="{E52B2021-1BDA-4FD4-A019-FC52175DE846}" type="parTrans" cxnId="{0A113DB0-9E31-4432-8F9A-7F95A6C19133}">
      <dgm:prSet/>
      <dgm:spPr/>
      <dgm:t>
        <a:bodyPr/>
        <a:lstStyle/>
        <a:p>
          <a:endParaRPr lang="ru-RU"/>
        </a:p>
      </dgm:t>
    </dgm:pt>
    <dgm:pt modelId="{D551C8A3-2C99-4859-ABCD-61244BF107AF}" type="sibTrans" cxnId="{0A113DB0-9E31-4432-8F9A-7F95A6C19133}">
      <dgm:prSet/>
      <dgm:spPr/>
      <dgm:t>
        <a:bodyPr/>
        <a:lstStyle/>
        <a:p>
          <a:endParaRPr lang="ru-RU"/>
        </a:p>
      </dgm:t>
    </dgm:pt>
    <dgm:pt modelId="{992540CE-5A13-4ADC-8146-34B761E44FB4}">
      <dgm:prSet phldrT="[Текст]"/>
      <dgm:spPr/>
      <dgm:t>
        <a:bodyPr/>
        <a:lstStyle/>
        <a:p>
          <a:r>
            <a:rPr lang="uz-Cyrl-UZ" smtClean="0"/>
            <a:t>Тўртинчидан: Уруғ (3-7 баровар бевосита далага экишга нисбатан) тежалади ва ягоналаш, қатқалоқ, бегона ўтларга қарши курашишларга ҳожат қолмайди.</a:t>
          </a:r>
          <a:endParaRPr lang="ru-RU" dirty="0"/>
        </a:p>
      </dgm:t>
    </dgm:pt>
    <dgm:pt modelId="{5DCD8E2E-E2C6-415C-B810-5996A81517BA}" type="parTrans" cxnId="{AFD57919-072E-4D73-BE27-90205DED1282}">
      <dgm:prSet/>
      <dgm:spPr/>
      <dgm:t>
        <a:bodyPr/>
        <a:lstStyle/>
        <a:p>
          <a:endParaRPr lang="ru-RU"/>
        </a:p>
      </dgm:t>
    </dgm:pt>
    <dgm:pt modelId="{235F7ADC-6CBF-4166-9013-A351989BD4A1}" type="sibTrans" cxnId="{AFD57919-072E-4D73-BE27-90205DED1282}">
      <dgm:prSet/>
      <dgm:spPr/>
      <dgm:t>
        <a:bodyPr/>
        <a:lstStyle/>
        <a:p>
          <a:endParaRPr lang="ru-RU"/>
        </a:p>
      </dgm:t>
    </dgm:pt>
    <dgm:pt modelId="{874714E1-A944-4D9A-9B4B-78D16893E511}" type="pres">
      <dgm:prSet presAssocID="{262FDA3F-9DF3-4CD1-B1A2-237232380467}" presName="layout" presStyleCnt="0">
        <dgm:presLayoutVars>
          <dgm:chMax/>
          <dgm:chPref/>
          <dgm:dir/>
          <dgm:animOne val="branch"/>
          <dgm:animLvl val="lvl"/>
          <dgm:resizeHandles/>
        </dgm:presLayoutVars>
      </dgm:prSet>
      <dgm:spPr/>
      <dgm:t>
        <a:bodyPr/>
        <a:lstStyle/>
        <a:p>
          <a:endParaRPr lang="ru-RU"/>
        </a:p>
      </dgm:t>
    </dgm:pt>
    <dgm:pt modelId="{C9318939-11AF-4FE4-8794-2435E1671FC9}" type="pres">
      <dgm:prSet presAssocID="{8D5EBB7C-B91C-4481-93F2-6F7DF43416CA}" presName="root" presStyleCnt="0">
        <dgm:presLayoutVars>
          <dgm:chMax/>
          <dgm:chPref val="4"/>
        </dgm:presLayoutVars>
      </dgm:prSet>
      <dgm:spPr/>
    </dgm:pt>
    <dgm:pt modelId="{D9938A36-7D7C-4AAF-BC81-AC1BE3A85244}" type="pres">
      <dgm:prSet presAssocID="{8D5EBB7C-B91C-4481-93F2-6F7DF43416CA}" presName="rootComposite" presStyleCnt="0">
        <dgm:presLayoutVars/>
      </dgm:prSet>
      <dgm:spPr/>
    </dgm:pt>
    <dgm:pt modelId="{A66BD575-5669-4F11-9A5A-59EB070C7B98}" type="pres">
      <dgm:prSet presAssocID="{8D5EBB7C-B91C-4481-93F2-6F7DF43416CA}" presName="rootText" presStyleLbl="node0" presStyleIdx="0" presStyleCnt="1">
        <dgm:presLayoutVars>
          <dgm:chMax/>
          <dgm:chPref val="4"/>
        </dgm:presLayoutVars>
      </dgm:prSet>
      <dgm:spPr/>
      <dgm:t>
        <a:bodyPr/>
        <a:lstStyle/>
        <a:p>
          <a:endParaRPr lang="ru-RU"/>
        </a:p>
      </dgm:t>
    </dgm:pt>
    <dgm:pt modelId="{9B830780-1B74-4973-985F-4BC44CB3F383}" type="pres">
      <dgm:prSet presAssocID="{8D5EBB7C-B91C-4481-93F2-6F7DF43416CA}" presName="childShape" presStyleCnt="0">
        <dgm:presLayoutVars>
          <dgm:chMax val="0"/>
          <dgm:chPref val="0"/>
        </dgm:presLayoutVars>
      </dgm:prSet>
      <dgm:spPr/>
    </dgm:pt>
    <dgm:pt modelId="{CBE1783A-8816-41B4-A039-62B130B7A9A3}" type="pres">
      <dgm:prSet presAssocID="{AE8F7660-6991-4ED0-8252-90CD656369BE}" presName="childComposite" presStyleCnt="0">
        <dgm:presLayoutVars>
          <dgm:chMax val="0"/>
          <dgm:chPref val="0"/>
        </dgm:presLayoutVars>
      </dgm:prSet>
      <dgm:spPr/>
    </dgm:pt>
    <dgm:pt modelId="{6EA35CE4-CD79-4ABE-B6B2-3CF621A39D08}" type="pres">
      <dgm:prSet presAssocID="{AE8F7660-6991-4ED0-8252-90CD656369BE}" presName="Image" presStyleLbl="node1" presStyleIdx="0" presStyleCnt="4"/>
      <dgm:spPr>
        <a:blipFill>
          <a:blip xmlns:r="http://schemas.openxmlformats.org/officeDocument/2006/relationships" r:embed="rId1">
            <a:extLst>
              <a:ext uri="{28A0092B-C50C-407E-A947-70E740481C1C}">
                <a14:useLocalDpi xmlns:a14="http://schemas.microsoft.com/office/drawing/2010/main" val="0"/>
              </a:ext>
            </a:extLst>
          </a:blip>
          <a:srcRect/>
          <a:stretch>
            <a:fillRect l="-33000" r="-33000"/>
          </a:stretch>
        </a:blipFill>
      </dgm:spPr>
    </dgm:pt>
    <dgm:pt modelId="{6C259EB8-799A-484C-AD5C-E637CB87D67F}" type="pres">
      <dgm:prSet presAssocID="{AE8F7660-6991-4ED0-8252-90CD656369BE}" presName="childText" presStyleLbl="lnNode1" presStyleIdx="0" presStyleCnt="4">
        <dgm:presLayoutVars>
          <dgm:chMax val="0"/>
          <dgm:chPref val="0"/>
          <dgm:bulletEnabled val="1"/>
        </dgm:presLayoutVars>
      </dgm:prSet>
      <dgm:spPr/>
      <dgm:t>
        <a:bodyPr/>
        <a:lstStyle/>
        <a:p>
          <a:endParaRPr lang="ru-RU"/>
        </a:p>
      </dgm:t>
    </dgm:pt>
    <dgm:pt modelId="{E97BDD4B-0BB5-4D0A-AA89-4130A8FFA1D0}" type="pres">
      <dgm:prSet presAssocID="{53D2937B-6BE8-4D59-A893-A3236C5A6E51}" presName="childComposite" presStyleCnt="0">
        <dgm:presLayoutVars>
          <dgm:chMax val="0"/>
          <dgm:chPref val="0"/>
        </dgm:presLayoutVars>
      </dgm:prSet>
      <dgm:spPr/>
    </dgm:pt>
    <dgm:pt modelId="{192D3B5C-A974-4AEF-92AC-E30616AEF93D}" type="pres">
      <dgm:prSet presAssocID="{53D2937B-6BE8-4D59-A893-A3236C5A6E51}" presName="Image" presStyleLbl="node1" presStyleIdx="1" presStyleCnt="4"/>
      <dgm:spPr>
        <a:blipFill>
          <a:blip xmlns:r="http://schemas.openxmlformats.org/officeDocument/2006/relationships" r:embed="rId2">
            <a:extLst>
              <a:ext uri="{28A0092B-C50C-407E-A947-70E740481C1C}">
                <a14:useLocalDpi xmlns:a14="http://schemas.microsoft.com/office/drawing/2010/main" val="0"/>
              </a:ext>
            </a:extLst>
          </a:blip>
          <a:srcRect/>
          <a:stretch>
            <a:fillRect l="-18000" r="-18000"/>
          </a:stretch>
        </a:blipFill>
      </dgm:spPr>
    </dgm:pt>
    <dgm:pt modelId="{EC167723-DA92-4DA2-982A-B1C1B40838AB}" type="pres">
      <dgm:prSet presAssocID="{53D2937B-6BE8-4D59-A893-A3236C5A6E51}" presName="childText" presStyleLbl="lnNode1" presStyleIdx="1" presStyleCnt="4">
        <dgm:presLayoutVars>
          <dgm:chMax val="0"/>
          <dgm:chPref val="0"/>
          <dgm:bulletEnabled val="1"/>
        </dgm:presLayoutVars>
      </dgm:prSet>
      <dgm:spPr/>
      <dgm:t>
        <a:bodyPr/>
        <a:lstStyle/>
        <a:p>
          <a:endParaRPr lang="ru-RU"/>
        </a:p>
      </dgm:t>
    </dgm:pt>
    <dgm:pt modelId="{BC8F3229-D989-4A83-B0AA-FB252B35E684}" type="pres">
      <dgm:prSet presAssocID="{433EC17F-323B-44C3-BF84-E813C942ED8F}" presName="childComposite" presStyleCnt="0">
        <dgm:presLayoutVars>
          <dgm:chMax val="0"/>
          <dgm:chPref val="0"/>
        </dgm:presLayoutVars>
      </dgm:prSet>
      <dgm:spPr/>
    </dgm:pt>
    <dgm:pt modelId="{87CCF70C-AFEF-46AA-9F88-A1D22ED3A2C6}" type="pres">
      <dgm:prSet presAssocID="{433EC17F-323B-44C3-BF84-E813C942ED8F}" presName="Image" presStyleLbl="node1" presStyleIdx="2" presStyleCnt="4"/>
      <dgm:spPr>
        <a:blipFill>
          <a:blip xmlns:r="http://schemas.openxmlformats.org/officeDocument/2006/relationships" r:embed="rId3">
            <a:extLst>
              <a:ext uri="{28A0092B-C50C-407E-A947-70E740481C1C}">
                <a14:useLocalDpi xmlns:a14="http://schemas.microsoft.com/office/drawing/2010/main" val="0"/>
              </a:ext>
            </a:extLst>
          </a:blip>
          <a:srcRect/>
          <a:stretch>
            <a:fillRect l="-17000" r="-17000"/>
          </a:stretch>
        </a:blipFill>
      </dgm:spPr>
    </dgm:pt>
    <dgm:pt modelId="{C1EF7ADF-7D73-4F21-AC2C-615BBF790551}" type="pres">
      <dgm:prSet presAssocID="{433EC17F-323B-44C3-BF84-E813C942ED8F}" presName="childText" presStyleLbl="lnNode1" presStyleIdx="2" presStyleCnt="4">
        <dgm:presLayoutVars>
          <dgm:chMax val="0"/>
          <dgm:chPref val="0"/>
          <dgm:bulletEnabled val="1"/>
        </dgm:presLayoutVars>
      </dgm:prSet>
      <dgm:spPr/>
      <dgm:t>
        <a:bodyPr/>
        <a:lstStyle/>
        <a:p>
          <a:endParaRPr lang="ru-RU"/>
        </a:p>
      </dgm:t>
    </dgm:pt>
    <dgm:pt modelId="{67C45E1C-946F-490F-8019-DFDC4C19F03A}" type="pres">
      <dgm:prSet presAssocID="{992540CE-5A13-4ADC-8146-34B761E44FB4}" presName="childComposite" presStyleCnt="0">
        <dgm:presLayoutVars>
          <dgm:chMax val="0"/>
          <dgm:chPref val="0"/>
        </dgm:presLayoutVars>
      </dgm:prSet>
      <dgm:spPr/>
    </dgm:pt>
    <dgm:pt modelId="{950E5252-B08D-49F4-9F83-5E927473EF77}" type="pres">
      <dgm:prSet presAssocID="{992540CE-5A13-4ADC-8146-34B761E44FB4}" presName="Image" presStyleLbl="node1" presStyleIdx="3" presStyleCnt="4"/>
      <dgm:spPr>
        <a:blipFill>
          <a:blip xmlns:r="http://schemas.openxmlformats.org/officeDocument/2006/relationships" r:embed="rId4" cstate="print">
            <a:extLst>
              <a:ext uri="{28A0092B-C50C-407E-A947-70E740481C1C}">
                <a14:useLocalDpi xmlns:a14="http://schemas.microsoft.com/office/drawing/2010/main" val="0"/>
              </a:ext>
            </a:extLst>
          </a:blip>
          <a:srcRect/>
          <a:stretch>
            <a:fillRect l="-30000" r="-30000"/>
          </a:stretch>
        </a:blipFill>
      </dgm:spPr>
    </dgm:pt>
    <dgm:pt modelId="{2AB9C9D4-E65B-443C-BB9A-8B3CA7604D14}" type="pres">
      <dgm:prSet presAssocID="{992540CE-5A13-4ADC-8146-34B761E44FB4}" presName="childText" presStyleLbl="lnNode1" presStyleIdx="3" presStyleCnt="4">
        <dgm:presLayoutVars>
          <dgm:chMax val="0"/>
          <dgm:chPref val="0"/>
          <dgm:bulletEnabled val="1"/>
        </dgm:presLayoutVars>
      </dgm:prSet>
      <dgm:spPr/>
      <dgm:t>
        <a:bodyPr/>
        <a:lstStyle/>
        <a:p>
          <a:endParaRPr lang="ru-RU"/>
        </a:p>
      </dgm:t>
    </dgm:pt>
  </dgm:ptLst>
  <dgm:cxnLst>
    <dgm:cxn modelId="{509DD915-8C2A-45D4-A0E4-131A910F6126}" srcId="{262FDA3F-9DF3-4CD1-B1A2-237232380467}" destId="{8D5EBB7C-B91C-4481-93F2-6F7DF43416CA}" srcOrd="0" destOrd="0" parTransId="{D411B617-01D0-4A59-BBD2-2921749F0CFC}" sibTransId="{84466446-BA28-4C52-939E-06F98BE9FC36}"/>
    <dgm:cxn modelId="{06D6CBA3-3EDC-4787-AA81-E7E935E35D33}" srcId="{8D5EBB7C-B91C-4481-93F2-6F7DF43416CA}" destId="{AE8F7660-6991-4ED0-8252-90CD656369BE}" srcOrd="0" destOrd="0" parTransId="{7F80E002-346A-4FD0-A60D-8DCDE5633C8A}" sibTransId="{C1F63AA6-BBB4-49ED-A6AA-C6EA8164BBF1}"/>
    <dgm:cxn modelId="{CA2D74AC-5F87-4985-B9CB-EC4CCB5E8548}" type="presOf" srcId="{8D5EBB7C-B91C-4481-93F2-6F7DF43416CA}" destId="{A66BD575-5669-4F11-9A5A-59EB070C7B98}" srcOrd="0" destOrd="0" presId="urn:microsoft.com/office/officeart/2008/layout/PictureAccentList"/>
    <dgm:cxn modelId="{AFD57919-072E-4D73-BE27-90205DED1282}" srcId="{8D5EBB7C-B91C-4481-93F2-6F7DF43416CA}" destId="{992540CE-5A13-4ADC-8146-34B761E44FB4}" srcOrd="3" destOrd="0" parTransId="{5DCD8E2E-E2C6-415C-B810-5996A81517BA}" sibTransId="{235F7ADC-6CBF-4166-9013-A351989BD4A1}"/>
    <dgm:cxn modelId="{133A0A52-64EE-4ED3-B363-03650CA0ADD2}" type="presOf" srcId="{433EC17F-323B-44C3-BF84-E813C942ED8F}" destId="{C1EF7ADF-7D73-4F21-AC2C-615BBF790551}" srcOrd="0" destOrd="0" presId="urn:microsoft.com/office/officeart/2008/layout/PictureAccentList"/>
    <dgm:cxn modelId="{4C17E891-B9F8-470C-BB20-78D49AE2C51F}" srcId="{8D5EBB7C-B91C-4481-93F2-6F7DF43416CA}" destId="{53D2937B-6BE8-4D59-A893-A3236C5A6E51}" srcOrd="1" destOrd="0" parTransId="{78862DAE-AADE-490F-8DBF-CE3AB6609938}" sibTransId="{F2F45244-38DE-4FFD-B635-9B451A315D8C}"/>
    <dgm:cxn modelId="{E0FAF697-497E-45D4-BD1C-3371EA63B199}" type="presOf" srcId="{AE8F7660-6991-4ED0-8252-90CD656369BE}" destId="{6C259EB8-799A-484C-AD5C-E637CB87D67F}" srcOrd="0" destOrd="0" presId="urn:microsoft.com/office/officeart/2008/layout/PictureAccentList"/>
    <dgm:cxn modelId="{EA4DF444-B139-42CE-A6F9-F5DF043289AD}" type="presOf" srcId="{53D2937B-6BE8-4D59-A893-A3236C5A6E51}" destId="{EC167723-DA92-4DA2-982A-B1C1B40838AB}" srcOrd="0" destOrd="0" presId="urn:microsoft.com/office/officeart/2008/layout/PictureAccentList"/>
    <dgm:cxn modelId="{1F1819F1-BDCC-41A5-B744-7B39CAB8B4E0}" type="presOf" srcId="{992540CE-5A13-4ADC-8146-34B761E44FB4}" destId="{2AB9C9D4-E65B-443C-BB9A-8B3CA7604D14}" srcOrd="0" destOrd="0" presId="urn:microsoft.com/office/officeart/2008/layout/PictureAccentList"/>
    <dgm:cxn modelId="{961CFA50-9484-4E3A-A07D-71FBE38003F9}" type="presOf" srcId="{262FDA3F-9DF3-4CD1-B1A2-237232380467}" destId="{874714E1-A944-4D9A-9B4B-78D16893E511}" srcOrd="0" destOrd="0" presId="urn:microsoft.com/office/officeart/2008/layout/PictureAccentList"/>
    <dgm:cxn modelId="{0A113DB0-9E31-4432-8F9A-7F95A6C19133}" srcId="{8D5EBB7C-B91C-4481-93F2-6F7DF43416CA}" destId="{433EC17F-323B-44C3-BF84-E813C942ED8F}" srcOrd="2" destOrd="0" parTransId="{E52B2021-1BDA-4FD4-A019-FC52175DE846}" sibTransId="{D551C8A3-2C99-4859-ABCD-61244BF107AF}"/>
    <dgm:cxn modelId="{A0215EB7-BC50-4D5E-9E11-5BB4737F277E}" type="presParOf" srcId="{874714E1-A944-4D9A-9B4B-78D16893E511}" destId="{C9318939-11AF-4FE4-8794-2435E1671FC9}" srcOrd="0" destOrd="0" presId="urn:microsoft.com/office/officeart/2008/layout/PictureAccentList"/>
    <dgm:cxn modelId="{A8B21809-1E08-48DB-A194-C79DA716CCAA}" type="presParOf" srcId="{C9318939-11AF-4FE4-8794-2435E1671FC9}" destId="{D9938A36-7D7C-4AAF-BC81-AC1BE3A85244}" srcOrd="0" destOrd="0" presId="urn:microsoft.com/office/officeart/2008/layout/PictureAccentList"/>
    <dgm:cxn modelId="{07BF2C22-7C1C-4CE2-A578-D60AFC4278C2}" type="presParOf" srcId="{D9938A36-7D7C-4AAF-BC81-AC1BE3A85244}" destId="{A66BD575-5669-4F11-9A5A-59EB070C7B98}" srcOrd="0" destOrd="0" presId="urn:microsoft.com/office/officeart/2008/layout/PictureAccentList"/>
    <dgm:cxn modelId="{73D0C41D-61AC-4A4A-BEA3-81EF00F2A8CE}" type="presParOf" srcId="{C9318939-11AF-4FE4-8794-2435E1671FC9}" destId="{9B830780-1B74-4973-985F-4BC44CB3F383}" srcOrd="1" destOrd="0" presId="urn:microsoft.com/office/officeart/2008/layout/PictureAccentList"/>
    <dgm:cxn modelId="{E5D3F9FA-FABC-44A0-9BCA-E999BAFCB99B}" type="presParOf" srcId="{9B830780-1B74-4973-985F-4BC44CB3F383}" destId="{CBE1783A-8816-41B4-A039-62B130B7A9A3}" srcOrd="0" destOrd="0" presId="urn:microsoft.com/office/officeart/2008/layout/PictureAccentList"/>
    <dgm:cxn modelId="{4D56789A-7783-4C43-8639-2C7077CE6D7F}" type="presParOf" srcId="{CBE1783A-8816-41B4-A039-62B130B7A9A3}" destId="{6EA35CE4-CD79-4ABE-B6B2-3CF621A39D08}" srcOrd="0" destOrd="0" presId="urn:microsoft.com/office/officeart/2008/layout/PictureAccentList"/>
    <dgm:cxn modelId="{07BE149E-7341-4712-B878-E2C88A0B292D}" type="presParOf" srcId="{CBE1783A-8816-41B4-A039-62B130B7A9A3}" destId="{6C259EB8-799A-484C-AD5C-E637CB87D67F}" srcOrd="1" destOrd="0" presId="urn:microsoft.com/office/officeart/2008/layout/PictureAccentList"/>
    <dgm:cxn modelId="{73B97BE4-2A2A-4C8F-901F-A9B4BD463EDA}" type="presParOf" srcId="{9B830780-1B74-4973-985F-4BC44CB3F383}" destId="{E97BDD4B-0BB5-4D0A-AA89-4130A8FFA1D0}" srcOrd="1" destOrd="0" presId="urn:microsoft.com/office/officeart/2008/layout/PictureAccentList"/>
    <dgm:cxn modelId="{BCBEB535-5F92-4CFC-9CF7-6542A38B7843}" type="presParOf" srcId="{E97BDD4B-0BB5-4D0A-AA89-4130A8FFA1D0}" destId="{192D3B5C-A974-4AEF-92AC-E30616AEF93D}" srcOrd="0" destOrd="0" presId="urn:microsoft.com/office/officeart/2008/layout/PictureAccentList"/>
    <dgm:cxn modelId="{DF11B49C-D0A3-435D-B3AF-BD2849EA122E}" type="presParOf" srcId="{E97BDD4B-0BB5-4D0A-AA89-4130A8FFA1D0}" destId="{EC167723-DA92-4DA2-982A-B1C1B40838AB}" srcOrd="1" destOrd="0" presId="urn:microsoft.com/office/officeart/2008/layout/PictureAccentList"/>
    <dgm:cxn modelId="{A106C197-34B4-46B0-9001-866F801DA5B6}" type="presParOf" srcId="{9B830780-1B74-4973-985F-4BC44CB3F383}" destId="{BC8F3229-D989-4A83-B0AA-FB252B35E684}" srcOrd="2" destOrd="0" presId="urn:microsoft.com/office/officeart/2008/layout/PictureAccentList"/>
    <dgm:cxn modelId="{02EDCAB3-B8EF-45B9-A242-349456A904BC}" type="presParOf" srcId="{BC8F3229-D989-4A83-B0AA-FB252B35E684}" destId="{87CCF70C-AFEF-46AA-9F88-A1D22ED3A2C6}" srcOrd="0" destOrd="0" presId="urn:microsoft.com/office/officeart/2008/layout/PictureAccentList"/>
    <dgm:cxn modelId="{94E9B4CD-AFDD-4385-A2CF-AEE98116FC91}" type="presParOf" srcId="{BC8F3229-D989-4A83-B0AA-FB252B35E684}" destId="{C1EF7ADF-7D73-4F21-AC2C-615BBF790551}" srcOrd="1" destOrd="0" presId="urn:microsoft.com/office/officeart/2008/layout/PictureAccentList"/>
    <dgm:cxn modelId="{A55A7770-FCD8-4792-8384-7F4D10B74428}" type="presParOf" srcId="{9B830780-1B74-4973-985F-4BC44CB3F383}" destId="{67C45E1C-946F-490F-8019-DFDC4C19F03A}" srcOrd="3" destOrd="0" presId="urn:microsoft.com/office/officeart/2008/layout/PictureAccentList"/>
    <dgm:cxn modelId="{5D01D118-1BB5-4310-98BA-CE49EA184914}" type="presParOf" srcId="{67C45E1C-946F-490F-8019-DFDC4C19F03A}" destId="{950E5252-B08D-49F4-9F83-5E927473EF77}" srcOrd="0" destOrd="0" presId="urn:microsoft.com/office/officeart/2008/layout/PictureAccentList"/>
    <dgm:cxn modelId="{D96F4FFF-B37B-491C-B115-AAF5FFC56410}" type="presParOf" srcId="{67C45E1C-946F-490F-8019-DFDC4C19F03A}" destId="{2AB9C9D4-E65B-443C-BB9A-8B3CA7604D14}" srcOrd="1" destOrd="0" presId="urn:microsoft.com/office/officeart/2008/layout/PictureAccent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ru-RU"/>
        </a:p>
      </dgm:t>
    </dgm:pt>
    <dgm:pt modelId="{FFE8B254-F748-4EA9-840F-C629F20050FA}">
      <dgm:prSet phldrT="[Текст]"/>
      <dgm:spPr/>
      <dgm:t>
        <a:bodyPr/>
        <a:lstStyle/>
        <a:p>
          <a:r>
            <a:rPr lang="ru-RU" dirty="0" err="1" smtClean="0"/>
            <a:t>Амалда</a:t>
          </a:r>
          <a:r>
            <a:rPr lang="ru-RU" dirty="0" smtClean="0"/>
            <a:t> </a:t>
          </a:r>
          <a:r>
            <a:rPr lang="ru-RU" dirty="0" err="1" smtClean="0"/>
            <a:t>экиш</a:t>
          </a:r>
          <a:r>
            <a:rPr lang="ru-RU" dirty="0" smtClean="0"/>
            <a:t> </a:t>
          </a:r>
          <a:r>
            <a:rPr lang="ru-RU" dirty="0" err="1" smtClean="0"/>
            <a:t>материалларининг</a:t>
          </a:r>
          <a:r>
            <a:rPr lang="ru-RU" dirty="0" smtClean="0"/>
            <a:t> </a:t>
          </a:r>
          <a:r>
            <a:rPr lang="ru-RU" dirty="0" err="1" smtClean="0"/>
            <a:t>ҳамма</a:t>
          </a:r>
          <a:r>
            <a:rPr lang="ru-RU" dirty="0" smtClean="0"/>
            <a:t> тури </a:t>
          </a:r>
          <a:r>
            <a:rPr lang="ru-RU" dirty="0" err="1" smtClean="0"/>
            <a:t>шартли</a:t>
          </a:r>
          <a:r>
            <a:rPr lang="ru-RU" dirty="0" smtClean="0"/>
            <a:t> </a:t>
          </a:r>
          <a:r>
            <a:rPr lang="ru-RU" dirty="0" err="1" smtClean="0"/>
            <a:t>равишда</a:t>
          </a:r>
          <a:r>
            <a:rPr lang="ru-RU" dirty="0" smtClean="0"/>
            <a:t> </a:t>
          </a:r>
          <a:r>
            <a:rPr lang="ru-RU" dirty="0" err="1" smtClean="0"/>
            <a:t>уруғ</a:t>
          </a:r>
          <a:r>
            <a:rPr lang="ru-RU" dirty="0" smtClean="0"/>
            <a:t> </a:t>
          </a:r>
          <a:r>
            <a:rPr lang="ru-RU" dirty="0" err="1" smtClean="0"/>
            <a:t>дейилади</a:t>
          </a:r>
          <a:r>
            <a:rPr lang="ru-RU" dirty="0" smtClean="0"/>
            <a:t>. </a:t>
          </a:r>
          <a:r>
            <a:rPr lang="ru-RU" dirty="0" err="1" smtClean="0"/>
            <a:t>Уруғ</a:t>
          </a:r>
          <a:r>
            <a:rPr lang="ru-RU" dirty="0" smtClean="0"/>
            <a:t> </a:t>
          </a:r>
          <a:r>
            <a:rPr lang="ru-RU" dirty="0" err="1" smtClean="0"/>
            <a:t>кўпайиш</a:t>
          </a:r>
          <a:r>
            <a:rPr lang="ru-RU" dirty="0" smtClean="0"/>
            <a:t> </a:t>
          </a:r>
          <a:r>
            <a:rPr lang="ru-RU" dirty="0" err="1" smtClean="0"/>
            <a:t>органи</a:t>
          </a:r>
          <a:r>
            <a:rPr lang="ru-RU" dirty="0" smtClean="0"/>
            <a:t> </a:t>
          </a:r>
          <a:r>
            <a:rPr lang="ru-RU" dirty="0" err="1" smtClean="0"/>
            <a:t>бўлиб</a:t>
          </a:r>
          <a:r>
            <a:rPr lang="ru-RU" dirty="0" smtClean="0"/>
            <a:t>, </a:t>
          </a:r>
          <a:r>
            <a:rPr lang="ru-RU" dirty="0" err="1" smtClean="0"/>
            <a:t>ёпиқ</a:t>
          </a:r>
          <a:r>
            <a:rPr lang="ru-RU" dirty="0" smtClean="0"/>
            <a:t> </a:t>
          </a:r>
          <a:r>
            <a:rPr lang="ru-RU" dirty="0" err="1" smtClean="0"/>
            <a:t>уруғли</a:t>
          </a:r>
          <a:r>
            <a:rPr lang="ru-RU" dirty="0" smtClean="0"/>
            <a:t> </a:t>
          </a:r>
          <a:r>
            <a:rPr lang="ru-RU" dirty="0" err="1" smtClean="0"/>
            <a:t>ёки</a:t>
          </a:r>
          <a:r>
            <a:rPr lang="ru-RU" dirty="0" smtClean="0"/>
            <a:t> </a:t>
          </a:r>
          <a:r>
            <a:rPr lang="ru-RU" dirty="0" err="1" smtClean="0"/>
            <a:t>гулли</a:t>
          </a:r>
          <a:r>
            <a:rPr lang="ru-RU" dirty="0" smtClean="0"/>
            <a:t> </a:t>
          </a:r>
          <a:r>
            <a:rPr lang="ru-RU" dirty="0" err="1" smtClean="0"/>
            <a:t>ўсимликларда</a:t>
          </a:r>
          <a:r>
            <a:rPr lang="ru-RU" dirty="0" smtClean="0"/>
            <a:t> </a:t>
          </a:r>
          <a:r>
            <a:rPr lang="ru-RU" dirty="0" err="1" smtClean="0"/>
            <a:t>қўш</a:t>
          </a:r>
          <a:r>
            <a:rPr lang="ru-RU" dirty="0" smtClean="0"/>
            <a:t> </a:t>
          </a:r>
          <a:r>
            <a:rPr lang="ru-RU" dirty="0" err="1" smtClean="0"/>
            <a:t>уруғланиш</a:t>
          </a:r>
          <a:r>
            <a:rPr lang="ru-RU" dirty="0" smtClean="0"/>
            <a:t> </a:t>
          </a:r>
          <a:r>
            <a:rPr lang="ru-RU" dirty="0" err="1" smtClean="0"/>
            <a:t>маҳсулидир</a:t>
          </a:r>
          <a:r>
            <a:rPr lang="ru-RU" dirty="0" smtClean="0"/>
            <a:t>. </a:t>
          </a:r>
          <a:r>
            <a:rPr lang="ru-RU" dirty="0" err="1" smtClean="0"/>
            <a:t>Сабзавот</a:t>
          </a:r>
          <a:r>
            <a:rPr lang="ru-RU" dirty="0" smtClean="0"/>
            <a:t> </a:t>
          </a:r>
          <a:r>
            <a:rPr lang="ru-RU" dirty="0" err="1" smtClean="0"/>
            <a:t>экинларида</a:t>
          </a:r>
          <a:r>
            <a:rPr lang="ru-RU" dirty="0" smtClean="0"/>
            <a:t> </a:t>
          </a:r>
          <a:r>
            <a:rPr lang="ru-RU" dirty="0" err="1" smtClean="0"/>
            <a:t>уруғ</a:t>
          </a:r>
          <a:r>
            <a:rPr lang="ru-RU" dirty="0" smtClean="0"/>
            <a:t> </a:t>
          </a:r>
          <a:r>
            <a:rPr lang="ru-RU" dirty="0" err="1" smtClean="0"/>
            <a:t>сифатида</a:t>
          </a:r>
          <a:r>
            <a:rPr lang="ru-RU" dirty="0" smtClean="0"/>
            <a:t> </a:t>
          </a:r>
          <a:r>
            <a:rPr lang="ru-RU" dirty="0" err="1" smtClean="0"/>
            <a:t>турли</a:t>
          </a:r>
          <a:r>
            <a:rPr lang="ru-RU" dirty="0" smtClean="0"/>
            <a:t> </a:t>
          </a:r>
          <a:r>
            <a:rPr lang="ru-RU" dirty="0" err="1" smtClean="0"/>
            <a:t>мева</a:t>
          </a:r>
          <a:r>
            <a:rPr lang="ru-RU" dirty="0" smtClean="0"/>
            <a:t> (</a:t>
          </a:r>
          <a:r>
            <a:rPr lang="ru-RU" dirty="0" err="1" smtClean="0"/>
            <a:t>қўзоқча</a:t>
          </a:r>
          <a:r>
            <a:rPr lang="ru-RU" dirty="0" smtClean="0"/>
            <a:t>, </a:t>
          </a:r>
          <a:r>
            <a:rPr lang="ru-RU" dirty="0" err="1" smtClean="0"/>
            <a:t>дуккак</a:t>
          </a:r>
          <a:r>
            <a:rPr lang="ru-RU" dirty="0" smtClean="0"/>
            <a:t>, </a:t>
          </a:r>
          <a:r>
            <a:rPr lang="ru-RU" dirty="0" err="1" smtClean="0"/>
            <a:t>писта</a:t>
          </a:r>
          <a:r>
            <a:rPr lang="ru-RU" dirty="0" smtClean="0"/>
            <a:t>, </a:t>
          </a:r>
          <a:r>
            <a:rPr lang="ru-RU" dirty="0" err="1" smtClean="0"/>
            <a:t>кўсакча</a:t>
          </a:r>
          <a:r>
            <a:rPr lang="ru-RU" dirty="0" smtClean="0"/>
            <a:t>, </a:t>
          </a:r>
          <a:r>
            <a:rPr lang="ru-RU" dirty="0" err="1" smtClean="0"/>
            <a:t>ёнғоқча</a:t>
          </a:r>
          <a:r>
            <a:rPr lang="ru-RU" dirty="0" smtClean="0"/>
            <a:t>, дон, </a:t>
          </a:r>
          <a:r>
            <a:rPr lang="ru-RU" dirty="0" err="1" smtClean="0"/>
            <a:t>тўпмева</a:t>
          </a:r>
          <a:r>
            <a:rPr lang="ru-RU" dirty="0" smtClean="0"/>
            <a:t>). </a:t>
          </a:r>
          <a:r>
            <a:rPr lang="ru-RU" dirty="0" err="1" smtClean="0"/>
            <a:t>уруғлари</a:t>
          </a:r>
          <a:r>
            <a:rPr lang="ru-RU" dirty="0" smtClean="0"/>
            <a:t> </a:t>
          </a:r>
          <a:r>
            <a:rPr lang="ru-RU" dirty="0" err="1" smtClean="0"/>
            <a:t>хизмат</a:t>
          </a:r>
          <a:r>
            <a:rPr lang="ru-RU" dirty="0" smtClean="0"/>
            <a:t> </a:t>
          </a:r>
          <a:r>
            <a:rPr lang="ru-RU" dirty="0" err="1" smtClean="0"/>
            <a:t>қилади</a:t>
          </a:r>
          <a:r>
            <a:rPr lang="ru-RU" dirty="0" smtClean="0"/>
            <a:t>. У </a:t>
          </a:r>
          <a:r>
            <a:rPr lang="ru-RU" dirty="0" err="1" smtClean="0"/>
            <a:t>муртак</a:t>
          </a:r>
          <a:r>
            <a:rPr lang="ru-RU" dirty="0" smtClean="0"/>
            <a:t> </a:t>
          </a:r>
          <a:r>
            <a:rPr lang="ru-RU" dirty="0" err="1" smtClean="0"/>
            <a:t>ва</a:t>
          </a:r>
          <a:r>
            <a:rPr lang="ru-RU" dirty="0" smtClean="0"/>
            <a:t> эндосперм (запас </a:t>
          </a:r>
          <a:r>
            <a:rPr lang="ru-RU" dirty="0" err="1" smtClean="0"/>
            <a:t>қисм</a:t>
          </a:r>
          <a:r>
            <a:rPr lang="ru-RU" dirty="0" smtClean="0"/>
            <a:t>)дан </a:t>
          </a:r>
          <a:r>
            <a:rPr lang="ru-RU" dirty="0" err="1" smtClean="0"/>
            <a:t>иборат</a:t>
          </a:r>
          <a:r>
            <a:rPr lang="ru-RU" dirty="0" smtClean="0"/>
            <a:t>.</a:t>
          </a:r>
          <a:r>
            <a:rPr lang="uz-Cyrl-UZ" b="1" i="1" dirty="0" smtClean="0"/>
            <a:t>.</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312B9663-67DD-4BF0-8671-ACD17F5C18E1}">
      <dgm:prSet phldrT="[Текст]"/>
      <dgm:spPr/>
      <dgm:t>
        <a:bodyPr/>
        <a:lstStyle/>
        <a:p>
          <a:pPr algn="just"/>
          <a:r>
            <a:rPr lang="uz-Cyrl-UZ" dirty="0" smtClean="0"/>
            <a:t> </a:t>
          </a:r>
          <a:r>
            <a:rPr lang="uz-Cyrl-UZ" dirty="0" smtClean="0">
              <a:latin typeface="Times New Roman" pitchFamily="18" charset="0"/>
              <a:cs typeface="Times New Roman" pitchFamily="18" charset="0"/>
            </a:rPr>
            <a:t> </a:t>
          </a:r>
          <a:endParaRPr lang="ru-RU" dirty="0">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0EDD2893-EB61-4C90-8D62-5E48049EE327}" type="presOf" srcId="{8C446D5B-F40C-47A7-AA82-4959E8CB408D}" destId="{E9240949-51E6-49B1-BC58-DA8E36260ED3}" srcOrd="0" destOrd="0" presId="urn:microsoft.com/office/officeart/2005/8/layout/vList2"/>
    <dgm:cxn modelId="{F5C9B74E-E213-490E-964D-DA0F75F9BC22}" srcId="{FFE8B254-F748-4EA9-840F-C629F20050FA}" destId="{312B9663-67DD-4BF0-8671-ACD17F5C18E1}" srcOrd="0" destOrd="0" parTransId="{D9F2038A-5794-4FD8-9FCA-B0B41BC0726A}" sibTransId="{056C8C0B-A681-4A35-9588-018B55752684}"/>
    <dgm:cxn modelId="{EA421FC0-753E-46C8-8149-A9F06D02804C}" srcId="{8C446D5B-F40C-47A7-AA82-4959E8CB408D}" destId="{FFE8B254-F748-4EA9-840F-C629F20050FA}" srcOrd="0" destOrd="0" parTransId="{36B549C7-1BC8-48FF-A4CE-37107E184CE2}" sibTransId="{C1BAE326-4E44-44C4-9F2D-DFDB91BE1E74}"/>
    <dgm:cxn modelId="{151A93CB-7ADD-4193-8E7C-8099819EE67D}" type="presOf" srcId="{312B9663-67DD-4BF0-8671-ACD17F5C18E1}" destId="{3102073A-0B37-4EE7-9FB6-C679253A425E}" srcOrd="0" destOrd="0" presId="urn:microsoft.com/office/officeart/2005/8/layout/vList2"/>
    <dgm:cxn modelId="{2EC75439-7D9C-4121-835B-D21D162D212A}" type="presOf" srcId="{FFE8B254-F748-4EA9-840F-C629F20050FA}" destId="{494A0A28-AC71-410E-9A09-98494374006B}" srcOrd="0" destOrd="0" presId="urn:microsoft.com/office/officeart/2005/8/layout/vList2"/>
    <dgm:cxn modelId="{00C4F2E4-B3F3-4634-8EB0-DA3988481897}" type="presParOf" srcId="{E9240949-51E6-49B1-BC58-DA8E36260ED3}" destId="{494A0A28-AC71-410E-9A09-98494374006B}" srcOrd="0" destOrd="0" presId="urn:microsoft.com/office/officeart/2005/8/layout/vList2"/>
    <dgm:cxn modelId="{AAA06CCA-430A-411C-8FE2-B7F9608165F3}" type="presParOf" srcId="{E9240949-51E6-49B1-BC58-DA8E36260ED3}" destId="{3102073A-0B37-4EE7-9FB6-C679253A425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32D1293-C8C6-4AF8-A640-53AA31C936BA}" type="doc">
      <dgm:prSet loTypeId="urn:microsoft.com/office/officeart/2005/8/layout/hList3" loCatId="list" qsTypeId="urn:microsoft.com/office/officeart/2005/8/quickstyle/simple3" qsCatId="simple" csTypeId="urn:microsoft.com/office/officeart/2005/8/colors/colorful2" csCatId="colorful" phldr="1"/>
      <dgm:spPr/>
      <dgm:t>
        <a:bodyPr/>
        <a:lstStyle/>
        <a:p>
          <a:endParaRPr lang="ru-RU"/>
        </a:p>
      </dgm:t>
    </dgm:pt>
    <dgm:pt modelId="{98727897-DA05-47DD-85AA-FD3B0B748DD0}">
      <dgm:prSet phldrT="[Текст]"/>
      <dgm:spPr/>
      <dgm:t>
        <a:bodyPr/>
        <a:lstStyle/>
        <a:p>
          <a:r>
            <a:rPr lang="ru-RU" dirty="0" err="1" smtClean="0"/>
            <a:t>Сабзавот</a:t>
          </a:r>
          <a:r>
            <a:rPr lang="ru-RU" dirty="0" smtClean="0"/>
            <a:t> </a:t>
          </a:r>
          <a:r>
            <a:rPr lang="ru-RU" dirty="0" err="1" smtClean="0"/>
            <a:t>экинларининг</a:t>
          </a:r>
          <a:r>
            <a:rPr lang="ru-RU" dirty="0" smtClean="0"/>
            <a:t> </a:t>
          </a:r>
          <a:r>
            <a:rPr lang="ru-RU" dirty="0" err="1" smtClean="0"/>
            <a:t>уруғи</a:t>
          </a:r>
          <a:r>
            <a:rPr lang="ru-RU" dirty="0" smtClean="0"/>
            <a:t> </a:t>
          </a:r>
          <a:r>
            <a:rPr lang="ru-RU" dirty="0" err="1" smtClean="0"/>
            <a:t>йириклиги</a:t>
          </a:r>
          <a:r>
            <a:rPr lang="ru-RU" dirty="0" smtClean="0"/>
            <a:t> </a:t>
          </a:r>
          <a:r>
            <a:rPr lang="ru-RU" dirty="0" err="1" smtClean="0"/>
            <a:t>бўйича</a:t>
          </a:r>
          <a:r>
            <a:rPr lang="ru-RU" dirty="0" smtClean="0"/>
            <a:t> 5 та </a:t>
          </a:r>
          <a:r>
            <a:rPr lang="ru-RU" dirty="0" err="1" smtClean="0"/>
            <a:t>гуруҳга</a:t>
          </a:r>
          <a:r>
            <a:rPr lang="ru-RU" dirty="0" smtClean="0"/>
            <a:t> </a:t>
          </a:r>
          <a:r>
            <a:rPr lang="ru-RU" dirty="0" err="1" smtClean="0"/>
            <a:t>бўлинади</a:t>
          </a:r>
          <a:r>
            <a:rPr lang="uz-Cyrl-UZ" dirty="0" smtClean="0"/>
            <a:t>:</a:t>
          </a:r>
          <a:endParaRPr lang="ru-RU" dirty="0"/>
        </a:p>
      </dgm:t>
    </dgm:pt>
    <dgm:pt modelId="{195C4C99-5099-4B6E-8ED9-C7F80E141FBD}" type="parTrans" cxnId="{A87075E5-0074-46BE-84E8-F6584FEA85CB}">
      <dgm:prSet/>
      <dgm:spPr/>
      <dgm:t>
        <a:bodyPr/>
        <a:lstStyle/>
        <a:p>
          <a:endParaRPr lang="ru-RU"/>
        </a:p>
      </dgm:t>
    </dgm:pt>
    <dgm:pt modelId="{A77AD9DD-29AF-4408-A727-BA2E0BA08645}" type="sibTrans" cxnId="{A87075E5-0074-46BE-84E8-F6584FEA85CB}">
      <dgm:prSet/>
      <dgm:spPr/>
      <dgm:t>
        <a:bodyPr/>
        <a:lstStyle/>
        <a:p>
          <a:endParaRPr lang="ru-RU"/>
        </a:p>
      </dgm:t>
    </dgm:pt>
    <dgm:pt modelId="{B2A57B31-3F3C-45B9-8CA1-54188CBB2ABE}">
      <dgm:prSet phldrT="[Текст]"/>
      <dgm:spPr/>
      <dgm:t>
        <a:bodyPr/>
        <a:lstStyle/>
        <a:p>
          <a:r>
            <a:rPr lang="ru-RU" dirty="0" err="1" smtClean="0"/>
            <a:t>Жуда</a:t>
          </a:r>
          <a:r>
            <a:rPr lang="ru-RU" dirty="0" smtClean="0"/>
            <a:t> </a:t>
          </a:r>
          <a:r>
            <a:rPr lang="ru-RU" dirty="0" err="1" smtClean="0"/>
            <a:t>йирик</a:t>
          </a:r>
          <a:r>
            <a:rPr lang="ru-RU" dirty="0" smtClean="0"/>
            <a:t> (</a:t>
          </a:r>
          <a:r>
            <a:rPr lang="uz-Cyrl-UZ" dirty="0" smtClean="0"/>
            <a:t>1 </a:t>
          </a:r>
          <a:r>
            <a:rPr lang="ru-RU" dirty="0" err="1" smtClean="0"/>
            <a:t>граммида</a:t>
          </a:r>
          <a:r>
            <a:rPr lang="ru-RU" dirty="0" smtClean="0"/>
            <a:t> 1-10 дона </a:t>
          </a:r>
          <a:r>
            <a:rPr lang="ru-RU" dirty="0" err="1" smtClean="0"/>
            <a:t>уруғ</a:t>
          </a:r>
          <a:r>
            <a:rPr lang="ru-RU" dirty="0" smtClean="0"/>
            <a:t> </a:t>
          </a:r>
          <a:r>
            <a:rPr lang="ru-RU" dirty="0" err="1" smtClean="0"/>
            <a:t>мавжуд</a:t>
          </a:r>
          <a:r>
            <a:rPr lang="ru-RU" dirty="0" smtClean="0"/>
            <a:t>). </a:t>
          </a:r>
          <a:r>
            <a:rPr lang="ru-RU" dirty="0" err="1" smtClean="0"/>
            <a:t>Қовоқ</a:t>
          </a:r>
          <a:r>
            <a:rPr lang="ru-RU" dirty="0" smtClean="0"/>
            <a:t>, </a:t>
          </a:r>
          <a:r>
            <a:rPr lang="ru-RU" dirty="0" err="1" smtClean="0"/>
            <a:t>тарвуз</a:t>
          </a:r>
          <a:r>
            <a:rPr lang="ru-RU" dirty="0" smtClean="0"/>
            <a:t>, </a:t>
          </a:r>
          <a:r>
            <a:rPr lang="ru-RU" dirty="0" err="1" smtClean="0"/>
            <a:t>маккажўхори</a:t>
          </a:r>
          <a:r>
            <a:rPr lang="ru-RU" dirty="0" smtClean="0"/>
            <a:t>, горох, </a:t>
          </a:r>
          <a:r>
            <a:rPr lang="ru-RU" dirty="0" err="1" smtClean="0"/>
            <a:t>ловия</a:t>
          </a:r>
          <a:r>
            <a:rPr lang="ru-RU" dirty="0" smtClean="0"/>
            <a:t>, </a:t>
          </a:r>
          <a:r>
            <a:rPr lang="ru-RU" dirty="0" err="1" smtClean="0"/>
            <a:t>дуккаклар</a:t>
          </a:r>
          <a:r>
            <a:rPr lang="ru-RU" dirty="0" smtClean="0"/>
            <a:t>, </a:t>
          </a:r>
          <a:endParaRPr lang="ru-RU" dirty="0"/>
        </a:p>
      </dgm:t>
    </dgm:pt>
    <dgm:pt modelId="{060BA03E-224C-4766-8B82-F09ECE3BF25B}" type="parTrans" cxnId="{1F4FC509-048F-4240-A386-1A72E4A27790}">
      <dgm:prSet/>
      <dgm:spPr/>
      <dgm:t>
        <a:bodyPr/>
        <a:lstStyle/>
        <a:p>
          <a:endParaRPr lang="ru-RU"/>
        </a:p>
      </dgm:t>
    </dgm:pt>
    <dgm:pt modelId="{67E8C653-50C3-4A5F-9D26-D3C87AC68D2E}" type="sibTrans" cxnId="{1F4FC509-048F-4240-A386-1A72E4A27790}">
      <dgm:prSet/>
      <dgm:spPr/>
      <dgm:t>
        <a:bodyPr/>
        <a:lstStyle/>
        <a:p>
          <a:endParaRPr lang="ru-RU"/>
        </a:p>
      </dgm:t>
    </dgm:pt>
    <dgm:pt modelId="{C3431830-8CC2-41FF-ADEB-3BBC9D3446D4}">
      <dgm:prSet phldrT="[Текст]"/>
      <dgm:spPr/>
      <dgm:t>
        <a:bodyPr/>
        <a:lstStyle/>
        <a:p>
          <a:r>
            <a:rPr lang="ru-RU" dirty="0" err="1" smtClean="0"/>
            <a:t>Йирик</a:t>
          </a:r>
          <a:r>
            <a:rPr lang="ru-RU" dirty="0" smtClean="0"/>
            <a:t> </a:t>
          </a:r>
          <a:r>
            <a:rPr lang="ru-RU" dirty="0" err="1" smtClean="0"/>
            <a:t>уруғ</a:t>
          </a:r>
          <a:r>
            <a:rPr lang="ru-RU" dirty="0" smtClean="0"/>
            <a:t> (</a:t>
          </a:r>
          <a:r>
            <a:rPr lang="uz-Cyrl-UZ" dirty="0" smtClean="0"/>
            <a:t>1</a:t>
          </a:r>
          <a:r>
            <a:rPr lang="ru-RU" dirty="0" smtClean="0"/>
            <a:t> </a:t>
          </a:r>
          <a:r>
            <a:rPr lang="ru-RU" dirty="0" err="1" smtClean="0"/>
            <a:t>граммида</a:t>
          </a:r>
          <a:r>
            <a:rPr lang="ru-RU" dirty="0" smtClean="0"/>
            <a:t> 10-150 </a:t>
          </a:r>
          <a:r>
            <a:rPr lang="ru-RU" dirty="0" err="1" smtClean="0"/>
            <a:t>тагача</a:t>
          </a:r>
          <a:r>
            <a:rPr lang="ru-RU" dirty="0" smtClean="0"/>
            <a:t>). </a:t>
          </a:r>
          <a:r>
            <a:rPr lang="ru-RU" dirty="0" err="1" smtClean="0"/>
            <a:t>Тарвуз</a:t>
          </a:r>
          <a:r>
            <a:rPr lang="ru-RU" dirty="0" smtClean="0"/>
            <a:t> </a:t>
          </a:r>
          <a:r>
            <a:rPr lang="ru-RU" dirty="0" err="1" smtClean="0"/>
            <a:t>майда</a:t>
          </a:r>
          <a:r>
            <a:rPr lang="ru-RU" dirty="0" smtClean="0"/>
            <a:t> </a:t>
          </a:r>
          <a:r>
            <a:rPr lang="ru-RU" dirty="0" err="1" smtClean="0"/>
            <a:t>уруғли</a:t>
          </a:r>
          <a:r>
            <a:rPr lang="ru-RU" dirty="0" smtClean="0"/>
            <a:t> </a:t>
          </a:r>
          <a:r>
            <a:rPr lang="ru-RU" dirty="0" err="1" smtClean="0"/>
            <a:t>навлари</a:t>
          </a:r>
          <a:r>
            <a:rPr lang="ru-RU" dirty="0" smtClean="0"/>
            <a:t>, </a:t>
          </a:r>
          <a:r>
            <a:rPr lang="ru-RU" dirty="0" err="1" smtClean="0"/>
            <a:t>қовун</a:t>
          </a:r>
          <a:r>
            <a:rPr lang="ru-RU" dirty="0" smtClean="0"/>
            <a:t>, </a:t>
          </a:r>
          <a:r>
            <a:rPr lang="ru-RU" dirty="0" err="1" smtClean="0"/>
            <a:t>бодринг</a:t>
          </a:r>
          <a:r>
            <a:rPr lang="ru-RU" dirty="0" smtClean="0"/>
            <a:t>, </a:t>
          </a:r>
          <a:r>
            <a:rPr lang="ru-RU" dirty="0" err="1" smtClean="0"/>
            <a:t>лавлаги</a:t>
          </a:r>
          <a:r>
            <a:rPr lang="ru-RU" dirty="0" smtClean="0"/>
            <a:t>, редиска,  </a:t>
          </a:r>
          <a:r>
            <a:rPr lang="ru-RU" dirty="0" err="1" smtClean="0"/>
            <a:t>шолғом</a:t>
          </a:r>
          <a:r>
            <a:rPr lang="ru-RU" dirty="0" smtClean="0"/>
            <a:t>, </a:t>
          </a:r>
          <a:r>
            <a:rPr lang="ru-RU" dirty="0" err="1" smtClean="0"/>
            <a:t>исмалоқ</a:t>
          </a:r>
          <a:r>
            <a:rPr lang="ru-RU" dirty="0" smtClean="0"/>
            <a:t>, </a:t>
          </a:r>
          <a:r>
            <a:rPr lang="ru-RU" dirty="0" err="1" smtClean="0"/>
            <a:t>ровоч</a:t>
          </a:r>
          <a:endParaRPr lang="ru-RU" dirty="0"/>
        </a:p>
      </dgm:t>
    </dgm:pt>
    <dgm:pt modelId="{55FC7A1D-F1BA-43E0-86F6-2E14B4E1002C}" type="parTrans" cxnId="{6A739A17-C5FF-4AC7-9450-24DDDC9B1F36}">
      <dgm:prSet/>
      <dgm:spPr/>
      <dgm:t>
        <a:bodyPr/>
        <a:lstStyle/>
        <a:p>
          <a:endParaRPr lang="ru-RU"/>
        </a:p>
      </dgm:t>
    </dgm:pt>
    <dgm:pt modelId="{83032144-36C3-4D9C-8C77-1109FAF657C1}" type="sibTrans" cxnId="{6A739A17-C5FF-4AC7-9450-24DDDC9B1F36}">
      <dgm:prSet/>
      <dgm:spPr/>
      <dgm:t>
        <a:bodyPr/>
        <a:lstStyle/>
        <a:p>
          <a:endParaRPr lang="ru-RU"/>
        </a:p>
      </dgm:t>
    </dgm:pt>
    <dgm:pt modelId="{1F5F431C-E69E-4AFF-87F0-86048924D4A3}">
      <dgm:prSet phldrT="[Текст]"/>
      <dgm:spPr/>
      <dgm:t>
        <a:bodyPr/>
        <a:lstStyle/>
        <a:p>
          <a:r>
            <a:rPr lang="ru-RU" dirty="0" err="1" smtClean="0"/>
            <a:t>Ўрта</a:t>
          </a:r>
          <a:r>
            <a:rPr lang="ru-RU" dirty="0" smtClean="0"/>
            <a:t> </a:t>
          </a:r>
          <a:r>
            <a:rPr lang="ru-RU" dirty="0" err="1" smtClean="0"/>
            <a:t>йирик</a:t>
          </a:r>
          <a:r>
            <a:rPr lang="ru-RU" dirty="0" smtClean="0"/>
            <a:t> </a:t>
          </a:r>
          <a:r>
            <a:rPr lang="ru-RU" dirty="0" err="1" smtClean="0"/>
            <a:t>уруғ</a:t>
          </a:r>
          <a:r>
            <a:rPr lang="ru-RU" dirty="0" smtClean="0"/>
            <a:t> (</a:t>
          </a:r>
          <a:r>
            <a:rPr lang="uz-Cyrl-UZ" dirty="0" smtClean="0"/>
            <a:t>1</a:t>
          </a:r>
          <a:r>
            <a:rPr lang="ru-RU" dirty="0" smtClean="0"/>
            <a:t> </a:t>
          </a:r>
          <a:r>
            <a:rPr lang="ru-RU" dirty="0" err="1" smtClean="0"/>
            <a:t>граммида</a:t>
          </a:r>
          <a:r>
            <a:rPr lang="ru-RU" dirty="0" smtClean="0"/>
            <a:t> 150-350 </a:t>
          </a:r>
          <a:r>
            <a:rPr lang="ru-RU" dirty="0" err="1" smtClean="0"/>
            <a:t>тагача</a:t>
          </a:r>
          <a:r>
            <a:rPr lang="ru-RU" dirty="0" smtClean="0"/>
            <a:t>), </a:t>
          </a:r>
          <a:r>
            <a:rPr lang="ru-RU" dirty="0" err="1" smtClean="0"/>
            <a:t>қалампир</a:t>
          </a:r>
          <a:r>
            <a:rPr lang="ru-RU" dirty="0" smtClean="0"/>
            <a:t>, карам, </a:t>
          </a:r>
          <a:r>
            <a:rPr lang="ru-RU" dirty="0" err="1" smtClean="0"/>
            <a:t>пиёз</a:t>
          </a:r>
          <a:r>
            <a:rPr lang="ru-RU" dirty="0" smtClean="0"/>
            <a:t>, помидор, </a:t>
          </a:r>
          <a:r>
            <a:rPr lang="ru-RU" dirty="0" err="1" smtClean="0"/>
            <a:t>бойимжон</a:t>
          </a:r>
          <a:r>
            <a:rPr lang="ru-RU" dirty="0" smtClean="0"/>
            <a:t>, пастернак,</a:t>
          </a:r>
          <a:r>
            <a:rPr lang="uz-Cyrl-UZ" dirty="0" smtClean="0"/>
            <a:t> брюква,</a:t>
          </a:r>
          <a:r>
            <a:rPr lang="ru-RU" dirty="0" smtClean="0"/>
            <a:t> </a:t>
          </a:r>
          <a:r>
            <a:rPr lang="ru-RU" dirty="0" err="1" smtClean="0"/>
            <a:t>турп</a:t>
          </a:r>
          <a:endParaRPr lang="ru-RU" dirty="0"/>
        </a:p>
      </dgm:t>
    </dgm:pt>
    <dgm:pt modelId="{48C210C6-EB60-4B78-A308-93242CFCD49D}" type="parTrans" cxnId="{E560A6F6-3F0E-465F-B81F-FA123B19FBFC}">
      <dgm:prSet/>
      <dgm:spPr/>
      <dgm:t>
        <a:bodyPr/>
        <a:lstStyle/>
        <a:p>
          <a:endParaRPr lang="ru-RU"/>
        </a:p>
      </dgm:t>
    </dgm:pt>
    <dgm:pt modelId="{1F6899C6-B9F9-4DBE-BBB8-B5977AA15324}" type="sibTrans" cxnId="{E560A6F6-3F0E-465F-B81F-FA123B19FBFC}">
      <dgm:prSet/>
      <dgm:spPr/>
      <dgm:t>
        <a:bodyPr/>
        <a:lstStyle/>
        <a:p>
          <a:endParaRPr lang="ru-RU"/>
        </a:p>
      </dgm:t>
    </dgm:pt>
    <dgm:pt modelId="{8952921C-B883-49AC-B196-D4C9CCF1F2F4}">
      <dgm:prSet phldrT="[Текст]"/>
      <dgm:spPr/>
      <dgm:t>
        <a:bodyPr/>
        <a:lstStyle/>
        <a:p>
          <a:r>
            <a:rPr lang="ru-RU" smtClean="0"/>
            <a:t>Майда уруғ (</a:t>
          </a:r>
          <a:r>
            <a:rPr lang="uz-Cyrl-UZ" smtClean="0"/>
            <a:t>1</a:t>
          </a:r>
          <a:r>
            <a:rPr lang="ru-RU" smtClean="0"/>
            <a:t> граммида 600-1000 тагача). Турп</a:t>
          </a:r>
          <a:r>
            <a:rPr lang="uz-Cyrl-UZ" smtClean="0"/>
            <a:t>, </a:t>
          </a:r>
          <a:r>
            <a:rPr lang="ru-RU" smtClean="0"/>
            <a:t> сабзи, петрушка,  шивит</a:t>
          </a:r>
          <a:r>
            <a:rPr lang="uz-Cyrl-UZ" smtClean="0"/>
            <a:t>, сачратқи</a:t>
          </a:r>
          <a:endParaRPr lang="ru-RU" dirty="0"/>
        </a:p>
      </dgm:t>
    </dgm:pt>
    <dgm:pt modelId="{9F078121-9458-4BD7-B318-56B8D48C0B4A}" type="parTrans" cxnId="{5CBB0ABB-E470-4D63-A706-58FD1DD86562}">
      <dgm:prSet/>
      <dgm:spPr/>
      <dgm:t>
        <a:bodyPr/>
        <a:lstStyle/>
        <a:p>
          <a:endParaRPr lang="ru-RU"/>
        </a:p>
      </dgm:t>
    </dgm:pt>
    <dgm:pt modelId="{7512DA9E-EBC1-4F08-89B8-BB43E3E4E617}" type="sibTrans" cxnId="{5CBB0ABB-E470-4D63-A706-58FD1DD86562}">
      <dgm:prSet/>
      <dgm:spPr/>
      <dgm:t>
        <a:bodyPr/>
        <a:lstStyle/>
        <a:p>
          <a:endParaRPr lang="ru-RU"/>
        </a:p>
      </dgm:t>
    </dgm:pt>
    <dgm:pt modelId="{1361D95D-A358-402D-BFA5-FA7FD7076F4E}">
      <dgm:prSet phldrT="[Текст]"/>
      <dgm:spPr/>
      <dgm:t>
        <a:bodyPr/>
        <a:lstStyle/>
        <a:p>
          <a:r>
            <a:rPr lang="ru-RU" smtClean="0"/>
            <a:t>Жуда майда уруғ (</a:t>
          </a:r>
          <a:r>
            <a:rPr lang="uz-Cyrl-UZ" smtClean="0"/>
            <a:t>1</a:t>
          </a:r>
          <a:r>
            <a:rPr lang="ru-RU" smtClean="0"/>
            <a:t> граммида 1000-2000 донагача ва зиёд). Шовул, сельдерей, салат, картошка, эстрагон</a:t>
          </a:r>
          <a:endParaRPr lang="ru-RU" dirty="0"/>
        </a:p>
      </dgm:t>
    </dgm:pt>
    <dgm:pt modelId="{35B703E0-BAA7-4568-A5A1-D588139106C8}" type="parTrans" cxnId="{90FEE985-F8E5-4DCB-B71D-C39F6300A866}">
      <dgm:prSet/>
      <dgm:spPr/>
      <dgm:t>
        <a:bodyPr/>
        <a:lstStyle/>
        <a:p>
          <a:endParaRPr lang="ru-RU"/>
        </a:p>
      </dgm:t>
    </dgm:pt>
    <dgm:pt modelId="{CA1F680B-A724-4B09-8668-417109747C7A}" type="sibTrans" cxnId="{90FEE985-F8E5-4DCB-B71D-C39F6300A866}">
      <dgm:prSet/>
      <dgm:spPr/>
      <dgm:t>
        <a:bodyPr/>
        <a:lstStyle/>
        <a:p>
          <a:endParaRPr lang="ru-RU"/>
        </a:p>
      </dgm:t>
    </dgm:pt>
    <dgm:pt modelId="{352D3840-C8FF-4DC0-9FA3-B3C132EB0D30}" type="pres">
      <dgm:prSet presAssocID="{632D1293-C8C6-4AF8-A640-53AA31C936BA}" presName="composite" presStyleCnt="0">
        <dgm:presLayoutVars>
          <dgm:chMax val="1"/>
          <dgm:dir/>
          <dgm:resizeHandles val="exact"/>
        </dgm:presLayoutVars>
      </dgm:prSet>
      <dgm:spPr/>
      <dgm:t>
        <a:bodyPr/>
        <a:lstStyle/>
        <a:p>
          <a:endParaRPr lang="ru-RU"/>
        </a:p>
      </dgm:t>
    </dgm:pt>
    <dgm:pt modelId="{D03861C4-85AC-4621-A9BB-C42B0EAC71DA}" type="pres">
      <dgm:prSet presAssocID="{98727897-DA05-47DD-85AA-FD3B0B748DD0}" presName="roof" presStyleLbl="dkBgShp" presStyleIdx="0" presStyleCnt="2"/>
      <dgm:spPr/>
      <dgm:t>
        <a:bodyPr/>
        <a:lstStyle/>
        <a:p>
          <a:endParaRPr lang="ru-RU"/>
        </a:p>
      </dgm:t>
    </dgm:pt>
    <dgm:pt modelId="{11C76730-B210-48EA-A22B-DB35BC0676F7}" type="pres">
      <dgm:prSet presAssocID="{98727897-DA05-47DD-85AA-FD3B0B748DD0}" presName="pillars" presStyleCnt="0"/>
      <dgm:spPr/>
    </dgm:pt>
    <dgm:pt modelId="{48152041-CC4F-4BCD-8151-46315D606354}" type="pres">
      <dgm:prSet presAssocID="{98727897-DA05-47DD-85AA-FD3B0B748DD0}" presName="pillar1" presStyleLbl="node1" presStyleIdx="0" presStyleCnt="5">
        <dgm:presLayoutVars>
          <dgm:bulletEnabled val="1"/>
        </dgm:presLayoutVars>
      </dgm:prSet>
      <dgm:spPr/>
      <dgm:t>
        <a:bodyPr/>
        <a:lstStyle/>
        <a:p>
          <a:endParaRPr lang="ru-RU"/>
        </a:p>
      </dgm:t>
    </dgm:pt>
    <dgm:pt modelId="{E010FE40-89D3-49EB-BE50-24CFC1D54C6B}" type="pres">
      <dgm:prSet presAssocID="{C3431830-8CC2-41FF-ADEB-3BBC9D3446D4}" presName="pillarX" presStyleLbl="node1" presStyleIdx="1" presStyleCnt="5">
        <dgm:presLayoutVars>
          <dgm:bulletEnabled val="1"/>
        </dgm:presLayoutVars>
      </dgm:prSet>
      <dgm:spPr/>
      <dgm:t>
        <a:bodyPr/>
        <a:lstStyle/>
        <a:p>
          <a:endParaRPr lang="ru-RU"/>
        </a:p>
      </dgm:t>
    </dgm:pt>
    <dgm:pt modelId="{8D38AD6F-F744-4D7A-9022-463CFD80C9B1}" type="pres">
      <dgm:prSet presAssocID="{1F5F431C-E69E-4AFF-87F0-86048924D4A3}" presName="pillarX" presStyleLbl="node1" presStyleIdx="2" presStyleCnt="5">
        <dgm:presLayoutVars>
          <dgm:bulletEnabled val="1"/>
        </dgm:presLayoutVars>
      </dgm:prSet>
      <dgm:spPr/>
      <dgm:t>
        <a:bodyPr/>
        <a:lstStyle/>
        <a:p>
          <a:endParaRPr lang="ru-RU"/>
        </a:p>
      </dgm:t>
    </dgm:pt>
    <dgm:pt modelId="{D1C29E40-FEDB-4165-9D08-49885E7A89E6}" type="pres">
      <dgm:prSet presAssocID="{8952921C-B883-49AC-B196-D4C9CCF1F2F4}" presName="pillarX" presStyleLbl="node1" presStyleIdx="3" presStyleCnt="5">
        <dgm:presLayoutVars>
          <dgm:bulletEnabled val="1"/>
        </dgm:presLayoutVars>
      </dgm:prSet>
      <dgm:spPr/>
      <dgm:t>
        <a:bodyPr/>
        <a:lstStyle/>
        <a:p>
          <a:endParaRPr lang="ru-RU"/>
        </a:p>
      </dgm:t>
    </dgm:pt>
    <dgm:pt modelId="{FBA102FC-D578-4D40-A337-41726B99F98F}" type="pres">
      <dgm:prSet presAssocID="{1361D95D-A358-402D-BFA5-FA7FD7076F4E}" presName="pillarX" presStyleLbl="node1" presStyleIdx="4" presStyleCnt="5">
        <dgm:presLayoutVars>
          <dgm:bulletEnabled val="1"/>
        </dgm:presLayoutVars>
      </dgm:prSet>
      <dgm:spPr/>
      <dgm:t>
        <a:bodyPr/>
        <a:lstStyle/>
        <a:p>
          <a:endParaRPr lang="ru-RU"/>
        </a:p>
      </dgm:t>
    </dgm:pt>
    <dgm:pt modelId="{BC9C3AFD-4259-4DA3-BFF1-690A663349D6}" type="pres">
      <dgm:prSet presAssocID="{98727897-DA05-47DD-85AA-FD3B0B748DD0}" presName="base" presStyleLbl="dkBgShp" presStyleIdx="1" presStyleCnt="2"/>
      <dgm:spPr/>
    </dgm:pt>
  </dgm:ptLst>
  <dgm:cxnLst>
    <dgm:cxn modelId="{A87075E5-0074-46BE-84E8-F6584FEA85CB}" srcId="{632D1293-C8C6-4AF8-A640-53AA31C936BA}" destId="{98727897-DA05-47DD-85AA-FD3B0B748DD0}" srcOrd="0" destOrd="0" parTransId="{195C4C99-5099-4B6E-8ED9-C7F80E141FBD}" sibTransId="{A77AD9DD-29AF-4408-A727-BA2E0BA08645}"/>
    <dgm:cxn modelId="{9C901D2C-3118-4913-85FE-37EEF965CD05}" type="presOf" srcId="{632D1293-C8C6-4AF8-A640-53AA31C936BA}" destId="{352D3840-C8FF-4DC0-9FA3-B3C132EB0D30}" srcOrd="0" destOrd="0" presId="urn:microsoft.com/office/officeart/2005/8/layout/hList3"/>
    <dgm:cxn modelId="{90FEE985-F8E5-4DCB-B71D-C39F6300A866}" srcId="{98727897-DA05-47DD-85AA-FD3B0B748DD0}" destId="{1361D95D-A358-402D-BFA5-FA7FD7076F4E}" srcOrd="4" destOrd="0" parTransId="{35B703E0-BAA7-4568-A5A1-D588139106C8}" sibTransId="{CA1F680B-A724-4B09-8668-417109747C7A}"/>
    <dgm:cxn modelId="{5CBB0ABB-E470-4D63-A706-58FD1DD86562}" srcId="{98727897-DA05-47DD-85AA-FD3B0B748DD0}" destId="{8952921C-B883-49AC-B196-D4C9CCF1F2F4}" srcOrd="3" destOrd="0" parTransId="{9F078121-9458-4BD7-B318-56B8D48C0B4A}" sibTransId="{7512DA9E-EBC1-4F08-89B8-BB43E3E4E617}"/>
    <dgm:cxn modelId="{05A7625D-2A0F-498A-8B20-52AD8DDFB954}" type="presOf" srcId="{B2A57B31-3F3C-45B9-8CA1-54188CBB2ABE}" destId="{48152041-CC4F-4BCD-8151-46315D606354}" srcOrd="0" destOrd="0" presId="urn:microsoft.com/office/officeart/2005/8/layout/hList3"/>
    <dgm:cxn modelId="{E560A6F6-3F0E-465F-B81F-FA123B19FBFC}" srcId="{98727897-DA05-47DD-85AA-FD3B0B748DD0}" destId="{1F5F431C-E69E-4AFF-87F0-86048924D4A3}" srcOrd="2" destOrd="0" parTransId="{48C210C6-EB60-4B78-A308-93242CFCD49D}" sibTransId="{1F6899C6-B9F9-4DBE-BBB8-B5977AA15324}"/>
    <dgm:cxn modelId="{A765ED82-7AA7-4379-854F-447497795512}" type="presOf" srcId="{C3431830-8CC2-41FF-ADEB-3BBC9D3446D4}" destId="{E010FE40-89D3-49EB-BE50-24CFC1D54C6B}" srcOrd="0" destOrd="0" presId="urn:microsoft.com/office/officeart/2005/8/layout/hList3"/>
    <dgm:cxn modelId="{6A739A17-C5FF-4AC7-9450-24DDDC9B1F36}" srcId="{98727897-DA05-47DD-85AA-FD3B0B748DD0}" destId="{C3431830-8CC2-41FF-ADEB-3BBC9D3446D4}" srcOrd="1" destOrd="0" parTransId="{55FC7A1D-F1BA-43E0-86F6-2E14B4E1002C}" sibTransId="{83032144-36C3-4D9C-8C77-1109FAF657C1}"/>
    <dgm:cxn modelId="{064F9054-AEA3-4455-892E-81A495578EBC}" type="presOf" srcId="{8952921C-B883-49AC-B196-D4C9CCF1F2F4}" destId="{D1C29E40-FEDB-4165-9D08-49885E7A89E6}" srcOrd="0" destOrd="0" presId="urn:microsoft.com/office/officeart/2005/8/layout/hList3"/>
    <dgm:cxn modelId="{1F4FC509-048F-4240-A386-1A72E4A27790}" srcId="{98727897-DA05-47DD-85AA-FD3B0B748DD0}" destId="{B2A57B31-3F3C-45B9-8CA1-54188CBB2ABE}" srcOrd="0" destOrd="0" parTransId="{060BA03E-224C-4766-8B82-F09ECE3BF25B}" sibTransId="{67E8C653-50C3-4A5F-9D26-D3C87AC68D2E}"/>
    <dgm:cxn modelId="{CEEF9C01-2BD7-4F88-8ED8-5B0FE24F5B70}" type="presOf" srcId="{1361D95D-A358-402D-BFA5-FA7FD7076F4E}" destId="{FBA102FC-D578-4D40-A337-41726B99F98F}" srcOrd="0" destOrd="0" presId="urn:microsoft.com/office/officeart/2005/8/layout/hList3"/>
    <dgm:cxn modelId="{F321659B-9240-46BC-980B-5286F3D7F31C}" type="presOf" srcId="{1F5F431C-E69E-4AFF-87F0-86048924D4A3}" destId="{8D38AD6F-F744-4D7A-9022-463CFD80C9B1}" srcOrd="0" destOrd="0" presId="urn:microsoft.com/office/officeart/2005/8/layout/hList3"/>
    <dgm:cxn modelId="{C4A02B6D-EB04-45C6-8FA5-188BD5D29E27}" type="presOf" srcId="{98727897-DA05-47DD-85AA-FD3B0B748DD0}" destId="{D03861C4-85AC-4621-A9BB-C42B0EAC71DA}" srcOrd="0" destOrd="0" presId="urn:microsoft.com/office/officeart/2005/8/layout/hList3"/>
    <dgm:cxn modelId="{5AEFEE40-1AB5-4A6F-B47A-9170016AEB94}" type="presParOf" srcId="{352D3840-C8FF-4DC0-9FA3-B3C132EB0D30}" destId="{D03861C4-85AC-4621-A9BB-C42B0EAC71DA}" srcOrd="0" destOrd="0" presId="urn:microsoft.com/office/officeart/2005/8/layout/hList3"/>
    <dgm:cxn modelId="{579EE957-2DD0-4688-9B4E-5BA37A0210F0}" type="presParOf" srcId="{352D3840-C8FF-4DC0-9FA3-B3C132EB0D30}" destId="{11C76730-B210-48EA-A22B-DB35BC0676F7}" srcOrd="1" destOrd="0" presId="urn:microsoft.com/office/officeart/2005/8/layout/hList3"/>
    <dgm:cxn modelId="{379C2A02-A28E-4482-96BA-0997CBF51CA1}" type="presParOf" srcId="{11C76730-B210-48EA-A22B-DB35BC0676F7}" destId="{48152041-CC4F-4BCD-8151-46315D606354}" srcOrd="0" destOrd="0" presId="urn:microsoft.com/office/officeart/2005/8/layout/hList3"/>
    <dgm:cxn modelId="{EB229458-B7EE-40C4-B7A7-AC0420286587}" type="presParOf" srcId="{11C76730-B210-48EA-A22B-DB35BC0676F7}" destId="{E010FE40-89D3-49EB-BE50-24CFC1D54C6B}" srcOrd="1" destOrd="0" presId="urn:microsoft.com/office/officeart/2005/8/layout/hList3"/>
    <dgm:cxn modelId="{D1B7BECA-1E40-4F75-BB20-9B1BFC0D6181}" type="presParOf" srcId="{11C76730-B210-48EA-A22B-DB35BC0676F7}" destId="{8D38AD6F-F744-4D7A-9022-463CFD80C9B1}" srcOrd="2" destOrd="0" presId="urn:microsoft.com/office/officeart/2005/8/layout/hList3"/>
    <dgm:cxn modelId="{8C4067F0-5405-4490-B57C-10487EA1EDCF}" type="presParOf" srcId="{11C76730-B210-48EA-A22B-DB35BC0676F7}" destId="{D1C29E40-FEDB-4165-9D08-49885E7A89E6}" srcOrd="3" destOrd="0" presId="urn:microsoft.com/office/officeart/2005/8/layout/hList3"/>
    <dgm:cxn modelId="{7BAE2CA2-FEA9-418A-897C-B1B7C7F0D768}" type="presParOf" srcId="{11C76730-B210-48EA-A22B-DB35BC0676F7}" destId="{FBA102FC-D578-4D40-A337-41726B99F98F}" srcOrd="4" destOrd="0" presId="urn:microsoft.com/office/officeart/2005/8/layout/hList3"/>
    <dgm:cxn modelId="{0AB3F025-6D97-4D36-946A-892D5F63EC82}" type="presParOf" srcId="{352D3840-C8FF-4DC0-9FA3-B3C132EB0D30}" destId="{BC9C3AFD-4259-4DA3-BFF1-690A663349D6}" srcOrd="2" destOrd="0" presId="urn:microsoft.com/office/officeart/2005/8/layout/h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E954A39B-2506-47CE-9F9E-F3AE4A50D14E}" type="doc">
      <dgm:prSet loTypeId="urn:microsoft.com/office/officeart/2008/layout/PictureAccentList" loCatId="list" qsTypeId="urn:microsoft.com/office/officeart/2005/8/quickstyle/simple1" qsCatId="simple" csTypeId="urn:microsoft.com/office/officeart/2005/8/colors/colorful3" csCatId="colorful" phldr="1"/>
      <dgm:spPr/>
      <dgm:t>
        <a:bodyPr/>
        <a:lstStyle/>
        <a:p>
          <a:endParaRPr lang="ru-RU"/>
        </a:p>
      </dgm:t>
    </dgm:pt>
    <dgm:pt modelId="{DEC8B5DB-6BD6-46F8-9FD7-0B62C92B5E34}">
      <dgm:prSet phldrT="[Текст]"/>
      <dgm:spPr/>
      <dgm:t>
        <a:bodyPr/>
        <a:lstStyle/>
        <a:p>
          <a:r>
            <a:rPr lang="ru-RU" dirty="0" err="1" smtClean="0"/>
            <a:t>Уруғларнииг</a:t>
          </a:r>
          <a:r>
            <a:rPr lang="ru-RU" dirty="0" smtClean="0"/>
            <a:t> </a:t>
          </a:r>
          <a:r>
            <a:rPr lang="ru-RU" dirty="0" err="1" smtClean="0"/>
            <a:t>асосий</a:t>
          </a:r>
          <a:r>
            <a:rPr lang="ru-RU" dirty="0" smtClean="0"/>
            <a:t> </a:t>
          </a:r>
          <a:r>
            <a:rPr lang="ru-RU" dirty="0" err="1" smtClean="0"/>
            <a:t>сифат</a:t>
          </a:r>
          <a:r>
            <a:rPr lang="ru-RU" dirty="0" smtClean="0"/>
            <a:t> </a:t>
          </a:r>
          <a:r>
            <a:rPr lang="ru-RU" dirty="0" err="1" smtClean="0"/>
            <a:t>кўрсатгичи</a:t>
          </a:r>
          <a:r>
            <a:rPr lang="ru-RU" dirty="0" smtClean="0"/>
            <a:t> - </a:t>
          </a:r>
          <a:r>
            <a:rPr lang="ru-RU" dirty="0" err="1" smtClean="0"/>
            <a:t>унувчанлик</a:t>
          </a:r>
          <a:r>
            <a:rPr lang="ru-RU" dirty="0" smtClean="0"/>
            <a:t> </a:t>
          </a:r>
          <a:r>
            <a:rPr lang="ru-RU" dirty="0" err="1" smtClean="0"/>
            <a:t>бўлиб</a:t>
          </a:r>
          <a:r>
            <a:rPr lang="ru-RU" dirty="0" smtClean="0"/>
            <a:t>, у </a:t>
          </a:r>
          <a:r>
            <a:rPr lang="ru-RU" dirty="0" err="1" smtClean="0"/>
            <a:t>қуйидаги</a:t>
          </a:r>
          <a:r>
            <a:rPr lang="ru-RU" dirty="0" smtClean="0"/>
            <a:t> </a:t>
          </a:r>
          <a:r>
            <a:rPr lang="ru-RU" dirty="0" err="1" smtClean="0"/>
            <a:t>омилларга</a:t>
          </a:r>
          <a:r>
            <a:rPr lang="ru-RU" dirty="0" smtClean="0"/>
            <a:t> </a:t>
          </a:r>
          <a:endParaRPr lang="ru-RU" dirty="0"/>
        </a:p>
      </dgm:t>
    </dgm:pt>
    <dgm:pt modelId="{4334FA7C-9B89-410D-93B3-00DA2DEDE744}" type="parTrans" cxnId="{2907E0F2-1FB0-49B9-8B95-8ECD6BF34CA3}">
      <dgm:prSet/>
      <dgm:spPr/>
      <dgm:t>
        <a:bodyPr/>
        <a:lstStyle/>
        <a:p>
          <a:endParaRPr lang="ru-RU"/>
        </a:p>
      </dgm:t>
    </dgm:pt>
    <dgm:pt modelId="{0CA736EB-4D94-42E0-B029-FFBD0F92EA23}" type="sibTrans" cxnId="{2907E0F2-1FB0-49B9-8B95-8ECD6BF34CA3}">
      <dgm:prSet/>
      <dgm:spPr/>
      <dgm:t>
        <a:bodyPr/>
        <a:lstStyle/>
        <a:p>
          <a:endParaRPr lang="ru-RU"/>
        </a:p>
      </dgm:t>
    </dgm:pt>
    <dgm:pt modelId="{A77EEEFB-16BA-40DD-B4F6-162BA44250BE}">
      <dgm:prSet phldrT="[Текст]"/>
      <dgm:spPr/>
      <dgm:t>
        <a:bodyPr/>
        <a:lstStyle/>
        <a:p>
          <a:r>
            <a:rPr lang="ru-RU" dirty="0" err="1" smtClean="0"/>
            <a:t>Уруғ</a:t>
          </a:r>
          <a:r>
            <a:rPr lang="ru-RU" dirty="0" smtClean="0"/>
            <a:t> </a:t>
          </a:r>
          <a:r>
            <a:rPr lang="ru-RU" dirty="0" err="1" smtClean="0"/>
            <a:t>ёшига</a:t>
          </a:r>
          <a:endParaRPr lang="ru-RU" dirty="0"/>
        </a:p>
      </dgm:t>
    </dgm:pt>
    <dgm:pt modelId="{141018D8-15F0-4486-8901-1AC5139EFBC7}" type="parTrans" cxnId="{A4976D80-A13A-4A69-862D-A4A152C379B1}">
      <dgm:prSet/>
      <dgm:spPr/>
      <dgm:t>
        <a:bodyPr/>
        <a:lstStyle/>
        <a:p>
          <a:endParaRPr lang="ru-RU"/>
        </a:p>
      </dgm:t>
    </dgm:pt>
    <dgm:pt modelId="{DF5306FA-A372-4FB5-A508-B7461DA9DC45}" type="sibTrans" cxnId="{A4976D80-A13A-4A69-862D-A4A152C379B1}">
      <dgm:prSet/>
      <dgm:spPr/>
      <dgm:t>
        <a:bodyPr/>
        <a:lstStyle/>
        <a:p>
          <a:endParaRPr lang="ru-RU"/>
        </a:p>
      </dgm:t>
    </dgm:pt>
    <dgm:pt modelId="{E0E40748-5710-417D-9771-1F7090ACFBDC}">
      <dgm:prSet phldrT="[Текст]"/>
      <dgm:spPr/>
      <dgm:t>
        <a:bodyPr/>
        <a:lstStyle/>
        <a:p>
          <a:r>
            <a:rPr lang="ru-RU" dirty="0" err="1" smtClean="0"/>
            <a:t>Сақлаш</a:t>
          </a:r>
          <a:r>
            <a:rPr lang="ru-RU" dirty="0" smtClean="0"/>
            <a:t> </a:t>
          </a:r>
          <a:r>
            <a:rPr lang="ru-RU" dirty="0" err="1" smtClean="0"/>
            <a:t>шароитига</a:t>
          </a:r>
          <a:r>
            <a:rPr lang="uz-Cyrl-UZ" dirty="0" smtClean="0"/>
            <a:t>;</a:t>
          </a:r>
          <a:endParaRPr lang="ru-RU" dirty="0"/>
        </a:p>
      </dgm:t>
    </dgm:pt>
    <dgm:pt modelId="{BC0926DB-FFAA-4B90-B488-F0B823129FEF}" type="parTrans" cxnId="{9C6E83BF-4C59-4A95-9880-A97682B617F6}">
      <dgm:prSet/>
      <dgm:spPr/>
      <dgm:t>
        <a:bodyPr/>
        <a:lstStyle/>
        <a:p>
          <a:endParaRPr lang="ru-RU"/>
        </a:p>
      </dgm:t>
    </dgm:pt>
    <dgm:pt modelId="{C9C00E12-2B06-4A6A-8F31-4BFA24F05E78}" type="sibTrans" cxnId="{9C6E83BF-4C59-4A95-9880-A97682B617F6}">
      <dgm:prSet/>
      <dgm:spPr/>
      <dgm:t>
        <a:bodyPr/>
        <a:lstStyle/>
        <a:p>
          <a:endParaRPr lang="ru-RU"/>
        </a:p>
      </dgm:t>
    </dgm:pt>
    <dgm:pt modelId="{568F1AB6-08FB-41A5-89EA-5384251F7878}">
      <dgm:prSet phldrT="[Текст]"/>
      <dgm:spPr/>
      <dgm:t>
        <a:bodyPr/>
        <a:lstStyle/>
        <a:p>
          <a:r>
            <a:rPr lang="ru-RU" smtClean="0"/>
            <a:t>Уруғнинг етилганлик (пишганлик) даражасига боғлиқ.</a:t>
          </a:r>
          <a:endParaRPr lang="ru-RU" dirty="0"/>
        </a:p>
      </dgm:t>
    </dgm:pt>
    <dgm:pt modelId="{92A11D69-43DA-4104-A5AF-5A704329E933}" type="parTrans" cxnId="{ACAA7E21-90F5-491E-BAED-08FE4E756425}">
      <dgm:prSet/>
      <dgm:spPr/>
      <dgm:t>
        <a:bodyPr/>
        <a:lstStyle/>
        <a:p>
          <a:endParaRPr lang="ru-RU"/>
        </a:p>
      </dgm:t>
    </dgm:pt>
    <dgm:pt modelId="{54E084B2-8D33-4AC7-AFB6-FB38C0A938D4}" type="sibTrans" cxnId="{ACAA7E21-90F5-491E-BAED-08FE4E756425}">
      <dgm:prSet/>
      <dgm:spPr/>
      <dgm:t>
        <a:bodyPr/>
        <a:lstStyle/>
        <a:p>
          <a:endParaRPr lang="ru-RU"/>
        </a:p>
      </dgm:t>
    </dgm:pt>
    <dgm:pt modelId="{15B62661-EE19-4650-82A5-21AE8B7EA381}" type="pres">
      <dgm:prSet presAssocID="{E954A39B-2506-47CE-9F9E-F3AE4A50D14E}" presName="layout" presStyleCnt="0">
        <dgm:presLayoutVars>
          <dgm:chMax/>
          <dgm:chPref/>
          <dgm:dir/>
          <dgm:animOne val="branch"/>
          <dgm:animLvl val="lvl"/>
          <dgm:resizeHandles/>
        </dgm:presLayoutVars>
      </dgm:prSet>
      <dgm:spPr/>
      <dgm:t>
        <a:bodyPr/>
        <a:lstStyle/>
        <a:p>
          <a:endParaRPr lang="ru-RU"/>
        </a:p>
      </dgm:t>
    </dgm:pt>
    <dgm:pt modelId="{BA1800DB-85F0-42C4-998C-483A4D1AFD5E}" type="pres">
      <dgm:prSet presAssocID="{DEC8B5DB-6BD6-46F8-9FD7-0B62C92B5E34}" presName="root" presStyleCnt="0">
        <dgm:presLayoutVars>
          <dgm:chMax/>
          <dgm:chPref val="4"/>
        </dgm:presLayoutVars>
      </dgm:prSet>
      <dgm:spPr/>
    </dgm:pt>
    <dgm:pt modelId="{B8475F20-46FE-4BFB-B6D9-AFE795F18AA5}" type="pres">
      <dgm:prSet presAssocID="{DEC8B5DB-6BD6-46F8-9FD7-0B62C92B5E34}" presName="rootComposite" presStyleCnt="0">
        <dgm:presLayoutVars/>
      </dgm:prSet>
      <dgm:spPr/>
    </dgm:pt>
    <dgm:pt modelId="{E3BF2C84-3048-4462-B20B-BD343F09D832}" type="pres">
      <dgm:prSet presAssocID="{DEC8B5DB-6BD6-46F8-9FD7-0B62C92B5E34}" presName="rootText" presStyleLbl="node0" presStyleIdx="0" presStyleCnt="1">
        <dgm:presLayoutVars>
          <dgm:chMax/>
          <dgm:chPref val="4"/>
        </dgm:presLayoutVars>
      </dgm:prSet>
      <dgm:spPr/>
      <dgm:t>
        <a:bodyPr/>
        <a:lstStyle/>
        <a:p>
          <a:endParaRPr lang="ru-RU"/>
        </a:p>
      </dgm:t>
    </dgm:pt>
    <dgm:pt modelId="{3C91FB09-29A5-4BAD-999F-92A7F580D23D}" type="pres">
      <dgm:prSet presAssocID="{DEC8B5DB-6BD6-46F8-9FD7-0B62C92B5E34}" presName="childShape" presStyleCnt="0">
        <dgm:presLayoutVars>
          <dgm:chMax val="0"/>
          <dgm:chPref val="0"/>
        </dgm:presLayoutVars>
      </dgm:prSet>
      <dgm:spPr/>
    </dgm:pt>
    <dgm:pt modelId="{E3E9D403-98FB-43C0-ACF6-DDCBBA3247B2}" type="pres">
      <dgm:prSet presAssocID="{A77EEEFB-16BA-40DD-B4F6-162BA44250BE}" presName="childComposite" presStyleCnt="0">
        <dgm:presLayoutVars>
          <dgm:chMax val="0"/>
          <dgm:chPref val="0"/>
        </dgm:presLayoutVars>
      </dgm:prSet>
      <dgm:spPr/>
    </dgm:pt>
    <dgm:pt modelId="{B3235FC7-F0D1-4AF4-85D5-7E8C91C640A3}" type="pres">
      <dgm:prSet presAssocID="{A77EEEFB-16BA-40DD-B4F6-162BA44250BE}" presName="Image" presStyleLbl="node1" presStyleIdx="0" presStyleCnt="3"/>
      <dgm:spPr>
        <a:blipFill>
          <a:blip xmlns:r="http://schemas.openxmlformats.org/officeDocument/2006/relationships" r:embed="rId1">
            <a:extLst>
              <a:ext uri="{28A0092B-C50C-407E-A947-70E740481C1C}">
                <a14:useLocalDpi xmlns:a14="http://schemas.microsoft.com/office/drawing/2010/main" val="0"/>
              </a:ext>
            </a:extLst>
          </a:blip>
          <a:srcRect/>
          <a:stretch>
            <a:fillRect l="-17000" r="-17000"/>
          </a:stretch>
        </a:blipFill>
      </dgm:spPr>
    </dgm:pt>
    <dgm:pt modelId="{4AD96DC3-A970-4928-B96B-A87B8B971AEE}" type="pres">
      <dgm:prSet presAssocID="{A77EEEFB-16BA-40DD-B4F6-162BA44250BE}" presName="childText" presStyleLbl="lnNode1" presStyleIdx="0" presStyleCnt="3">
        <dgm:presLayoutVars>
          <dgm:chMax val="0"/>
          <dgm:chPref val="0"/>
          <dgm:bulletEnabled val="1"/>
        </dgm:presLayoutVars>
      </dgm:prSet>
      <dgm:spPr/>
      <dgm:t>
        <a:bodyPr/>
        <a:lstStyle/>
        <a:p>
          <a:endParaRPr lang="ru-RU"/>
        </a:p>
      </dgm:t>
    </dgm:pt>
    <dgm:pt modelId="{8AF2B208-953E-4170-B730-09B3B41BEF23}" type="pres">
      <dgm:prSet presAssocID="{E0E40748-5710-417D-9771-1F7090ACFBDC}" presName="childComposite" presStyleCnt="0">
        <dgm:presLayoutVars>
          <dgm:chMax val="0"/>
          <dgm:chPref val="0"/>
        </dgm:presLayoutVars>
      </dgm:prSet>
      <dgm:spPr/>
    </dgm:pt>
    <dgm:pt modelId="{4135D6DB-7B43-4411-A666-FFD100A60AE4}" type="pres">
      <dgm:prSet presAssocID="{E0E40748-5710-417D-9771-1F7090ACFBDC}" presName="Image" presStyleLbl="node1" presStyleIdx="1" presStyleCnt="3"/>
      <dgm:spPr>
        <a:blipFill>
          <a:blip xmlns:r="http://schemas.openxmlformats.org/officeDocument/2006/relationships" r:embed="rId2">
            <a:extLst>
              <a:ext uri="{28A0092B-C50C-407E-A947-70E740481C1C}">
                <a14:useLocalDpi xmlns:a14="http://schemas.microsoft.com/office/drawing/2010/main" val="0"/>
              </a:ext>
            </a:extLst>
          </a:blip>
          <a:srcRect/>
          <a:stretch>
            <a:fillRect t="-24000" b="-24000"/>
          </a:stretch>
        </a:blipFill>
      </dgm:spPr>
    </dgm:pt>
    <dgm:pt modelId="{B5769909-F615-4E3E-B701-088DED4C9BE1}" type="pres">
      <dgm:prSet presAssocID="{E0E40748-5710-417D-9771-1F7090ACFBDC}" presName="childText" presStyleLbl="lnNode1" presStyleIdx="1" presStyleCnt="3">
        <dgm:presLayoutVars>
          <dgm:chMax val="0"/>
          <dgm:chPref val="0"/>
          <dgm:bulletEnabled val="1"/>
        </dgm:presLayoutVars>
      </dgm:prSet>
      <dgm:spPr/>
      <dgm:t>
        <a:bodyPr/>
        <a:lstStyle/>
        <a:p>
          <a:endParaRPr lang="ru-RU"/>
        </a:p>
      </dgm:t>
    </dgm:pt>
    <dgm:pt modelId="{CBEDD71C-8FBB-46EB-A4E5-57E317826456}" type="pres">
      <dgm:prSet presAssocID="{568F1AB6-08FB-41A5-89EA-5384251F7878}" presName="childComposite" presStyleCnt="0">
        <dgm:presLayoutVars>
          <dgm:chMax val="0"/>
          <dgm:chPref val="0"/>
        </dgm:presLayoutVars>
      </dgm:prSet>
      <dgm:spPr/>
    </dgm:pt>
    <dgm:pt modelId="{1013D000-9028-498A-925C-D1E6541FB5BE}" type="pres">
      <dgm:prSet presAssocID="{568F1AB6-08FB-41A5-89EA-5384251F7878}" presName="Image" presStyleLbl="node1" presStyleIdx="2" presStyleCnt="3"/>
      <dgm:spPr>
        <a:blipFill>
          <a:blip xmlns:r="http://schemas.openxmlformats.org/officeDocument/2006/relationships" r:embed="rId3">
            <a:extLst>
              <a:ext uri="{28A0092B-C50C-407E-A947-70E740481C1C}">
                <a14:useLocalDpi xmlns:a14="http://schemas.microsoft.com/office/drawing/2010/main" val="0"/>
              </a:ext>
            </a:extLst>
          </a:blip>
          <a:srcRect/>
          <a:stretch>
            <a:fillRect l="-20000" r="-20000"/>
          </a:stretch>
        </a:blipFill>
      </dgm:spPr>
      <dgm:t>
        <a:bodyPr/>
        <a:lstStyle/>
        <a:p>
          <a:endParaRPr lang="ru-RU"/>
        </a:p>
      </dgm:t>
    </dgm:pt>
    <dgm:pt modelId="{B2FC1056-B129-4983-9EAF-E645446113AD}" type="pres">
      <dgm:prSet presAssocID="{568F1AB6-08FB-41A5-89EA-5384251F7878}" presName="childText" presStyleLbl="lnNode1" presStyleIdx="2" presStyleCnt="3">
        <dgm:presLayoutVars>
          <dgm:chMax val="0"/>
          <dgm:chPref val="0"/>
          <dgm:bulletEnabled val="1"/>
        </dgm:presLayoutVars>
      </dgm:prSet>
      <dgm:spPr/>
      <dgm:t>
        <a:bodyPr/>
        <a:lstStyle/>
        <a:p>
          <a:endParaRPr lang="ru-RU"/>
        </a:p>
      </dgm:t>
    </dgm:pt>
  </dgm:ptLst>
  <dgm:cxnLst>
    <dgm:cxn modelId="{2907E0F2-1FB0-49B9-8B95-8ECD6BF34CA3}" srcId="{E954A39B-2506-47CE-9F9E-F3AE4A50D14E}" destId="{DEC8B5DB-6BD6-46F8-9FD7-0B62C92B5E34}" srcOrd="0" destOrd="0" parTransId="{4334FA7C-9B89-410D-93B3-00DA2DEDE744}" sibTransId="{0CA736EB-4D94-42E0-B029-FFBD0F92EA23}"/>
    <dgm:cxn modelId="{265366AA-E866-4B26-A995-72DCC63EEA00}" type="presOf" srcId="{568F1AB6-08FB-41A5-89EA-5384251F7878}" destId="{B2FC1056-B129-4983-9EAF-E645446113AD}" srcOrd="0" destOrd="0" presId="urn:microsoft.com/office/officeart/2008/layout/PictureAccentList"/>
    <dgm:cxn modelId="{2A04AB40-6DA3-4B2C-8762-4D70D4CFD1F7}" type="presOf" srcId="{E0E40748-5710-417D-9771-1F7090ACFBDC}" destId="{B5769909-F615-4E3E-B701-088DED4C9BE1}" srcOrd="0" destOrd="0" presId="urn:microsoft.com/office/officeart/2008/layout/PictureAccentList"/>
    <dgm:cxn modelId="{9C6E83BF-4C59-4A95-9880-A97682B617F6}" srcId="{DEC8B5DB-6BD6-46F8-9FD7-0B62C92B5E34}" destId="{E0E40748-5710-417D-9771-1F7090ACFBDC}" srcOrd="1" destOrd="0" parTransId="{BC0926DB-FFAA-4B90-B488-F0B823129FEF}" sibTransId="{C9C00E12-2B06-4A6A-8F31-4BFA24F05E78}"/>
    <dgm:cxn modelId="{ACAA7E21-90F5-491E-BAED-08FE4E756425}" srcId="{DEC8B5DB-6BD6-46F8-9FD7-0B62C92B5E34}" destId="{568F1AB6-08FB-41A5-89EA-5384251F7878}" srcOrd="2" destOrd="0" parTransId="{92A11D69-43DA-4104-A5AF-5A704329E933}" sibTransId="{54E084B2-8D33-4AC7-AFB6-FB38C0A938D4}"/>
    <dgm:cxn modelId="{162F50A6-38A7-41A6-A18B-E1275AD12012}" type="presOf" srcId="{DEC8B5DB-6BD6-46F8-9FD7-0B62C92B5E34}" destId="{E3BF2C84-3048-4462-B20B-BD343F09D832}" srcOrd="0" destOrd="0" presId="urn:microsoft.com/office/officeart/2008/layout/PictureAccentList"/>
    <dgm:cxn modelId="{5F4FB55D-A2DA-4212-9DCC-5F264084A1C7}" type="presOf" srcId="{E954A39B-2506-47CE-9F9E-F3AE4A50D14E}" destId="{15B62661-EE19-4650-82A5-21AE8B7EA381}" srcOrd="0" destOrd="0" presId="urn:microsoft.com/office/officeart/2008/layout/PictureAccentList"/>
    <dgm:cxn modelId="{36AD8683-27C9-4F0B-8EDE-EB94A8D26C3C}" type="presOf" srcId="{A77EEEFB-16BA-40DD-B4F6-162BA44250BE}" destId="{4AD96DC3-A970-4928-B96B-A87B8B971AEE}" srcOrd="0" destOrd="0" presId="urn:microsoft.com/office/officeart/2008/layout/PictureAccentList"/>
    <dgm:cxn modelId="{A4976D80-A13A-4A69-862D-A4A152C379B1}" srcId="{DEC8B5DB-6BD6-46F8-9FD7-0B62C92B5E34}" destId="{A77EEEFB-16BA-40DD-B4F6-162BA44250BE}" srcOrd="0" destOrd="0" parTransId="{141018D8-15F0-4486-8901-1AC5139EFBC7}" sibTransId="{DF5306FA-A372-4FB5-A508-B7461DA9DC45}"/>
    <dgm:cxn modelId="{DB23FF97-122F-458F-9799-0995AE44BF9A}" type="presParOf" srcId="{15B62661-EE19-4650-82A5-21AE8B7EA381}" destId="{BA1800DB-85F0-42C4-998C-483A4D1AFD5E}" srcOrd="0" destOrd="0" presId="urn:microsoft.com/office/officeart/2008/layout/PictureAccentList"/>
    <dgm:cxn modelId="{29C878EC-E192-43F3-8F14-F809EC2ED6F9}" type="presParOf" srcId="{BA1800DB-85F0-42C4-998C-483A4D1AFD5E}" destId="{B8475F20-46FE-4BFB-B6D9-AFE795F18AA5}" srcOrd="0" destOrd="0" presId="urn:microsoft.com/office/officeart/2008/layout/PictureAccentList"/>
    <dgm:cxn modelId="{57A70412-A027-4BEA-A65E-90C986BFE264}" type="presParOf" srcId="{B8475F20-46FE-4BFB-B6D9-AFE795F18AA5}" destId="{E3BF2C84-3048-4462-B20B-BD343F09D832}" srcOrd="0" destOrd="0" presId="urn:microsoft.com/office/officeart/2008/layout/PictureAccentList"/>
    <dgm:cxn modelId="{B7778BD4-8C85-4D9B-AE86-15E4F710C421}" type="presParOf" srcId="{BA1800DB-85F0-42C4-998C-483A4D1AFD5E}" destId="{3C91FB09-29A5-4BAD-999F-92A7F580D23D}" srcOrd="1" destOrd="0" presId="urn:microsoft.com/office/officeart/2008/layout/PictureAccentList"/>
    <dgm:cxn modelId="{D4DC3F4F-AFE5-4742-8814-5EB947A174BD}" type="presParOf" srcId="{3C91FB09-29A5-4BAD-999F-92A7F580D23D}" destId="{E3E9D403-98FB-43C0-ACF6-DDCBBA3247B2}" srcOrd="0" destOrd="0" presId="urn:microsoft.com/office/officeart/2008/layout/PictureAccentList"/>
    <dgm:cxn modelId="{655529B2-5890-4F94-8C3B-F304928F6826}" type="presParOf" srcId="{E3E9D403-98FB-43C0-ACF6-DDCBBA3247B2}" destId="{B3235FC7-F0D1-4AF4-85D5-7E8C91C640A3}" srcOrd="0" destOrd="0" presId="urn:microsoft.com/office/officeart/2008/layout/PictureAccentList"/>
    <dgm:cxn modelId="{F3F685A3-B93B-4203-BA52-F06F42AFE199}" type="presParOf" srcId="{E3E9D403-98FB-43C0-ACF6-DDCBBA3247B2}" destId="{4AD96DC3-A970-4928-B96B-A87B8B971AEE}" srcOrd="1" destOrd="0" presId="urn:microsoft.com/office/officeart/2008/layout/PictureAccentList"/>
    <dgm:cxn modelId="{5491CB9A-3957-4AFC-AC31-63FC3EF67C28}" type="presParOf" srcId="{3C91FB09-29A5-4BAD-999F-92A7F580D23D}" destId="{8AF2B208-953E-4170-B730-09B3B41BEF23}" srcOrd="1" destOrd="0" presId="urn:microsoft.com/office/officeart/2008/layout/PictureAccentList"/>
    <dgm:cxn modelId="{677D9FB1-C916-4B18-BFF6-5893A9D653BD}" type="presParOf" srcId="{8AF2B208-953E-4170-B730-09B3B41BEF23}" destId="{4135D6DB-7B43-4411-A666-FFD100A60AE4}" srcOrd="0" destOrd="0" presId="urn:microsoft.com/office/officeart/2008/layout/PictureAccentList"/>
    <dgm:cxn modelId="{7B265050-E803-48B4-AE64-9A2B8EAEB129}" type="presParOf" srcId="{8AF2B208-953E-4170-B730-09B3B41BEF23}" destId="{B5769909-F615-4E3E-B701-088DED4C9BE1}" srcOrd="1" destOrd="0" presId="urn:microsoft.com/office/officeart/2008/layout/PictureAccentList"/>
    <dgm:cxn modelId="{F55AD200-89AE-4DE2-AAA3-981AB609BE7D}" type="presParOf" srcId="{3C91FB09-29A5-4BAD-999F-92A7F580D23D}" destId="{CBEDD71C-8FBB-46EB-A4E5-57E317826456}" srcOrd="2" destOrd="0" presId="urn:microsoft.com/office/officeart/2008/layout/PictureAccentList"/>
    <dgm:cxn modelId="{54EFA291-1991-462D-A553-477424382B35}" type="presParOf" srcId="{CBEDD71C-8FBB-46EB-A4E5-57E317826456}" destId="{1013D000-9028-498A-925C-D1E6541FB5BE}" srcOrd="0" destOrd="0" presId="urn:microsoft.com/office/officeart/2008/layout/PictureAccentList"/>
    <dgm:cxn modelId="{6936BA4C-16E9-4B88-A508-1781596F80F9}" type="presParOf" srcId="{CBEDD71C-8FBB-46EB-A4E5-57E317826456}" destId="{B2FC1056-B129-4983-9EAF-E645446113AD}" srcOrd="1" destOrd="0" presId="urn:microsoft.com/office/officeart/2008/layout/PictureAccent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ru-RU"/>
        </a:p>
      </dgm:t>
    </dgm:pt>
    <dgm:pt modelId="{FFE8B254-F748-4EA9-840F-C629F20050FA}">
      <dgm:prSet phldrT="[Текст]"/>
      <dgm:spPr/>
      <dgm:t>
        <a:bodyPr/>
        <a:lstStyle/>
        <a:p>
          <a:r>
            <a:rPr lang="uz-Cyrl-UZ" b="1" dirty="0" smtClean="0"/>
            <a:t>Уруғларни танлаш ва саралаш.</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312B9663-67DD-4BF0-8671-ACD17F5C18E1}">
      <dgm:prSet phldrT="[Текст]"/>
      <dgm:spPr/>
      <dgm:t>
        <a:bodyPr/>
        <a:lstStyle/>
        <a:p>
          <a:pPr algn="just"/>
          <a:r>
            <a:rPr lang="uz-Cyrl-UZ" dirty="0" smtClean="0"/>
            <a:t>Экиш учун йирик, донадор уруғлар олинади. Бундай уруғлар озиқ моддалар кўплиги, ниҳоятда унувчанлиги ва ҳосилдорлиги билан ўртача ва майда уруғлардан кескин фарқланади.</a:t>
          </a:r>
          <a:endParaRPr lang="ru-RU" dirty="0">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A9BC6C98-6291-47A3-9FA2-4F3EC4857135}">
      <dgm:prSet/>
      <dgm:spPr/>
      <dgm:t>
        <a:bodyPr/>
        <a:lstStyle/>
        <a:p>
          <a:r>
            <a:rPr lang="uz-Cyrl-UZ" dirty="0" smtClean="0"/>
            <a:t>Сараланган, йирик, донадор, оғир уруғларни экиш сабзавот экинлар ҳосилини оширишда муҳим омилдир. </a:t>
          </a:r>
          <a:endParaRPr lang="ru-RU" dirty="0"/>
        </a:p>
      </dgm:t>
    </dgm:pt>
    <dgm:pt modelId="{37876B5C-2B77-4D8D-8952-C49883224DAD}" type="parTrans" cxnId="{89913AA3-2213-4099-9535-09F5C0AB91DC}">
      <dgm:prSet/>
      <dgm:spPr/>
      <dgm:t>
        <a:bodyPr/>
        <a:lstStyle/>
        <a:p>
          <a:endParaRPr lang="ru-RU"/>
        </a:p>
      </dgm:t>
    </dgm:pt>
    <dgm:pt modelId="{AFA19E7B-2349-4343-B8B4-0250D2B0D57A}" type="sibTrans" cxnId="{89913AA3-2213-4099-9535-09F5C0AB91DC}">
      <dgm:prSet/>
      <dgm:spPr/>
      <dgm:t>
        <a:bodyPr/>
        <a:lstStyle/>
        <a:p>
          <a:endParaRPr lang="ru-RU"/>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F5C9B74E-E213-490E-964D-DA0F75F9BC22}" srcId="{FFE8B254-F748-4EA9-840F-C629F20050FA}" destId="{312B9663-67DD-4BF0-8671-ACD17F5C18E1}" srcOrd="0" destOrd="0" parTransId="{D9F2038A-5794-4FD8-9FCA-B0B41BC0726A}" sibTransId="{056C8C0B-A681-4A35-9588-018B55752684}"/>
    <dgm:cxn modelId="{9BF3E353-D138-4D31-A769-E1E037F6E545}" type="presOf" srcId="{8C446D5B-F40C-47A7-AA82-4959E8CB408D}" destId="{E9240949-51E6-49B1-BC58-DA8E36260ED3}" srcOrd="0" destOrd="0" presId="urn:microsoft.com/office/officeart/2005/8/layout/vList2"/>
    <dgm:cxn modelId="{61932C8D-D509-4732-98E5-214A75B10D30}" type="presOf" srcId="{FFE8B254-F748-4EA9-840F-C629F20050FA}" destId="{494A0A28-AC71-410E-9A09-98494374006B}" srcOrd="0" destOrd="0" presId="urn:microsoft.com/office/officeart/2005/8/layout/vList2"/>
    <dgm:cxn modelId="{904FE5AA-3605-41BD-9DB3-E087CD539D3A}" type="presOf" srcId="{312B9663-67DD-4BF0-8671-ACD17F5C18E1}" destId="{3102073A-0B37-4EE7-9FB6-C679253A425E}"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89913AA3-2213-4099-9535-09F5C0AB91DC}" srcId="{FFE8B254-F748-4EA9-840F-C629F20050FA}" destId="{A9BC6C98-6291-47A3-9FA2-4F3EC4857135}" srcOrd="1" destOrd="0" parTransId="{37876B5C-2B77-4D8D-8952-C49883224DAD}" sibTransId="{AFA19E7B-2349-4343-B8B4-0250D2B0D57A}"/>
    <dgm:cxn modelId="{0935DF4A-C6FF-4357-A613-1D957C92F113}" type="presOf" srcId="{A9BC6C98-6291-47A3-9FA2-4F3EC4857135}" destId="{3102073A-0B37-4EE7-9FB6-C679253A425E}" srcOrd="0" destOrd="1" presId="urn:microsoft.com/office/officeart/2005/8/layout/vList2"/>
    <dgm:cxn modelId="{52C06862-92C7-453A-A4C3-75AC69EBD63C}" type="presParOf" srcId="{E9240949-51E6-49B1-BC58-DA8E36260ED3}" destId="{494A0A28-AC71-410E-9A09-98494374006B}" srcOrd="0" destOrd="0" presId="urn:microsoft.com/office/officeart/2005/8/layout/vList2"/>
    <dgm:cxn modelId="{56CE262E-00C6-434D-ABD1-1B2FA42B41E1}" type="presParOf" srcId="{E9240949-51E6-49B1-BC58-DA8E36260ED3}" destId="{3102073A-0B37-4EE7-9FB6-C679253A425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ru-RU"/>
        </a:p>
      </dgm:t>
    </dgm:pt>
    <dgm:pt modelId="{FFE8B254-F748-4EA9-840F-C629F20050FA}">
      <dgm:prSet phldrT="[Текст]"/>
      <dgm:spPr/>
      <dgm:t>
        <a:bodyPr/>
        <a:lstStyle/>
        <a:p>
          <a:r>
            <a:rPr lang="uz-Cyrl-UZ" b="1" dirty="0" smtClean="0"/>
            <a:t>Юқумсизлантириш.</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312B9663-67DD-4BF0-8671-ACD17F5C18E1}">
      <dgm:prSet phldrT="[Текст]"/>
      <dgm:spPr/>
      <dgm:t>
        <a:bodyPr/>
        <a:lstStyle/>
        <a:p>
          <a:pPr algn="just"/>
          <a:r>
            <a:rPr lang="uz-Cyrl-UZ" smtClean="0"/>
            <a:t>Уруғ орқали сабзавот экинларининг кўплаб замбуруғ, бактерия ва вирус касалликлари ўтади. Уларга қарши турли усулларда заҳарли химикатлар билан дорилаш, қиздириш, кварц лампаларда нурлатиш орқали уруғлар соғломлаштирилади.</a:t>
          </a:r>
          <a:endParaRPr lang="ru-RU" dirty="0">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112D1450-2B97-43F3-8999-7D0B65A2B8D7}">
      <dgm:prSet/>
      <dgm:spPr/>
      <dgm:t>
        <a:bodyPr/>
        <a:lstStyle/>
        <a:p>
          <a:r>
            <a:rPr lang="uz-Cyrl-UZ" dirty="0" smtClean="0"/>
            <a:t>Касаллик ва зараркунандаларнинг олдини олиш мақсадида турли экинлар уруғи 1 килограммига 2-6 грамм ҳисобида ТМТД, Фентурам, Фундазол, Витовакс-200, Раксил каби уруғдорилар билан дориланади</a:t>
          </a:r>
          <a:endParaRPr lang="ru-RU" dirty="0"/>
        </a:p>
      </dgm:t>
    </dgm:pt>
    <dgm:pt modelId="{93DF77FD-8762-42D2-8B6F-61DB96203B96}" type="parTrans" cxnId="{C61C3CE1-D406-4736-AB8A-4879A5AE2A94}">
      <dgm:prSet/>
      <dgm:spPr/>
      <dgm:t>
        <a:bodyPr/>
        <a:lstStyle/>
        <a:p>
          <a:endParaRPr lang="ru-RU"/>
        </a:p>
      </dgm:t>
    </dgm:pt>
    <dgm:pt modelId="{111B8A99-61E5-4AD2-A398-CA044A966D80}" type="sibTrans" cxnId="{C61C3CE1-D406-4736-AB8A-4879A5AE2A94}">
      <dgm:prSet/>
      <dgm:spPr/>
      <dgm:t>
        <a:bodyPr/>
        <a:lstStyle/>
        <a:p>
          <a:endParaRPr lang="ru-RU"/>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F5C9B74E-E213-490E-964D-DA0F75F9BC22}" srcId="{FFE8B254-F748-4EA9-840F-C629F20050FA}" destId="{312B9663-67DD-4BF0-8671-ACD17F5C18E1}" srcOrd="0" destOrd="0" parTransId="{D9F2038A-5794-4FD8-9FCA-B0B41BC0726A}" sibTransId="{056C8C0B-A681-4A35-9588-018B55752684}"/>
    <dgm:cxn modelId="{487C96FB-72F8-4710-B2FD-241186BD0607}" type="presOf" srcId="{8C446D5B-F40C-47A7-AA82-4959E8CB408D}" destId="{E9240949-51E6-49B1-BC58-DA8E36260ED3}"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4811DB0F-820F-4D85-AB3A-A4B51F9626DA}" type="presOf" srcId="{112D1450-2B97-43F3-8999-7D0B65A2B8D7}" destId="{3102073A-0B37-4EE7-9FB6-C679253A425E}" srcOrd="0" destOrd="1" presId="urn:microsoft.com/office/officeart/2005/8/layout/vList2"/>
    <dgm:cxn modelId="{2AEA485F-706B-43E9-864D-9C5BFD2CC6D2}" type="presOf" srcId="{FFE8B254-F748-4EA9-840F-C629F20050FA}" destId="{494A0A28-AC71-410E-9A09-98494374006B}" srcOrd="0" destOrd="0" presId="urn:microsoft.com/office/officeart/2005/8/layout/vList2"/>
    <dgm:cxn modelId="{E7A1FE49-776C-413E-B763-D3F5DE99D9AB}" type="presOf" srcId="{312B9663-67DD-4BF0-8671-ACD17F5C18E1}" destId="{3102073A-0B37-4EE7-9FB6-C679253A425E}" srcOrd="0" destOrd="0" presId="urn:microsoft.com/office/officeart/2005/8/layout/vList2"/>
    <dgm:cxn modelId="{C61C3CE1-D406-4736-AB8A-4879A5AE2A94}" srcId="{FFE8B254-F748-4EA9-840F-C629F20050FA}" destId="{112D1450-2B97-43F3-8999-7D0B65A2B8D7}" srcOrd="1" destOrd="0" parTransId="{93DF77FD-8762-42D2-8B6F-61DB96203B96}" sibTransId="{111B8A99-61E5-4AD2-A398-CA044A966D80}"/>
    <dgm:cxn modelId="{C2E35206-DBE5-4728-A601-F645CE0F17BA}" type="presParOf" srcId="{E9240949-51E6-49B1-BC58-DA8E36260ED3}" destId="{494A0A28-AC71-410E-9A09-98494374006B}" srcOrd="0" destOrd="0" presId="urn:microsoft.com/office/officeart/2005/8/layout/vList2"/>
    <dgm:cxn modelId="{2BDE185C-88D1-4820-BF0F-6FA6BAF624D2}" type="presParOf" srcId="{E9240949-51E6-49B1-BC58-DA8E36260ED3}" destId="{3102073A-0B37-4EE7-9FB6-C679253A425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ru-RU"/>
        </a:p>
      </dgm:t>
    </dgm:pt>
    <dgm:pt modelId="{FFE8B254-F748-4EA9-840F-C629F20050FA}">
      <dgm:prSet phldrT="[Текст]"/>
      <dgm:spPr/>
      <dgm:t>
        <a:bodyPr/>
        <a:lstStyle/>
        <a:p>
          <a:r>
            <a:rPr lang="uz-Cyrl-UZ" b="1" dirty="0" smtClean="0"/>
            <a:t>Уруғни термик ишлаш</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312B9663-67DD-4BF0-8671-ACD17F5C18E1}">
      <dgm:prSet phldrT="[Текст]"/>
      <dgm:spPr/>
      <dgm:t>
        <a:bodyPr/>
        <a:lstStyle/>
        <a:p>
          <a:pPr algn="just"/>
          <a:r>
            <a:rPr lang="uz-Cyrl-UZ" dirty="0" smtClean="0"/>
            <a:t>Бу уруғ унишини жадаллаштириб қолмай, балки ўсимликнинг биологик хусусиятларини ҳам ўзгартиради. Уруғни экишолди юқори ҳароратда ишлаш – қиздириш, паст ҳароратда ишлаш эса чиниқтириш дейилади.</a:t>
          </a:r>
          <a:endParaRPr lang="ru-RU" dirty="0">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1D4FFCB4-E7B4-4F3B-8A25-81837D798D34}">
      <dgm:prSet phldrT="[Текст]"/>
      <dgm:spPr/>
      <dgm:t>
        <a:bodyPr/>
        <a:lstStyle/>
        <a:p>
          <a:r>
            <a:rPr lang="uz-Cyrl-UZ" dirty="0" smtClean="0"/>
            <a:t>Қовоқдошлар оиласига мансуб экинлар уруғи (50-60</a:t>
          </a:r>
          <a:r>
            <a:rPr lang="uz-Cyrl-UZ" baseline="30000" dirty="0" smtClean="0"/>
            <a:t>0</a:t>
          </a:r>
          <a:r>
            <a:rPr lang="uz-Cyrl-UZ" dirty="0" smtClean="0"/>
            <a:t>С да 4~5 соат) қиздирилиб экилса, ўсимликда урғочи гуллар сони ортади, ҳосилдорлик, айниқса биринчи теримда анча ошади</a:t>
          </a:r>
          <a:endParaRPr lang="ru-RU" dirty="0"/>
        </a:p>
      </dgm:t>
    </dgm:pt>
    <dgm:pt modelId="{15A77FAF-F560-4D1F-94B1-1FD5C2FF59B9}" type="parTrans" cxnId="{D7C240DB-CCDB-43A0-A399-5522F51308E9}">
      <dgm:prSet/>
      <dgm:spPr/>
      <dgm:t>
        <a:bodyPr/>
        <a:lstStyle/>
        <a:p>
          <a:endParaRPr lang="ru-RU"/>
        </a:p>
      </dgm:t>
    </dgm:pt>
    <dgm:pt modelId="{206EACD8-A71B-4425-B05C-A3DBD4DDD759}" type="sibTrans" cxnId="{D7C240DB-CCDB-43A0-A399-5522F51308E9}">
      <dgm:prSet/>
      <dgm:spPr/>
      <dgm:t>
        <a:bodyPr/>
        <a:lstStyle/>
        <a:p>
          <a:endParaRPr lang="ru-RU"/>
        </a:p>
      </dgm:t>
    </dgm:pt>
    <dgm:pt modelId="{7DA0F013-20A0-466D-A8EA-FC11F53BEEDD}">
      <dgm:prSet phldrT="[Текст]"/>
      <dgm:spPr/>
      <dgm:t>
        <a:bodyPr/>
        <a:lstStyle/>
        <a:p>
          <a:r>
            <a:rPr lang="uz-Cyrl-UZ" smtClean="0"/>
            <a:t>. </a:t>
          </a:r>
          <a:endParaRPr lang="ru-RU"/>
        </a:p>
      </dgm:t>
    </dgm:pt>
    <dgm:pt modelId="{04055438-7FD4-47CF-8649-CDA678DF0FC2}" type="parTrans" cxnId="{12DD110F-268E-473D-A8B9-DF872FE544CD}">
      <dgm:prSet/>
      <dgm:spPr/>
    </dgm:pt>
    <dgm:pt modelId="{B66D2383-7F9C-4D36-B24B-B2D8796D842F}" type="sibTrans" cxnId="{12DD110F-268E-473D-A8B9-DF872FE544CD}">
      <dgm:prSet/>
      <dgm:spPr/>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D7C240DB-CCDB-43A0-A399-5522F51308E9}" srcId="{FFE8B254-F748-4EA9-840F-C629F20050FA}" destId="{1D4FFCB4-E7B4-4F3B-8A25-81837D798D34}" srcOrd="1" destOrd="0" parTransId="{15A77FAF-F560-4D1F-94B1-1FD5C2FF59B9}" sibTransId="{206EACD8-A71B-4425-B05C-A3DBD4DDD759}"/>
    <dgm:cxn modelId="{92111AC7-850D-4F8D-A760-371D3E4CB2E7}" type="presOf" srcId="{1D4FFCB4-E7B4-4F3B-8A25-81837D798D34}" destId="{3102073A-0B37-4EE7-9FB6-C679253A425E}" srcOrd="0" destOrd="1" presId="urn:microsoft.com/office/officeart/2005/8/layout/vList2"/>
    <dgm:cxn modelId="{F5C9B74E-E213-490E-964D-DA0F75F9BC22}" srcId="{FFE8B254-F748-4EA9-840F-C629F20050FA}" destId="{312B9663-67DD-4BF0-8671-ACD17F5C18E1}" srcOrd="0" destOrd="0" parTransId="{D9F2038A-5794-4FD8-9FCA-B0B41BC0726A}" sibTransId="{056C8C0B-A681-4A35-9588-018B55752684}"/>
    <dgm:cxn modelId="{D33833CA-D8F7-46B8-8AD5-D94E42C655B7}" type="presOf" srcId="{8C446D5B-F40C-47A7-AA82-4959E8CB408D}" destId="{E9240949-51E6-49B1-BC58-DA8E36260ED3}"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D9DDCFC4-C4B8-4B66-9D9F-8A63FC968280}" type="presOf" srcId="{312B9663-67DD-4BF0-8671-ACD17F5C18E1}" destId="{3102073A-0B37-4EE7-9FB6-C679253A425E}" srcOrd="0" destOrd="0" presId="urn:microsoft.com/office/officeart/2005/8/layout/vList2"/>
    <dgm:cxn modelId="{E3FBBA55-CD27-4EF3-925A-CDFC36E50D47}" type="presOf" srcId="{7DA0F013-20A0-466D-A8EA-FC11F53BEEDD}" destId="{3102073A-0B37-4EE7-9FB6-C679253A425E}" srcOrd="0" destOrd="2" presId="urn:microsoft.com/office/officeart/2005/8/layout/vList2"/>
    <dgm:cxn modelId="{12DD110F-268E-473D-A8B9-DF872FE544CD}" srcId="{FFE8B254-F748-4EA9-840F-C629F20050FA}" destId="{7DA0F013-20A0-466D-A8EA-FC11F53BEEDD}" srcOrd="2" destOrd="0" parTransId="{04055438-7FD4-47CF-8649-CDA678DF0FC2}" sibTransId="{B66D2383-7F9C-4D36-B24B-B2D8796D842F}"/>
    <dgm:cxn modelId="{4F834E49-3A62-42FF-B3C1-7B7A46041BA1}" type="presOf" srcId="{FFE8B254-F748-4EA9-840F-C629F20050FA}" destId="{494A0A28-AC71-410E-9A09-98494374006B}" srcOrd="0" destOrd="0" presId="urn:microsoft.com/office/officeart/2005/8/layout/vList2"/>
    <dgm:cxn modelId="{07089738-6408-4828-B760-3ADC744CB264}" type="presParOf" srcId="{E9240949-51E6-49B1-BC58-DA8E36260ED3}" destId="{494A0A28-AC71-410E-9A09-98494374006B}" srcOrd="0" destOrd="0" presId="urn:microsoft.com/office/officeart/2005/8/layout/vList2"/>
    <dgm:cxn modelId="{C6C208CF-3DF6-4CC4-981F-8A72A4A667B1}" type="presParOf" srcId="{E9240949-51E6-49B1-BC58-DA8E36260ED3}" destId="{3102073A-0B37-4EE7-9FB6-C679253A425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C446D5B-F40C-47A7-AA82-4959E8CB408D}"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ru-RU"/>
        </a:p>
      </dgm:t>
    </dgm:pt>
    <dgm:pt modelId="{FFE8B254-F748-4EA9-840F-C629F20050FA}">
      <dgm:prSet phldrT="[Текст]"/>
      <dgm:spPr/>
      <dgm:t>
        <a:bodyPr/>
        <a:lstStyle/>
        <a:p>
          <a:r>
            <a:rPr lang="ru-RU" b="1" dirty="0" err="1" smtClean="0"/>
            <a:t>Уруғларни</a:t>
          </a:r>
          <a:r>
            <a:rPr lang="ru-RU" b="1" dirty="0" smtClean="0"/>
            <a:t> </a:t>
          </a:r>
          <a:r>
            <a:rPr lang="ru-RU" b="1" dirty="0" err="1" smtClean="0"/>
            <a:t>ивитиш</a:t>
          </a:r>
          <a:r>
            <a:rPr lang="ru-RU" b="1" dirty="0" smtClean="0"/>
            <a:t> </a:t>
          </a:r>
          <a:r>
            <a:rPr lang="ru-RU" b="1" dirty="0" err="1" smtClean="0"/>
            <a:t>ва</a:t>
          </a:r>
          <a:r>
            <a:rPr lang="ru-RU" b="1" dirty="0" smtClean="0"/>
            <a:t> </a:t>
          </a:r>
          <a:r>
            <a:rPr lang="ru-RU" b="1" dirty="0" err="1" smtClean="0"/>
            <a:t>нишлатиш</a:t>
          </a:r>
          <a:r>
            <a:rPr lang="uz-Cyrl-UZ" b="1" dirty="0" smtClean="0"/>
            <a:t>.</a:t>
          </a:r>
          <a:endParaRPr lang="ru-RU" dirty="0">
            <a:latin typeface="Times New Roman" pitchFamily="18" charset="0"/>
            <a:cs typeface="Times New Roman" pitchFamily="18" charset="0"/>
          </a:endParaRPr>
        </a:p>
      </dgm:t>
    </dgm:pt>
    <dgm:pt modelId="{36B549C7-1BC8-48FF-A4CE-37107E184CE2}" type="parTrans" cxnId="{EA421FC0-753E-46C8-8149-A9F06D02804C}">
      <dgm:prSet/>
      <dgm:spPr/>
      <dgm:t>
        <a:bodyPr/>
        <a:lstStyle/>
        <a:p>
          <a:endParaRPr lang="ru-RU">
            <a:latin typeface="Times New Roman" pitchFamily="18" charset="0"/>
            <a:cs typeface="Times New Roman" pitchFamily="18" charset="0"/>
          </a:endParaRPr>
        </a:p>
      </dgm:t>
    </dgm:pt>
    <dgm:pt modelId="{C1BAE326-4E44-44C4-9F2D-DFDB91BE1E74}" type="sibTrans" cxnId="{EA421FC0-753E-46C8-8149-A9F06D02804C}">
      <dgm:prSet/>
      <dgm:spPr/>
      <dgm:t>
        <a:bodyPr/>
        <a:lstStyle/>
        <a:p>
          <a:endParaRPr lang="ru-RU">
            <a:latin typeface="Times New Roman" pitchFamily="18" charset="0"/>
            <a:cs typeface="Times New Roman" pitchFamily="18" charset="0"/>
          </a:endParaRPr>
        </a:p>
      </dgm:t>
    </dgm:pt>
    <dgm:pt modelId="{312B9663-67DD-4BF0-8671-ACD17F5C18E1}">
      <dgm:prSet phldrT="[Текст]"/>
      <dgm:spPr/>
      <dgm:t>
        <a:bodyPr/>
        <a:lstStyle/>
        <a:p>
          <a:pPr algn="just"/>
          <a:r>
            <a:rPr lang="ru-RU" dirty="0" err="1" smtClean="0"/>
            <a:t>Бу</a:t>
          </a:r>
          <a:r>
            <a:rPr lang="ru-RU" dirty="0" smtClean="0"/>
            <a:t> </a:t>
          </a:r>
          <a:r>
            <a:rPr lang="ru-RU" dirty="0" err="1" smtClean="0"/>
            <a:t>қадимий</a:t>
          </a:r>
          <a:r>
            <a:rPr lang="ru-RU" dirty="0" smtClean="0"/>
            <a:t> </a:t>
          </a:r>
          <a:r>
            <a:rPr lang="ru-RU" dirty="0" err="1" smtClean="0"/>
            <a:t>ва</a:t>
          </a:r>
          <a:r>
            <a:rPr lang="ru-RU" dirty="0" smtClean="0"/>
            <a:t> </a:t>
          </a:r>
          <a:r>
            <a:rPr lang="ru-RU" dirty="0" err="1" smtClean="0"/>
            <a:t>кенг</a:t>
          </a:r>
          <a:r>
            <a:rPr lang="ru-RU" dirty="0" smtClean="0"/>
            <a:t> </a:t>
          </a:r>
          <a:r>
            <a:rPr lang="ru-RU" dirty="0" err="1" smtClean="0"/>
            <a:t>тарқалган</a:t>
          </a:r>
          <a:r>
            <a:rPr lang="ru-RU" dirty="0" smtClean="0"/>
            <a:t> </a:t>
          </a:r>
          <a:r>
            <a:rPr lang="ru-RU" dirty="0" err="1" smtClean="0"/>
            <a:t>усул</a:t>
          </a:r>
          <a:r>
            <a:rPr lang="ru-RU" dirty="0" smtClean="0"/>
            <a:t> </a:t>
          </a:r>
          <a:r>
            <a:rPr lang="ru-RU" dirty="0" err="1" smtClean="0"/>
            <a:t>бўлиб</a:t>
          </a:r>
          <a:r>
            <a:rPr lang="ru-RU" dirty="0" smtClean="0"/>
            <a:t>, </a:t>
          </a:r>
          <a:r>
            <a:rPr lang="ru-RU" dirty="0" err="1" smtClean="0"/>
            <a:t>уруғларнинг</a:t>
          </a:r>
          <a:r>
            <a:rPr lang="ru-RU" dirty="0" smtClean="0"/>
            <a:t> </a:t>
          </a:r>
          <a:r>
            <a:rPr lang="ru-RU" dirty="0" err="1" smtClean="0"/>
            <a:t>униб</a:t>
          </a:r>
          <a:r>
            <a:rPr lang="ru-RU" dirty="0" smtClean="0"/>
            <a:t> </a:t>
          </a:r>
          <a:r>
            <a:rPr lang="ru-RU" dirty="0" err="1" smtClean="0"/>
            <a:t>чиқишини</a:t>
          </a:r>
          <a:r>
            <a:rPr lang="ru-RU" dirty="0" smtClean="0"/>
            <a:t> </a:t>
          </a:r>
          <a:r>
            <a:rPr lang="ru-RU" dirty="0" err="1" smtClean="0"/>
            <a:t>тезлаштириш</a:t>
          </a:r>
          <a:r>
            <a:rPr lang="ru-RU" dirty="0" smtClean="0"/>
            <a:t> </a:t>
          </a:r>
          <a:r>
            <a:rPr lang="ru-RU" dirty="0" err="1" smtClean="0"/>
            <a:t>учун</a:t>
          </a:r>
          <a:r>
            <a:rPr lang="ru-RU" dirty="0" smtClean="0"/>
            <a:t> </a:t>
          </a:r>
          <a:r>
            <a:rPr lang="ru-RU" dirty="0" err="1" smtClean="0"/>
            <a:t>қўлланилади</a:t>
          </a:r>
          <a:r>
            <a:rPr lang="ru-RU" dirty="0" smtClean="0"/>
            <a:t>.</a:t>
          </a:r>
          <a:r>
            <a:rPr lang="uz-Cyrl-UZ" dirty="0" smtClean="0"/>
            <a:t> Уруғлар халталар 12-13 қисмигача солиниб сувга ботирилади. Уруғ ботирилган сув ҳар 12-15 соатда алмаштирилади ва унинг ҳарорати иссиқсевар экинлар учун 18-20</a:t>
          </a:r>
          <a:r>
            <a:rPr lang="uz-Cyrl-UZ" baseline="30000" dirty="0" smtClean="0"/>
            <a:t>0</a:t>
          </a:r>
          <a:r>
            <a:rPr lang="uz-Cyrl-UZ" dirty="0" smtClean="0"/>
            <a:t>С, совуққа чидамли экинлар учун эса 10-12</a:t>
          </a:r>
          <a:r>
            <a:rPr lang="uz-Cyrl-UZ" baseline="30000" dirty="0" smtClean="0"/>
            <a:t>0</a:t>
          </a:r>
          <a:r>
            <a:rPr lang="uz-Cyrl-UZ" dirty="0" smtClean="0"/>
            <a:t>С дан паст бўлмаслиги лозим. Тез униб чиқувчи экинлар уруғи 10-12 соат. секин униб чиқувчилар эса 1-2 сутка давомида ивитилади. </a:t>
          </a:r>
          <a:endParaRPr lang="ru-RU" dirty="0">
            <a:latin typeface="Times New Roman" pitchFamily="18" charset="0"/>
            <a:cs typeface="Times New Roman" pitchFamily="18" charset="0"/>
          </a:endParaRPr>
        </a:p>
      </dgm:t>
    </dgm:pt>
    <dgm:pt modelId="{D9F2038A-5794-4FD8-9FCA-B0B41BC0726A}" type="parTrans" cxnId="{F5C9B74E-E213-490E-964D-DA0F75F9BC22}">
      <dgm:prSet/>
      <dgm:spPr/>
      <dgm:t>
        <a:bodyPr/>
        <a:lstStyle/>
        <a:p>
          <a:endParaRPr lang="ru-RU">
            <a:latin typeface="Times New Roman" pitchFamily="18" charset="0"/>
            <a:cs typeface="Times New Roman" pitchFamily="18" charset="0"/>
          </a:endParaRPr>
        </a:p>
      </dgm:t>
    </dgm:pt>
    <dgm:pt modelId="{056C8C0B-A681-4A35-9588-018B55752684}" type="sibTrans" cxnId="{F5C9B74E-E213-490E-964D-DA0F75F9BC22}">
      <dgm:prSet/>
      <dgm:spPr/>
      <dgm:t>
        <a:bodyPr/>
        <a:lstStyle/>
        <a:p>
          <a:endParaRPr lang="ru-RU">
            <a:latin typeface="Times New Roman" pitchFamily="18" charset="0"/>
            <a:cs typeface="Times New Roman" pitchFamily="18" charset="0"/>
          </a:endParaRPr>
        </a:p>
      </dgm:t>
    </dgm:pt>
    <dgm:pt modelId="{E9240949-51E6-49B1-BC58-DA8E36260ED3}" type="pres">
      <dgm:prSet presAssocID="{8C446D5B-F40C-47A7-AA82-4959E8CB408D}" presName="linear" presStyleCnt="0">
        <dgm:presLayoutVars>
          <dgm:animLvl val="lvl"/>
          <dgm:resizeHandles val="exact"/>
        </dgm:presLayoutVars>
      </dgm:prSet>
      <dgm:spPr/>
      <dgm:t>
        <a:bodyPr/>
        <a:lstStyle/>
        <a:p>
          <a:endParaRPr lang="ru-RU"/>
        </a:p>
      </dgm:t>
    </dgm:pt>
    <dgm:pt modelId="{494A0A28-AC71-410E-9A09-98494374006B}" type="pres">
      <dgm:prSet presAssocID="{FFE8B254-F748-4EA9-840F-C629F20050FA}" presName="parentText" presStyleLbl="node1" presStyleIdx="0" presStyleCnt="1">
        <dgm:presLayoutVars>
          <dgm:chMax val="0"/>
          <dgm:bulletEnabled val="1"/>
        </dgm:presLayoutVars>
      </dgm:prSet>
      <dgm:spPr/>
      <dgm:t>
        <a:bodyPr/>
        <a:lstStyle/>
        <a:p>
          <a:endParaRPr lang="ru-RU"/>
        </a:p>
      </dgm:t>
    </dgm:pt>
    <dgm:pt modelId="{3102073A-0B37-4EE7-9FB6-C679253A425E}" type="pres">
      <dgm:prSet presAssocID="{FFE8B254-F748-4EA9-840F-C629F20050FA}" presName="childText" presStyleLbl="revTx" presStyleIdx="0" presStyleCnt="1">
        <dgm:presLayoutVars>
          <dgm:bulletEnabled val="1"/>
        </dgm:presLayoutVars>
      </dgm:prSet>
      <dgm:spPr/>
      <dgm:t>
        <a:bodyPr/>
        <a:lstStyle/>
        <a:p>
          <a:endParaRPr lang="ru-RU"/>
        </a:p>
      </dgm:t>
    </dgm:pt>
  </dgm:ptLst>
  <dgm:cxnLst>
    <dgm:cxn modelId="{E49FB69A-7A64-4636-ADBD-01C75240B366}" type="presOf" srcId="{312B9663-67DD-4BF0-8671-ACD17F5C18E1}" destId="{3102073A-0B37-4EE7-9FB6-C679253A425E}" srcOrd="0" destOrd="0" presId="urn:microsoft.com/office/officeart/2005/8/layout/vList2"/>
    <dgm:cxn modelId="{F5C9B74E-E213-490E-964D-DA0F75F9BC22}" srcId="{FFE8B254-F748-4EA9-840F-C629F20050FA}" destId="{312B9663-67DD-4BF0-8671-ACD17F5C18E1}" srcOrd="0" destOrd="0" parTransId="{D9F2038A-5794-4FD8-9FCA-B0B41BC0726A}" sibTransId="{056C8C0B-A681-4A35-9588-018B55752684}"/>
    <dgm:cxn modelId="{2BA4EC88-3A78-4DF5-9FEA-9AB7CF86688D}" type="presOf" srcId="{FFE8B254-F748-4EA9-840F-C629F20050FA}" destId="{494A0A28-AC71-410E-9A09-98494374006B}" srcOrd="0" destOrd="0" presId="urn:microsoft.com/office/officeart/2005/8/layout/vList2"/>
    <dgm:cxn modelId="{EA421FC0-753E-46C8-8149-A9F06D02804C}" srcId="{8C446D5B-F40C-47A7-AA82-4959E8CB408D}" destId="{FFE8B254-F748-4EA9-840F-C629F20050FA}" srcOrd="0" destOrd="0" parTransId="{36B549C7-1BC8-48FF-A4CE-37107E184CE2}" sibTransId="{C1BAE326-4E44-44C4-9F2D-DFDB91BE1E74}"/>
    <dgm:cxn modelId="{E7B1BC1B-DBEC-4DEC-8A5A-5B88B10F2DF6}" type="presOf" srcId="{8C446D5B-F40C-47A7-AA82-4959E8CB408D}" destId="{E9240949-51E6-49B1-BC58-DA8E36260ED3}" srcOrd="0" destOrd="0" presId="urn:microsoft.com/office/officeart/2005/8/layout/vList2"/>
    <dgm:cxn modelId="{4AF1DFEF-05BE-498D-8BBC-4076E9C4EF7E}" type="presParOf" srcId="{E9240949-51E6-49B1-BC58-DA8E36260ED3}" destId="{494A0A28-AC71-410E-9A09-98494374006B}" srcOrd="0" destOrd="0" presId="urn:microsoft.com/office/officeart/2005/8/layout/vList2"/>
    <dgm:cxn modelId="{5EECD616-C8F4-43D7-BC41-7A0E46B39047}" type="presParOf" srcId="{E9240949-51E6-49B1-BC58-DA8E36260ED3}" destId="{3102073A-0B37-4EE7-9FB6-C679253A425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6BD575-5669-4F11-9A5A-59EB070C7B98}">
      <dsp:nvSpPr>
        <dsp:cNvPr id="0" name=""/>
        <dsp:cNvSpPr/>
      </dsp:nvSpPr>
      <dsp:spPr>
        <a:xfrm>
          <a:off x="1272621" y="1434"/>
          <a:ext cx="6599772" cy="1093232"/>
        </a:xfrm>
        <a:prstGeom prst="roundRect">
          <a:avLst>
            <a:gd name="adj" fmla="val 10000"/>
          </a:avLst>
        </a:prstGeom>
        <a:solidFill>
          <a:schemeClr val="accent1">
            <a:hueOff val="0"/>
            <a:satOff val="0"/>
            <a:lumOff val="0"/>
            <a:alphaOff val="0"/>
          </a:schemeClr>
        </a:solidFill>
        <a:ln>
          <a:noFill/>
        </a:ln>
        <a:effectLst>
          <a:outerShdw blurRad="57150" dist="38100" dir="5400000" algn="ctr" rotWithShape="0">
            <a:schemeClr val="accent1">
              <a:hueOff val="0"/>
              <a:satOff val="0"/>
              <a:lumOff val="0"/>
              <a:alphaOff val="0"/>
              <a:shade val="9000"/>
              <a:satMod val="105000"/>
              <a:alpha val="48000"/>
            </a:scheme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62865" tIns="41910" rIns="62865" bIns="41910" numCol="1" spcCol="1270" anchor="ctr" anchorCtr="0">
          <a:noAutofit/>
        </a:bodyPr>
        <a:lstStyle/>
        <a:p>
          <a:pPr lvl="0" algn="ctr" defTabSz="1466850">
            <a:lnSpc>
              <a:spcPct val="90000"/>
            </a:lnSpc>
            <a:spcBef>
              <a:spcPct val="0"/>
            </a:spcBef>
            <a:spcAft>
              <a:spcPct val="35000"/>
            </a:spcAft>
          </a:pPr>
          <a:r>
            <a:rPr lang="uz-Cyrl-UZ" sz="3300" kern="1200" dirty="0" smtClean="0"/>
            <a:t>Кўчат усул бир қанча афзалликларга эга:</a:t>
          </a:r>
          <a:endParaRPr lang="ru-RU" sz="3300" kern="1200" dirty="0"/>
        </a:p>
      </dsp:txBody>
      <dsp:txXfrm>
        <a:off x="1304641" y="33454"/>
        <a:ext cx="6535732" cy="1029192"/>
      </dsp:txXfrm>
    </dsp:sp>
    <dsp:sp modelId="{6EA35CE4-CD79-4ABE-B6B2-3CF621A39D08}">
      <dsp:nvSpPr>
        <dsp:cNvPr id="0" name=""/>
        <dsp:cNvSpPr/>
      </dsp:nvSpPr>
      <dsp:spPr>
        <a:xfrm>
          <a:off x="1272621" y="1291449"/>
          <a:ext cx="1093232" cy="1093232"/>
        </a:xfrm>
        <a:prstGeom prst="roundRect">
          <a:avLst>
            <a:gd name="adj" fmla="val 16670"/>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33000" r="-33000"/>
          </a:stretch>
        </a:blipFill>
        <a:ln>
          <a:noFill/>
        </a:ln>
        <a:effectLst>
          <a:outerShdw blurRad="57150" dist="38100" dir="5400000" algn="ctr" rotWithShape="0">
            <a:schemeClr val="accent1">
              <a:hueOff val="0"/>
              <a:satOff val="0"/>
              <a:lumOff val="0"/>
              <a:alphaOff val="0"/>
              <a:shade val="9000"/>
              <a:satMod val="105000"/>
              <a:alpha val="48000"/>
            </a:scheme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6C259EB8-799A-484C-AD5C-E637CB87D67F}">
      <dsp:nvSpPr>
        <dsp:cNvPr id="0" name=""/>
        <dsp:cNvSpPr/>
      </dsp:nvSpPr>
      <dsp:spPr>
        <a:xfrm>
          <a:off x="2431448" y="1291449"/>
          <a:ext cx="5440946" cy="1093232"/>
        </a:xfrm>
        <a:prstGeom prst="roundRect">
          <a:avLst>
            <a:gd name="adj" fmla="val 16670"/>
          </a:avLst>
        </a:prstGeom>
        <a:solidFill>
          <a:schemeClr val="accent1">
            <a:hueOff val="0"/>
            <a:satOff val="0"/>
            <a:lumOff val="0"/>
            <a:alphaOff val="0"/>
          </a:schemeClr>
        </a:solidFill>
        <a:ln>
          <a:noFill/>
        </a:ln>
        <a:effectLst>
          <a:outerShdw blurRad="57150" dist="38100" dir="5400000" algn="ctr" rotWithShape="0">
            <a:schemeClr val="accent1">
              <a:hueOff val="0"/>
              <a:satOff val="0"/>
              <a:lumOff val="0"/>
              <a:alphaOff val="0"/>
              <a:shade val="9000"/>
              <a:satMod val="105000"/>
              <a:alpha val="48000"/>
            </a:scheme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666750">
            <a:lnSpc>
              <a:spcPct val="90000"/>
            </a:lnSpc>
            <a:spcBef>
              <a:spcPct val="0"/>
            </a:spcBef>
            <a:spcAft>
              <a:spcPct val="35000"/>
            </a:spcAft>
          </a:pPr>
          <a:r>
            <a:rPr lang="uz-Cyrl-UZ" sz="1500" kern="1200" dirty="0" smtClean="0"/>
            <a:t>Биринчидан: Кўчат ривожланишда дала ўсимлигидан 30-40 кун ўзиб кетиб, эрта ҳосил етиштириш имконини беради.</a:t>
          </a:r>
          <a:endParaRPr lang="ru-RU" sz="1500" kern="1200" dirty="0"/>
        </a:p>
      </dsp:txBody>
      <dsp:txXfrm>
        <a:off x="2484825" y="1344826"/>
        <a:ext cx="5334192" cy="986478"/>
      </dsp:txXfrm>
    </dsp:sp>
    <dsp:sp modelId="{192D3B5C-A974-4AEF-92AC-E30616AEF93D}">
      <dsp:nvSpPr>
        <dsp:cNvPr id="0" name=""/>
        <dsp:cNvSpPr/>
      </dsp:nvSpPr>
      <dsp:spPr>
        <a:xfrm>
          <a:off x="1272621" y="2515869"/>
          <a:ext cx="1093232" cy="1093232"/>
        </a:xfrm>
        <a:prstGeom prst="roundRect">
          <a:avLst>
            <a:gd name="adj" fmla="val 16670"/>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18000" r="-18000"/>
          </a:stretch>
        </a:blipFill>
        <a:ln>
          <a:noFill/>
        </a:ln>
        <a:effectLst>
          <a:outerShdw blurRad="57150" dist="38100" dir="5400000" algn="ctr" rotWithShape="0">
            <a:schemeClr val="accent1">
              <a:hueOff val="0"/>
              <a:satOff val="0"/>
              <a:lumOff val="0"/>
              <a:alphaOff val="0"/>
              <a:shade val="9000"/>
              <a:satMod val="105000"/>
              <a:alpha val="48000"/>
            </a:scheme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EC167723-DA92-4DA2-982A-B1C1B40838AB}">
      <dsp:nvSpPr>
        <dsp:cNvPr id="0" name=""/>
        <dsp:cNvSpPr/>
      </dsp:nvSpPr>
      <dsp:spPr>
        <a:xfrm>
          <a:off x="2431448" y="2515869"/>
          <a:ext cx="5440946" cy="1093232"/>
        </a:xfrm>
        <a:prstGeom prst="roundRect">
          <a:avLst>
            <a:gd name="adj" fmla="val 16670"/>
          </a:avLst>
        </a:prstGeom>
        <a:solidFill>
          <a:schemeClr val="accent1">
            <a:hueOff val="0"/>
            <a:satOff val="0"/>
            <a:lumOff val="0"/>
            <a:alphaOff val="0"/>
          </a:schemeClr>
        </a:solidFill>
        <a:ln>
          <a:noFill/>
        </a:ln>
        <a:effectLst>
          <a:outerShdw blurRad="57150" dist="38100" dir="5400000" algn="ctr" rotWithShape="0">
            <a:schemeClr val="accent1">
              <a:hueOff val="0"/>
              <a:satOff val="0"/>
              <a:lumOff val="0"/>
              <a:alphaOff val="0"/>
              <a:shade val="9000"/>
              <a:satMod val="105000"/>
              <a:alpha val="48000"/>
            </a:scheme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666750">
            <a:lnSpc>
              <a:spcPct val="90000"/>
            </a:lnSpc>
            <a:spcBef>
              <a:spcPct val="0"/>
            </a:spcBef>
            <a:spcAft>
              <a:spcPct val="35000"/>
            </a:spcAft>
          </a:pPr>
          <a:r>
            <a:rPr lang="uz-Cyrl-UZ" sz="1500" kern="1200" dirty="0" smtClean="0"/>
            <a:t>Иккинчидан: Кўчат эвазига иссиқсевар сабзавот экинларини (помидорни) мўътадил иқлим шароитида ўстириш мумкин. Бундай оддий ҳолатда пишмай қолади.</a:t>
          </a:r>
          <a:endParaRPr lang="ru-RU" sz="1500" kern="1200" dirty="0"/>
        </a:p>
      </dsp:txBody>
      <dsp:txXfrm>
        <a:off x="2484825" y="2569246"/>
        <a:ext cx="5334192" cy="986478"/>
      </dsp:txXfrm>
    </dsp:sp>
    <dsp:sp modelId="{87CCF70C-AFEF-46AA-9F88-A1D22ED3A2C6}">
      <dsp:nvSpPr>
        <dsp:cNvPr id="0" name=""/>
        <dsp:cNvSpPr/>
      </dsp:nvSpPr>
      <dsp:spPr>
        <a:xfrm>
          <a:off x="1272621" y="3740289"/>
          <a:ext cx="1093232" cy="1093232"/>
        </a:xfrm>
        <a:prstGeom prst="roundRect">
          <a:avLst>
            <a:gd name="adj" fmla="val 16670"/>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17000" r="-17000"/>
          </a:stretch>
        </a:blipFill>
        <a:ln>
          <a:noFill/>
        </a:ln>
        <a:effectLst>
          <a:outerShdw blurRad="57150" dist="38100" dir="5400000" algn="ctr" rotWithShape="0">
            <a:schemeClr val="accent1">
              <a:hueOff val="0"/>
              <a:satOff val="0"/>
              <a:lumOff val="0"/>
              <a:alphaOff val="0"/>
              <a:shade val="9000"/>
              <a:satMod val="105000"/>
              <a:alpha val="48000"/>
            </a:scheme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C1EF7ADF-7D73-4F21-AC2C-615BBF790551}">
      <dsp:nvSpPr>
        <dsp:cNvPr id="0" name=""/>
        <dsp:cNvSpPr/>
      </dsp:nvSpPr>
      <dsp:spPr>
        <a:xfrm>
          <a:off x="2431448" y="3740289"/>
          <a:ext cx="5440946" cy="1093232"/>
        </a:xfrm>
        <a:prstGeom prst="roundRect">
          <a:avLst>
            <a:gd name="adj" fmla="val 16670"/>
          </a:avLst>
        </a:prstGeom>
        <a:solidFill>
          <a:schemeClr val="accent1">
            <a:hueOff val="0"/>
            <a:satOff val="0"/>
            <a:lumOff val="0"/>
            <a:alphaOff val="0"/>
          </a:schemeClr>
        </a:solidFill>
        <a:ln>
          <a:noFill/>
        </a:ln>
        <a:effectLst>
          <a:outerShdw blurRad="57150" dist="38100" dir="5400000" algn="ctr" rotWithShape="0">
            <a:schemeClr val="accent1">
              <a:hueOff val="0"/>
              <a:satOff val="0"/>
              <a:lumOff val="0"/>
              <a:alphaOff val="0"/>
              <a:shade val="9000"/>
              <a:satMod val="105000"/>
              <a:alpha val="48000"/>
            </a:scheme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666750">
            <a:lnSpc>
              <a:spcPct val="90000"/>
            </a:lnSpc>
            <a:spcBef>
              <a:spcPct val="0"/>
            </a:spcBef>
            <a:spcAft>
              <a:spcPct val="35000"/>
            </a:spcAft>
          </a:pPr>
          <a:r>
            <a:rPr lang="uz-Cyrl-UZ" sz="1500" kern="1200" dirty="0" smtClean="0"/>
            <a:t>Учинчидан: Касаллик ва зараркунандаларга қарши курашни кўчат усулда осон ташкил этиш мумкин.</a:t>
          </a:r>
          <a:endParaRPr lang="ru-RU" sz="1500" kern="1200" dirty="0"/>
        </a:p>
      </dsp:txBody>
      <dsp:txXfrm>
        <a:off x="2484825" y="3793666"/>
        <a:ext cx="5334192" cy="986478"/>
      </dsp:txXfrm>
    </dsp:sp>
    <dsp:sp modelId="{950E5252-B08D-49F4-9F83-5E927473EF77}">
      <dsp:nvSpPr>
        <dsp:cNvPr id="0" name=""/>
        <dsp:cNvSpPr/>
      </dsp:nvSpPr>
      <dsp:spPr>
        <a:xfrm>
          <a:off x="1272621" y="4964709"/>
          <a:ext cx="1093232" cy="1093232"/>
        </a:xfrm>
        <a:prstGeom prst="roundRect">
          <a:avLst>
            <a:gd name="adj" fmla="val 16670"/>
          </a:avLst>
        </a:prstGeom>
        <a:blipFill>
          <a:blip xmlns:r="http://schemas.openxmlformats.org/officeDocument/2006/relationships" r:embed="rId4" cstate="print">
            <a:extLst>
              <a:ext uri="{28A0092B-C50C-407E-A947-70E740481C1C}">
                <a14:useLocalDpi xmlns:a14="http://schemas.microsoft.com/office/drawing/2010/main" val="0"/>
              </a:ext>
            </a:extLst>
          </a:blip>
          <a:srcRect/>
          <a:stretch>
            <a:fillRect l="-30000" r="-30000"/>
          </a:stretch>
        </a:blipFill>
        <a:ln>
          <a:noFill/>
        </a:ln>
        <a:effectLst>
          <a:outerShdw blurRad="57150" dist="38100" dir="5400000" algn="ctr" rotWithShape="0">
            <a:schemeClr val="accent1">
              <a:hueOff val="0"/>
              <a:satOff val="0"/>
              <a:lumOff val="0"/>
              <a:alphaOff val="0"/>
              <a:shade val="9000"/>
              <a:satMod val="105000"/>
              <a:alpha val="48000"/>
            </a:scheme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sp>
    <dsp:sp modelId="{2AB9C9D4-E65B-443C-BB9A-8B3CA7604D14}">
      <dsp:nvSpPr>
        <dsp:cNvPr id="0" name=""/>
        <dsp:cNvSpPr/>
      </dsp:nvSpPr>
      <dsp:spPr>
        <a:xfrm>
          <a:off x="2431448" y="4964709"/>
          <a:ext cx="5440946" cy="1093232"/>
        </a:xfrm>
        <a:prstGeom prst="roundRect">
          <a:avLst>
            <a:gd name="adj" fmla="val 16670"/>
          </a:avLst>
        </a:prstGeom>
        <a:solidFill>
          <a:schemeClr val="accent1">
            <a:hueOff val="0"/>
            <a:satOff val="0"/>
            <a:lumOff val="0"/>
            <a:alphaOff val="0"/>
          </a:schemeClr>
        </a:solidFill>
        <a:ln>
          <a:noFill/>
        </a:ln>
        <a:effectLst>
          <a:outerShdw blurRad="57150" dist="38100" dir="5400000" algn="ctr" rotWithShape="0">
            <a:schemeClr val="accent1">
              <a:hueOff val="0"/>
              <a:satOff val="0"/>
              <a:lumOff val="0"/>
              <a:alphaOff val="0"/>
              <a:shade val="9000"/>
              <a:satMod val="105000"/>
              <a:alpha val="48000"/>
            </a:scheme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1">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666750">
            <a:lnSpc>
              <a:spcPct val="90000"/>
            </a:lnSpc>
            <a:spcBef>
              <a:spcPct val="0"/>
            </a:spcBef>
            <a:spcAft>
              <a:spcPct val="35000"/>
            </a:spcAft>
          </a:pPr>
          <a:r>
            <a:rPr lang="uz-Cyrl-UZ" sz="1500" kern="1200" smtClean="0"/>
            <a:t>Тўртинчидан: Уруғ (3-7 баровар бевосита далага экишга нисбатан) тежалади ва ягоналаш, қатқалоқ, бегона ўтларга қарши курашишларга ҳожат қолмайди.</a:t>
          </a:r>
          <a:endParaRPr lang="ru-RU" sz="1500" kern="1200" dirty="0"/>
        </a:p>
      </dsp:txBody>
      <dsp:txXfrm>
        <a:off x="2484825" y="5018086"/>
        <a:ext cx="5334192" cy="98647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27924"/>
          <a:ext cx="9001156" cy="3393000"/>
        </a:xfrm>
        <a:prstGeom prst="round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l" defTabSz="1289050">
            <a:lnSpc>
              <a:spcPct val="90000"/>
            </a:lnSpc>
            <a:spcBef>
              <a:spcPct val="0"/>
            </a:spcBef>
            <a:spcAft>
              <a:spcPct val="35000"/>
            </a:spcAft>
          </a:pPr>
          <a:r>
            <a:rPr lang="ru-RU" sz="2900" kern="1200" dirty="0" err="1" smtClean="0"/>
            <a:t>Амалда</a:t>
          </a:r>
          <a:r>
            <a:rPr lang="ru-RU" sz="2900" kern="1200" dirty="0" smtClean="0"/>
            <a:t> </a:t>
          </a:r>
          <a:r>
            <a:rPr lang="ru-RU" sz="2900" kern="1200" dirty="0" err="1" smtClean="0"/>
            <a:t>экиш</a:t>
          </a:r>
          <a:r>
            <a:rPr lang="ru-RU" sz="2900" kern="1200" dirty="0" smtClean="0"/>
            <a:t> </a:t>
          </a:r>
          <a:r>
            <a:rPr lang="ru-RU" sz="2900" kern="1200" dirty="0" err="1" smtClean="0"/>
            <a:t>материалларининг</a:t>
          </a:r>
          <a:r>
            <a:rPr lang="ru-RU" sz="2900" kern="1200" dirty="0" smtClean="0"/>
            <a:t> </a:t>
          </a:r>
          <a:r>
            <a:rPr lang="ru-RU" sz="2900" kern="1200" dirty="0" err="1" smtClean="0"/>
            <a:t>ҳамма</a:t>
          </a:r>
          <a:r>
            <a:rPr lang="ru-RU" sz="2900" kern="1200" dirty="0" smtClean="0"/>
            <a:t> тури </a:t>
          </a:r>
          <a:r>
            <a:rPr lang="ru-RU" sz="2900" kern="1200" dirty="0" err="1" smtClean="0"/>
            <a:t>шартли</a:t>
          </a:r>
          <a:r>
            <a:rPr lang="ru-RU" sz="2900" kern="1200" dirty="0" smtClean="0"/>
            <a:t> </a:t>
          </a:r>
          <a:r>
            <a:rPr lang="ru-RU" sz="2900" kern="1200" dirty="0" err="1" smtClean="0"/>
            <a:t>равишда</a:t>
          </a:r>
          <a:r>
            <a:rPr lang="ru-RU" sz="2900" kern="1200" dirty="0" smtClean="0"/>
            <a:t> </a:t>
          </a:r>
          <a:r>
            <a:rPr lang="ru-RU" sz="2900" kern="1200" dirty="0" err="1" smtClean="0"/>
            <a:t>уруғ</a:t>
          </a:r>
          <a:r>
            <a:rPr lang="ru-RU" sz="2900" kern="1200" dirty="0" smtClean="0"/>
            <a:t> </a:t>
          </a:r>
          <a:r>
            <a:rPr lang="ru-RU" sz="2900" kern="1200" dirty="0" err="1" smtClean="0"/>
            <a:t>дейилади</a:t>
          </a:r>
          <a:r>
            <a:rPr lang="ru-RU" sz="2900" kern="1200" dirty="0" smtClean="0"/>
            <a:t>. </a:t>
          </a:r>
          <a:r>
            <a:rPr lang="ru-RU" sz="2900" kern="1200" dirty="0" err="1" smtClean="0"/>
            <a:t>Уруғ</a:t>
          </a:r>
          <a:r>
            <a:rPr lang="ru-RU" sz="2900" kern="1200" dirty="0" smtClean="0"/>
            <a:t> </a:t>
          </a:r>
          <a:r>
            <a:rPr lang="ru-RU" sz="2900" kern="1200" dirty="0" err="1" smtClean="0"/>
            <a:t>кўпайиш</a:t>
          </a:r>
          <a:r>
            <a:rPr lang="ru-RU" sz="2900" kern="1200" dirty="0" smtClean="0"/>
            <a:t> </a:t>
          </a:r>
          <a:r>
            <a:rPr lang="ru-RU" sz="2900" kern="1200" dirty="0" err="1" smtClean="0"/>
            <a:t>органи</a:t>
          </a:r>
          <a:r>
            <a:rPr lang="ru-RU" sz="2900" kern="1200" dirty="0" smtClean="0"/>
            <a:t> </a:t>
          </a:r>
          <a:r>
            <a:rPr lang="ru-RU" sz="2900" kern="1200" dirty="0" err="1" smtClean="0"/>
            <a:t>бўлиб</a:t>
          </a:r>
          <a:r>
            <a:rPr lang="ru-RU" sz="2900" kern="1200" dirty="0" smtClean="0"/>
            <a:t>, </a:t>
          </a:r>
          <a:r>
            <a:rPr lang="ru-RU" sz="2900" kern="1200" dirty="0" err="1" smtClean="0"/>
            <a:t>ёпиқ</a:t>
          </a:r>
          <a:r>
            <a:rPr lang="ru-RU" sz="2900" kern="1200" dirty="0" smtClean="0"/>
            <a:t> </a:t>
          </a:r>
          <a:r>
            <a:rPr lang="ru-RU" sz="2900" kern="1200" dirty="0" err="1" smtClean="0"/>
            <a:t>уруғли</a:t>
          </a:r>
          <a:r>
            <a:rPr lang="ru-RU" sz="2900" kern="1200" dirty="0" smtClean="0"/>
            <a:t> </a:t>
          </a:r>
          <a:r>
            <a:rPr lang="ru-RU" sz="2900" kern="1200" dirty="0" err="1" smtClean="0"/>
            <a:t>ёки</a:t>
          </a:r>
          <a:r>
            <a:rPr lang="ru-RU" sz="2900" kern="1200" dirty="0" smtClean="0"/>
            <a:t> </a:t>
          </a:r>
          <a:r>
            <a:rPr lang="ru-RU" sz="2900" kern="1200" dirty="0" err="1" smtClean="0"/>
            <a:t>гулли</a:t>
          </a:r>
          <a:r>
            <a:rPr lang="ru-RU" sz="2900" kern="1200" dirty="0" smtClean="0"/>
            <a:t> </a:t>
          </a:r>
          <a:r>
            <a:rPr lang="ru-RU" sz="2900" kern="1200" dirty="0" err="1" smtClean="0"/>
            <a:t>ўсимликларда</a:t>
          </a:r>
          <a:r>
            <a:rPr lang="ru-RU" sz="2900" kern="1200" dirty="0" smtClean="0"/>
            <a:t> </a:t>
          </a:r>
          <a:r>
            <a:rPr lang="ru-RU" sz="2900" kern="1200" dirty="0" err="1" smtClean="0"/>
            <a:t>қўш</a:t>
          </a:r>
          <a:r>
            <a:rPr lang="ru-RU" sz="2900" kern="1200" dirty="0" smtClean="0"/>
            <a:t> </a:t>
          </a:r>
          <a:r>
            <a:rPr lang="ru-RU" sz="2900" kern="1200" dirty="0" err="1" smtClean="0"/>
            <a:t>уруғланиш</a:t>
          </a:r>
          <a:r>
            <a:rPr lang="ru-RU" sz="2900" kern="1200" dirty="0" smtClean="0"/>
            <a:t> </a:t>
          </a:r>
          <a:r>
            <a:rPr lang="ru-RU" sz="2900" kern="1200" dirty="0" err="1" smtClean="0"/>
            <a:t>маҳсулидир</a:t>
          </a:r>
          <a:r>
            <a:rPr lang="ru-RU" sz="2900" kern="1200" dirty="0" smtClean="0"/>
            <a:t>. </a:t>
          </a:r>
          <a:r>
            <a:rPr lang="ru-RU" sz="2900" kern="1200" dirty="0" err="1" smtClean="0"/>
            <a:t>Сабзавот</a:t>
          </a:r>
          <a:r>
            <a:rPr lang="ru-RU" sz="2900" kern="1200" dirty="0" smtClean="0"/>
            <a:t> </a:t>
          </a:r>
          <a:r>
            <a:rPr lang="ru-RU" sz="2900" kern="1200" dirty="0" err="1" smtClean="0"/>
            <a:t>экинларида</a:t>
          </a:r>
          <a:r>
            <a:rPr lang="ru-RU" sz="2900" kern="1200" dirty="0" smtClean="0"/>
            <a:t> </a:t>
          </a:r>
          <a:r>
            <a:rPr lang="ru-RU" sz="2900" kern="1200" dirty="0" err="1" smtClean="0"/>
            <a:t>уруғ</a:t>
          </a:r>
          <a:r>
            <a:rPr lang="ru-RU" sz="2900" kern="1200" dirty="0" smtClean="0"/>
            <a:t> </a:t>
          </a:r>
          <a:r>
            <a:rPr lang="ru-RU" sz="2900" kern="1200" dirty="0" err="1" smtClean="0"/>
            <a:t>сифатида</a:t>
          </a:r>
          <a:r>
            <a:rPr lang="ru-RU" sz="2900" kern="1200" dirty="0" smtClean="0"/>
            <a:t> </a:t>
          </a:r>
          <a:r>
            <a:rPr lang="ru-RU" sz="2900" kern="1200" dirty="0" err="1" smtClean="0"/>
            <a:t>турли</a:t>
          </a:r>
          <a:r>
            <a:rPr lang="ru-RU" sz="2900" kern="1200" dirty="0" smtClean="0"/>
            <a:t> </a:t>
          </a:r>
          <a:r>
            <a:rPr lang="ru-RU" sz="2900" kern="1200" dirty="0" err="1" smtClean="0"/>
            <a:t>мева</a:t>
          </a:r>
          <a:r>
            <a:rPr lang="ru-RU" sz="2900" kern="1200" dirty="0" smtClean="0"/>
            <a:t> (</a:t>
          </a:r>
          <a:r>
            <a:rPr lang="ru-RU" sz="2900" kern="1200" dirty="0" err="1" smtClean="0"/>
            <a:t>қўзоқча</a:t>
          </a:r>
          <a:r>
            <a:rPr lang="ru-RU" sz="2900" kern="1200" dirty="0" smtClean="0"/>
            <a:t>, </a:t>
          </a:r>
          <a:r>
            <a:rPr lang="ru-RU" sz="2900" kern="1200" dirty="0" err="1" smtClean="0"/>
            <a:t>дуккак</a:t>
          </a:r>
          <a:r>
            <a:rPr lang="ru-RU" sz="2900" kern="1200" dirty="0" smtClean="0"/>
            <a:t>, </a:t>
          </a:r>
          <a:r>
            <a:rPr lang="ru-RU" sz="2900" kern="1200" dirty="0" err="1" smtClean="0"/>
            <a:t>писта</a:t>
          </a:r>
          <a:r>
            <a:rPr lang="ru-RU" sz="2900" kern="1200" dirty="0" smtClean="0"/>
            <a:t>, </a:t>
          </a:r>
          <a:r>
            <a:rPr lang="ru-RU" sz="2900" kern="1200" dirty="0" err="1" smtClean="0"/>
            <a:t>кўсакча</a:t>
          </a:r>
          <a:r>
            <a:rPr lang="ru-RU" sz="2900" kern="1200" dirty="0" smtClean="0"/>
            <a:t>, </a:t>
          </a:r>
          <a:r>
            <a:rPr lang="ru-RU" sz="2900" kern="1200" dirty="0" err="1" smtClean="0"/>
            <a:t>ёнғоқча</a:t>
          </a:r>
          <a:r>
            <a:rPr lang="ru-RU" sz="2900" kern="1200" dirty="0" smtClean="0"/>
            <a:t>, дон, </a:t>
          </a:r>
          <a:r>
            <a:rPr lang="ru-RU" sz="2900" kern="1200" dirty="0" err="1" smtClean="0"/>
            <a:t>тўпмева</a:t>
          </a:r>
          <a:r>
            <a:rPr lang="ru-RU" sz="2900" kern="1200" dirty="0" smtClean="0"/>
            <a:t>). </a:t>
          </a:r>
          <a:r>
            <a:rPr lang="ru-RU" sz="2900" kern="1200" dirty="0" err="1" smtClean="0"/>
            <a:t>уруғлари</a:t>
          </a:r>
          <a:r>
            <a:rPr lang="ru-RU" sz="2900" kern="1200" dirty="0" smtClean="0"/>
            <a:t> </a:t>
          </a:r>
          <a:r>
            <a:rPr lang="ru-RU" sz="2900" kern="1200" dirty="0" err="1" smtClean="0"/>
            <a:t>хизмат</a:t>
          </a:r>
          <a:r>
            <a:rPr lang="ru-RU" sz="2900" kern="1200" dirty="0" smtClean="0"/>
            <a:t> </a:t>
          </a:r>
          <a:r>
            <a:rPr lang="ru-RU" sz="2900" kern="1200" dirty="0" err="1" smtClean="0"/>
            <a:t>қилади</a:t>
          </a:r>
          <a:r>
            <a:rPr lang="ru-RU" sz="2900" kern="1200" dirty="0" smtClean="0"/>
            <a:t>. У </a:t>
          </a:r>
          <a:r>
            <a:rPr lang="ru-RU" sz="2900" kern="1200" dirty="0" err="1" smtClean="0"/>
            <a:t>муртак</a:t>
          </a:r>
          <a:r>
            <a:rPr lang="ru-RU" sz="2900" kern="1200" dirty="0" smtClean="0"/>
            <a:t> </a:t>
          </a:r>
          <a:r>
            <a:rPr lang="ru-RU" sz="2900" kern="1200" dirty="0" err="1" smtClean="0"/>
            <a:t>ва</a:t>
          </a:r>
          <a:r>
            <a:rPr lang="ru-RU" sz="2900" kern="1200" dirty="0" smtClean="0"/>
            <a:t> эндосперм (запас </a:t>
          </a:r>
          <a:r>
            <a:rPr lang="ru-RU" sz="2900" kern="1200" dirty="0" err="1" smtClean="0"/>
            <a:t>қисм</a:t>
          </a:r>
          <a:r>
            <a:rPr lang="ru-RU" sz="2900" kern="1200" dirty="0" smtClean="0"/>
            <a:t>)дан </a:t>
          </a:r>
          <a:r>
            <a:rPr lang="ru-RU" sz="2900" kern="1200" dirty="0" err="1" smtClean="0"/>
            <a:t>иборат</a:t>
          </a:r>
          <a:r>
            <a:rPr lang="ru-RU" sz="2900" kern="1200" dirty="0" smtClean="0"/>
            <a:t>.</a:t>
          </a:r>
          <a:r>
            <a:rPr lang="uz-Cyrl-UZ" sz="2900" b="1" i="1" kern="1200" dirty="0" smtClean="0"/>
            <a:t>.</a:t>
          </a:r>
          <a:endParaRPr lang="ru-RU" sz="2900" kern="1200" dirty="0">
            <a:latin typeface="Times New Roman" pitchFamily="18" charset="0"/>
            <a:cs typeface="Times New Roman" pitchFamily="18" charset="0"/>
          </a:endParaRPr>
        </a:p>
      </dsp:txBody>
      <dsp:txXfrm>
        <a:off x="165633" y="193557"/>
        <a:ext cx="8669890" cy="3061734"/>
      </dsp:txXfrm>
    </dsp:sp>
    <dsp:sp modelId="{3102073A-0B37-4EE7-9FB6-C679253A425E}">
      <dsp:nvSpPr>
        <dsp:cNvPr id="0" name=""/>
        <dsp:cNvSpPr/>
      </dsp:nvSpPr>
      <dsp:spPr>
        <a:xfrm>
          <a:off x="0" y="3420925"/>
          <a:ext cx="9001156" cy="4802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787" tIns="36830" rIns="206248" bIns="36830" numCol="1" spcCol="1270" anchor="t" anchorCtr="0">
          <a:noAutofit/>
        </a:bodyPr>
        <a:lstStyle/>
        <a:p>
          <a:pPr marL="228600" lvl="1" indent="-228600" algn="just" defTabSz="1022350">
            <a:lnSpc>
              <a:spcPct val="90000"/>
            </a:lnSpc>
            <a:spcBef>
              <a:spcPct val="0"/>
            </a:spcBef>
            <a:spcAft>
              <a:spcPct val="20000"/>
            </a:spcAft>
            <a:buChar char="••"/>
          </a:pPr>
          <a:r>
            <a:rPr lang="uz-Cyrl-UZ" sz="2300" kern="1200" dirty="0" smtClean="0"/>
            <a:t> </a:t>
          </a:r>
          <a:r>
            <a:rPr lang="uz-Cyrl-UZ" sz="2300" kern="1200" dirty="0" smtClean="0">
              <a:latin typeface="Times New Roman" pitchFamily="18" charset="0"/>
              <a:cs typeface="Times New Roman" pitchFamily="18" charset="0"/>
            </a:rPr>
            <a:t> </a:t>
          </a:r>
          <a:endParaRPr lang="ru-RU" sz="2300" kern="1200" dirty="0">
            <a:latin typeface="Times New Roman" pitchFamily="18" charset="0"/>
            <a:cs typeface="Times New Roman" pitchFamily="18" charset="0"/>
          </a:endParaRPr>
        </a:p>
      </dsp:txBody>
      <dsp:txXfrm>
        <a:off x="0" y="3420925"/>
        <a:ext cx="9001156" cy="48024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3861C4-85AC-4621-A9BB-C42B0EAC71DA}">
      <dsp:nvSpPr>
        <dsp:cNvPr id="0" name=""/>
        <dsp:cNvSpPr/>
      </dsp:nvSpPr>
      <dsp:spPr>
        <a:xfrm>
          <a:off x="0" y="0"/>
          <a:ext cx="8064896" cy="1598577"/>
        </a:xfrm>
        <a:prstGeom prst="rect">
          <a:avLst/>
        </a:prstGeom>
        <a:solidFill>
          <a:schemeClr val="accent2">
            <a:shade val="90000"/>
            <a:hueOff val="0"/>
            <a:satOff val="0"/>
            <a:lumOff val="0"/>
            <a:alphaOff val="0"/>
          </a:scheme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dsp:style>
      <dsp:txBody>
        <a:bodyPr spcFirstLastPara="0" vert="horz" wrap="square" lIns="133350" tIns="133350" rIns="133350" bIns="133350" numCol="1" spcCol="1270" anchor="ctr" anchorCtr="0">
          <a:noAutofit/>
        </a:bodyPr>
        <a:lstStyle/>
        <a:p>
          <a:pPr lvl="0" algn="ctr" defTabSz="1555750">
            <a:lnSpc>
              <a:spcPct val="90000"/>
            </a:lnSpc>
            <a:spcBef>
              <a:spcPct val="0"/>
            </a:spcBef>
            <a:spcAft>
              <a:spcPct val="35000"/>
            </a:spcAft>
          </a:pPr>
          <a:r>
            <a:rPr lang="ru-RU" sz="3500" kern="1200" dirty="0" err="1" smtClean="0"/>
            <a:t>Сабзавот</a:t>
          </a:r>
          <a:r>
            <a:rPr lang="ru-RU" sz="3500" kern="1200" dirty="0" smtClean="0"/>
            <a:t> </a:t>
          </a:r>
          <a:r>
            <a:rPr lang="ru-RU" sz="3500" kern="1200" dirty="0" err="1" smtClean="0"/>
            <a:t>экинларининг</a:t>
          </a:r>
          <a:r>
            <a:rPr lang="ru-RU" sz="3500" kern="1200" dirty="0" smtClean="0"/>
            <a:t> </a:t>
          </a:r>
          <a:r>
            <a:rPr lang="ru-RU" sz="3500" kern="1200" dirty="0" err="1" smtClean="0"/>
            <a:t>уруғи</a:t>
          </a:r>
          <a:r>
            <a:rPr lang="ru-RU" sz="3500" kern="1200" dirty="0" smtClean="0"/>
            <a:t> </a:t>
          </a:r>
          <a:r>
            <a:rPr lang="ru-RU" sz="3500" kern="1200" dirty="0" err="1" smtClean="0"/>
            <a:t>йириклиги</a:t>
          </a:r>
          <a:r>
            <a:rPr lang="ru-RU" sz="3500" kern="1200" dirty="0" smtClean="0"/>
            <a:t> </a:t>
          </a:r>
          <a:r>
            <a:rPr lang="ru-RU" sz="3500" kern="1200" dirty="0" err="1" smtClean="0"/>
            <a:t>бўйича</a:t>
          </a:r>
          <a:r>
            <a:rPr lang="ru-RU" sz="3500" kern="1200" dirty="0" smtClean="0"/>
            <a:t> 5 та </a:t>
          </a:r>
          <a:r>
            <a:rPr lang="ru-RU" sz="3500" kern="1200" dirty="0" err="1" smtClean="0"/>
            <a:t>гуруҳга</a:t>
          </a:r>
          <a:r>
            <a:rPr lang="ru-RU" sz="3500" kern="1200" dirty="0" smtClean="0"/>
            <a:t> </a:t>
          </a:r>
          <a:r>
            <a:rPr lang="ru-RU" sz="3500" kern="1200" dirty="0" err="1" smtClean="0"/>
            <a:t>бўлинади</a:t>
          </a:r>
          <a:r>
            <a:rPr lang="uz-Cyrl-UZ" sz="3500" kern="1200" dirty="0" smtClean="0"/>
            <a:t>:</a:t>
          </a:r>
          <a:endParaRPr lang="ru-RU" sz="3500" kern="1200" dirty="0"/>
        </a:p>
      </dsp:txBody>
      <dsp:txXfrm>
        <a:off x="0" y="0"/>
        <a:ext cx="8064896" cy="1598577"/>
      </dsp:txXfrm>
    </dsp:sp>
    <dsp:sp modelId="{48152041-CC4F-4BCD-8151-46315D606354}">
      <dsp:nvSpPr>
        <dsp:cNvPr id="0" name=""/>
        <dsp:cNvSpPr/>
      </dsp:nvSpPr>
      <dsp:spPr>
        <a:xfrm>
          <a:off x="984" y="1598577"/>
          <a:ext cx="1612585" cy="3357012"/>
        </a:xfrm>
        <a:prstGeom prst="rect">
          <a:avLst/>
        </a:prstGeom>
        <a:gradFill rotWithShape="0">
          <a:gsLst>
            <a:gs pos="0">
              <a:schemeClr val="accent2">
                <a:hueOff val="0"/>
                <a:satOff val="0"/>
                <a:lumOff val="0"/>
                <a:alphaOff val="0"/>
                <a:tint val="50000"/>
                <a:satMod val="300000"/>
              </a:schemeClr>
            </a:gs>
            <a:gs pos="35000">
              <a:schemeClr val="accent2">
                <a:hueOff val="0"/>
                <a:satOff val="0"/>
                <a:lumOff val="0"/>
                <a:alphaOff val="0"/>
                <a:tint val="37000"/>
                <a:satMod val="300000"/>
              </a:schemeClr>
            </a:gs>
            <a:gs pos="100000">
              <a:schemeClr val="accent2">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ru-RU" sz="1700" kern="1200" dirty="0" err="1" smtClean="0"/>
            <a:t>Жуда</a:t>
          </a:r>
          <a:r>
            <a:rPr lang="ru-RU" sz="1700" kern="1200" dirty="0" smtClean="0"/>
            <a:t> </a:t>
          </a:r>
          <a:r>
            <a:rPr lang="ru-RU" sz="1700" kern="1200" dirty="0" err="1" smtClean="0"/>
            <a:t>йирик</a:t>
          </a:r>
          <a:r>
            <a:rPr lang="ru-RU" sz="1700" kern="1200" dirty="0" smtClean="0"/>
            <a:t> (</a:t>
          </a:r>
          <a:r>
            <a:rPr lang="uz-Cyrl-UZ" sz="1700" kern="1200" dirty="0" smtClean="0"/>
            <a:t>1 </a:t>
          </a:r>
          <a:r>
            <a:rPr lang="ru-RU" sz="1700" kern="1200" dirty="0" err="1" smtClean="0"/>
            <a:t>граммида</a:t>
          </a:r>
          <a:r>
            <a:rPr lang="ru-RU" sz="1700" kern="1200" dirty="0" smtClean="0"/>
            <a:t> 1-10 дона </a:t>
          </a:r>
          <a:r>
            <a:rPr lang="ru-RU" sz="1700" kern="1200" dirty="0" err="1" smtClean="0"/>
            <a:t>уруғ</a:t>
          </a:r>
          <a:r>
            <a:rPr lang="ru-RU" sz="1700" kern="1200" dirty="0" smtClean="0"/>
            <a:t> </a:t>
          </a:r>
          <a:r>
            <a:rPr lang="ru-RU" sz="1700" kern="1200" dirty="0" err="1" smtClean="0"/>
            <a:t>мавжуд</a:t>
          </a:r>
          <a:r>
            <a:rPr lang="ru-RU" sz="1700" kern="1200" dirty="0" smtClean="0"/>
            <a:t>). </a:t>
          </a:r>
          <a:r>
            <a:rPr lang="ru-RU" sz="1700" kern="1200" dirty="0" err="1" smtClean="0"/>
            <a:t>Қовоқ</a:t>
          </a:r>
          <a:r>
            <a:rPr lang="ru-RU" sz="1700" kern="1200" dirty="0" smtClean="0"/>
            <a:t>, </a:t>
          </a:r>
          <a:r>
            <a:rPr lang="ru-RU" sz="1700" kern="1200" dirty="0" err="1" smtClean="0"/>
            <a:t>тарвуз</a:t>
          </a:r>
          <a:r>
            <a:rPr lang="ru-RU" sz="1700" kern="1200" dirty="0" smtClean="0"/>
            <a:t>, </a:t>
          </a:r>
          <a:r>
            <a:rPr lang="ru-RU" sz="1700" kern="1200" dirty="0" err="1" smtClean="0"/>
            <a:t>маккажўхори</a:t>
          </a:r>
          <a:r>
            <a:rPr lang="ru-RU" sz="1700" kern="1200" dirty="0" smtClean="0"/>
            <a:t>, горох, </a:t>
          </a:r>
          <a:r>
            <a:rPr lang="ru-RU" sz="1700" kern="1200" dirty="0" err="1" smtClean="0"/>
            <a:t>ловия</a:t>
          </a:r>
          <a:r>
            <a:rPr lang="ru-RU" sz="1700" kern="1200" dirty="0" smtClean="0"/>
            <a:t>, </a:t>
          </a:r>
          <a:r>
            <a:rPr lang="ru-RU" sz="1700" kern="1200" dirty="0" err="1" smtClean="0"/>
            <a:t>дуккаклар</a:t>
          </a:r>
          <a:r>
            <a:rPr lang="ru-RU" sz="1700" kern="1200" dirty="0" smtClean="0"/>
            <a:t>, </a:t>
          </a:r>
          <a:endParaRPr lang="ru-RU" sz="1700" kern="1200" dirty="0"/>
        </a:p>
      </dsp:txBody>
      <dsp:txXfrm>
        <a:off x="984" y="1598577"/>
        <a:ext cx="1612585" cy="3357012"/>
      </dsp:txXfrm>
    </dsp:sp>
    <dsp:sp modelId="{E010FE40-89D3-49EB-BE50-24CFC1D54C6B}">
      <dsp:nvSpPr>
        <dsp:cNvPr id="0" name=""/>
        <dsp:cNvSpPr/>
      </dsp:nvSpPr>
      <dsp:spPr>
        <a:xfrm>
          <a:off x="1613569" y="1598577"/>
          <a:ext cx="1612585" cy="3357012"/>
        </a:xfrm>
        <a:prstGeom prst="rect">
          <a:avLst/>
        </a:prstGeom>
        <a:gradFill rotWithShape="0">
          <a:gsLst>
            <a:gs pos="0">
              <a:schemeClr val="accent2">
                <a:hueOff val="1170380"/>
                <a:satOff val="-1460"/>
                <a:lumOff val="343"/>
                <a:alphaOff val="0"/>
                <a:tint val="50000"/>
                <a:satMod val="300000"/>
              </a:schemeClr>
            </a:gs>
            <a:gs pos="35000">
              <a:schemeClr val="accent2">
                <a:hueOff val="1170380"/>
                <a:satOff val="-1460"/>
                <a:lumOff val="343"/>
                <a:alphaOff val="0"/>
                <a:tint val="37000"/>
                <a:satMod val="300000"/>
              </a:schemeClr>
            </a:gs>
            <a:gs pos="100000">
              <a:schemeClr val="accent2">
                <a:hueOff val="1170380"/>
                <a:satOff val="-1460"/>
                <a:lumOff val="343"/>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ru-RU" sz="1700" kern="1200" dirty="0" err="1" smtClean="0"/>
            <a:t>Йирик</a:t>
          </a:r>
          <a:r>
            <a:rPr lang="ru-RU" sz="1700" kern="1200" dirty="0" smtClean="0"/>
            <a:t> </a:t>
          </a:r>
          <a:r>
            <a:rPr lang="ru-RU" sz="1700" kern="1200" dirty="0" err="1" smtClean="0"/>
            <a:t>уруғ</a:t>
          </a:r>
          <a:r>
            <a:rPr lang="ru-RU" sz="1700" kern="1200" dirty="0" smtClean="0"/>
            <a:t> (</a:t>
          </a:r>
          <a:r>
            <a:rPr lang="uz-Cyrl-UZ" sz="1700" kern="1200" dirty="0" smtClean="0"/>
            <a:t>1</a:t>
          </a:r>
          <a:r>
            <a:rPr lang="ru-RU" sz="1700" kern="1200" dirty="0" smtClean="0"/>
            <a:t> </a:t>
          </a:r>
          <a:r>
            <a:rPr lang="ru-RU" sz="1700" kern="1200" dirty="0" err="1" smtClean="0"/>
            <a:t>граммида</a:t>
          </a:r>
          <a:r>
            <a:rPr lang="ru-RU" sz="1700" kern="1200" dirty="0" smtClean="0"/>
            <a:t> 10-150 </a:t>
          </a:r>
          <a:r>
            <a:rPr lang="ru-RU" sz="1700" kern="1200" dirty="0" err="1" smtClean="0"/>
            <a:t>тагача</a:t>
          </a:r>
          <a:r>
            <a:rPr lang="ru-RU" sz="1700" kern="1200" dirty="0" smtClean="0"/>
            <a:t>). </a:t>
          </a:r>
          <a:r>
            <a:rPr lang="ru-RU" sz="1700" kern="1200" dirty="0" err="1" smtClean="0"/>
            <a:t>Тарвуз</a:t>
          </a:r>
          <a:r>
            <a:rPr lang="ru-RU" sz="1700" kern="1200" dirty="0" smtClean="0"/>
            <a:t> </a:t>
          </a:r>
          <a:r>
            <a:rPr lang="ru-RU" sz="1700" kern="1200" dirty="0" err="1" smtClean="0"/>
            <a:t>майда</a:t>
          </a:r>
          <a:r>
            <a:rPr lang="ru-RU" sz="1700" kern="1200" dirty="0" smtClean="0"/>
            <a:t> </a:t>
          </a:r>
          <a:r>
            <a:rPr lang="ru-RU" sz="1700" kern="1200" dirty="0" err="1" smtClean="0"/>
            <a:t>уруғли</a:t>
          </a:r>
          <a:r>
            <a:rPr lang="ru-RU" sz="1700" kern="1200" dirty="0" smtClean="0"/>
            <a:t> </a:t>
          </a:r>
          <a:r>
            <a:rPr lang="ru-RU" sz="1700" kern="1200" dirty="0" err="1" smtClean="0"/>
            <a:t>навлари</a:t>
          </a:r>
          <a:r>
            <a:rPr lang="ru-RU" sz="1700" kern="1200" dirty="0" smtClean="0"/>
            <a:t>, </a:t>
          </a:r>
          <a:r>
            <a:rPr lang="ru-RU" sz="1700" kern="1200" dirty="0" err="1" smtClean="0"/>
            <a:t>қовун</a:t>
          </a:r>
          <a:r>
            <a:rPr lang="ru-RU" sz="1700" kern="1200" dirty="0" smtClean="0"/>
            <a:t>, </a:t>
          </a:r>
          <a:r>
            <a:rPr lang="ru-RU" sz="1700" kern="1200" dirty="0" err="1" smtClean="0"/>
            <a:t>бодринг</a:t>
          </a:r>
          <a:r>
            <a:rPr lang="ru-RU" sz="1700" kern="1200" dirty="0" smtClean="0"/>
            <a:t>, </a:t>
          </a:r>
          <a:r>
            <a:rPr lang="ru-RU" sz="1700" kern="1200" dirty="0" err="1" smtClean="0"/>
            <a:t>лавлаги</a:t>
          </a:r>
          <a:r>
            <a:rPr lang="ru-RU" sz="1700" kern="1200" dirty="0" smtClean="0"/>
            <a:t>, редиска,  </a:t>
          </a:r>
          <a:r>
            <a:rPr lang="ru-RU" sz="1700" kern="1200" dirty="0" err="1" smtClean="0"/>
            <a:t>шолғом</a:t>
          </a:r>
          <a:r>
            <a:rPr lang="ru-RU" sz="1700" kern="1200" dirty="0" smtClean="0"/>
            <a:t>, </a:t>
          </a:r>
          <a:r>
            <a:rPr lang="ru-RU" sz="1700" kern="1200" dirty="0" err="1" smtClean="0"/>
            <a:t>исмалоқ</a:t>
          </a:r>
          <a:r>
            <a:rPr lang="ru-RU" sz="1700" kern="1200" dirty="0" smtClean="0"/>
            <a:t>, </a:t>
          </a:r>
          <a:r>
            <a:rPr lang="ru-RU" sz="1700" kern="1200" dirty="0" err="1" smtClean="0"/>
            <a:t>ровоч</a:t>
          </a:r>
          <a:endParaRPr lang="ru-RU" sz="1700" kern="1200" dirty="0"/>
        </a:p>
      </dsp:txBody>
      <dsp:txXfrm>
        <a:off x="1613569" y="1598577"/>
        <a:ext cx="1612585" cy="3357012"/>
      </dsp:txXfrm>
    </dsp:sp>
    <dsp:sp modelId="{8D38AD6F-F744-4D7A-9022-463CFD80C9B1}">
      <dsp:nvSpPr>
        <dsp:cNvPr id="0" name=""/>
        <dsp:cNvSpPr/>
      </dsp:nvSpPr>
      <dsp:spPr>
        <a:xfrm>
          <a:off x="3226155" y="1598577"/>
          <a:ext cx="1612585" cy="3357012"/>
        </a:xfrm>
        <a:prstGeom prst="rect">
          <a:avLst/>
        </a:prstGeom>
        <a:gradFill rotWithShape="0">
          <a:gsLst>
            <a:gs pos="0">
              <a:schemeClr val="accent2">
                <a:hueOff val="2340759"/>
                <a:satOff val="-2919"/>
                <a:lumOff val="686"/>
                <a:alphaOff val="0"/>
                <a:tint val="50000"/>
                <a:satMod val="300000"/>
              </a:schemeClr>
            </a:gs>
            <a:gs pos="35000">
              <a:schemeClr val="accent2">
                <a:hueOff val="2340759"/>
                <a:satOff val="-2919"/>
                <a:lumOff val="686"/>
                <a:alphaOff val="0"/>
                <a:tint val="37000"/>
                <a:satMod val="300000"/>
              </a:schemeClr>
            </a:gs>
            <a:gs pos="100000">
              <a:schemeClr val="accent2">
                <a:hueOff val="2340759"/>
                <a:satOff val="-2919"/>
                <a:lumOff val="686"/>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ru-RU" sz="1700" kern="1200" dirty="0" err="1" smtClean="0"/>
            <a:t>Ўрта</a:t>
          </a:r>
          <a:r>
            <a:rPr lang="ru-RU" sz="1700" kern="1200" dirty="0" smtClean="0"/>
            <a:t> </a:t>
          </a:r>
          <a:r>
            <a:rPr lang="ru-RU" sz="1700" kern="1200" dirty="0" err="1" smtClean="0"/>
            <a:t>йирик</a:t>
          </a:r>
          <a:r>
            <a:rPr lang="ru-RU" sz="1700" kern="1200" dirty="0" smtClean="0"/>
            <a:t> </a:t>
          </a:r>
          <a:r>
            <a:rPr lang="ru-RU" sz="1700" kern="1200" dirty="0" err="1" smtClean="0"/>
            <a:t>уруғ</a:t>
          </a:r>
          <a:r>
            <a:rPr lang="ru-RU" sz="1700" kern="1200" dirty="0" smtClean="0"/>
            <a:t> (</a:t>
          </a:r>
          <a:r>
            <a:rPr lang="uz-Cyrl-UZ" sz="1700" kern="1200" dirty="0" smtClean="0"/>
            <a:t>1</a:t>
          </a:r>
          <a:r>
            <a:rPr lang="ru-RU" sz="1700" kern="1200" dirty="0" smtClean="0"/>
            <a:t> </a:t>
          </a:r>
          <a:r>
            <a:rPr lang="ru-RU" sz="1700" kern="1200" dirty="0" err="1" smtClean="0"/>
            <a:t>граммида</a:t>
          </a:r>
          <a:r>
            <a:rPr lang="ru-RU" sz="1700" kern="1200" dirty="0" smtClean="0"/>
            <a:t> 150-350 </a:t>
          </a:r>
          <a:r>
            <a:rPr lang="ru-RU" sz="1700" kern="1200" dirty="0" err="1" smtClean="0"/>
            <a:t>тагача</a:t>
          </a:r>
          <a:r>
            <a:rPr lang="ru-RU" sz="1700" kern="1200" dirty="0" smtClean="0"/>
            <a:t>), </a:t>
          </a:r>
          <a:r>
            <a:rPr lang="ru-RU" sz="1700" kern="1200" dirty="0" err="1" smtClean="0"/>
            <a:t>қалампир</a:t>
          </a:r>
          <a:r>
            <a:rPr lang="ru-RU" sz="1700" kern="1200" dirty="0" smtClean="0"/>
            <a:t>, карам, </a:t>
          </a:r>
          <a:r>
            <a:rPr lang="ru-RU" sz="1700" kern="1200" dirty="0" err="1" smtClean="0"/>
            <a:t>пиёз</a:t>
          </a:r>
          <a:r>
            <a:rPr lang="ru-RU" sz="1700" kern="1200" dirty="0" smtClean="0"/>
            <a:t>, помидор, </a:t>
          </a:r>
          <a:r>
            <a:rPr lang="ru-RU" sz="1700" kern="1200" dirty="0" err="1" smtClean="0"/>
            <a:t>бойимжон</a:t>
          </a:r>
          <a:r>
            <a:rPr lang="ru-RU" sz="1700" kern="1200" dirty="0" smtClean="0"/>
            <a:t>, пастернак,</a:t>
          </a:r>
          <a:r>
            <a:rPr lang="uz-Cyrl-UZ" sz="1700" kern="1200" dirty="0" smtClean="0"/>
            <a:t> брюква,</a:t>
          </a:r>
          <a:r>
            <a:rPr lang="ru-RU" sz="1700" kern="1200" dirty="0" smtClean="0"/>
            <a:t> </a:t>
          </a:r>
          <a:r>
            <a:rPr lang="ru-RU" sz="1700" kern="1200" dirty="0" err="1" smtClean="0"/>
            <a:t>турп</a:t>
          </a:r>
          <a:endParaRPr lang="ru-RU" sz="1700" kern="1200" dirty="0"/>
        </a:p>
      </dsp:txBody>
      <dsp:txXfrm>
        <a:off x="3226155" y="1598577"/>
        <a:ext cx="1612585" cy="3357012"/>
      </dsp:txXfrm>
    </dsp:sp>
    <dsp:sp modelId="{D1C29E40-FEDB-4165-9D08-49885E7A89E6}">
      <dsp:nvSpPr>
        <dsp:cNvPr id="0" name=""/>
        <dsp:cNvSpPr/>
      </dsp:nvSpPr>
      <dsp:spPr>
        <a:xfrm>
          <a:off x="4838740" y="1598577"/>
          <a:ext cx="1612585" cy="3357012"/>
        </a:xfrm>
        <a:prstGeom prst="rect">
          <a:avLst/>
        </a:prstGeom>
        <a:gradFill rotWithShape="0">
          <a:gsLst>
            <a:gs pos="0">
              <a:schemeClr val="accent2">
                <a:hueOff val="3511139"/>
                <a:satOff val="-4379"/>
                <a:lumOff val="1030"/>
                <a:alphaOff val="0"/>
                <a:tint val="50000"/>
                <a:satMod val="300000"/>
              </a:schemeClr>
            </a:gs>
            <a:gs pos="35000">
              <a:schemeClr val="accent2">
                <a:hueOff val="3511139"/>
                <a:satOff val="-4379"/>
                <a:lumOff val="1030"/>
                <a:alphaOff val="0"/>
                <a:tint val="37000"/>
                <a:satMod val="300000"/>
              </a:schemeClr>
            </a:gs>
            <a:gs pos="100000">
              <a:schemeClr val="accent2">
                <a:hueOff val="3511139"/>
                <a:satOff val="-4379"/>
                <a:lumOff val="103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ru-RU" sz="1700" kern="1200" smtClean="0"/>
            <a:t>Майда уруғ (</a:t>
          </a:r>
          <a:r>
            <a:rPr lang="uz-Cyrl-UZ" sz="1700" kern="1200" smtClean="0"/>
            <a:t>1</a:t>
          </a:r>
          <a:r>
            <a:rPr lang="ru-RU" sz="1700" kern="1200" smtClean="0"/>
            <a:t> граммида 600-1000 тагача). Турп</a:t>
          </a:r>
          <a:r>
            <a:rPr lang="uz-Cyrl-UZ" sz="1700" kern="1200" smtClean="0"/>
            <a:t>, </a:t>
          </a:r>
          <a:r>
            <a:rPr lang="ru-RU" sz="1700" kern="1200" smtClean="0"/>
            <a:t> сабзи, петрушка,  шивит</a:t>
          </a:r>
          <a:r>
            <a:rPr lang="uz-Cyrl-UZ" sz="1700" kern="1200" smtClean="0"/>
            <a:t>, сачратқи</a:t>
          </a:r>
          <a:endParaRPr lang="ru-RU" sz="1700" kern="1200" dirty="0"/>
        </a:p>
      </dsp:txBody>
      <dsp:txXfrm>
        <a:off x="4838740" y="1598577"/>
        <a:ext cx="1612585" cy="3357012"/>
      </dsp:txXfrm>
    </dsp:sp>
    <dsp:sp modelId="{FBA102FC-D578-4D40-A337-41726B99F98F}">
      <dsp:nvSpPr>
        <dsp:cNvPr id="0" name=""/>
        <dsp:cNvSpPr/>
      </dsp:nvSpPr>
      <dsp:spPr>
        <a:xfrm>
          <a:off x="6451326" y="1598577"/>
          <a:ext cx="1612585" cy="3357012"/>
        </a:xfrm>
        <a:prstGeom prst="rect">
          <a:avLst/>
        </a:prstGeom>
        <a:gradFill rotWithShape="0">
          <a:gsLst>
            <a:gs pos="0">
              <a:schemeClr val="accent2">
                <a:hueOff val="4681519"/>
                <a:satOff val="-5839"/>
                <a:lumOff val="1373"/>
                <a:alphaOff val="0"/>
                <a:tint val="50000"/>
                <a:satMod val="300000"/>
              </a:schemeClr>
            </a:gs>
            <a:gs pos="35000">
              <a:schemeClr val="accent2">
                <a:hueOff val="4681519"/>
                <a:satOff val="-5839"/>
                <a:lumOff val="1373"/>
                <a:alphaOff val="0"/>
                <a:tint val="37000"/>
                <a:satMod val="300000"/>
              </a:schemeClr>
            </a:gs>
            <a:gs pos="100000">
              <a:schemeClr val="accent2">
                <a:hueOff val="4681519"/>
                <a:satOff val="-5839"/>
                <a:lumOff val="1373"/>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ru-RU" sz="1700" kern="1200" smtClean="0"/>
            <a:t>Жуда майда уруғ (</a:t>
          </a:r>
          <a:r>
            <a:rPr lang="uz-Cyrl-UZ" sz="1700" kern="1200" smtClean="0"/>
            <a:t>1</a:t>
          </a:r>
          <a:r>
            <a:rPr lang="ru-RU" sz="1700" kern="1200" smtClean="0"/>
            <a:t> граммида 1000-2000 донагача ва зиёд). Шовул, сельдерей, салат, картошка, эстрагон</a:t>
          </a:r>
          <a:endParaRPr lang="ru-RU" sz="1700" kern="1200" dirty="0"/>
        </a:p>
      </dsp:txBody>
      <dsp:txXfrm>
        <a:off x="6451326" y="1598577"/>
        <a:ext cx="1612585" cy="3357012"/>
      </dsp:txXfrm>
    </dsp:sp>
    <dsp:sp modelId="{BC9C3AFD-4259-4DA3-BFF1-690A663349D6}">
      <dsp:nvSpPr>
        <dsp:cNvPr id="0" name=""/>
        <dsp:cNvSpPr/>
      </dsp:nvSpPr>
      <dsp:spPr>
        <a:xfrm>
          <a:off x="0" y="4955590"/>
          <a:ext cx="8064896" cy="373001"/>
        </a:xfrm>
        <a:prstGeom prst="rect">
          <a:avLst/>
        </a:prstGeom>
        <a:solidFill>
          <a:schemeClr val="accent2">
            <a:shade val="90000"/>
            <a:hueOff val="0"/>
            <a:satOff val="0"/>
            <a:lumOff val="0"/>
            <a:alphaOff val="0"/>
          </a:scheme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BF2C84-3048-4462-B20B-BD343F09D832}">
      <dsp:nvSpPr>
        <dsp:cNvPr id="0" name=""/>
        <dsp:cNvSpPr/>
      </dsp:nvSpPr>
      <dsp:spPr>
        <a:xfrm>
          <a:off x="432410" y="2111"/>
          <a:ext cx="8171675" cy="1269773"/>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6675" tIns="44450" rIns="66675" bIns="44450" numCol="1" spcCol="1270" anchor="ctr" anchorCtr="0">
          <a:noAutofit/>
        </a:bodyPr>
        <a:lstStyle/>
        <a:p>
          <a:pPr lvl="0" algn="ctr" defTabSz="1555750">
            <a:lnSpc>
              <a:spcPct val="90000"/>
            </a:lnSpc>
            <a:spcBef>
              <a:spcPct val="0"/>
            </a:spcBef>
            <a:spcAft>
              <a:spcPct val="35000"/>
            </a:spcAft>
          </a:pPr>
          <a:r>
            <a:rPr lang="ru-RU" sz="3500" kern="1200" dirty="0" err="1" smtClean="0"/>
            <a:t>Уруғларнииг</a:t>
          </a:r>
          <a:r>
            <a:rPr lang="ru-RU" sz="3500" kern="1200" dirty="0" smtClean="0"/>
            <a:t> </a:t>
          </a:r>
          <a:r>
            <a:rPr lang="ru-RU" sz="3500" kern="1200" dirty="0" err="1" smtClean="0"/>
            <a:t>асосий</a:t>
          </a:r>
          <a:r>
            <a:rPr lang="ru-RU" sz="3500" kern="1200" dirty="0" smtClean="0"/>
            <a:t> </a:t>
          </a:r>
          <a:r>
            <a:rPr lang="ru-RU" sz="3500" kern="1200" dirty="0" err="1" smtClean="0"/>
            <a:t>сифат</a:t>
          </a:r>
          <a:r>
            <a:rPr lang="ru-RU" sz="3500" kern="1200" dirty="0" smtClean="0"/>
            <a:t> </a:t>
          </a:r>
          <a:r>
            <a:rPr lang="ru-RU" sz="3500" kern="1200" dirty="0" err="1" smtClean="0"/>
            <a:t>кўрсатгичи</a:t>
          </a:r>
          <a:r>
            <a:rPr lang="ru-RU" sz="3500" kern="1200" dirty="0" smtClean="0"/>
            <a:t> - </a:t>
          </a:r>
          <a:r>
            <a:rPr lang="ru-RU" sz="3500" kern="1200" dirty="0" err="1" smtClean="0"/>
            <a:t>унувчанлик</a:t>
          </a:r>
          <a:r>
            <a:rPr lang="ru-RU" sz="3500" kern="1200" dirty="0" smtClean="0"/>
            <a:t> </a:t>
          </a:r>
          <a:r>
            <a:rPr lang="ru-RU" sz="3500" kern="1200" dirty="0" err="1" smtClean="0"/>
            <a:t>бўлиб</a:t>
          </a:r>
          <a:r>
            <a:rPr lang="ru-RU" sz="3500" kern="1200" dirty="0" smtClean="0"/>
            <a:t>, у </a:t>
          </a:r>
          <a:r>
            <a:rPr lang="ru-RU" sz="3500" kern="1200" dirty="0" err="1" smtClean="0"/>
            <a:t>қуйидаги</a:t>
          </a:r>
          <a:r>
            <a:rPr lang="ru-RU" sz="3500" kern="1200" dirty="0" smtClean="0"/>
            <a:t> </a:t>
          </a:r>
          <a:r>
            <a:rPr lang="ru-RU" sz="3500" kern="1200" dirty="0" err="1" smtClean="0"/>
            <a:t>омилларга</a:t>
          </a:r>
          <a:r>
            <a:rPr lang="ru-RU" sz="3500" kern="1200" dirty="0" smtClean="0"/>
            <a:t> </a:t>
          </a:r>
          <a:endParaRPr lang="ru-RU" sz="3500" kern="1200" dirty="0"/>
        </a:p>
      </dsp:txBody>
      <dsp:txXfrm>
        <a:off x="469600" y="39301"/>
        <a:ext cx="8097295" cy="1195393"/>
      </dsp:txXfrm>
    </dsp:sp>
    <dsp:sp modelId="{B3235FC7-F0D1-4AF4-85D5-7E8C91C640A3}">
      <dsp:nvSpPr>
        <dsp:cNvPr id="0" name=""/>
        <dsp:cNvSpPr/>
      </dsp:nvSpPr>
      <dsp:spPr>
        <a:xfrm>
          <a:off x="432410" y="1500444"/>
          <a:ext cx="1269773" cy="1269773"/>
        </a:xfrm>
        <a:prstGeom prst="roundRect">
          <a:avLst>
            <a:gd name="adj" fmla="val 16670"/>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17000" r="-17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AD96DC3-A970-4928-B96B-A87B8B971AEE}">
      <dsp:nvSpPr>
        <dsp:cNvPr id="0" name=""/>
        <dsp:cNvSpPr/>
      </dsp:nvSpPr>
      <dsp:spPr>
        <a:xfrm>
          <a:off x="1778370" y="1500444"/>
          <a:ext cx="6825714" cy="1269773"/>
        </a:xfrm>
        <a:prstGeom prst="roundRect">
          <a:avLst>
            <a:gd name="adj" fmla="val 1667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2024" tIns="192024" rIns="192024" bIns="192024" numCol="1" spcCol="1270" anchor="ctr" anchorCtr="0">
          <a:noAutofit/>
        </a:bodyPr>
        <a:lstStyle/>
        <a:p>
          <a:pPr lvl="0" algn="ctr" defTabSz="1200150">
            <a:lnSpc>
              <a:spcPct val="90000"/>
            </a:lnSpc>
            <a:spcBef>
              <a:spcPct val="0"/>
            </a:spcBef>
            <a:spcAft>
              <a:spcPct val="35000"/>
            </a:spcAft>
          </a:pPr>
          <a:r>
            <a:rPr lang="ru-RU" sz="2700" kern="1200" dirty="0" err="1" smtClean="0"/>
            <a:t>Уруғ</a:t>
          </a:r>
          <a:r>
            <a:rPr lang="ru-RU" sz="2700" kern="1200" dirty="0" smtClean="0"/>
            <a:t> </a:t>
          </a:r>
          <a:r>
            <a:rPr lang="ru-RU" sz="2700" kern="1200" dirty="0" err="1" smtClean="0"/>
            <a:t>ёшига</a:t>
          </a:r>
          <a:endParaRPr lang="ru-RU" sz="2700" kern="1200" dirty="0"/>
        </a:p>
      </dsp:txBody>
      <dsp:txXfrm>
        <a:off x="1840366" y="1562440"/>
        <a:ext cx="6701722" cy="1145781"/>
      </dsp:txXfrm>
    </dsp:sp>
    <dsp:sp modelId="{4135D6DB-7B43-4411-A666-FFD100A60AE4}">
      <dsp:nvSpPr>
        <dsp:cNvPr id="0" name=""/>
        <dsp:cNvSpPr/>
      </dsp:nvSpPr>
      <dsp:spPr>
        <a:xfrm>
          <a:off x="432410" y="2922591"/>
          <a:ext cx="1269773" cy="1269773"/>
        </a:xfrm>
        <a:prstGeom prst="roundRect">
          <a:avLst>
            <a:gd name="adj" fmla="val 16670"/>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t="-24000" b="-24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5769909-F615-4E3E-B701-088DED4C9BE1}">
      <dsp:nvSpPr>
        <dsp:cNvPr id="0" name=""/>
        <dsp:cNvSpPr/>
      </dsp:nvSpPr>
      <dsp:spPr>
        <a:xfrm>
          <a:off x="1778370" y="2922591"/>
          <a:ext cx="6825714" cy="1269773"/>
        </a:xfrm>
        <a:prstGeom prst="roundRect">
          <a:avLst>
            <a:gd name="adj" fmla="val 16670"/>
          </a:avLst>
        </a:prstGeom>
        <a:solidFill>
          <a:schemeClr val="accent3">
            <a:hueOff val="5625132"/>
            <a:satOff val="-8440"/>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2024" tIns="192024" rIns="192024" bIns="192024" numCol="1" spcCol="1270" anchor="ctr" anchorCtr="0">
          <a:noAutofit/>
        </a:bodyPr>
        <a:lstStyle/>
        <a:p>
          <a:pPr lvl="0" algn="ctr" defTabSz="1200150">
            <a:lnSpc>
              <a:spcPct val="90000"/>
            </a:lnSpc>
            <a:spcBef>
              <a:spcPct val="0"/>
            </a:spcBef>
            <a:spcAft>
              <a:spcPct val="35000"/>
            </a:spcAft>
          </a:pPr>
          <a:r>
            <a:rPr lang="ru-RU" sz="2700" kern="1200" dirty="0" err="1" smtClean="0"/>
            <a:t>Сақлаш</a:t>
          </a:r>
          <a:r>
            <a:rPr lang="ru-RU" sz="2700" kern="1200" dirty="0" smtClean="0"/>
            <a:t> </a:t>
          </a:r>
          <a:r>
            <a:rPr lang="ru-RU" sz="2700" kern="1200" dirty="0" err="1" smtClean="0"/>
            <a:t>шароитига</a:t>
          </a:r>
          <a:r>
            <a:rPr lang="uz-Cyrl-UZ" sz="2700" kern="1200" dirty="0" smtClean="0"/>
            <a:t>;</a:t>
          </a:r>
          <a:endParaRPr lang="ru-RU" sz="2700" kern="1200" dirty="0"/>
        </a:p>
      </dsp:txBody>
      <dsp:txXfrm>
        <a:off x="1840366" y="2984587"/>
        <a:ext cx="6701722" cy="1145781"/>
      </dsp:txXfrm>
    </dsp:sp>
    <dsp:sp modelId="{1013D000-9028-498A-925C-D1E6541FB5BE}">
      <dsp:nvSpPr>
        <dsp:cNvPr id="0" name=""/>
        <dsp:cNvSpPr/>
      </dsp:nvSpPr>
      <dsp:spPr>
        <a:xfrm>
          <a:off x="432410" y="4344738"/>
          <a:ext cx="1269773" cy="1269773"/>
        </a:xfrm>
        <a:prstGeom prst="roundRect">
          <a:avLst>
            <a:gd name="adj" fmla="val 16670"/>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20000" r="-20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2FC1056-B129-4983-9EAF-E645446113AD}">
      <dsp:nvSpPr>
        <dsp:cNvPr id="0" name=""/>
        <dsp:cNvSpPr/>
      </dsp:nvSpPr>
      <dsp:spPr>
        <a:xfrm>
          <a:off x="1778370" y="4344738"/>
          <a:ext cx="6825714" cy="1269773"/>
        </a:xfrm>
        <a:prstGeom prst="roundRect">
          <a:avLst>
            <a:gd name="adj" fmla="val 16670"/>
          </a:avLst>
        </a:prstGeom>
        <a:solidFill>
          <a:schemeClr val="accent3">
            <a:hueOff val="11250264"/>
            <a:satOff val="-16880"/>
            <a:lumOff val="-274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92024" tIns="192024" rIns="192024" bIns="192024" numCol="1" spcCol="1270" anchor="ctr" anchorCtr="0">
          <a:noAutofit/>
        </a:bodyPr>
        <a:lstStyle/>
        <a:p>
          <a:pPr lvl="0" algn="ctr" defTabSz="1200150">
            <a:lnSpc>
              <a:spcPct val="90000"/>
            </a:lnSpc>
            <a:spcBef>
              <a:spcPct val="0"/>
            </a:spcBef>
            <a:spcAft>
              <a:spcPct val="35000"/>
            </a:spcAft>
          </a:pPr>
          <a:r>
            <a:rPr lang="ru-RU" sz="2700" kern="1200" smtClean="0"/>
            <a:t>Уруғнинг етилганлик (пишганлик) даражасига боғлиқ.</a:t>
          </a:r>
          <a:endParaRPr lang="ru-RU" sz="2700" kern="1200" dirty="0"/>
        </a:p>
      </dsp:txBody>
      <dsp:txXfrm>
        <a:off x="1840366" y="4406734"/>
        <a:ext cx="6701722" cy="114578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42414"/>
          <a:ext cx="9001156" cy="863460"/>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lvl="0" algn="l" defTabSz="1600200">
            <a:lnSpc>
              <a:spcPct val="90000"/>
            </a:lnSpc>
            <a:spcBef>
              <a:spcPct val="0"/>
            </a:spcBef>
            <a:spcAft>
              <a:spcPct val="35000"/>
            </a:spcAft>
          </a:pPr>
          <a:r>
            <a:rPr lang="uz-Cyrl-UZ" sz="3600" b="1" kern="1200" dirty="0" smtClean="0"/>
            <a:t>Уруғларни танлаш ва саралаш.</a:t>
          </a:r>
          <a:endParaRPr lang="ru-RU" sz="3600" kern="1200" dirty="0">
            <a:latin typeface="Times New Roman" pitchFamily="18" charset="0"/>
            <a:cs typeface="Times New Roman" pitchFamily="18" charset="0"/>
          </a:endParaRPr>
        </a:p>
      </dsp:txBody>
      <dsp:txXfrm>
        <a:off x="42151" y="84565"/>
        <a:ext cx="8916854" cy="779158"/>
      </dsp:txXfrm>
    </dsp:sp>
    <dsp:sp modelId="{3102073A-0B37-4EE7-9FB6-C679253A425E}">
      <dsp:nvSpPr>
        <dsp:cNvPr id="0" name=""/>
        <dsp:cNvSpPr/>
      </dsp:nvSpPr>
      <dsp:spPr>
        <a:xfrm>
          <a:off x="0" y="905874"/>
          <a:ext cx="9001156" cy="2980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787" tIns="45720" rIns="256032" bIns="45720" numCol="1" spcCol="1270" anchor="t" anchorCtr="0">
          <a:noAutofit/>
        </a:bodyPr>
        <a:lstStyle/>
        <a:p>
          <a:pPr marL="285750" lvl="1" indent="-285750" algn="just" defTabSz="1244600">
            <a:lnSpc>
              <a:spcPct val="90000"/>
            </a:lnSpc>
            <a:spcBef>
              <a:spcPct val="0"/>
            </a:spcBef>
            <a:spcAft>
              <a:spcPct val="20000"/>
            </a:spcAft>
            <a:buChar char="••"/>
          </a:pPr>
          <a:r>
            <a:rPr lang="uz-Cyrl-UZ" sz="2800" kern="1200" dirty="0" smtClean="0"/>
            <a:t>Экиш учун йирик, донадор уруғлар олинади. Бундай уруғлар озиқ моддалар кўплиги, ниҳоятда унувчанлиги ва ҳосилдорлиги билан ўртача ва майда уруғлардан кескин фарқланади.</a:t>
          </a:r>
          <a:endParaRPr lang="ru-RU" sz="2800" kern="1200" dirty="0">
            <a:latin typeface="Times New Roman" pitchFamily="18" charset="0"/>
            <a:cs typeface="Times New Roman" pitchFamily="18" charset="0"/>
          </a:endParaRPr>
        </a:p>
        <a:p>
          <a:pPr marL="285750" lvl="1" indent="-285750" algn="l" defTabSz="1244600">
            <a:lnSpc>
              <a:spcPct val="90000"/>
            </a:lnSpc>
            <a:spcBef>
              <a:spcPct val="0"/>
            </a:spcBef>
            <a:spcAft>
              <a:spcPct val="20000"/>
            </a:spcAft>
            <a:buChar char="••"/>
          </a:pPr>
          <a:r>
            <a:rPr lang="uz-Cyrl-UZ" sz="2800" kern="1200" dirty="0" smtClean="0"/>
            <a:t>Сараланган, йирик, донадор, оғир уруғларни экиш сабзавот экинлар ҳосилини оширишда муҳим омилдир. </a:t>
          </a:r>
          <a:endParaRPr lang="ru-RU" sz="2800" kern="1200" dirty="0"/>
        </a:p>
      </dsp:txBody>
      <dsp:txXfrm>
        <a:off x="0" y="905874"/>
        <a:ext cx="9001156" cy="298080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148952"/>
          <a:ext cx="9001156" cy="743535"/>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l" defTabSz="1377950">
            <a:lnSpc>
              <a:spcPct val="90000"/>
            </a:lnSpc>
            <a:spcBef>
              <a:spcPct val="0"/>
            </a:spcBef>
            <a:spcAft>
              <a:spcPct val="35000"/>
            </a:spcAft>
          </a:pPr>
          <a:r>
            <a:rPr lang="uz-Cyrl-UZ" sz="3100" b="1" kern="1200" dirty="0" smtClean="0"/>
            <a:t>Юқумсизлантириш.</a:t>
          </a:r>
          <a:endParaRPr lang="ru-RU" sz="3100" kern="1200" dirty="0">
            <a:latin typeface="Times New Roman" pitchFamily="18" charset="0"/>
            <a:cs typeface="Times New Roman" pitchFamily="18" charset="0"/>
          </a:endParaRPr>
        </a:p>
      </dsp:txBody>
      <dsp:txXfrm>
        <a:off x="36296" y="185248"/>
        <a:ext cx="8928564" cy="670943"/>
      </dsp:txXfrm>
    </dsp:sp>
    <dsp:sp modelId="{3102073A-0B37-4EE7-9FB6-C679253A425E}">
      <dsp:nvSpPr>
        <dsp:cNvPr id="0" name=""/>
        <dsp:cNvSpPr/>
      </dsp:nvSpPr>
      <dsp:spPr>
        <a:xfrm>
          <a:off x="0" y="892487"/>
          <a:ext cx="9001156" cy="28876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787" tIns="39370" rIns="220472" bIns="39370" numCol="1" spcCol="1270" anchor="t" anchorCtr="0">
          <a:noAutofit/>
        </a:bodyPr>
        <a:lstStyle/>
        <a:p>
          <a:pPr marL="228600" lvl="1" indent="-228600" algn="just" defTabSz="1066800">
            <a:lnSpc>
              <a:spcPct val="90000"/>
            </a:lnSpc>
            <a:spcBef>
              <a:spcPct val="0"/>
            </a:spcBef>
            <a:spcAft>
              <a:spcPct val="20000"/>
            </a:spcAft>
            <a:buChar char="••"/>
          </a:pPr>
          <a:r>
            <a:rPr lang="uz-Cyrl-UZ" sz="2400" kern="1200" smtClean="0"/>
            <a:t>Уруғ орқали сабзавот экинларининг кўплаб замбуруғ, бактерия ва вирус касалликлари ўтади. Уларга қарши турли усулларда заҳарли химикатлар билан дорилаш, қиздириш, кварц лампаларда нурлатиш орқали уруғлар соғломлаштирилади.</a:t>
          </a:r>
          <a:endParaRPr lang="ru-RU" sz="2400" kern="1200" dirty="0">
            <a:latin typeface="Times New Roman" pitchFamily="18" charset="0"/>
            <a:cs typeface="Times New Roman" pitchFamily="18" charset="0"/>
          </a:endParaRPr>
        </a:p>
        <a:p>
          <a:pPr marL="228600" lvl="1" indent="-228600" algn="l" defTabSz="1066800">
            <a:lnSpc>
              <a:spcPct val="90000"/>
            </a:lnSpc>
            <a:spcBef>
              <a:spcPct val="0"/>
            </a:spcBef>
            <a:spcAft>
              <a:spcPct val="20000"/>
            </a:spcAft>
            <a:buChar char="••"/>
          </a:pPr>
          <a:r>
            <a:rPr lang="uz-Cyrl-UZ" sz="2400" kern="1200" dirty="0" smtClean="0"/>
            <a:t>Касаллик ва зараркунандаларнинг олдини олиш мақсадида турли экинлар уруғи 1 килограммига 2-6 грамм ҳисобида ТМТД, Фентурам, Фундазол, Витовакс-200, Раксил каби уруғдорилар билан дориланади</a:t>
          </a:r>
          <a:endParaRPr lang="ru-RU" sz="2400" kern="1200" dirty="0"/>
        </a:p>
      </dsp:txBody>
      <dsp:txXfrm>
        <a:off x="0" y="892487"/>
        <a:ext cx="9001156" cy="288764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116867"/>
          <a:ext cx="9001156" cy="743535"/>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l" defTabSz="1377950">
            <a:lnSpc>
              <a:spcPct val="90000"/>
            </a:lnSpc>
            <a:spcBef>
              <a:spcPct val="0"/>
            </a:spcBef>
            <a:spcAft>
              <a:spcPct val="35000"/>
            </a:spcAft>
          </a:pPr>
          <a:r>
            <a:rPr lang="uz-Cyrl-UZ" sz="3100" b="1" kern="1200" dirty="0" smtClean="0"/>
            <a:t>Уруғни термик ишлаш</a:t>
          </a:r>
          <a:endParaRPr lang="ru-RU" sz="3100" kern="1200" dirty="0">
            <a:latin typeface="Times New Roman" pitchFamily="18" charset="0"/>
            <a:cs typeface="Times New Roman" pitchFamily="18" charset="0"/>
          </a:endParaRPr>
        </a:p>
      </dsp:txBody>
      <dsp:txXfrm>
        <a:off x="36296" y="153163"/>
        <a:ext cx="8928564" cy="670943"/>
      </dsp:txXfrm>
    </dsp:sp>
    <dsp:sp modelId="{3102073A-0B37-4EE7-9FB6-C679253A425E}">
      <dsp:nvSpPr>
        <dsp:cNvPr id="0" name=""/>
        <dsp:cNvSpPr/>
      </dsp:nvSpPr>
      <dsp:spPr>
        <a:xfrm>
          <a:off x="0" y="860402"/>
          <a:ext cx="9001156" cy="29518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787" tIns="39370" rIns="220472" bIns="39370" numCol="1" spcCol="1270" anchor="t" anchorCtr="0">
          <a:noAutofit/>
        </a:bodyPr>
        <a:lstStyle/>
        <a:p>
          <a:pPr marL="228600" lvl="1" indent="-228600" algn="just" defTabSz="1066800">
            <a:lnSpc>
              <a:spcPct val="90000"/>
            </a:lnSpc>
            <a:spcBef>
              <a:spcPct val="0"/>
            </a:spcBef>
            <a:spcAft>
              <a:spcPct val="20000"/>
            </a:spcAft>
            <a:buChar char="••"/>
          </a:pPr>
          <a:r>
            <a:rPr lang="uz-Cyrl-UZ" sz="2400" kern="1200" dirty="0" smtClean="0"/>
            <a:t>Бу уруғ унишини жадаллаштириб қолмай, балки ўсимликнинг биологик хусусиятларини ҳам ўзгартиради. Уруғни экишолди юқори ҳароратда ишлаш – қиздириш, паст ҳароратда ишлаш эса чиниқтириш дейилади.</a:t>
          </a:r>
          <a:endParaRPr lang="ru-RU" sz="2400" kern="1200" dirty="0">
            <a:latin typeface="Times New Roman" pitchFamily="18" charset="0"/>
            <a:cs typeface="Times New Roman" pitchFamily="18" charset="0"/>
          </a:endParaRPr>
        </a:p>
        <a:p>
          <a:pPr marL="228600" lvl="1" indent="-228600" algn="l" defTabSz="1066800">
            <a:lnSpc>
              <a:spcPct val="90000"/>
            </a:lnSpc>
            <a:spcBef>
              <a:spcPct val="0"/>
            </a:spcBef>
            <a:spcAft>
              <a:spcPct val="20000"/>
            </a:spcAft>
            <a:buChar char="••"/>
          </a:pPr>
          <a:r>
            <a:rPr lang="uz-Cyrl-UZ" sz="2400" kern="1200" dirty="0" smtClean="0"/>
            <a:t>Қовоқдошлар оиласига мансуб экинлар уруғи (50-60</a:t>
          </a:r>
          <a:r>
            <a:rPr lang="uz-Cyrl-UZ" sz="2400" kern="1200" baseline="30000" dirty="0" smtClean="0"/>
            <a:t>0</a:t>
          </a:r>
          <a:r>
            <a:rPr lang="uz-Cyrl-UZ" sz="2400" kern="1200" dirty="0" smtClean="0"/>
            <a:t>С да 4~5 соат) қиздирилиб экилса, ўсимликда урғочи гуллар сони ортади, ҳосилдорлик, айниқса биринчи теримда анча ошади</a:t>
          </a:r>
          <a:endParaRPr lang="ru-RU" sz="2400" kern="1200" dirty="0"/>
        </a:p>
        <a:p>
          <a:pPr marL="228600" lvl="1" indent="-228600" algn="l" defTabSz="1066800">
            <a:lnSpc>
              <a:spcPct val="90000"/>
            </a:lnSpc>
            <a:spcBef>
              <a:spcPct val="0"/>
            </a:spcBef>
            <a:spcAft>
              <a:spcPct val="20000"/>
            </a:spcAft>
            <a:buChar char="••"/>
          </a:pPr>
          <a:r>
            <a:rPr lang="uz-Cyrl-UZ" sz="2400" kern="1200" smtClean="0"/>
            <a:t>. </a:t>
          </a:r>
          <a:endParaRPr lang="ru-RU" sz="2400" kern="1200"/>
        </a:p>
      </dsp:txBody>
      <dsp:txXfrm>
        <a:off x="0" y="860402"/>
        <a:ext cx="9001156" cy="2951819"/>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A0A28-AC71-410E-9A09-98494374006B}">
      <dsp:nvSpPr>
        <dsp:cNvPr id="0" name=""/>
        <dsp:cNvSpPr/>
      </dsp:nvSpPr>
      <dsp:spPr>
        <a:xfrm>
          <a:off x="0" y="65972"/>
          <a:ext cx="9001156" cy="791505"/>
        </a:xfrm>
        <a:prstGeom prst="roundRect">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lvl="0" algn="l" defTabSz="1466850">
            <a:lnSpc>
              <a:spcPct val="90000"/>
            </a:lnSpc>
            <a:spcBef>
              <a:spcPct val="0"/>
            </a:spcBef>
            <a:spcAft>
              <a:spcPct val="35000"/>
            </a:spcAft>
          </a:pPr>
          <a:r>
            <a:rPr lang="ru-RU" sz="3300" b="1" kern="1200" dirty="0" err="1" smtClean="0"/>
            <a:t>Уруғларни</a:t>
          </a:r>
          <a:r>
            <a:rPr lang="ru-RU" sz="3300" b="1" kern="1200" dirty="0" smtClean="0"/>
            <a:t> </a:t>
          </a:r>
          <a:r>
            <a:rPr lang="ru-RU" sz="3300" b="1" kern="1200" dirty="0" err="1" smtClean="0"/>
            <a:t>ивитиш</a:t>
          </a:r>
          <a:r>
            <a:rPr lang="ru-RU" sz="3300" b="1" kern="1200" dirty="0" smtClean="0"/>
            <a:t> </a:t>
          </a:r>
          <a:r>
            <a:rPr lang="ru-RU" sz="3300" b="1" kern="1200" dirty="0" err="1" smtClean="0"/>
            <a:t>ва</a:t>
          </a:r>
          <a:r>
            <a:rPr lang="ru-RU" sz="3300" b="1" kern="1200" dirty="0" smtClean="0"/>
            <a:t> </a:t>
          </a:r>
          <a:r>
            <a:rPr lang="ru-RU" sz="3300" b="1" kern="1200" dirty="0" err="1" smtClean="0"/>
            <a:t>нишлатиш</a:t>
          </a:r>
          <a:r>
            <a:rPr lang="uz-Cyrl-UZ" sz="3300" b="1" kern="1200" dirty="0" smtClean="0"/>
            <a:t>.</a:t>
          </a:r>
          <a:endParaRPr lang="ru-RU" sz="3300" kern="1200" dirty="0">
            <a:latin typeface="Times New Roman" pitchFamily="18" charset="0"/>
            <a:cs typeface="Times New Roman" pitchFamily="18" charset="0"/>
          </a:endParaRPr>
        </a:p>
      </dsp:txBody>
      <dsp:txXfrm>
        <a:off x="38638" y="104610"/>
        <a:ext cx="8923880" cy="714229"/>
      </dsp:txXfrm>
    </dsp:sp>
    <dsp:sp modelId="{3102073A-0B37-4EE7-9FB6-C679253A425E}">
      <dsp:nvSpPr>
        <dsp:cNvPr id="0" name=""/>
        <dsp:cNvSpPr/>
      </dsp:nvSpPr>
      <dsp:spPr>
        <a:xfrm>
          <a:off x="0" y="857477"/>
          <a:ext cx="9001156" cy="30056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85787" tIns="41910" rIns="234696" bIns="41910" numCol="1" spcCol="1270" anchor="t" anchorCtr="0">
          <a:noAutofit/>
        </a:bodyPr>
        <a:lstStyle/>
        <a:p>
          <a:pPr marL="228600" lvl="1" indent="-228600" algn="just" defTabSz="1155700">
            <a:lnSpc>
              <a:spcPct val="90000"/>
            </a:lnSpc>
            <a:spcBef>
              <a:spcPct val="0"/>
            </a:spcBef>
            <a:spcAft>
              <a:spcPct val="20000"/>
            </a:spcAft>
            <a:buChar char="••"/>
          </a:pPr>
          <a:r>
            <a:rPr lang="ru-RU" sz="2600" kern="1200" dirty="0" err="1" smtClean="0"/>
            <a:t>Бу</a:t>
          </a:r>
          <a:r>
            <a:rPr lang="ru-RU" sz="2600" kern="1200" dirty="0" smtClean="0"/>
            <a:t> </a:t>
          </a:r>
          <a:r>
            <a:rPr lang="ru-RU" sz="2600" kern="1200" dirty="0" err="1" smtClean="0"/>
            <a:t>қадимий</a:t>
          </a:r>
          <a:r>
            <a:rPr lang="ru-RU" sz="2600" kern="1200" dirty="0" smtClean="0"/>
            <a:t> </a:t>
          </a:r>
          <a:r>
            <a:rPr lang="ru-RU" sz="2600" kern="1200" dirty="0" err="1" smtClean="0"/>
            <a:t>ва</a:t>
          </a:r>
          <a:r>
            <a:rPr lang="ru-RU" sz="2600" kern="1200" dirty="0" smtClean="0"/>
            <a:t> </a:t>
          </a:r>
          <a:r>
            <a:rPr lang="ru-RU" sz="2600" kern="1200" dirty="0" err="1" smtClean="0"/>
            <a:t>кенг</a:t>
          </a:r>
          <a:r>
            <a:rPr lang="ru-RU" sz="2600" kern="1200" dirty="0" smtClean="0"/>
            <a:t> </a:t>
          </a:r>
          <a:r>
            <a:rPr lang="ru-RU" sz="2600" kern="1200" dirty="0" err="1" smtClean="0"/>
            <a:t>тарқалган</a:t>
          </a:r>
          <a:r>
            <a:rPr lang="ru-RU" sz="2600" kern="1200" dirty="0" smtClean="0"/>
            <a:t> </a:t>
          </a:r>
          <a:r>
            <a:rPr lang="ru-RU" sz="2600" kern="1200" dirty="0" err="1" smtClean="0"/>
            <a:t>усул</a:t>
          </a:r>
          <a:r>
            <a:rPr lang="ru-RU" sz="2600" kern="1200" dirty="0" smtClean="0"/>
            <a:t> </a:t>
          </a:r>
          <a:r>
            <a:rPr lang="ru-RU" sz="2600" kern="1200" dirty="0" err="1" smtClean="0"/>
            <a:t>бўлиб</a:t>
          </a:r>
          <a:r>
            <a:rPr lang="ru-RU" sz="2600" kern="1200" dirty="0" smtClean="0"/>
            <a:t>, </a:t>
          </a:r>
          <a:r>
            <a:rPr lang="ru-RU" sz="2600" kern="1200" dirty="0" err="1" smtClean="0"/>
            <a:t>уруғларнинг</a:t>
          </a:r>
          <a:r>
            <a:rPr lang="ru-RU" sz="2600" kern="1200" dirty="0" smtClean="0"/>
            <a:t> </a:t>
          </a:r>
          <a:r>
            <a:rPr lang="ru-RU" sz="2600" kern="1200" dirty="0" err="1" smtClean="0"/>
            <a:t>униб</a:t>
          </a:r>
          <a:r>
            <a:rPr lang="ru-RU" sz="2600" kern="1200" dirty="0" smtClean="0"/>
            <a:t> </a:t>
          </a:r>
          <a:r>
            <a:rPr lang="ru-RU" sz="2600" kern="1200" dirty="0" err="1" smtClean="0"/>
            <a:t>чиқишини</a:t>
          </a:r>
          <a:r>
            <a:rPr lang="ru-RU" sz="2600" kern="1200" dirty="0" smtClean="0"/>
            <a:t> </a:t>
          </a:r>
          <a:r>
            <a:rPr lang="ru-RU" sz="2600" kern="1200" dirty="0" err="1" smtClean="0"/>
            <a:t>тезлаштириш</a:t>
          </a:r>
          <a:r>
            <a:rPr lang="ru-RU" sz="2600" kern="1200" dirty="0" smtClean="0"/>
            <a:t> </a:t>
          </a:r>
          <a:r>
            <a:rPr lang="ru-RU" sz="2600" kern="1200" dirty="0" err="1" smtClean="0"/>
            <a:t>учун</a:t>
          </a:r>
          <a:r>
            <a:rPr lang="ru-RU" sz="2600" kern="1200" dirty="0" smtClean="0"/>
            <a:t> </a:t>
          </a:r>
          <a:r>
            <a:rPr lang="ru-RU" sz="2600" kern="1200" dirty="0" err="1" smtClean="0"/>
            <a:t>қўлланилади</a:t>
          </a:r>
          <a:r>
            <a:rPr lang="ru-RU" sz="2600" kern="1200" dirty="0" smtClean="0"/>
            <a:t>.</a:t>
          </a:r>
          <a:r>
            <a:rPr lang="uz-Cyrl-UZ" sz="2600" kern="1200" dirty="0" smtClean="0"/>
            <a:t> Уруғлар халталар 12-13 қисмигача солиниб сувга ботирилади. Уруғ ботирилган сув ҳар 12-15 соатда алмаштирилади ва унинг ҳарорати иссиқсевар экинлар учун 18-20</a:t>
          </a:r>
          <a:r>
            <a:rPr lang="uz-Cyrl-UZ" sz="2600" kern="1200" baseline="30000" dirty="0" smtClean="0"/>
            <a:t>0</a:t>
          </a:r>
          <a:r>
            <a:rPr lang="uz-Cyrl-UZ" sz="2600" kern="1200" dirty="0" smtClean="0"/>
            <a:t>С, совуққа чидамли экинлар учун эса 10-12</a:t>
          </a:r>
          <a:r>
            <a:rPr lang="uz-Cyrl-UZ" sz="2600" kern="1200" baseline="30000" dirty="0" smtClean="0"/>
            <a:t>0</a:t>
          </a:r>
          <a:r>
            <a:rPr lang="uz-Cyrl-UZ" sz="2600" kern="1200" dirty="0" smtClean="0"/>
            <a:t>С дан паст бўлмаслиги лозим. Тез униб чиқувчи экинлар уруғи 10-12 соат. секин униб чиқувчилар эса 1-2 сутка давомида ивитилади. </a:t>
          </a:r>
          <a:endParaRPr lang="ru-RU" sz="2600" kern="1200" dirty="0">
            <a:latin typeface="Times New Roman" pitchFamily="18" charset="0"/>
            <a:cs typeface="Times New Roman" pitchFamily="18" charset="0"/>
          </a:endParaRPr>
        </a:p>
      </dsp:txBody>
      <dsp:txXfrm>
        <a:off x="0" y="857477"/>
        <a:ext cx="9001156" cy="3005640"/>
      </dsp:txXfrm>
    </dsp:sp>
  </dsp:spTree>
</dsp:drawing>
</file>

<file path=ppt/diagrams/layout1.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8.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8.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287746" name="Group 2"/>
          <p:cNvGrpSpPr>
            <a:grpSpLocks/>
          </p:cNvGrpSpPr>
          <p:nvPr/>
        </p:nvGrpSpPr>
        <p:grpSpPr bwMode="auto">
          <a:xfrm>
            <a:off x="0" y="0"/>
            <a:ext cx="9140825" cy="6851650"/>
            <a:chOff x="0" y="0"/>
            <a:chExt cx="5758" cy="4316"/>
          </a:xfrm>
        </p:grpSpPr>
        <p:sp>
          <p:nvSpPr>
            <p:cNvPr id="287747" name="Freeform 3"/>
            <p:cNvSpPr>
              <a:spLocks/>
            </p:cNvSpPr>
            <p:nvPr/>
          </p:nvSpPr>
          <p:spPr bwMode="hidden">
            <a:xfrm>
              <a:off x="1812" y="2811"/>
              <a:ext cx="3946" cy="1505"/>
            </a:xfrm>
            <a:custGeom>
              <a:avLst/>
              <a:gdLst/>
              <a:ahLst/>
              <a:cxnLst>
                <a:cxn ang="0">
                  <a:pos x="149" y="1505"/>
                </a:cxn>
                <a:cxn ang="0">
                  <a:pos x="687" y="1331"/>
                </a:cxn>
                <a:cxn ang="0">
                  <a:pos x="1213" y="1157"/>
                </a:cxn>
                <a:cxn ang="0">
                  <a:pos x="1728" y="977"/>
                </a:cxn>
                <a:cxn ang="0">
                  <a:pos x="2218" y="792"/>
                </a:cxn>
                <a:cxn ang="0">
                  <a:pos x="2457" y="696"/>
                </a:cxn>
                <a:cxn ang="0">
                  <a:pos x="2690" y="606"/>
                </a:cxn>
                <a:cxn ang="0">
                  <a:pos x="2918" y="510"/>
                </a:cxn>
                <a:cxn ang="0">
                  <a:pos x="3139" y="420"/>
                </a:cxn>
                <a:cxn ang="0">
                  <a:pos x="3348" y="324"/>
                </a:cxn>
                <a:cxn ang="0">
                  <a:pos x="3551" y="234"/>
                </a:cxn>
                <a:cxn ang="0">
                  <a:pos x="3749" y="138"/>
                </a:cxn>
                <a:cxn ang="0">
                  <a:pos x="3934" y="48"/>
                </a:cxn>
                <a:cxn ang="0">
                  <a:pos x="3934" y="0"/>
                </a:cxn>
                <a:cxn ang="0">
                  <a:pos x="3743" y="96"/>
                </a:cxn>
                <a:cxn ang="0">
                  <a:pos x="3539" y="192"/>
                </a:cxn>
                <a:cxn ang="0">
                  <a:pos x="3330" y="288"/>
                </a:cxn>
                <a:cxn ang="0">
                  <a:pos x="3115" y="384"/>
                </a:cxn>
                <a:cxn ang="0">
                  <a:pos x="2888" y="480"/>
                </a:cxn>
                <a:cxn ang="0">
                  <a:pos x="2654" y="576"/>
                </a:cxn>
                <a:cxn ang="0">
                  <a:pos x="2409" y="672"/>
                </a:cxn>
                <a:cxn ang="0">
                  <a:pos x="2164" y="768"/>
                </a:cxn>
                <a:cxn ang="0">
                  <a:pos x="1907" y="864"/>
                </a:cxn>
                <a:cxn ang="0">
                  <a:pos x="1650" y="960"/>
                </a:cxn>
                <a:cxn ang="0">
                  <a:pos x="1112" y="1145"/>
                </a:cxn>
                <a:cxn ang="0">
                  <a:pos x="562" y="1331"/>
                </a:cxn>
                <a:cxn ang="0">
                  <a:pos x="0" y="1505"/>
                </a:cxn>
                <a:cxn ang="0">
                  <a:pos x="149" y="1505"/>
                </a:cxn>
                <a:cxn ang="0">
                  <a:pos x="149" y="1505"/>
                </a:cxn>
              </a:cxnLst>
              <a:rect l="0" t="0" r="r" b="b"/>
              <a:pathLst>
                <a:path w="3934" h="1505">
                  <a:moveTo>
                    <a:pt x="149" y="1505"/>
                  </a:moveTo>
                  <a:lnTo>
                    <a:pt x="687" y="1331"/>
                  </a:lnTo>
                  <a:lnTo>
                    <a:pt x="1213" y="1157"/>
                  </a:lnTo>
                  <a:lnTo>
                    <a:pt x="1728" y="977"/>
                  </a:lnTo>
                  <a:lnTo>
                    <a:pt x="2218" y="792"/>
                  </a:lnTo>
                  <a:lnTo>
                    <a:pt x="2457" y="696"/>
                  </a:lnTo>
                  <a:lnTo>
                    <a:pt x="2690" y="606"/>
                  </a:lnTo>
                  <a:lnTo>
                    <a:pt x="2918" y="510"/>
                  </a:lnTo>
                  <a:lnTo>
                    <a:pt x="3139" y="420"/>
                  </a:lnTo>
                  <a:lnTo>
                    <a:pt x="3348" y="324"/>
                  </a:lnTo>
                  <a:lnTo>
                    <a:pt x="3551" y="234"/>
                  </a:lnTo>
                  <a:lnTo>
                    <a:pt x="3749" y="138"/>
                  </a:lnTo>
                  <a:lnTo>
                    <a:pt x="3934" y="48"/>
                  </a:lnTo>
                  <a:lnTo>
                    <a:pt x="3934" y="0"/>
                  </a:lnTo>
                  <a:lnTo>
                    <a:pt x="3743" y="96"/>
                  </a:lnTo>
                  <a:lnTo>
                    <a:pt x="3539" y="192"/>
                  </a:lnTo>
                  <a:lnTo>
                    <a:pt x="3330" y="288"/>
                  </a:lnTo>
                  <a:lnTo>
                    <a:pt x="3115" y="384"/>
                  </a:lnTo>
                  <a:lnTo>
                    <a:pt x="2888" y="480"/>
                  </a:lnTo>
                  <a:lnTo>
                    <a:pt x="2654" y="576"/>
                  </a:lnTo>
                  <a:lnTo>
                    <a:pt x="2409" y="672"/>
                  </a:lnTo>
                  <a:lnTo>
                    <a:pt x="2164" y="768"/>
                  </a:lnTo>
                  <a:lnTo>
                    <a:pt x="1907" y="864"/>
                  </a:lnTo>
                  <a:lnTo>
                    <a:pt x="1650" y="960"/>
                  </a:lnTo>
                  <a:lnTo>
                    <a:pt x="1112" y="1145"/>
                  </a:lnTo>
                  <a:lnTo>
                    <a:pt x="562" y="1331"/>
                  </a:lnTo>
                  <a:lnTo>
                    <a:pt x="0" y="1505"/>
                  </a:lnTo>
                  <a:lnTo>
                    <a:pt x="149" y="1505"/>
                  </a:lnTo>
                  <a:lnTo>
                    <a:pt x="149" y="1505"/>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48" name="Freeform 4"/>
            <p:cNvSpPr>
              <a:spLocks/>
            </p:cNvSpPr>
            <p:nvPr/>
          </p:nvSpPr>
          <p:spPr bwMode="hidden">
            <a:xfrm>
              <a:off x="4025" y="3627"/>
              <a:ext cx="1733" cy="689"/>
            </a:xfrm>
            <a:custGeom>
              <a:avLst/>
              <a:gdLst/>
              <a:ahLst/>
              <a:cxnLst>
                <a:cxn ang="0">
                  <a:pos x="132" y="689"/>
                </a:cxn>
                <a:cxn ang="0">
                  <a:pos x="550" y="527"/>
                </a:cxn>
                <a:cxn ang="0">
                  <a:pos x="963" y="365"/>
                </a:cxn>
                <a:cxn ang="0">
                  <a:pos x="1160" y="287"/>
                </a:cxn>
                <a:cxn ang="0">
                  <a:pos x="1357" y="203"/>
                </a:cxn>
                <a:cxn ang="0">
                  <a:pos x="1549" y="126"/>
                </a:cxn>
                <a:cxn ang="0">
                  <a:pos x="1728" y="48"/>
                </a:cxn>
                <a:cxn ang="0">
                  <a:pos x="1728" y="0"/>
                </a:cxn>
                <a:cxn ang="0">
                  <a:pos x="1531" y="84"/>
                </a:cxn>
                <a:cxn ang="0">
                  <a:pos x="1327" y="167"/>
                </a:cxn>
                <a:cxn ang="0">
                  <a:pos x="1118" y="257"/>
                </a:cxn>
                <a:cxn ang="0">
                  <a:pos x="903" y="341"/>
                </a:cxn>
                <a:cxn ang="0">
                  <a:pos x="454" y="515"/>
                </a:cxn>
                <a:cxn ang="0">
                  <a:pos x="0" y="689"/>
                </a:cxn>
                <a:cxn ang="0">
                  <a:pos x="132" y="689"/>
                </a:cxn>
                <a:cxn ang="0">
                  <a:pos x="132" y="689"/>
                </a:cxn>
              </a:cxnLst>
              <a:rect l="0" t="0" r="r" b="b"/>
              <a:pathLst>
                <a:path w="1728" h="689">
                  <a:moveTo>
                    <a:pt x="132" y="689"/>
                  </a:moveTo>
                  <a:lnTo>
                    <a:pt x="550" y="527"/>
                  </a:lnTo>
                  <a:lnTo>
                    <a:pt x="963" y="365"/>
                  </a:lnTo>
                  <a:lnTo>
                    <a:pt x="1160" y="287"/>
                  </a:lnTo>
                  <a:lnTo>
                    <a:pt x="1357" y="203"/>
                  </a:lnTo>
                  <a:lnTo>
                    <a:pt x="1549" y="126"/>
                  </a:lnTo>
                  <a:lnTo>
                    <a:pt x="1728" y="48"/>
                  </a:lnTo>
                  <a:lnTo>
                    <a:pt x="1728" y="0"/>
                  </a:lnTo>
                  <a:lnTo>
                    <a:pt x="1531" y="84"/>
                  </a:lnTo>
                  <a:lnTo>
                    <a:pt x="1327" y="167"/>
                  </a:lnTo>
                  <a:lnTo>
                    <a:pt x="1118" y="257"/>
                  </a:lnTo>
                  <a:lnTo>
                    <a:pt x="903" y="341"/>
                  </a:lnTo>
                  <a:lnTo>
                    <a:pt x="454" y="515"/>
                  </a:lnTo>
                  <a:lnTo>
                    <a:pt x="0" y="689"/>
                  </a:lnTo>
                  <a:lnTo>
                    <a:pt x="132" y="689"/>
                  </a:lnTo>
                  <a:lnTo>
                    <a:pt x="132" y="689"/>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49" name="Freeform 5"/>
            <p:cNvSpPr>
              <a:spLocks/>
            </p:cNvSpPr>
            <p:nvPr/>
          </p:nvSpPr>
          <p:spPr bwMode="hidden">
            <a:xfrm>
              <a:off x="0" y="0"/>
              <a:ext cx="5578" cy="3447"/>
            </a:xfrm>
            <a:custGeom>
              <a:avLst/>
              <a:gdLst/>
              <a:ahLst/>
              <a:cxnLst>
                <a:cxn ang="0">
                  <a:pos x="5561" y="929"/>
                </a:cxn>
                <a:cxn ang="0">
                  <a:pos x="5537" y="773"/>
                </a:cxn>
                <a:cxn ang="0">
                  <a:pos x="5453" y="629"/>
                </a:cxn>
                <a:cxn ang="0">
                  <a:pos x="5327" y="492"/>
                </a:cxn>
                <a:cxn ang="0">
                  <a:pos x="5148" y="366"/>
                </a:cxn>
                <a:cxn ang="0">
                  <a:pos x="4921" y="252"/>
                </a:cxn>
                <a:cxn ang="0">
                  <a:pos x="4652" y="144"/>
                </a:cxn>
                <a:cxn ang="0">
                  <a:pos x="4341" y="48"/>
                </a:cxn>
                <a:cxn ang="0">
                  <a:pos x="4000" y="0"/>
                </a:cxn>
                <a:cxn ang="0">
                  <a:pos x="4359" y="90"/>
                </a:cxn>
                <a:cxn ang="0">
                  <a:pos x="4670" y="192"/>
                </a:cxn>
                <a:cxn ang="0">
                  <a:pos x="4933" y="306"/>
                </a:cxn>
                <a:cxn ang="0">
                  <a:pos x="5148" y="426"/>
                </a:cxn>
                <a:cxn ang="0">
                  <a:pos x="5315" y="557"/>
                </a:cxn>
                <a:cxn ang="0">
                  <a:pos x="5429" y="701"/>
                </a:cxn>
                <a:cxn ang="0">
                  <a:pos x="5489" y="851"/>
                </a:cxn>
                <a:cxn ang="0">
                  <a:pos x="5489" y="1013"/>
                </a:cxn>
                <a:cxn ang="0">
                  <a:pos x="5441" y="1163"/>
                </a:cxn>
                <a:cxn ang="0">
                  <a:pos x="5345" y="1319"/>
                </a:cxn>
                <a:cxn ang="0">
                  <a:pos x="5202" y="1475"/>
                </a:cxn>
                <a:cxn ang="0">
                  <a:pos x="5017" y="1630"/>
                </a:cxn>
                <a:cxn ang="0">
                  <a:pos x="4789" y="1786"/>
                </a:cxn>
                <a:cxn ang="0">
                  <a:pos x="4526" y="1948"/>
                </a:cxn>
                <a:cxn ang="0">
                  <a:pos x="4215" y="2104"/>
                </a:cxn>
                <a:cxn ang="0">
                  <a:pos x="3875" y="2260"/>
                </a:cxn>
                <a:cxn ang="0">
                  <a:pos x="3498" y="2416"/>
                </a:cxn>
                <a:cxn ang="0">
                  <a:pos x="3085" y="2566"/>
                </a:cxn>
                <a:cxn ang="0">
                  <a:pos x="2643" y="2715"/>
                </a:cxn>
                <a:cxn ang="0">
                  <a:pos x="2164" y="2865"/>
                </a:cxn>
                <a:cxn ang="0">
                  <a:pos x="1662" y="3009"/>
                </a:cxn>
                <a:cxn ang="0">
                  <a:pos x="1136" y="3147"/>
                </a:cxn>
                <a:cxn ang="0">
                  <a:pos x="580" y="3279"/>
                </a:cxn>
                <a:cxn ang="0">
                  <a:pos x="0" y="3447"/>
                </a:cxn>
                <a:cxn ang="0">
                  <a:pos x="867" y="3249"/>
                </a:cxn>
                <a:cxn ang="0">
                  <a:pos x="1417" y="3105"/>
                </a:cxn>
                <a:cxn ang="0">
                  <a:pos x="1937" y="2961"/>
                </a:cxn>
                <a:cxn ang="0">
                  <a:pos x="2434" y="2817"/>
                </a:cxn>
                <a:cxn ang="0">
                  <a:pos x="2900" y="2668"/>
                </a:cxn>
                <a:cxn ang="0">
                  <a:pos x="3330" y="2512"/>
                </a:cxn>
                <a:cxn ang="0">
                  <a:pos x="3731" y="2356"/>
                </a:cxn>
                <a:cxn ang="0">
                  <a:pos x="4096" y="2200"/>
                </a:cxn>
                <a:cxn ang="0">
                  <a:pos x="4425" y="2038"/>
                </a:cxn>
                <a:cxn ang="0">
                  <a:pos x="4718" y="1876"/>
                </a:cxn>
                <a:cxn ang="0">
                  <a:pos x="4969" y="1720"/>
                </a:cxn>
                <a:cxn ang="0">
                  <a:pos x="5178" y="1559"/>
                </a:cxn>
                <a:cxn ang="0">
                  <a:pos x="5339" y="1397"/>
                </a:cxn>
                <a:cxn ang="0">
                  <a:pos x="5459" y="1241"/>
                </a:cxn>
                <a:cxn ang="0">
                  <a:pos x="5537" y="1085"/>
                </a:cxn>
                <a:cxn ang="0">
                  <a:pos x="5555" y="1007"/>
                </a:cxn>
              </a:cxnLst>
              <a:rect l="0" t="0" r="r" b="b"/>
              <a:pathLst>
                <a:path w="5561" h="3447">
                  <a:moveTo>
                    <a:pt x="5555" y="1007"/>
                  </a:moveTo>
                  <a:lnTo>
                    <a:pt x="5561" y="929"/>
                  </a:lnTo>
                  <a:lnTo>
                    <a:pt x="5555" y="851"/>
                  </a:lnTo>
                  <a:lnTo>
                    <a:pt x="5537" y="773"/>
                  </a:lnTo>
                  <a:lnTo>
                    <a:pt x="5501" y="701"/>
                  </a:lnTo>
                  <a:lnTo>
                    <a:pt x="5453" y="629"/>
                  </a:lnTo>
                  <a:lnTo>
                    <a:pt x="5399" y="563"/>
                  </a:lnTo>
                  <a:lnTo>
                    <a:pt x="5327" y="492"/>
                  </a:lnTo>
                  <a:lnTo>
                    <a:pt x="5244" y="432"/>
                  </a:lnTo>
                  <a:lnTo>
                    <a:pt x="5148" y="366"/>
                  </a:lnTo>
                  <a:lnTo>
                    <a:pt x="5040" y="306"/>
                  </a:lnTo>
                  <a:lnTo>
                    <a:pt x="4921" y="252"/>
                  </a:lnTo>
                  <a:lnTo>
                    <a:pt x="4795" y="198"/>
                  </a:lnTo>
                  <a:lnTo>
                    <a:pt x="4652" y="144"/>
                  </a:lnTo>
                  <a:lnTo>
                    <a:pt x="4502" y="90"/>
                  </a:lnTo>
                  <a:lnTo>
                    <a:pt x="4341" y="48"/>
                  </a:lnTo>
                  <a:lnTo>
                    <a:pt x="4167" y="0"/>
                  </a:lnTo>
                  <a:lnTo>
                    <a:pt x="4000" y="0"/>
                  </a:lnTo>
                  <a:lnTo>
                    <a:pt x="4185" y="42"/>
                  </a:lnTo>
                  <a:lnTo>
                    <a:pt x="4359" y="90"/>
                  </a:lnTo>
                  <a:lnTo>
                    <a:pt x="4520" y="138"/>
                  </a:lnTo>
                  <a:lnTo>
                    <a:pt x="4670" y="192"/>
                  </a:lnTo>
                  <a:lnTo>
                    <a:pt x="4807" y="246"/>
                  </a:lnTo>
                  <a:lnTo>
                    <a:pt x="4933" y="306"/>
                  </a:lnTo>
                  <a:lnTo>
                    <a:pt x="5046" y="366"/>
                  </a:lnTo>
                  <a:lnTo>
                    <a:pt x="5148" y="426"/>
                  </a:lnTo>
                  <a:lnTo>
                    <a:pt x="5238" y="492"/>
                  </a:lnTo>
                  <a:lnTo>
                    <a:pt x="5315" y="557"/>
                  </a:lnTo>
                  <a:lnTo>
                    <a:pt x="5381" y="629"/>
                  </a:lnTo>
                  <a:lnTo>
                    <a:pt x="5429" y="701"/>
                  </a:lnTo>
                  <a:lnTo>
                    <a:pt x="5465" y="779"/>
                  </a:lnTo>
                  <a:lnTo>
                    <a:pt x="5489" y="851"/>
                  </a:lnTo>
                  <a:lnTo>
                    <a:pt x="5495" y="935"/>
                  </a:lnTo>
                  <a:lnTo>
                    <a:pt x="5489" y="1013"/>
                  </a:lnTo>
                  <a:lnTo>
                    <a:pt x="5471" y="1091"/>
                  </a:lnTo>
                  <a:lnTo>
                    <a:pt x="5441" y="1163"/>
                  </a:lnTo>
                  <a:lnTo>
                    <a:pt x="5399" y="1241"/>
                  </a:lnTo>
                  <a:lnTo>
                    <a:pt x="5345" y="1319"/>
                  </a:lnTo>
                  <a:lnTo>
                    <a:pt x="5280" y="1397"/>
                  </a:lnTo>
                  <a:lnTo>
                    <a:pt x="5202" y="1475"/>
                  </a:lnTo>
                  <a:lnTo>
                    <a:pt x="5118" y="1553"/>
                  </a:lnTo>
                  <a:lnTo>
                    <a:pt x="5017" y="1630"/>
                  </a:lnTo>
                  <a:lnTo>
                    <a:pt x="4909" y="1708"/>
                  </a:lnTo>
                  <a:lnTo>
                    <a:pt x="4789" y="1786"/>
                  </a:lnTo>
                  <a:lnTo>
                    <a:pt x="4664" y="1870"/>
                  </a:lnTo>
                  <a:lnTo>
                    <a:pt x="4526" y="1948"/>
                  </a:lnTo>
                  <a:lnTo>
                    <a:pt x="4377" y="2026"/>
                  </a:lnTo>
                  <a:lnTo>
                    <a:pt x="4215" y="2104"/>
                  </a:lnTo>
                  <a:lnTo>
                    <a:pt x="4048" y="2182"/>
                  </a:lnTo>
                  <a:lnTo>
                    <a:pt x="3875" y="2260"/>
                  </a:lnTo>
                  <a:lnTo>
                    <a:pt x="3689" y="2338"/>
                  </a:lnTo>
                  <a:lnTo>
                    <a:pt x="3498" y="2416"/>
                  </a:lnTo>
                  <a:lnTo>
                    <a:pt x="3295" y="2488"/>
                  </a:lnTo>
                  <a:lnTo>
                    <a:pt x="3085" y="2566"/>
                  </a:lnTo>
                  <a:lnTo>
                    <a:pt x="2864" y="2644"/>
                  </a:lnTo>
                  <a:lnTo>
                    <a:pt x="2643" y="2715"/>
                  </a:lnTo>
                  <a:lnTo>
                    <a:pt x="2410" y="2793"/>
                  </a:lnTo>
                  <a:lnTo>
                    <a:pt x="2164" y="2865"/>
                  </a:lnTo>
                  <a:lnTo>
                    <a:pt x="1919" y="2937"/>
                  </a:lnTo>
                  <a:lnTo>
                    <a:pt x="1662" y="3009"/>
                  </a:lnTo>
                  <a:lnTo>
                    <a:pt x="1399" y="3075"/>
                  </a:lnTo>
                  <a:lnTo>
                    <a:pt x="1136" y="3147"/>
                  </a:lnTo>
                  <a:lnTo>
                    <a:pt x="861" y="3213"/>
                  </a:lnTo>
                  <a:lnTo>
                    <a:pt x="580" y="3279"/>
                  </a:lnTo>
                  <a:lnTo>
                    <a:pt x="0" y="3411"/>
                  </a:lnTo>
                  <a:lnTo>
                    <a:pt x="0" y="3447"/>
                  </a:lnTo>
                  <a:lnTo>
                    <a:pt x="586" y="3315"/>
                  </a:lnTo>
                  <a:lnTo>
                    <a:pt x="867" y="3249"/>
                  </a:lnTo>
                  <a:lnTo>
                    <a:pt x="1148" y="3177"/>
                  </a:lnTo>
                  <a:lnTo>
                    <a:pt x="1417" y="3105"/>
                  </a:lnTo>
                  <a:lnTo>
                    <a:pt x="1680" y="3039"/>
                  </a:lnTo>
                  <a:lnTo>
                    <a:pt x="1937" y="2961"/>
                  </a:lnTo>
                  <a:lnTo>
                    <a:pt x="2188" y="2889"/>
                  </a:lnTo>
                  <a:lnTo>
                    <a:pt x="2434" y="2817"/>
                  </a:lnTo>
                  <a:lnTo>
                    <a:pt x="2673" y="2739"/>
                  </a:lnTo>
                  <a:lnTo>
                    <a:pt x="2900" y="2668"/>
                  </a:lnTo>
                  <a:lnTo>
                    <a:pt x="3121" y="2590"/>
                  </a:lnTo>
                  <a:lnTo>
                    <a:pt x="3330" y="2512"/>
                  </a:lnTo>
                  <a:lnTo>
                    <a:pt x="3534" y="2434"/>
                  </a:lnTo>
                  <a:lnTo>
                    <a:pt x="3731" y="2356"/>
                  </a:lnTo>
                  <a:lnTo>
                    <a:pt x="3916" y="2278"/>
                  </a:lnTo>
                  <a:lnTo>
                    <a:pt x="4096" y="2200"/>
                  </a:lnTo>
                  <a:lnTo>
                    <a:pt x="4263" y="2116"/>
                  </a:lnTo>
                  <a:lnTo>
                    <a:pt x="4425" y="2038"/>
                  </a:lnTo>
                  <a:lnTo>
                    <a:pt x="4574" y="1960"/>
                  </a:lnTo>
                  <a:lnTo>
                    <a:pt x="4718" y="1876"/>
                  </a:lnTo>
                  <a:lnTo>
                    <a:pt x="4849" y="1798"/>
                  </a:lnTo>
                  <a:lnTo>
                    <a:pt x="4969" y="1720"/>
                  </a:lnTo>
                  <a:lnTo>
                    <a:pt x="5076" y="1636"/>
                  </a:lnTo>
                  <a:lnTo>
                    <a:pt x="5178" y="1559"/>
                  </a:lnTo>
                  <a:lnTo>
                    <a:pt x="5262" y="1481"/>
                  </a:lnTo>
                  <a:lnTo>
                    <a:pt x="5339" y="1397"/>
                  </a:lnTo>
                  <a:lnTo>
                    <a:pt x="5405" y="1319"/>
                  </a:lnTo>
                  <a:lnTo>
                    <a:pt x="5459" y="1241"/>
                  </a:lnTo>
                  <a:lnTo>
                    <a:pt x="5507" y="1163"/>
                  </a:lnTo>
                  <a:lnTo>
                    <a:pt x="5537" y="1085"/>
                  </a:lnTo>
                  <a:lnTo>
                    <a:pt x="5555" y="1007"/>
                  </a:lnTo>
                  <a:lnTo>
                    <a:pt x="5555" y="1007"/>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50" name="Freeform 6"/>
            <p:cNvSpPr>
              <a:spLocks/>
            </p:cNvSpPr>
            <p:nvPr/>
          </p:nvSpPr>
          <p:spPr bwMode="hidden">
            <a:xfrm>
              <a:off x="4942" y="0"/>
              <a:ext cx="816" cy="276"/>
            </a:xfrm>
            <a:custGeom>
              <a:avLst/>
              <a:gdLst/>
              <a:ahLst/>
              <a:cxnLst>
                <a:cxn ang="0">
                  <a:pos x="813" y="222"/>
                </a:cxn>
                <a:cxn ang="0">
                  <a:pos x="670" y="162"/>
                </a:cxn>
                <a:cxn ang="0">
                  <a:pos x="514" y="108"/>
                </a:cxn>
                <a:cxn ang="0">
                  <a:pos x="347" y="54"/>
                </a:cxn>
                <a:cxn ang="0">
                  <a:pos x="167" y="0"/>
                </a:cxn>
                <a:cxn ang="0">
                  <a:pos x="0" y="0"/>
                </a:cxn>
                <a:cxn ang="0">
                  <a:pos x="227" y="60"/>
                </a:cxn>
                <a:cxn ang="0">
                  <a:pos x="442" y="132"/>
                </a:cxn>
                <a:cxn ang="0">
                  <a:pos x="634" y="204"/>
                </a:cxn>
                <a:cxn ang="0">
                  <a:pos x="813" y="276"/>
                </a:cxn>
                <a:cxn ang="0">
                  <a:pos x="813" y="222"/>
                </a:cxn>
                <a:cxn ang="0">
                  <a:pos x="813" y="222"/>
                </a:cxn>
              </a:cxnLst>
              <a:rect l="0" t="0" r="r" b="b"/>
              <a:pathLst>
                <a:path w="813" h="276">
                  <a:moveTo>
                    <a:pt x="813" y="222"/>
                  </a:moveTo>
                  <a:lnTo>
                    <a:pt x="670" y="162"/>
                  </a:lnTo>
                  <a:lnTo>
                    <a:pt x="514" y="108"/>
                  </a:lnTo>
                  <a:lnTo>
                    <a:pt x="347" y="54"/>
                  </a:lnTo>
                  <a:lnTo>
                    <a:pt x="167" y="0"/>
                  </a:lnTo>
                  <a:lnTo>
                    <a:pt x="0" y="0"/>
                  </a:lnTo>
                  <a:lnTo>
                    <a:pt x="227" y="60"/>
                  </a:lnTo>
                  <a:lnTo>
                    <a:pt x="442" y="132"/>
                  </a:lnTo>
                  <a:lnTo>
                    <a:pt x="634" y="204"/>
                  </a:lnTo>
                  <a:lnTo>
                    <a:pt x="813" y="276"/>
                  </a:lnTo>
                  <a:lnTo>
                    <a:pt x="813" y="222"/>
                  </a:lnTo>
                  <a:lnTo>
                    <a:pt x="813" y="222"/>
                  </a:lnTo>
                  <a:close/>
                </a:path>
              </a:pathLst>
            </a:custGeom>
            <a:gradFill rotWithShape="1">
              <a:gsLst>
                <a:gs pos="0">
                  <a:schemeClr val="bg2"/>
                </a:gs>
                <a:gs pos="50000">
                  <a:schemeClr val="bg2">
                    <a:gamma/>
                    <a:tint val="81961"/>
                    <a:invGamma/>
                  </a:schemeClr>
                </a:gs>
                <a:gs pos="100000">
                  <a:schemeClr val="bg2"/>
                </a:gs>
              </a:gsLst>
              <a:lin ang="0" scaled="1"/>
            </a:gradFill>
            <a:ln w="0" cmpd="sng">
              <a:noFill/>
              <a:round/>
              <a:headEnd/>
              <a:tailEnd/>
            </a:ln>
          </p:spPr>
          <p:txBody>
            <a:bodyPr/>
            <a:lstStyle/>
            <a:p>
              <a:endParaRPr lang="ru-RU"/>
            </a:p>
          </p:txBody>
        </p:sp>
        <p:sp>
          <p:nvSpPr>
            <p:cNvPr id="287751" name="Freeform 7"/>
            <p:cNvSpPr>
              <a:spLocks/>
            </p:cNvSpPr>
            <p:nvPr/>
          </p:nvSpPr>
          <p:spPr bwMode="hidden">
            <a:xfrm>
              <a:off x="0" y="1984"/>
              <a:ext cx="5758" cy="2098"/>
            </a:xfrm>
            <a:custGeom>
              <a:avLst/>
              <a:gdLst/>
              <a:ahLst/>
              <a:cxnLst>
                <a:cxn ang="0">
                  <a:pos x="5740" y="0"/>
                </a:cxn>
                <a:cxn ang="0">
                  <a:pos x="5638" y="72"/>
                </a:cxn>
                <a:cxn ang="0">
                  <a:pos x="5537" y="138"/>
                </a:cxn>
                <a:cxn ang="0">
                  <a:pos x="5423" y="210"/>
                </a:cxn>
                <a:cxn ang="0">
                  <a:pos x="5304" y="276"/>
                </a:cxn>
                <a:cxn ang="0">
                  <a:pos x="5052" y="414"/>
                </a:cxn>
                <a:cxn ang="0">
                  <a:pos x="4777" y="552"/>
                </a:cxn>
                <a:cxn ang="0">
                  <a:pos x="4478" y="690"/>
                </a:cxn>
                <a:cxn ang="0">
                  <a:pos x="4162" y="827"/>
                </a:cxn>
                <a:cxn ang="0">
                  <a:pos x="3827" y="959"/>
                </a:cxn>
                <a:cxn ang="0">
                  <a:pos x="3468" y="1091"/>
                </a:cxn>
                <a:cxn ang="0">
                  <a:pos x="3091" y="1223"/>
                </a:cxn>
                <a:cxn ang="0">
                  <a:pos x="2697" y="1355"/>
                </a:cxn>
                <a:cxn ang="0">
                  <a:pos x="2284" y="1481"/>
                </a:cxn>
                <a:cxn ang="0">
                  <a:pos x="1860" y="1601"/>
                </a:cxn>
                <a:cxn ang="0">
                  <a:pos x="1417" y="1721"/>
                </a:cxn>
                <a:cxn ang="0">
                  <a:pos x="957" y="1834"/>
                </a:cxn>
                <a:cxn ang="0">
                  <a:pos x="484" y="1948"/>
                </a:cxn>
                <a:cxn ang="0">
                  <a:pos x="0" y="2056"/>
                </a:cxn>
                <a:cxn ang="0">
                  <a:pos x="0" y="2098"/>
                </a:cxn>
                <a:cxn ang="0">
                  <a:pos x="478" y="1990"/>
                </a:cxn>
                <a:cxn ang="0">
                  <a:pos x="951" y="1882"/>
                </a:cxn>
                <a:cxn ang="0">
                  <a:pos x="1405" y="1763"/>
                </a:cxn>
                <a:cxn ang="0">
                  <a:pos x="1842" y="1649"/>
                </a:cxn>
                <a:cxn ang="0">
                  <a:pos x="2266" y="1523"/>
                </a:cxn>
                <a:cxn ang="0">
                  <a:pos x="2679" y="1397"/>
                </a:cxn>
                <a:cxn ang="0">
                  <a:pos x="3067" y="1271"/>
                </a:cxn>
                <a:cxn ang="0">
                  <a:pos x="3444" y="1139"/>
                </a:cxn>
                <a:cxn ang="0">
                  <a:pos x="3803" y="1007"/>
                </a:cxn>
                <a:cxn ang="0">
                  <a:pos x="4138" y="875"/>
                </a:cxn>
                <a:cxn ang="0">
                  <a:pos x="4460" y="737"/>
                </a:cxn>
                <a:cxn ang="0">
                  <a:pos x="4759" y="600"/>
                </a:cxn>
                <a:cxn ang="0">
                  <a:pos x="5040" y="462"/>
                </a:cxn>
                <a:cxn ang="0">
                  <a:pos x="5292" y="324"/>
                </a:cxn>
                <a:cxn ang="0">
                  <a:pos x="5531" y="186"/>
                </a:cxn>
                <a:cxn ang="0">
                  <a:pos x="5740" y="48"/>
                </a:cxn>
                <a:cxn ang="0">
                  <a:pos x="5740" y="0"/>
                </a:cxn>
                <a:cxn ang="0">
                  <a:pos x="5740" y="0"/>
                </a:cxn>
              </a:cxnLst>
              <a:rect l="0" t="0" r="r" b="b"/>
              <a:pathLst>
                <a:path w="5740" h="2098">
                  <a:moveTo>
                    <a:pt x="5740" y="0"/>
                  </a:moveTo>
                  <a:lnTo>
                    <a:pt x="5638" y="72"/>
                  </a:lnTo>
                  <a:lnTo>
                    <a:pt x="5537" y="138"/>
                  </a:lnTo>
                  <a:lnTo>
                    <a:pt x="5423" y="210"/>
                  </a:lnTo>
                  <a:lnTo>
                    <a:pt x="5304" y="276"/>
                  </a:lnTo>
                  <a:lnTo>
                    <a:pt x="5052" y="414"/>
                  </a:lnTo>
                  <a:lnTo>
                    <a:pt x="4777" y="552"/>
                  </a:lnTo>
                  <a:lnTo>
                    <a:pt x="4478" y="690"/>
                  </a:lnTo>
                  <a:lnTo>
                    <a:pt x="4162" y="827"/>
                  </a:lnTo>
                  <a:lnTo>
                    <a:pt x="3827" y="959"/>
                  </a:lnTo>
                  <a:lnTo>
                    <a:pt x="3468" y="1091"/>
                  </a:lnTo>
                  <a:lnTo>
                    <a:pt x="3091" y="1223"/>
                  </a:lnTo>
                  <a:lnTo>
                    <a:pt x="2697" y="1355"/>
                  </a:lnTo>
                  <a:lnTo>
                    <a:pt x="2284" y="1481"/>
                  </a:lnTo>
                  <a:lnTo>
                    <a:pt x="1860" y="1601"/>
                  </a:lnTo>
                  <a:lnTo>
                    <a:pt x="1417" y="1721"/>
                  </a:lnTo>
                  <a:lnTo>
                    <a:pt x="957" y="1834"/>
                  </a:lnTo>
                  <a:lnTo>
                    <a:pt x="484" y="1948"/>
                  </a:lnTo>
                  <a:lnTo>
                    <a:pt x="0" y="2056"/>
                  </a:lnTo>
                  <a:lnTo>
                    <a:pt x="0" y="2098"/>
                  </a:lnTo>
                  <a:lnTo>
                    <a:pt x="478" y="1990"/>
                  </a:lnTo>
                  <a:lnTo>
                    <a:pt x="951" y="1882"/>
                  </a:lnTo>
                  <a:lnTo>
                    <a:pt x="1405" y="1763"/>
                  </a:lnTo>
                  <a:lnTo>
                    <a:pt x="1842" y="1649"/>
                  </a:lnTo>
                  <a:lnTo>
                    <a:pt x="2266" y="1523"/>
                  </a:lnTo>
                  <a:lnTo>
                    <a:pt x="2679" y="1397"/>
                  </a:lnTo>
                  <a:lnTo>
                    <a:pt x="3067" y="1271"/>
                  </a:lnTo>
                  <a:lnTo>
                    <a:pt x="3444" y="1139"/>
                  </a:lnTo>
                  <a:lnTo>
                    <a:pt x="3803" y="1007"/>
                  </a:lnTo>
                  <a:lnTo>
                    <a:pt x="4138" y="875"/>
                  </a:lnTo>
                  <a:lnTo>
                    <a:pt x="4460" y="737"/>
                  </a:lnTo>
                  <a:lnTo>
                    <a:pt x="4759" y="600"/>
                  </a:lnTo>
                  <a:lnTo>
                    <a:pt x="5040" y="462"/>
                  </a:lnTo>
                  <a:lnTo>
                    <a:pt x="5292" y="324"/>
                  </a:lnTo>
                  <a:lnTo>
                    <a:pt x="5531" y="186"/>
                  </a:lnTo>
                  <a:lnTo>
                    <a:pt x="5740" y="48"/>
                  </a:lnTo>
                  <a:lnTo>
                    <a:pt x="5740" y="0"/>
                  </a:lnTo>
                  <a:lnTo>
                    <a:pt x="5740" y="0"/>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52" name="Freeform 8"/>
            <p:cNvSpPr>
              <a:spLocks/>
            </p:cNvSpPr>
            <p:nvPr/>
          </p:nvSpPr>
          <p:spPr bwMode="hidden">
            <a:xfrm>
              <a:off x="0" y="102"/>
              <a:ext cx="1961" cy="1265"/>
            </a:xfrm>
            <a:custGeom>
              <a:avLst/>
              <a:gdLst/>
              <a:ahLst/>
              <a:cxnLst>
                <a:cxn ang="0">
                  <a:pos x="1955" y="485"/>
                </a:cxn>
                <a:cxn ang="0">
                  <a:pos x="1901" y="390"/>
                </a:cxn>
                <a:cxn ang="0">
                  <a:pos x="1770" y="306"/>
                </a:cxn>
                <a:cxn ang="0">
                  <a:pos x="1579" y="228"/>
                </a:cxn>
                <a:cxn ang="0">
                  <a:pos x="1327" y="162"/>
                </a:cxn>
                <a:cxn ang="0">
                  <a:pos x="1010" y="102"/>
                </a:cxn>
                <a:cxn ang="0">
                  <a:pos x="646" y="54"/>
                </a:cxn>
                <a:cxn ang="0">
                  <a:pos x="227" y="18"/>
                </a:cxn>
                <a:cxn ang="0">
                  <a:pos x="0" y="12"/>
                </a:cxn>
                <a:cxn ang="0">
                  <a:pos x="431" y="48"/>
                </a:cxn>
                <a:cxn ang="0">
                  <a:pos x="813" y="90"/>
                </a:cxn>
                <a:cxn ang="0">
                  <a:pos x="1148" y="144"/>
                </a:cxn>
                <a:cxn ang="0">
                  <a:pos x="1423" y="204"/>
                </a:cxn>
                <a:cxn ang="0">
                  <a:pos x="1638" y="276"/>
                </a:cxn>
                <a:cxn ang="0">
                  <a:pos x="1794" y="360"/>
                </a:cxn>
                <a:cxn ang="0">
                  <a:pos x="1883" y="443"/>
                </a:cxn>
                <a:cxn ang="0">
                  <a:pos x="1901" y="539"/>
                </a:cxn>
                <a:cxn ang="0">
                  <a:pos x="1854" y="629"/>
                </a:cxn>
                <a:cxn ang="0">
                  <a:pos x="1746" y="719"/>
                </a:cxn>
                <a:cxn ang="0">
                  <a:pos x="1579" y="809"/>
                </a:cxn>
                <a:cxn ang="0">
                  <a:pos x="1357" y="899"/>
                </a:cxn>
                <a:cxn ang="0">
                  <a:pos x="1088" y="989"/>
                </a:cxn>
                <a:cxn ang="0">
                  <a:pos x="765" y="1073"/>
                </a:cxn>
                <a:cxn ang="0">
                  <a:pos x="407" y="1157"/>
                </a:cxn>
                <a:cxn ang="0">
                  <a:pos x="0" y="1241"/>
                </a:cxn>
                <a:cxn ang="0">
                  <a:pos x="215" y="1223"/>
                </a:cxn>
                <a:cxn ang="0">
                  <a:pos x="610" y="1139"/>
                </a:cxn>
                <a:cxn ang="0">
                  <a:pos x="957" y="1049"/>
                </a:cxn>
                <a:cxn ang="0">
                  <a:pos x="1262" y="959"/>
                </a:cxn>
                <a:cxn ang="0">
                  <a:pos x="1513" y="863"/>
                </a:cxn>
                <a:cxn ang="0">
                  <a:pos x="1716" y="767"/>
                </a:cxn>
                <a:cxn ang="0">
                  <a:pos x="1860" y="677"/>
                </a:cxn>
                <a:cxn ang="0">
                  <a:pos x="1937" y="581"/>
                </a:cxn>
                <a:cxn ang="0">
                  <a:pos x="1955" y="533"/>
                </a:cxn>
              </a:cxnLst>
              <a:rect l="0" t="0" r="r" b="b"/>
              <a:pathLst>
                <a:path w="1955" h="1265">
                  <a:moveTo>
                    <a:pt x="1955" y="533"/>
                  </a:moveTo>
                  <a:lnTo>
                    <a:pt x="1955" y="485"/>
                  </a:lnTo>
                  <a:lnTo>
                    <a:pt x="1937" y="438"/>
                  </a:lnTo>
                  <a:lnTo>
                    <a:pt x="1901" y="390"/>
                  </a:lnTo>
                  <a:lnTo>
                    <a:pt x="1842" y="348"/>
                  </a:lnTo>
                  <a:lnTo>
                    <a:pt x="1770" y="306"/>
                  </a:lnTo>
                  <a:lnTo>
                    <a:pt x="1686" y="270"/>
                  </a:lnTo>
                  <a:lnTo>
                    <a:pt x="1579" y="228"/>
                  </a:lnTo>
                  <a:lnTo>
                    <a:pt x="1459" y="198"/>
                  </a:lnTo>
                  <a:lnTo>
                    <a:pt x="1327" y="162"/>
                  </a:lnTo>
                  <a:lnTo>
                    <a:pt x="1178" y="132"/>
                  </a:lnTo>
                  <a:lnTo>
                    <a:pt x="1010" y="102"/>
                  </a:lnTo>
                  <a:lnTo>
                    <a:pt x="837" y="78"/>
                  </a:lnTo>
                  <a:lnTo>
                    <a:pt x="646" y="54"/>
                  </a:lnTo>
                  <a:lnTo>
                    <a:pt x="442" y="36"/>
                  </a:lnTo>
                  <a:lnTo>
                    <a:pt x="227" y="18"/>
                  </a:lnTo>
                  <a:lnTo>
                    <a:pt x="0" y="0"/>
                  </a:lnTo>
                  <a:lnTo>
                    <a:pt x="0" y="12"/>
                  </a:lnTo>
                  <a:lnTo>
                    <a:pt x="221" y="30"/>
                  </a:lnTo>
                  <a:lnTo>
                    <a:pt x="431" y="48"/>
                  </a:lnTo>
                  <a:lnTo>
                    <a:pt x="628" y="66"/>
                  </a:lnTo>
                  <a:lnTo>
                    <a:pt x="813" y="90"/>
                  </a:lnTo>
                  <a:lnTo>
                    <a:pt x="987" y="114"/>
                  </a:lnTo>
                  <a:lnTo>
                    <a:pt x="1148" y="144"/>
                  </a:lnTo>
                  <a:lnTo>
                    <a:pt x="1292" y="174"/>
                  </a:lnTo>
                  <a:lnTo>
                    <a:pt x="1423" y="204"/>
                  </a:lnTo>
                  <a:lnTo>
                    <a:pt x="1537" y="240"/>
                  </a:lnTo>
                  <a:lnTo>
                    <a:pt x="1638" y="276"/>
                  </a:lnTo>
                  <a:lnTo>
                    <a:pt x="1728" y="318"/>
                  </a:lnTo>
                  <a:lnTo>
                    <a:pt x="1794" y="360"/>
                  </a:lnTo>
                  <a:lnTo>
                    <a:pt x="1848" y="402"/>
                  </a:lnTo>
                  <a:lnTo>
                    <a:pt x="1883" y="443"/>
                  </a:lnTo>
                  <a:lnTo>
                    <a:pt x="1901" y="491"/>
                  </a:lnTo>
                  <a:lnTo>
                    <a:pt x="1901" y="539"/>
                  </a:lnTo>
                  <a:lnTo>
                    <a:pt x="1883" y="587"/>
                  </a:lnTo>
                  <a:lnTo>
                    <a:pt x="1854" y="629"/>
                  </a:lnTo>
                  <a:lnTo>
                    <a:pt x="1806" y="677"/>
                  </a:lnTo>
                  <a:lnTo>
                    <a:pt x="1746" y="719"/>
                  </a:lnTo>
                  <a:lnTo>
                    <a:pt x="1668" y="767"/>
                  </a:lnTo>
                  <a:lnTo>
                    <a:pt x="1579" y="809"/>
                  </a:lnTo>
                  <a:lnTo>
                    <a:pt x="1471" y="857"/>
                  </a:lnTo>
                  <a:lnTo>
                    <a:pt x="1357" y="899"/>
                  </a:lnTo>
                  <a:lnTo>
                    <a:pt x="1226" y="941"/>
                  </a:lnTo>
                  <a:lnTo>
                    <a:pt x="1088" y="989"/>
                  </a:lnTo>
                  <a:lnTo>
                    <a:pt x="933" y="1031"/>
                  </a:lnTo>
                  <a:lnTo>
                    <a:pt x="765" y="1073"/>
                  </a:lnTo>
                  <a:lnTo>
                    <a:pt x="592" y="1115"/>
                  </a:lnTo>
                  <a:lnTo>
                    <a:pt x="407" y="1157"/>
                  </a:lnTo>
                  <a:lnTo>
                    <a:pt x="209" y="1199"/>
                  </a:lnTo>
                  <a:lnTo>
                    <a:pt x="0" y="1241"/>
                  </a:lnTo>
                  <a:lnTo>
                    <a:pt x="0" y="1265"/>
                  </a:lnTo>
                  <a:lnTo>
                    <a:pt x="215" y="1223"/>
                  </a:lnTo>
                  <a:lnTo>
                    <a:pt x="413" y="1181"/>
                  </a:lnTo>
                  <a:lnTo>
                    <a:pt x="610" y="1139"/>
                  </a:lnTo>
                  <a:lnTo>
                    <a:pt x="789" y="1091"/>
                  </a:lnTo>
                  <a:lnTo>
                    <a:pt x="957" y="1049"/>
                  </a:lnTo>
                  <a:lnTo>
                    <a:pt x="1118" y="1001"/>
                  </a:lnTo>
                  <a:lnTo>
                    <a:pt x="1262" y="959"/>
                  </a:lnTo>
                  <a:lnTo>
                    <a:pt x="1393" y="911"/>
                  </a:lnTo>
                  <a:lnTo>
                    <a:pt x="1513" y="863"/>
                  </a:lnTo>
                  <a:lnTo>
                    <a:pt x="1620" y="815"/>
                  </a:lnTo>
                  <a:lnTo>
                    <a:pt x="1716" y="767"/>
                  </a:lnTo>
                  <a:lnTo>
                    <a:pt x="1794" y="725"/>
                  </a:lnTo>
                  <a:lnTo>
                    <a:pt x="1860" y="677"/>
                  </a:lnTo>
                  <a:lnTo>
                    <a:pt x="1907" y="629"/>
                  </a:lnTo>
                  <a:lnTo>
                    <a:pt x="1937" y="581"/>
                  </a:lnTo>
                  <a:lnTo>
                    <a:pt x="1955" y="533"/>
                  </a:lnTo>
                  <a:lnTo>
                    <a:pt x="1955" y="533"/>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53" name="Freeform 9"/>
            <p:cNvSpPr>
              <a:spLocks/>
            </p:cNvSpPr>
            <p:nvPr/>
          </p:nvSpPr>
          <p:spPr bwMode="hidden">
            <a:xfrm>
              <a:off x="0" y="0"/>
              <a:ext cx="4709" cy="2901"/>
            </a:xfrm>
            <a:custGeom>
              <a:avLst/>
              <a:gdLst/>
              <a:ahLst/>
              <a:cxnLst>
                <a:cxn ang="0">
                  <a:pos x="4694" y="797"/>
                </a:cxn>
                <a:cxn ang="0">
                  <a:pos x="4664" y="665"/>
                </a:cxn>
                <a:cxn ang="0">
                  <a:pos x="4586" y="540"/>
                </a:cxn>
                <a:cxn ang="0">
                  <a:pos x="4466" y="426"/>
                </a:cxn>
                <a:cxn ang="0">
                  <a:pos x="4299" y="312"/>
                </a:cxn>
                <a:cxn ang="0">
                  <a:pos x="4084" y="216"/>
                </a:cxn>
                <a:cxn ang="0">
                  <a:pos x="3833" y="120"/>
                </a:cxn>
                <a:cxn ang="0">
                  <a:pos x="3540" y="36"/>
                </a:cxn>
                <a:cxn ang="0">
                  <a:pos x="3205" y="0"/>
                </a:cxn>
                <a:cxn ang="0">
                  <a:pos x="3540" y="78"/>
                </a:cxn>
                <a:cxn ang="0">
                  <a:pos x="3833" y="162"/>
                </a:cxn>
                <a:cxn ang="0">
                  <a:pos x="4084" y="258"/>
                </a:cxn>
                <a:cxn ang="0">
                  <a:pos x="4287" y="366"/>
                </a:cxn>
                <a:cxn ang="0">
                  <a:pos x="4443" y="480"/>
                </a:cxn>
                <a:cxn ang="0">
                  <a:pos x="4550" y="605"/>
                </a:cxn>
                <a:cxn ang="0">
                  <a:pos x="4610" y="737"/>
                </a:cxn>
                <a:cxn ang="0">
                  <a:pos x="4610" y="875"/>
                </a:cxn>
                <a:cxn ang="0">
                  <a:pos x="4568" y="1001"/>
                </a:cxn>
                <a:cxn ang="0">
                  <a:pos x="4490" y="1127"/>
                </a:cxn>
                <a:cxn ang="0">
                  <a:pos x="4371" y="1259"/>
                </a:cxn>
                <a:cxn ang="0">
                  <a:pos x="4215" y="1385"/>
                </a:cxn>
                <a:cxn ang="0">
                  <a:pos x="4024" y="1517"/>
                </a:cxn>
                <a:cxn ang="0">
                  <a:pos x="3803" y="1648"/>
                </a:cxn>
                <a:cxn ang="0">
                  <a:pos x="3546" y="1774"/>
                </a:cxn>
                <a:cxn ang="0">
                  <a:pos x="3259" y="1906"/>
                </a:cxn>
                <a:cxn ang="0">
                  <a:pos x="2942" y="2032"/>
                </a:cxn>
                <a:cxn ang="0">
                  <a:pos x="2595" y="2164"/>
                </a:cxn>
                <a:cxn ang="0">
                  <a:pos x="2224" y="2284"/>
                </a:cxn>
                <a:cxn ang="0">
                  <a:pos x="1824" y="2410"/>
                </a:cxn>
                <a:cxn ang="0">
                  <a:pos x="1399" y="2530"/>
                </a:cxn>
                <a:cxn ang="0">
                  <a:pos x="484" y="2757"/>
                </a:cxn>
                <a:cxn ang="0">
                  <a:pos x="0" y="2901"/>
                </a:cxn>
                <a:cxn ang="0">
                  <a:pos x="969" y="2674"/>
                </a:cxn>
                <a:cxn ang="0">
                  <a:pos x="1638" y="2494"/>
                </a:cxn>
                <a:cxn ang="0">
                  <a:pos x="2057" y="2374"/>
                </a:cxn>
                <a:cxn ang="0">
                  <a:pos x="2451" y="2248"/>
                </a:cxn>
                <a:cxn ang="0">
                  <a:pos x="2816" y="2116"/>
                </a:cxn>
                <a:cxn ang="0">
                  <a:pos x="3151" y="1984"/>
                </a:cxn>
                <a:cxn ang="0">
                  <a:pos x="3462" y="1858"/>
                </a:cxn>
                <a:cxn ang="0">
                  <a:pos x="3737" y="1720"/>
                </a:cxn>
                <a:cxn ang="0">
                  <a:pos x="3982" y="1589"/>
                </a:cxn>
                <a:cxn ang="0">
                  <a:pos x="4191" y="1457"/>
                </a:cxn>
                <a:cxn ang="0">
                  <a:pos x="4371" y="1325"/>
                </a:cxn>
                <a:cxn ang="0">
                  <a:pos x="4508" y="1193"/>
                </a:cxn>
                <a:cxn ang="0">
                  <a:pos x="4610" y="1061"/>
                </a:cxn>
                <a:cxn ang="0">
                  <a:pos x="4670" y="935"/>
                </a:cxn>
                <a:cxn ang="0">
                  <a:pos x="4688" y="869"/>
                </a:cxn>
              </a:cxnLst>
              <a:rect l="0" t="0" r="r" b="b"/>
              <a:pathLst>
                <a:path w="4694" h="2901">
                  <a:moveTo>
                    <a:pt x="4688" y="869"/>
                  </a:moveTo>
                  <a:lnTo>
                    <a:pt x="4694" y="797"/>
                  </a:lnTo>
                  <a:lnTo>
                    <a:pt x="4688" y="731"/>
                  </a:lnTo>
                  <a:lnTo>
                    <a:pt x="4664" y="665"/>
                  </a:lnTo>
                  <a:lnTo>
                    <a:pt x="4634" y="599"/>
                  </a:lnTo>
                  <a:lnTo>
                    <a:pt x="4586" y="540"/>
                  </a:lnTo>
                  <a:lnTo>
                    <a:pt x="4532" y="480"/>
                  </a:lnTo>
                  <a:lnTo>
                    <a:pt x="4466" y="426"/>
                  </a:lnTo>
                  <a:lnTo>
                    <a:pt x="4389" y="366"/>
                  </a:lnTo>
                  <a:lnTo>
                    <a:pt x="4299" y="312"/>
                  </a:lnTo>
                  <a:lnTo>
                    <a:pt x="4197" y="264"/>
                  </a:lnTo>
                  <a:lnTo>
                    <a:pt x="4084" y="216"/>
                  </a:lnTo>
                  <a:lnTo>
                    <a:pt x="3964" y="168"/>
                  </a:lnTo>
                  <a:lnTo>
                    <a:pt x="3833" y="120"/>
                  </a:lnTo>
                  <a:lnTo>
                    <a:pt x="3689" y="78"/>
                  </a:lnTo>
                  <a:lnTo>
                    <a:pt x="3540" y="36"/>
                  </a:lnTo>
                  <a:lnTo>
                    <a:pt x="3378" y="0"/>
                  </a:lnTo>
                  <a:lnTo>
                    <a:pt x="3205" y="0"/>
                  </a:lnTo>
                  <a:lnTo>
                    <a:pt x="3378" y="36"/>
                  </a:lnTo>
                  <a:lnTo>
                    <a:pt x="3540" y="78"/>
                  </a:lnTo>
                  <a:lnTo>
                    <a:pt x="3689" y="120"/>
                  </a:lnTo>
                  <a:lnTo>
                    <a:pt x="3833" y="162"/>
                  </a:lnTo>
                  <a:lnTo>
                    <a:pt x="3964" y="210"/>
                  </a:lnTo>
                  <a:lnTo>
                    <a:pt x="4084" y="258"/>
                  </a:lnTo>
                  <a:lnTo>
                    <a:pt x="4191" y="312"/>
                  </a:lnTo>
                  <a:lnTo>
                    <a:pt x="4287" y="366"/>
                  </a:lnTo>
                  <a:lnTo>
                    <a:pt x="4371" y="420"/>
                  </a:lnTo>
                  <a:lnTo>
                    <a:pt x="4443" y="480"/>
                  </a:lnTo>
                  <a:lnTo>
                    <a:pt x="4502" y="540"/>
                  </a:lnTo>
                  <a:lnTo>
                    <a:pt x="4550" y="605"/>
                  </a:lnTo>
                  <a:lnTo>
                    <a:pt x="4586" y="671"/>
                  </a:lnTo>
                  <a:lnTo>
                    <a:pt x="4610" y="737"/>
                  </a:lnTo>
                  <a:lnTo>
                    <a:pt x="4616" y="803"/>
                  </a:lnTo>
                  <a:lnTo>
                    <a:pt x="4610" y="875"/>
                  </a:lnTo>
                  <a:lnTo>
                    <a:pt x="4592" y="935"/>
                  </a:lnTo>
                  <a:lnTo>
                    <a:pt x="4568" y="1001"/>
                  </a:lnTo>
                  <a:lnTo>
                    <a:pt x="4532" y="1067"/>
                  </a:lnTo>
                  <a:lnTo>
                    <a:pt x="4490" y="1127"/>
                  </a:lnTo>
                  <a:lnTo>
                    <a:pt x="4437" y="1193"/>
                  </a:lnTo>
                  <a:lnTo>
                    <a:pt x="4371" y="1259"/>
                  </a:lnTo>
                  <a:lnTo>
                    <a:pt x="4299" y="1325"/>
                  </a:lnTo>
                  <a:lnTo>
                    <a:pt x="4215" y="1385"/>
                  </a:lnTo>
                  <a:lnTo>
                    <a:pt x="4126" y="1451"/>
                  </a:lnTo>
                  <a:lnTo>
                    <a:pt x="4024" y="1517"/>
                  </a:lnTo>
                  <a:lnTo>
                    <a:pt x="3916" y="1583"/>
                  </a:lnTo>
                  <a:lnTo>
                    <a:pt x="3803" y="1648"/>
                  </a:lnTo>
                  <a:lnTo>
                    <a:pt x="3677" y="1714"/>
                  </a:lnTo>
                  <a:lnTo>
                    <a:pt x="3546" y="1774"/>
                  </a:lnTo>
                  <a:lnTo>
                    <a:pt x="3408" y="1840"/>
                  </a:lnTo>
                  <a:lnTo>
                    <a:pt x="3259" y="1906"/>
                  </a:lnTo>
                  <a:lnTo>
                    <a:pt x="3103" y="1972"/>
                  </a:lnTo>
                  <a:lnTo>
                    <a:pt x="2942" y="2032"/>
                  </a:lnTo>
                  <a:lnTo>
                    <a:pt x="2768" y="2098"/>
                  </a:lnTo>
                  <a:lnTo>
                    <a:pt x="2595" y="2164"/>
                  </a:lnTo>
                  <a:lnTo>
                    <a:pt x="2410" y="2224"/>
                  </a:lnTo>
                  <a:lnTo>
                    <a:pt x="2224" y="2284"/>
                  </a:lnTo>
                  <a:lnTo>
                    <a:pt x="2027" y="2350"/>
                  </a:lnTo>
                  <a:lnTo>
                    <a:pt x="1824" y="2410"/>
                  </a:lnTo>
                  <a:lnTo>
                    <a:pt x="1614" y="2470"/>
                  </a:lnTo>
                  <a:lnTo>
                    <a:pt x="1399" y="2530"/>
                  </a:lnTo>
                  <a:lnTo>
                    <a:pt x="957" y="2644"/>
                  </a:lnTo>
                  <a:lnTo>
                    <a:pt x="484" y="2757"/>
                  </a:lnTo>
                  <a:lnTo>
                    <a:pt x="0" y="2865"/>
                  </a:lnTo>
                  <a:lnTo>
                    <a:pt x="0" y="2901"/>
                  </a:lnTo>
                  <a:lnTo>
                    <a:pt x="496" y="2787"/>
                  </a:lnTo>
                  <a:lnTo>
                    <a:pt x="969" y="2674"/>
                  </a:lnTo>
                  <a:lnTo>
                    <a:pt x="1423" y="2554"/>
                  </a:lnTo>
                  <a:lnTo>
                    <a:pt x="1638" y="2494"/>
                  </a:lnTo>
                  <a:lnTo>
                    <a:pt x="1854" y="2434"/>
                  </a:lnTo>
                  <a:lnTo>
                    <a:pt x="2057" y="2374"/>
                  </a:lnTo>
                  <a:lnTo>
                    <a:pt x="2254" y="2308"/>
                  </a:lnTo>
                  <a:lnTo>
                    <a:pt x="2451" y="2248"/>
                  </a:lnTo>
                  <a:lnTo>
                    <a:pt x="2637" y="2182"/>
                  </a:lnTo>
                  <a:lnTo>
                    <a:pt x="2816" y="2116"/>
                  </a:lnTo>
                  <a:lnTo>
                    <a:pt x="2990" y="2050"/>
                  </a:lnTo>
                  <a:lnTo>
                    <a:pt x="3151" y="1984"/>
                  </a:lnTo>
                  <a:lnTo>
                    <a:pt x="3312" y="1924"/>
                  </a:lnTo>
                  <a:lnTo>
                    <a:pt x="3462" y="1858"/>
                  </a:lnTo>
                  <a:lnTo>
                    <a:pt x="3605" y="1792"/>
                  </a:lnTo>
                  <a:lnTo>
                    <a:pt x="3737" y="1720"/>
                  </a:lnTo>
                  <a:lnTo>
                    <a:pt x="3863" y="1654"/>
                  </a:lnTo>
                  <a:lnTo>
                    <a:pt x="3982" y="1589"/>
                  </a:lnTo>
                  <a:lnTo>
                    <a:pt x="4090" y="1523"/>
                  </a:lnTo>
                  <a:lnTo>
                    <a:pt x="4191" y="1457"/>
                  </a:lnTo>
                  <a:lnTo>
                    <a:pt x="4287" y="1391"/>
                  </a:lnTo>
                  <a:lnTo>
                    <a:pt x="4371" y="1325"/>
                  </a:lnTo>
                  <a:lnTo>
                    <a:pt x="4443" y="1259"/>
                  </a:lnTo>
                  <a:lnTo>
                    <a:pt x="4508" y="1193"/>
                  </a:lnTo>
                  <a:lnTo>
                    <a:pt x="4562" y="1127"/>
                  </a:lnTo>
                  <a:lnTo>
                    <a:pt x="4610" y="1061"/>
                  </a:lnTo>
                  <a:lnTo>
                    <a:pt x="4646" y="995"/>
                  </a:lnTo>
                  <a:lnTo>
                    <a:pt x="4670" y="935"/>
                  </a:lnTo>
                  <a:lnTo>
                    <a:pt x="4688" y="869"/>
                  </a:lnTo>
                  <a:lnTo>
                    <a:pt x="4688" y="869"/>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54" name="Freeform 10"/>
            <p:cNvSpPr>
              <a:spLocks/>
            </p:cNvSpPr>
            <p:nvPr/>
          </p:nvSpPr>
          <p:spPr bwMode="hidden">
            <a:xfrm>
              <a:off x="0" y="0"/>
              <a:ext cx="3773" cy="2356"/>
            </a:xfrm>
            <a:custGeom>
              <a:avLst/>
              <a:gdLst/>
              <a:ahLst/>
              <a:cxnLst>
                <a:cxn ang="0">
                  <a:pos x="3761" y="719"/>
                </a:cxn>
                <a:cxn ang="0">
                  <a:pos x="3731" y="599"/>
                </a:cxn>
                <a:cxn ang="0">
                  <a:pos x="3653" y="486"/>
                </a:cxn>
                <a:cxn ang="0">
                  <a:pos x="3522" y="378"/>
                </a:cxn>
                <a:cxn ang="0">
                  <a:pos x="3348" y="282"/>
                </a:cxn>
                <a:cxn ang="0">
                  <a:pos x="3127" y="192"/>
                </a:cxn>
                <a:cxn ang="0">
                  <a:pos x="2864" y="108"/>
                </a:cxn>
                <a:cxn ang="0">
                  <a:pos x="2559" y="36"/>
                </a:cxn>
                <a:cxn ang="0">
                  <a:pos x="2230" y="0"/>
                </a:cxn>
                <a:cxn ang="0">
                  <a:pos x="2577" y="72"/>
                </a:cxn>
                <a:cxn ang="0">
                  <a:pos x="2876" y="150"/>
                </a:cxn>
                <a:cxn ang="0">
                  <a:pos x="3139" y="234"/>
                </a:cxn>
                <a:cxn ang="0">
                  <a:pos x="3348" y="330"/>
                </a:cxn>
                <a:cxn ang="0">
                  <a:pos x="3516" y="432"/>
                </a:cxn>
                <a:cxn ang="0">
                  <a:pos x="3623" y="545"/>
                </a:cxn>
                <a:cxn ang="0">
                  <a:pos x="3683" y="665"/>
                </a:cxn>
                <a:cxn ang="0">
                  <a:pos x="3689" y="791"/>
                </a:cxn>
                <a:cxn ang="0">
                  <a:pos x="3653" y="887"/>
                </a:cxn>
                <a:cxn ang="0">
                  <a:pos x="3593" y="989"/>
                </a:cxn>
                <a:cxn ang="0">
                  <a:pos x="3498" y="1091"/>
                </a:cxn>
                <a:cxn ang="0">
                  <a:pos x="3372" y="1187"/>
                </a:cxn>
                <a:cxn ang="0">
                  <a:pos x="3223" y="1289"/>
                </a:cxn>
                <a:cxn ang="0">
                  <a:pos x="3043" y="1391"/>
                </a:cxn>
                <a:cxn ang="0">
                  <a:pos x="2834" y="1493"/>
                </a:cxn>
                <a:cxn ang="0">
                  <a:pos x="2607" y="1589"/>
                </a:cxn>
                <a:cxn ang="0">
                  <a:pos x="2075" y="1786"/>
                </a:cxn>
                <a:cxn ang="0">
                  <a:pos x="1459" y="1972"/>
                </a:cxn>
                <a:cxn ang="0">
                  <a:pos x="765" y="2158"/>
                </a:cxn>
                <a:cxn ang="0">
                  <a:pos x="0" y="2326"/>
                </a:cxn>
                <a:cxn ang="0">
                  <a:pos x="401" y="2272"/>
                </a:cxn>
                <a:cxn ang="0">
                  <a:pos x="1142" y="2092"/>
                </a:cxn>
                <a:cxn ang="0">
                  <a:pos x="1812" y="1900"/>
                </a:cxn>
                <a:cxn ang="0">
                  <a:pos x="2392" y="1702"/>
                </a:cxn>
                <a:cxn ang="0">
                  <a:pos x="2649" y="1607"/>
                </a:cxn>
                <a:cxn ang="0">
                  <a:pos x="2882" y="1505"/>
                </a:cxn>
                <a:cxn ang="0">
                  <a:pos x="3091" y="1403"/>
                </a:cxn>
                <a:cxn ang="0">
                  <a:pos x="3277" y="1301"/>
                </a:cxn>
                <a:cxn ang="0">
                  <a:pos x="3432" y="1193"/>
                </a:cxn>
                <a:cxn ang="0">
                  <a:pos x="3558" y="1091"/>
                </a:cxn>
                <a:cxn ang="0">
                  <a:pos x="3653" y="989"/>
                </a:cxn>
                <a:cxn ang="0">
                  <a:pos x="3719" y="887"/>
                </a:cxn>
                <a:cxn ang="0">
                  <a:pos x="3755" y="785"/>
                </a:cxn>
              </a:cxnLst>
              <a:rect l="0" t="0" r="r" b="b"/>
              <a:pathLst>
                <a:path w="3761" h="2356">
                  <a:moveTo>
                    <a:pt x="3755" y="785"/>
                  </a:moveTo>
                  <a:lnTo>
                    <a:pt x="3761" y="719"/>
                  </a:lnTo>
                  <a:lnTo>
                    <a:pt x="3755" y="659"/>
                  </a:lnTo>
                  <a:lnTo>
                    <a:pt x="3731" y="599"/>
                  </a:lnTo>
                  <a:lnTo>
                    <a:pt x="3701" y="545"/>
                  </a:lnTo>
                  <a:lnTo>
                    <a:pt x="3653" y="486"/>
                  </a:lnTo>
                  <a:lnTo>
                    <a:pt x="3593" y="432"/>
                  </a:lnTo>
                  <a:lnTo>
                    <a:pt x="3522" y="378"/>
                  </a:lnTo>
                  <a:lnTo>
                    <a:pt x="3444" y="330"/>
                  </a:lnTo>
                  <a:lnTo>
                    <a:pt x="3348" y="282"/>
                  </a:lnTo>
                  <a:lnTo>
                    <a:pt x="3241" y="234"/>
                  </a:lnTo>
                  <a:lnTo>
                    <a:pt x="3127" y="192"/>
                  </a:lnTo>
                  <a:lnTo>
                    <a:pt x="3002" y="150"/>
                  </a:lnTo>
                  <a:lnTo>
                    <a:pt x="2864" y="108"/>
                  </a:lnTo>
                  <a:lnTo>
                    <a:pt x="2715" y="72"/>
                  </a:lnTo>
                  <a:lnTo>
                    <a:pt x="2559" y="36"/>
                  </a:lnTo>
                  <a:lnTo>
                    <a:pt x="2392" y="0"/>
                  </a:lnTo>
                  <a:lnTo>
                    <a:pt x="2230" y="0"/>
                  </a:lnTo>
                  <a:lnTo>
                    <a:pt x="2410" y="36"/>
                  </a:lnTo>
                  <a:lnTo>
                    <a:pt x="2577" y="72"/>
                  </a:lnTo>
                  <a:lnTo>
                    <a:pt x="2732" y="108"/>
                  </a:lnTo>
                  <a:lnTo>
                    <a:pt x="2876" y="150"/>
                  </a:lnTo>
                  <a:lnTo>
                    <a:pt x="3014" y="192"/>
                  </a:lnTo>
                  <a:lnTo>
                    <a:pt x="3139" y="234"/>
                  </a:lnTo>
                  <a:lnTo>
                    <a:pt x="3253" y="282"/>
                  </a:lnTo>
                  <a:lnTo>
                    <a:pt x="3348" y="330"/>
                  </a:lnTo>
                  <a:lnTo>
                    <a:pt x="3438" y="384"/>
                  </a:lnTo>
                  <a:lnTo>
                    <a:pt x="3516" y="432"/>
                  </a:lnTo>
                  <a:lnTo>
                    <a:pt x="3576" y="492"/>
                  </a:lnTo>
                  <a:lnTo>
                    <a:pt x="3623" y="545"/>
                  </a:lnTo>
                  <a:lnTo>
                    <a:pt x="3665" y="605"/>
                  </a:lnTo>
                  <a:lnTo>
                    <a:pt x="3683" y="665"/>
                  </a:lnTo>
                  <a:lnTo>
                    <a:pt x="3695" y="725"/>
                  </a:lnTo>
                  <a:lnTo>
                    <a:pt x="3689" y="791"/>
                  </a:lnTo>
                  <a:lnTo>
                    <a:pt x="3677" y="839"/>
                  </a:lnTo>
                  <a:lnTo>
                    <a:pt x="3653" y="887"/>
                  </a:lnTo>
                  <a:lnTo>
                    <a:pt x="3629" y="941"/>
                  </a:lnTo>
                  <a:lnTo>
                    <a:pt x="3593" y="989"/>
                  </a:lnTo>
                  <a:lnTo>
                    <a:pt x="3546" y="1037"/>
                  </a:lnTo>
                  <a:lnTo>
                    <a:pt x="3498" y="1091"/>
                  </a:lnTo>
                  <a:lnTo>
                    <a:pt x="3438" y="1139"/>
                  </a:lnTo>
                  <a:lnTo>
                    <a:pt x="3372" y="1187"/>
                  </a:lnTo>
                  <a:lnTo>
                    <a:pt x="3301" y="1241"/>
                  </a:lnTo>
                  <a:lnTo>
                    <a:pt x="3223" y="1289"/>
                  </a:lnTo>
                  <a:lnTo>
                    <a:pt x="3133" y="1343"/>
                  </a:lnTo>
                  <a:lnTo>
                    <a:pt x="3043" y="1391"/>
                  </a:lnTo>
                  <a:lnTo>
                    <a:pt x="2942" y="1439"/>
                  </a:lnTo>
                  <a:lnTo>
                    <a:pt x="2834" y="1493"/>
                  </a:lnTo>
                  <a:lnTo>
                    <a:pt x="2727" y="1541"/>
                  </a:lnTo>
                  <a:lnTo>
                    <a:pt x="2607" y="1589"/>
                  </a:lnTo>
                  <a:lnTo>
                    <a:pt x="2356" y="1690"/>
                  </a:lnTo>
                  <a:lnTo>
                    <a:pt x="2075" y="1786"/>
                  </a:lnTo>
                  <a:lnTo>
                    <a:pt x="1782" y="1882"/>
                  </a:lnTo>
                  <a:lnTo>
                    <a:pt x="1459" y="1972"/>
                  </a:lnTo>
                  <a:lnTo>
                    <a:pt x="1124" y="2068"/>
                  </a:lnTo>
                  <a:lnTo>
                    <a:pt x="765" y="2158"/>
                  </a:lnTo>
                  <a:lnTo>
                    <a:pt x="389" y="2242"/>
                  </a:lnTo>
                  <a:lnTo>
                    <a:pt x="0" y="2326"/>
                  </a:lnTo>
                  <a:lnTo>
                    <a:pt x="0" y="2356"/>
                  </a:lnTo>
                  <a:lnTo>
                    <a:pt x="401" y="2272"/>
                  </a:lnTo>
                  <a:lnTo>
                    <a:pt x="777" y="2182"/>
                  </a:lnTo>
                  <a:lnTo>
                    <a:pt x="1142" y="2092"/>
                  </a:lnTo>
                  <a:lnTo>
                    <a:pt x="1483" y="1996"/>
                  </a:lnTo>
                  <a:lnTo>
                    <a:pt x="1812" y="1900"/>
                  </a:lnTo>
                  <a:lnTo>
                    <a:pt x="2111" y="1804"/>
                  </a:lnTo>
                  <a:lnTo>
                    <a:pt x="2392" y="1702"/>
                  </a:lnTo>
                  <a:lnTo>
                    <a:pt x="2523" y="1654"/>
                  </a:lnTo>
                  <a:lnTo>
                    <a:pt x="2649" y="1607"/>
                  </a:lnTo>
                  <a:lnTo>
                    <a:pt x="2768" y="1553"/>
                  </a:lnTo>
                  <a:lnTo>
                    <a:pt x="2882" y="1505"/>
                  </a:lnTo>
                  <a:lnTo>
                    <a:pt x="2990" y="1451"/>
                  </a:lnTo>
                  <a:lnTo>
                    <a:pt x="3091" y="1403"/>
                  </a:lnTo>
                  <a:lnTo>
                    <a:pt x="3187" y="1349"/>
                  </a:lnTo>
                  <a:lnTo>
                    <a:pt x="3277" y="1301"/>
                  </a:lnTo>
                  <a:lnTo>
                    <a:pt x="3354" y="1247"/>
                  </a:lnTo>
                  <a:lnTo>
                    <a:pt x="3432" y="1193"/>
                  </a:lnTo>
                  <a:lnTo>
                    <a:pt x="3498" y="1145"/>
                  </a:lnTo>
                  <a:lnTo>
                    <a:pt x="3558" y="1091"/>
                  </a:lnTo>
                  <a:lnTo>
                    <a:pt x="3611" y="1043"/>
                  </a:lnTo>
                  <a:lnTo>
                    <a:pt x="3653" y="989"/>
                  </a:lnTo>
                  <a:lnTo>
                    <a:pt x="3689" y="941"/>
                  </a:lnTo>
                  <a:lnTo>
                    <a:pt x="3719" y="887"/>
                  </a:lnTo>
                  <a:lnTo>
                    <a:pt x="3743" y="833"/>
                  </a:lnTo>
                  <a:lnTo>
                    <a:pt x="3755" y="785"/>
                  </a:lnTo>
                  <a:lnTo>
                    <a:pt x="3755" y="785"/>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55" name="Freeform 11"/>
            <p:cNvSpPr>
              <a:spLocks/>
            </p:cNvSpPr>
            <p:nvPr/>
          </p:nvSpPr>
          <p:spPr bwMode="hidden">
            <a:xfrm>
              <a:off x="0" y="0"/>
              <a:ext cx="2933" cy="1846"/>
            </a:xfrm>
            <a:custGeom>
              <a:avLst/>
              <a:gdLst/>
              <a:ahLst/>
              <a:cxnLst>
                <a:cxn ang="0">
                  <a:pos x="2924" y="647"/>
                </a:cxn>
                <a:cxn ang="0">
                  <a:pos x="2876" y="528"/>
                </a:cxn>
                <a:cxn ang="0">
                  <a:pos x="2750" y="414"/>
                </a:cxn>
                <a:cxn ang="0">
                  <a:pos x="2559" y="318"/>
                </a:cxn>
                <a:cxn ang="0">
                  <a:pos x="2302" y="228"/>
                </a:cxn>
                <a:cxn ang="0">
                  <a:pos x="1985" y="150"/>
                </a:cxn>
                <a:cxn ang="0">
                  <a:pos x="1608" y="78"/>
                </a:cxn>
                <a:cxn ang="0">
                  <a:pos x="1178" y="24"/>
                </a:cxn>
                <a:cxn ang="0">
                  <a:pos x="694" y="0"/>
                </a:cxn>
                <a:cxn ang="0">
                  <a:pos x="1190" y="48"/>
                </a:cxn>
                <a:cxn ang="0">
                  <a:pos x="1626" y="108"/>
                </a:cxn>
                <a:cxn ang="0">
                  <a:pos x="2009" y="180"/>
                </a:cxn>
                <a:cxn ang="0">
                  <a:pos x="2326" y="264"/>
                </a:cxn>
                <a:cxn ang="0">
                  <a:pos x="2571" y="360"/>
                </a:cxn>
                <a:cxn ang="0">
                  <a:pos x="2750" y="468"/>
                </a:cxn>
                <a:cxn ang="0">
                  <a:pos x="2846" y="587"/>
                </a:cxn>
                <a:cxn ang="0">
                  <a:pos x="2864" y="713"/>
                </a:cxn>
                <a:cxn ang="0">
                  <a:pos x="2840" y="785"/>
                </a:cxn>
                <a:cxn ang="0">
                  <a:pos x="2792" y="857"/>
                </a:cxn>
                <a:cxn ang="0">
                  <a:pos x="2625" y="1001"/>
                </a:cxn>
                <a:cxn ang="0">
                  <a:pos x="2368" y="1145"/>
                </a:cxn>
                <a:cxn ang="0">
                  <a:pos x="2033" y="1289"/>
                </a:cxn>
                <a:cxn ang="0">
                  <a:pos x="1626" y="1433"/>
                </a:cxn>
                <a:cxn ang="0">
                  <a:pos x="1142" y="1571"/>
                </a:cxn>
                <a:cxn ang="0">
                  <a:pos x="604" y="1702"/>
                </a:cxn>
                <a:cxn ang="0">
                  <a:pos x="0" y="1828"/>
                </a:cxn>
                <a:cxn ang="0">
                  <a:pos x="311" y="1780"/>
                </a:cxn>
                <a:cxn ang="0">
                  <a:pos x="897" y="1648"/>
                </a:cxn>
                <a:cxn ang="0">
                  <a:pos x="1417" y="1511"/>
                </a:cxn>
                <a:cxn ang="0">
                  <a:pos x="1871" y="1367"/>
                </a:cxn>
                <a:cxn ang="0">
                  <a:pos x="2254" y="1223"/>
                </a:cxn>
                <a:cxn ang="0">
                  <a:pos x="2559" y="1079"/>
                </a:cxn>
                <a:cxn ang="0">
                  <a:pos x="2774" y="929"/>
                </a:cxn>
                <a:cxn ang="0">
                  <a:pos x="2876" y="815"/>
                </a:cxn>
                <a:cxn ang="0">
                  <a:pos x="2912" y="743"/>
                </a:cxn>
                <a:cxn ang="0">
                  <a:pos x="2924" y="707"/>
                </a:cxn>
              </a:cxnLst>
              <a:rect l="0" t="0" r="r" b="b"/>
              <a:pathLst>
                <a:path w="2924" h="1846">
                  <a:moveTo>
                    <a:pt x="2924" y="707"/>
                  </a:moveTo>
                  <a:lnTo>
                    <a:pt x="2924" y="647"/>
                  </a:lnTo>
                  <a:lnTo>
                    <a:pt x="2912" y="581"/>
                  </a:lnTo>
                  <a:lnTo>
                    <a:pt x="2876" y="528"/>
                  </a:lnTo>
                  <a:lnTo>
                    <a:pt x="2822" y="468"/>
                  </a:lnTo>
                  <a:lnTo>
                    <a:pt x="2750" y="414"/>
                  </a:lnTo>
                  <a:lnTo>
                    <a:pt x="2667" y="366"/>
                  </a:lnTo>
                  <a:lnTo>
                    <a:pt x="2559" y="318"/>
                  </a:lnTo>
                  <a:lnTo>
                    <a:pt x="2440" y="270"/>
                  </a:lnTo>
                  <a:lnTo>
                    <a:pt x="2302" y="228"/>
                  </a:lnTo>
                  <a:lnTo>
                    <a:pt x="2153" y="186"/>
                  </a:lnTo>
                  <a:lnTo>
                    <a:pt x="1985" y="150"/>
                  </a:lnTo>
                  <a:lnTo>
                    <a:pt x="1806" y="114"/>
                  </a:lnTo>
                  <a:lnTo>
                    <a:pt x="1608" y="78"/>
                  </a:lnTo>
                  <a:lnTo>
                    <a:pt x="1399" y="54"/>
                  </a:lnTo>
                  <a:lnTo>
                    <a:pt x="1178" y="24"/>
                  </a:lnTo>
                  <a:lnTo>
                    <a:pt x="945" y="0"/>
                  </a:lnTo>
                  <a:lnTo>
                    <a:pt x="694" y="0"/>
                  </a:lnTo>
                  <a:lnTo>
                    <a:pt x="945" y="24"/>
                  </a:lnTo>
                  <a:lnTo>
                    <a:pt x="1190" y="48"/>
                  </a:lnTo>
                  <a:lnTo>
                    <a:pt x="1417" y="78"/>
                  </a:lnTo>
                  <a:lnTo>
                    <a:pt x="1626" y="108"/>
                  </a:lnTo>
                  <a:lnTo>
                    <a:pt x="1824" y="144"/>
                  </a:lnTo>
                  <a:lnTo>
                    <a:pt x="2009" y="180"/>
                  </a:lnTo>
                  <a:lnTo>
                    <a:pt x="2176" y="222"/>
                  </a:lnTo>
                  <a:lnTo>
                    <a:pt x="2326" y="264"/>
                  </a:lnTo>
                  <a:lnTo>
                    <a:pt x="2457" y="312"/>
                  </a:lnTo>
                  <a:lnTo>
                    <a:pt x="2571" y="360"/>
                  </a:lnTo>
                  <a:lnTo>
                    <a:pt x="2667" y="414"/>
                  </a:lnTo>
                  <a:lnTo>
                    <a:pt x="2750" y="468"/>
                  </a:lnTo>
                  <a:lnTo>
                    <a:pt x="2804" y="528"/>
                  </a:lnTo>
                  <a:lnTo>
                    <a:pt x="2846" y="587"/>
                  </a:lnTo>
                  <a:lnTo>
                    <a:pt x="2864" y="647"/>
                  </a:lnTo>
                  <a:lnTo>
                    <a:pt x="2864" y="713"/>
                  </a:lnTo>
                  <a:lnTo>
                    <a:pt x="2852" y="749"/>
                  </a:lnTo>
                  <a:lnTo>
                    <a:pt x="2840" y="785"/>
                  </a:lnTo>
                  <a:lnTo>
                    <a:pt x="2816" y="821"/>
                  </a:lnTo>
                  <a:lnTo>
                    <a:pt x="2792" y="857"/>
                  </a:lnTo>
                  <a:lnTo>
                    <a:pt x="2721" y="929"/>
                  </a:lnTo>
                  <a:lnTo>
                    <a:pt x="2625" y="1001"/>
                  </a:lnTo>
                  <a:lnTo>
                    <a:pt x="2505" y="1073"/>
                  </a:lnTo>
                  <a:lnTo>
                    <a:pt x="2368" y="1145"/>
                  </a:lnTo>
                  <a:lnTo>
                    <a:pt x="2212" y="1217"/>
                  </a:lnTo>
                  <a:lnTo>
                    <a:pt x="2033" y="1289"/>
                  </a:lnTo>
                  <a:lnTo>
                    <a:pt x="1842" y="1361"/>
                  </a:lnTo>
                  <a:lnTo>
                    <a:pt x="1626" y="1433"/>
                  </a:lnTo>
                  <a:lnTo>
                    <a:pt x="1393" y="1499"/>
                  </a:lnTo>
                  <a:lnTo>
                    <a:pt x="1142" y="1571"/>
                  </a:lnTo>
                  <a:lnTo>
                    <a:pt x="879" y="1636"/>
                  </a:lnTo>
                  <a:lnTo>
                    <a:pt x="604" y="1702"/>
                  </a:lnTo>
                  <a:lnTo>
                    <a:pt x="305" y="1768"/>
                  </a:lnTo>
                  <a:lnTo>
                    <a:pt x="0" y="1828"/>
                  </a:lnTo>
                  <a:lnTo>
                    <a:pt x="0" y="1846"/>
                  </a:lnTo>
                  <a:lnTo>
                    <a:pt x="311" y="1780"/>
                  </a:lnTo>
                  <a:lnTo>
                    <a:pt x="610" y="1714"/>
                  </a:lnTo>
                  <a:lnTo>
                    <a:pt x="897" y="1648"/>
                  </a:lnTo>
                  <a:lnTo>
                    <a:pt x="1166" y="1583"/>
                  </a:lnTo>
                  <a:lnTo>
                    <a:pt x="1417" y="1511"/>
                  </a:lnTo>
                  <a:lnTo>
                    <a:pt x="1656" y="1439"/>
                  </a:lnTo>
                  <a:lnTo>
                    <a:pt x="1871" y="1367"/>
                  </a:lnTo>
                  <a:lnTo>
                    <a:pt x="2075" y="1295"/>
                  </a:lnTo>
                  <a:lnTo>
                    <a:pt x="2254" y="1223"/>
                  </a:lnTo>
                  <a:lnTo>
                    <a:pt x="2416" y="1151"/>
                  </a:lnTo>
                  <a:lnTo>
                    <a:pt x="2559" y="1079"/>
                  </a:lnTo>
                  <a:lnTo>
                    <a:pt x="2679" y="1001"/>
                  </a:lnTo>
                  <a:lnTo>
                    <a:pt x="2774" y="929"/>
                  </a:lnTo>
                  <a:lnTo>
                    <a:pt x="2846" y="857"/>
                  </a:lnTo>
                  <a:lnTo>
                    <a:pt x="2876" y="815"/>
                  </a:lnTo>
                  <a:lnTo>
                    <a:pt x="2900" y="779"/>
                  </a:lnTo>
                  <a:lnTo>
                    <a:pt x="2912" y="743"/>
                  </a:lnTo>
                  <a:lnTo>
                    <a:pt x="2924" y="707"/>
                  </a:lnTo>
                  <a:lnTo>
                    <a:pt x="2924" y="707"/>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56" name="Freeform 12"/>
            <p:cNvSpPr>
              <a:spLocks/>
            </p:cNvSpPr>
            <p:nvPr/>
          </p:nvSpPr>
          <p:spPr bwMode="hidden">
            <a:xfrm>
              <a:off x="114" y="2847"/>
              <a:ext cx="1493" cy="204"/>
            </a:xfrm>
            <a:custGeom>
              <a:avLst/>
              <a:gdLst/>
              <a:ahLst/>
              <a:cxnLst>
                <a:cxn ang="0">
                  <a:pos x="1399" y="204"/>
                </a:cxn>
                <a:cxn ang="0">
                  <a:pos x="0" y="18"/>
                </a:cxn>
                <a:cxn ang="0">
                  <a:pos x="77" y="0"/>
                </a:cxn>
                <a:cxn ang="0">
                  <a:pos x="1488" y="186"/>
                </a:cxn>
                <a:cxn ang="0">
                  <a:pos x="1399" y="204"/>
                </a:cxn>
                <a:cxn ang="0">
                  <a:pos x="1399" y="204"/>
                </a:cxn>
              </a:cxnLst>
              <a:rect l="0" t="0" r="r" b="b"/>
              <a:pathLst>
                <a:path w="1488" h="204">
                  <a:moveTo>
                    <a:pt x="1399" y="204"/>
                  </a:moveTo>
                  <a:lnTo>
                    <a:pt x="0" y="18"/>
                  </a:lnTo>
                  <a:lnTo>
                    <a:pt x="77" y="0"/>
                  </a:lnTo>
                  <a:lnTo>
                    <a:pt x="1488" y="186"/>
                  </a:lnTo>
                  <a:lnTo>
                    <a:pt x="1399" y="204"/>
                  </a:lnTo>
                  <a:lnTo>
                    <a:pt x="1399" y="204"/>
                  </a:lnTo>
                  <a:close/>
                </a:path>
              </a:pathLst>
            </a:custGeom>
            <a:solidFill>
              <a:schemeClr val="bg2"/>
            </a:solidFill>
            <a:ln w="9525">
              <a:noFill/>
              <a:round/>
              <a:headEnd/>
              <a:tailEnd/>
            </a:ln>
          </p:spPr>
          <p:txBody>
            <a:bodyPr/>
            <a:lstStyle/>
            <a:p>
              <a:endParaRPr lang="ru-RU"/>
            </a:p>
          </p:txBody>
        </p:sp>
        <p:sp>
          <p:nvSpPr>
            <p:cNvPr id="287757" name="Rectangle 13"/>
            <p:cNvSpPr>
              <a:spLocks noChangeArrowheads="1"/>
            </p:cNvSpPr>
            <p:nvPr/>
          </p:nvSpPr>
          <p:spPr bwMode="hidden">
            <a:xfrm>
              <a:off x="473" y="3105"/>
              <a:ext cx="1" cy="1"/>
            </a:xfrm>
            <a:prstGeom prst="rect">
              <a:avLst/>
            </a:prstGeom>
            <a:solidFill>
              <a:srgbClr val="141485"/>
            </a:solidFill>
            <a:ln w="9525">
              <a:noFill/>
              <a:miter lim="800000"/>
              <a:headEnd/>
              <a:tailEnd/>
            </a:ln>
          </p:spPr>
          <p:txBody>
            <a:bodyPr/>
            <a:lstStyle/>
            <a:p>
              <a:endParaRPr lang="ru-RU"/>
            </a:p>
          </p:txBody>
        </p:sp>
        <p:sp>
          <p:nvSpPr>
            <p:cNvPr id="287758" name="Rectangle 14"/>
            <p:cNvSpPr>
              <a:spLocks noChangeArrowheads="1"/>
            </p:cNvSpPr>
            <p:nvPr/>
          </p:nvSpPr>
          <p:spPr bwMode="hidden">
            <a:xfrm>
              <a:off x="473" y="3105"/>
              <a:ext cx="1" cy="1"/>
            </a:xfrm>
            <a:prstGeom prst="rect">
              <a:avLst/>
            </a:prstGeom>
            <a:solidFill>
              <a:srgbClr val="141485"/>
            </a:solidFill>
            <a:ln w="9525">
              <a:noFill/>
              <a:miter lim="800000"/>
              <a:headEnd/>
              <a:tailEnd/>
            </a:ln>
          </p:spPr>
          <p:txBody>
            <a:bodyPr/>
            <a:lstStyle/>
            <a:p>
              <a:endParaRPr lang="ru-RU"/>
            </a:p>
          </p:txBody>
        </p:sp>
        <p:grpSp>
          <p:nvGrpSpPr>
            <p:cNvPr id="287759" name="Group 15"/>
            <p:cNvGrpSpPr>
              <a:grpSpLocks/>
            </p:cNvGrpSpPr>
            <p:nvPr/>
          </p:nvGrpSpPr>
          <p:grpSpPr bwMode="auto">
            <a:xfrm>
              <a:off x="192" y="2284"/>
              <a:ext cx="1254" cy="923"/>
              <a:chOff x="192" y="2284"/>
              <a:chExt cx="1254" cy="923"/>
            </a:xfrm>
          </p:grpSpPr>
          <p:sp>
            <p:nvSpPr>
              <p:cNvPr id="287760" name="Freeform 16"/>
              <p:cNvSpPr>
                <a:spLocks/>
              </p:cNvSpPr>
              <p:nvPr/>
            </p:nvSpPr>
            <p:spPr bwMode="hidden">
              <a:xfrm>
                <a:off x="408" y="3009"/>
                <a:ext cx="47" cy="6"/>
              </a:xfrm>
              <a:custGeom>
                <a:avLst/>
                <a:gdLst/>
                <a:ahLst/>
                <a:cxnLst>
                  <a:cxn ang="0">
                    <a:pos x="47" y="6"/>
                  </a:cxn>
                  <a:cxn ang="0">
                    <a:pos x="0" y="0"/>
                  </a:cxn>
                  <a:cxn ang="0">
                    <a:pos x="0" y="0"/>
                  </a:cxn>
                  <a:cxn ang="0">
                    <a:pos x="47" y="6"/>
                  </a:cxn>
                  <a:cxn ang="0">
                    <a:pos x="47" y="6"/>
                  </a:cxn>
                  <a:cxn ang="0">
                    <a:pos x="47" y="6"/>
                  </a:cxn>
                </a:cxnLst>
                <a:rect l="0" t="0" r="r" b="b"/>
                <a:pathLst>
                  <a:path w="47" h="6">
                    <a:moveTo>
                      <a:pt x="47" y="6"/>
                    </a:moveTo>
                    <a:lnTo>
                      <a:pt x="0" y="0"/>
                    </a:lnTo>
                    <a:lnTo>
                      <a:pt x="0" y="0"/>
                    </a:lnTo>
                    <a:lnTo>
                      <a:pt x="47" y="6"/>
                    </a:lnTo>
                    <a:lnTo>
                      <a:pt x="47" y="6"/>
                    </a:lnTo>
                    <a:lnTo>
                      <a:pt x="47" y="6"/>
                    </a:lnTo>
                    <a:close/>
                  </a:path>
                </a:pathLst>
              </a:custGeom>
              <a:solidFill>
                <a:srgbClr val="141485"/>
              </a:solidFill>
              <a:ln w="9525">
                <a:noFill/>
                <a:round/>
                <a:headEnd/>
                <a:tailEnd/>
              </a:ln>
            </p:spPr>
            <p:txBody>
              <a:bodyPr/>
              <a:lstStyle/>
              <a:p>
                <a:endParaRPr lang="ru-RU"/>
              </a:p>
            </p:txBody>
          </p:sp>
          <p:sp>
            <p:nvSpPr>
              <p:cNvPr id="287761" name="Freeform 17"/>
              <p:cNvSpPr>
                <a:spLocks/>
              </p:cNvSpPr>
              <p:nvPr/>
            </p:nvSpPr>
            <p:spPr bwMode="hidden">
              <a:xfrm>
                <a:off x="912" y="2284"/>
                <a:ext cx="324" cy="162"/>
              </a:xfrm>
              <a:custGeom>
                <a:avLst/>
                <a:gdLst/>
                <a:ahLst/>
                <a:cxnLst>
                  <a:cxn ang="0">
                    <a:pos x="0" y="24"/>
                  </a:cxn>
                  <a:cxn ang="0">
                    <a:pos x="6" y="24"/>
                  </a:cxn>
                  <a:cxn ang="0">
                    <a:pos x="12" y="18"/>
                  </a:cxn>
                  <a:cxn ang="0">
                    <a:pos x="48" y="6"/>
                  </a:cxn>
                  <a:cxn ang="0">
                    <a:pos x="101" y="0"/>
                  </a:cxn>
                  <a:cxn ang="0">
                    <a:pos x="137" y="6"/>
                  </a:cxn>
                  <a:cxn ang="0">
                    <a:pos x="173" y="18"/>
                  </a:cxn>
                  <a:cxn ang="0">
                    <a:pos x="239" y="54"/>
                  </a:cxn>
                  <a:cxn ang="0">
                    <a:pos x="287" y="90"/>
                  </a:cxn>
                  <a:cxn ang="0">
                    <a:pos x="317" y="114"/>
                  </a:cxn>
                  <a:cxn ang="0">
                    <a:pos x="323" y="126"/>
                  </a:cxn>
                  <a:cxn ang="0">
                    <a:pos x="323" y="126"/>
                  </a:cxn>
                  <a:cxn ang="0">
                    <a:pos x="221" y="162"/>
                  </a:cxn>
                  <a:cxn ang="0">
                    <a:pos x="0" y="24"/>
                  </a:cxn>
                  <a:cxn ang="0">
                    <a:pos x="0" y="24"/>
                  </a:cxn>
                </a:cxnLst>
                <a:rect l="0" t="0" r="r" b="b"/>
                <a:pathLst>
                  <a:path w="323" h="162">
                    <a:moveTo>
                      <a:pt x="0" y="24"/>
                    </a:moveTo>
                    <a:lnTo>
                      <a:pt x="6" y="24"/>
                    </a:lnTo>
                    <a:lnTo>
                      <a:pt x="12" y="18"/>
                    </a:lnTo>
                    <a:lnTo>
                      <a:pt x="48" y="6"/>
                    </a:lnTo>
                    <a:lnTo>
                      <a:pt x="101" y="0"/>
                    </a:lnTo>
                    <a:lnTo>
                      <a:pt x="137" y="6"/>
                    </a:lnTo>
                    <a:lnTo>
                      <a:pt x="173" y="18"/>
                    </a:lnTo>
                    <a:lnTo>
                      <a:pt x="239" y="54"/>
                    </a:lnTo>
                    <a:lnTo>
                      <a:pt x="287" y="90"/>
                    </a:lnTo>
                    <a:lnTo>
                      <a:pt x="317" y="114"/>
                    </a:lnTo>
                    <a:lnTo>
                      <a:pt x="323" y="126"/>
                    </a:lnTo>
                    <a:lnTo>
                      <a:pt x="323" y="126"/>
                    </a:lnTo>
                    <a:lnTo>
                      <a:pt x="221" y="162"/>
                    </a:lnTo>
                    <a:lnTo>
                      <a:pt x="0" y="24"/>
                    </a:lnTo>
                    <a:lnTo>
                      <a:pt x="0" y="24"/>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62" name="Freeform 18"/>
              <p:cNvSpPr>
                <a:spLocks noEditPoints="1"/>
              </p:cNvSpPr>
              <p:nvPr/>
            </p:nvSpPr>
            <p:spPr bwMode="hidden">
              <a:xfrm>
                <a:off x="192" y="2284"/>
                <a:ext cx="1254" cy="923"/>
              </a:xfrm>
              <a:custGeom>
                <a:avLst/>
                <a:gdLst/>
                <a:ahLst/>
                <a:cxnLst>
                  <a:cxn ang="0">
                    <a:pos x="1166" y="641"/>
                  </a:cxn>
                  <a:cxn ang="0">
                    <a:pos x="1166" y="473"/>
                  </a:cxn>
                  <a:cxn ang="0">
                    <a:pos x="1136" y="384"/>
                  </a:cxn>
                  <a:cxn ang="0">
                    <a:pos x="1112" y="288"/>
                  </a:cxn>
                  <a:cxn ang="0">
                    <a:pos x="1053" y="174"/>
                  </a:cxn>
                  <a:cxn ang="0">
                    <a:pos x="981" y="96"/>
                  </a:cxn>
                  <a:cxn ang="0">
                    <a:pos x="963" y="72"/>
                  </a:cxn>
                  <a:cxn ang="0">
                    <a:pos x="891" y="18"/>
                  </a:cxn>
                  <a:cxn ang="0">
                    <a:pos x="819" y="6"/>
                  </a:cxn>
                  <a:cxn ang="0">
                    <a:pos x="712" y="24"/>
                  </a:cxn>
                  <a:cxn ang="0">
                    <a:pos x="664" y="42"/>
                  </a:cxn>
                  <a:cxn ang="0">
                    <a:pos x="568" y="120"/>
                  </a:cxn>
                  <a:cxn ang="0">
                    <a:pos x="532" y="228"/>
                  </a:cxn>
                  <a:cxn ang="0">
                    <a:pos x="509" y="348"/>
                  </a:cxn>
                  <a:cxn ang="0">
                    <a:pos x="431" y="479"/>
                  </a:cxn>
                  <a:cxn ang="0">
                    <a:pos x="413" y="539"/>
                  </a:cxn>
                  <a:cxn ang="0">
                    <a:pos x="353" y="599"/>
                  </a:cxn>
                  <a:cxn ang="0">
                    <a:pos x="305" y="629"/>
                  </a:cxn>
                  <a:cxn ang="0">
                    <a:pos x="293" y="635"/>
                  </a:cxn>
                  <a:cxn ang="0">
                    <a:pos x="257" y="677"/>
                  </a:cxn>
                  <a:cxn ang="0">
                    <a:pos x="150" y="797"/>
                  </a:cxn>
                  <a:cxn ang="0">
                    <a:pos x="54" y="839"/>
                  </a:cxn>
                  <a:cxn ang="0">
                    <a:pos x="156" y="905"/>
                  </a:cxn>
                  <a:cxn ang="0">
                    <a:pos x="240" y="869"/>
                  </a:cxn>
                  <a:cxn ang="0">
                    <a:pos x="640" y="827"/>
                  </a:cxn>
                  <a:cxn ang="0">
                    <a:pos x="700" y="725"/>
                  </a:cxn>
                  <a:cxn ang="0">
                    <a:pos x="694" y="611"/>
                  </a:cxn>
                  <a:cxn ang="0">
                    <a:pos x="778" y="551"/>
                  </a:cxn>
                  <a:cxn ang="0">
                    <a:pos x="879" y="449"/>
                  </a:cxn>
                  <a:cxn ang="0">
                    <a:pos x="909" y="414"/>
                  </a:cxn>
                  <a:cxn ang="0">
                    <a:pos x="975" y="318"/>
                  </a:cxn>
                  <a:cxn ang="0">
                    <a:pos x="1023" y="336"/>
                  </a:cxn>
                  <a:cxn ang="0">
                    <a:pos x="1118" y="617"/>
                  </a:cxn>
                  <a:cxn ang="0">
                    <a:pos x="1112" y="689"/>
                  </a:cxn>
                  <a:cxn ang="0">
                    <a:pos x="1148" y="749"/>
                  </a:cxn>
                  <a:cxn ang="0">
                    <a:pos x="1202" y="713"/>
                  </a:cxn>
                  <a:cxn ang="0">
                    <a:pos x="1238" y="749"/>
                  </a:cxn>
                  <a:cxn ang="0">
                    <a:pos x="1250" y="743"/>
                  </a:cxn>
                  <a:cxn ang="0">
                    <a:pos x="694" y="264"/>
                  </a:cxn>
                  <a:cxn ang="0">
                    <a:pos x="784" y="372"/>
                  </a:cxn>
                  <a:cxn ang="0">
                    <a:pos x="766" y="443"/>
                  </a:cxn>
                  <a:cxn ang="0">
                    <a:pos x="706" y="515"/>
                  </a:cxn>
                  <a:cxn ang="0">
                    <a:pos x="658" y="569"/>
                  </a:cxn>
                  <a:cxn ang="0">
                    <a:pos x="616" y="593"/>
                  </a:cxn>
                  <a:cxn ang="0">
                    <a:pos x="574" y="617"/>
                  </a:cxn>
                  <a:cxn ang="0">
                    <a:pos x="562" y="707"/>
                  </a:cxn>
                  <a:cxn ang="0">
                    <a:pos x="353" y="755"/>
                  </a:cxn>
                  <a:cxn ang="0">
                    <a:pos x="389" y="641"/>
                  </a:cxn>
                  <a:cxn ang="0">
                    <a:pos x="425" y="647"/>
                  </a:cxn>
                  <a:cxn ang="0">
                    <a:pos x="443" y="617"/>
                  </a:cxn>
                  <a:cxn ang="0">
                    <a:pos x="568" y="515"/>
                  </a:cxn>
                  <a:cxn ang="0">
                    <a:pos x="616" y="473"/>
                  </a:cxn>
                  <a:cxn ang="0">
                    <a:pos x="640" y="396"/>
                  </a:cxn>
                  <a:cxn ang="0">
                    <a:pos x="640" y="378"/>
                  </a:cxn>
                  <a:cxn ang="0">
                    <a:pos x="664" y="270"/>
                  </a:cxn>
                  <a:cxn ang="0">
                    <a:pos x="682" y="192"/>
                  </a:cxn>
                  <a:cxn ang="0">
                    <a:pos x="694" y="264"/>
                  </a:cxn>
                  <a:cxn ang="0">
                    <a:pos x="532" y="455"/>
                  </a:cxn>
                  <a:cxn ang="0">
                    <a:pos x="634" y="803"/>
                  </a:cxn>
                </a:cxnLst>
                <a:rect l="0" t="0" r="r" b="b"/>
                <a:pathLst>
                  <a:path w="1250" h="923">
                    <a:moveTo>
                      <a:pt x="1244" y="713"/>
                    </a:moveTo>
                    <a:lnTo>
                      <a:pt x="1214" y="683"/>
                    </a:lnTo>
                    <a:lnTo>
                      <a:pt x="1166" y="653"/>
                    </a:lnTo>
                    <a:lnTo>
                      <a:pt x="1166" y="653"/>
                    </a:lnTo>
                    <a:lnTo>
                      <a:pt x="1166" y="641"/>
                    </a:lnTo>
                    <a:lnTo>
                      <a:pt x="1172" y="617"/>
                    </a:lnTo>
                    <a:lnTo>
                      <a:pt x="1172" y="581"/>
                    </a:lnTo>
                    <a:lnTo>
                      <a:pt x="1172" y="545"/>
                    </a:lnTo>
                    <a:lnTo>
                      <a:pt x="1172" y="509"/>
                    </a:lnTo>
                    <a:lnTo>
                      <a:pt x="1166" y="473"/>
                    </a:lnTo>
                    <a:lnTo>
                      <a:pt x="1154" y="443"/>
                    </a:lnTo>
                    <a:lnTo>
                      <a:pt x="1148" y="431"/>
                    </a:lnTo>
                    <a:lnTo>
                      <a:pt x="1142" y="425"/>
                    </a:lnTo>
                    <a:lnTo>
                      <a:pt x="1142" y="408"/>
                    </a:lnTo>
                    <a:lnTo>
                      <a:pt x="1136" y="384"/>
                    </a:lnTo>
                    <a:lnTo>
                      <a:pt x="1130" y="354"/>
                    </a:lnTo>
                    <a:lnTo>
                      <a:pt x="1118" y="324"/>
                    </a:lnTo>
                    <a:lnTo>
                      <a:pt x="1106" y="300"/>
                    </a:lnTo>
                    <a:lnTo>
                      <a:pt x="1112" y="294"/>
                    </a:lnTo>
                    <a:lnTo>
                      <a:pt x="1112" y="288"/>
                    </a:lnTo>
                    <a:lnTo>
                      <a:pt x="1112" y="270"/>
                    </a:lnTo>
                    <a:lnTo>
                      <a:pt x="1106" y="252"/>
                    </a:lnTo>
                    <a:lnTo>
                      <a:pt x="1083" y="210"/>
                    </a:lnTo>
                    <a:lnTo>
                      <a:pt x="1059" y="180"/>
                    </a:lnTo>
                    <a:lnTo>
                      <a:pt x="1053" y="174"/>
                    </a:lnTo>
                    <a:lnTo>
                      <a:pt x="1047" y="168"/>
                    </a:lnTo>
                    <a:lnTo>
                      <a:pt x="1041" y="126"/>
                    </a:lnTo>
                    <a:lnTo>
                      <a:pt x="1017" y="114"/>
                    </a:lnTo>
                    <a:lnTo>
                      <a:pt x="987" y="90"/>
                    </a:lnTo>
                    <a:lnTo>
                      <a:pt x="981" y="96"/>
                    </a:lnTo>
                    <a:lnTo>
                      <a:pt x="981" y="102"/>
                    </a:lnTo>
                    <a:lnTo>
                      <a:pt x="975" y="120"/>
                    </a:lnTo>
                    <a:lnTo>
                      <a:pt x="975" y="108"/>
                    </a:lnTo>
                    <a:lnTo>
                      <a:pt x="969" y="90"/>
                    </a:lnTo>
                    <a:lnTo>
                      <a:pt x="963" y="72"/>
                    </a:lnTo>
                    <a:lnTo>
                      <a:pt x="963" y="66"/>
                    </a:lnTo>
                    <a:lnTo>
                      <a:pt x="933" y="42"/>
                    </a:lnTo>
                    <a:lnTo>
                      <a:pt x="921" y="36"/>
                    </a:lnTo>
                    <a:lnTo>
                      <a:pt x="915" y="30"/>
                    </a:lnTo>
                    <a:lnTo>
                      <a:pt x="891" y="18"/>
                    </a:lnTo>
                    <a:lnTo>
                      <a:pt x="885" y="18"/>
                    </a:lnTo>
                    <a:lnTo>
                      <a:pt x="867" y="18"/>
                    </a:lnTo>
                    <a:lnTo>
                      <a:pt x="855" y="18"/>
                    </a:lnTo>
                    <a:lnTo>
                      <a:pt x="849" y="18"/>
                    </a:lnTo>
                    <a:lnTo>
                      <a:pt x="819" y="6"/>
                    </a:lnTo>
                    <a:lnTo>
                      <a:pt x="796" y="0"/>
                    </a:lnTo>
                    <a:lnTo>
                      <a:pt x="772" y="6"/>
                    </a:lnTo>
                    <a:lnTo>
                      <a:pt x="754" y="18"/>
                    </a:lnTo>
                    <a:lnTo>
                      <a:pt x="730" y="18"/>
                    </a:lnTo>
                    <a:lnTo>
                      <a:pt x="712" y="24"/>
                    </a:lnTo>
                    <a:lnTo>
                      <a:pt x="700" y="30"/>
                    </a:lnTo>
                    <a:lnTo>
                      <a:pt x="700" y="30"/>
                    </a:lnTo>
                    <a:lnTo>
                      <a:pt x="694" y="30"/>
                    </a:lnTo>
                    <a:lnTo>
                      <a:pt x="688" y="30"/>
                    </a:lnTo>
                    <a:lnTo>
                      <a:pt x="664" y="42"/>
                    </a:lnTo>
                    <a:lnTo>
                      <a:pt x="628" y="60"/>
                    </a:lnTo>
                    <a:lnTo>
                      <a:pt x="586" y="90"/>
                    </a:lnTo>
                    <a:lnTo>
                      <a:pt x="574" y="108"/>
                    </a:lnTo>
                    <a:lnTo>
                      <a:pt x="562" y="120"/>
                    </a:lnTo>
                    <a:lnTo>
                      <a:pt x="568" y="120"/>
                    </a:lnTo>
                    <a:lnTo>
                      <a:pt x="568" y="114"/>
                    </a:lnTo>
                    <a:lnTo>
                      <a:pt x="550" y="150"/>
                    </a:lnTo>
                    <a:lnTo>
                      <a:pt x="538" y="192"/>
                    </a:lnTo>
                    <a:lnTo>
                      <a:pt x="532" y="216"/>
                    </a:lnTo>
                    <a:lnTo>
                      <a:pt x="532" y="228"/>
                    </a:lnTo>
                    <a:lnTo>
                      <a:pt x="532" y="228"/>
                    </a:lnTo>
                    <a:lnTo>
                      <a:pt x="527" y="246"/>
                    </a:lnTo>
                    <a:lnTo>
                      <a:pt x="521" y="276"/>
                    </a:lnTo>
                    <a:lnTo>
                      <a:pt x="515" y="312"/>
                    </a:lnTo>
                    <a:lnTo>
                      <a:pt x="509" y="348"/>
                    </a:lnTo>
                    <a:lnTo>
                      <a:pt x="473" y="390"/>
                    </a:lnTo>
                    <a:lnTo>
                      <a:pt x="473" y="396"/>
                    </a:lnTo>
                    <a:lnTo>
                      <a:pt x="467" y="402"/>
                    </a:lnTo>
                    <a:lnTo>
                      <a:pt x="449" y="437"/>
                    </a:lnTo>
                    <a:lnTo>
                      <a:pt x="431" y="479"/>
                    </a:lnTo>
                    <a:lnTo>
                      <a:pt x="419" y="521"/>
                    </a:lnTo>
                    <a:lnTo>
                      <a:pt x="413" y="527"/>
                    </a:lnTo>
                    <a:lnTo>
                      <a:pt x="413" y="533"/>
                    </a:lnTo>
                    <a:lnTo>
                      <a:pt x="413" y="539"/>
                    </a:lnTo>
                    <a:lnTo>
                      <a:pt x="413" y="539"/>
                    </a:lnTo>
                    <a:lnTo>
                      <a:pt x="413" y="539"/>
                    </a:lnTo>
                    <a:lnTo>
                      <a:pt x="413" y="539"/>
                    </a:lnTo>
                    <a:lnTo>
                      <a:pt x="413" y="539"/>
                    </a:lnTo>
                    <a:lnTo>
                      <a:pt x="413" y="539"/>
                    </a:lnTo>
                    <a:lnTo>
                      <a:pt x="353" y="599"/>
                    </a:lnTo>
                    <a:lnTo>
                      <a:pt x="347" y="599"/>
                    </a:lnTo>
                    <a:lnTo>
                      <a:pt x="341" y="599"/>
                    </a:lnTo>
                    <a:lnTo>
                      <a:pt x="335" y="611"/>
                    </a:lnTo>
                    <a:lnTo>
                      <a:pt x="311" y="629"/>
                    </a:lnTo>
                    <a:lnTo>
                      <a:pt x="305" y="629"/>
                    </a:lnTo>
                    <a:lnTo>
                      <a:pt x="299" y="629"/>
                    </a:lnTo>
                    <a:lnTo>
                      <a:pt x="299" y="635"/>
                    </a:lnTo>
                    <a:lnTo>
                      <a:pt x="293" y="635"/>
                    </a:lnTo>
                    <a:lnTo>
                      <a:pt x="293" y="635"/>
                    </a:lnTo>
                    <a:lnTo>
                      <a:pt x="293" y="635"/>
                    </a:lnTo>
                    <a:lnTo>
                      <a:pt x="293" y="635"/>
                    </a:lnTo>
                    <a:lnTo>
                      <a:pt x="257" y="659"/>
                    </a:lnTo>
                    <a:lnTo>
                      <a:pt x="257" y="665"/>
                    </a:lnTo>
                    <a:lnTo>
                      <a:pt x="257" y="665"/>
                    </a:lnTo>
                    <a:lnTo>
                      <a:pt x="257" y="677"/>
                    </a:lnTo>
                    <a:lnTo>
                      <a:pt x="257" y="701"/>
                    </a:lnTo>
                    <a:lnTo>
                      <a:pt x="257" y="719"/>
                    </a:lnTo>
                    <a:lnTo>
                      <a:pt x="257" y="731"/>
                    </a:lnTo>
                    <a:lnTo>
                      <a:pt x="216" y="725"/>
                    </a:lnTo>
                    <a:lnTo>
                      <a:pt x="150" y="797"/>
                    </a:lnTo>
                    <a:lnTo>
                      <a:pt x="150" y="827"/>
                    </a:lnTo>
                    <a:lnTo>
                      <a:pt x="174" y="827"/>
                    </a:lnTo>
                    <a:lnTo>
                      <a:pt x="114" y="845"/>
                    </a:lnTo>
                    <a:lnTo>
                      <a:pt x="108" y="851"/>
                    </a:lnTo>
                    <a:lnTo>
                      <a:pt x="54" y="839"/>
                    </a:lnTo>
                    <a:lnTo>
                      <a:pt x="0" y="857"/>
                    </a:lnTo>
                    <a:lnTo>
                      <a:pt x="0" y="875"/>
                    </a:lnTo>
                    <a:lnTo>
                      <a:pt x="102" y="893"/>
                    </a:lnTo>
                    <a:lnTo>
                      <a:pt x="96" y="893"/>
                    </a:lnTo>
                    <a:lnTo>
                      <a:pt x="156" y="905"/>
                    </a:lnTo>
                    <a:lnTo>
                      <a:pt x="168" y="899"/>
                    </a:lnTo>
                    <a:lnTo>
                      <a:pt x="311" y="923"/>
                    </a:lnTo>
                    <a:lnTo>
                      <a:pt x="365" y="911"/>
                    </a:lnTo>
                    <a:lnTo>
                      <a:pt x="371" y="887"/>
                    </a:lnTo>
                    <a:lnTo>
                      <a:pt x="240" y="869"/>
                    </a:lnTo>
                    <a:lnTo>
                      <a:pt x="240" y="863"/>
                    </a:lnTo>
                    <a:lnTo>
                      <a:pt x="497" y="791"/>
                    </a:lnTo>
                    <a:lnTo>
                      <a:pt x="503" y="809"/>
                    </a:lnTo>
                    <a:lnTo>
                      <a:pt x="640" y="827"/>
                    </a:lnTo>
                    <a:lnTo>
                      <a:pt x="640" y="827"/>
                    </a:lnTo>
                    <a:lnTo>
                      <a:pt x="700" y="725"/>
                    </a:lnTo>
                    <a:lnTo>
                      <a:pt x="700" y="725"/>
                    </a:lnTo>
                    <a:lnTo>
                      <a:pt x="700" y="725"/>
                    </a:lnTo>
                    <a:lnTo>
                      <a:pt x="700" y="725"/>
                    </a:lnTo>
                    <a:lnTo>
                      <a:pt x="700" y="725"/>
                    </a:lnTo>
                    <a:lnTo>
                      <a:pt x="658" y="719"/>
                    </a:lnTo>
                    <a:lnTo>
                      <a:pt x="664" y="653"/>
                    </a:lnTo>
                    <a:lnTo>
                      <a:pt x="664" y="653"/>
                    </a:lnTo>
                    <a:lnTo>
                      <a:pt x="670" y="623"/>
                    </a:lnTo>
                    <a:lnTo>
                      <a:pt x="694" y="611"/>
                    </a:lnTo>
                    <a:lnTo>
                      <a:pt x="694" y="605"/>
                    </a:lnTo>
                    <a:lnTo>
                      <a:pt x="694" y="605"/>
                    </a:lnTo>
                    <a:lnTo>
                      <a:pt x="718" y="587"/>
                    </a:lnTo>
                    <a:lnTo>
                      <a:pt x="748" y="569"/>
                    </a:lnTo>
                    <a:lnTo>
                      <a:pt x="778" y="551"/>
                    </a:lnTo>
                    <a:lnTo>
                      <a:pt x="796" y="533"/>
                    </a:lnTo>
                    <a:lnTo>
                      <a:pt x="819" y="515"/>
                    </a:lnTo>
                    <a:lnTo>
                      <a:pt x="843" y="497"/>
                    </a:lnTo>
                    <a:lnTo>
                      <a:pt x="867" y="467"/>
                    </a:lnTo>
                    <a:lnTo>
                      <a:pt x="879" y="449"/>
                    </a:lnTo>
                    <a:lnTo>
                      <a:pt x="879" y="443"/>
                    </a:lnTo>
                    <a:lnTo>
                      <a:pt x="885" y="443"/>
                    </a:lnTo>
                    <a:lnTo>
                      <a:pt x="891" y="431"/>
                    </a:lnTo>
                    <a:lnTo>
                      <a:pt x="903" y="425"/>
                    </a:lnTo>
                    <a:lnTo>
                      <a:pt x="909" y="414"/>
                    </a:lnTo>
                    <a:lnTo>
                      <a:pt x="909" y="390"/>
                    </a:lnTo>
                    <a:lnTo>
                      <a:pt x="903" y="360"/>
                    </a:lnTo>
                    <a:lnTo>
                      <a:pt x="927" y="348"/>
                    </a:lnTo>
                    <a:lnTo>
                      <a:pt x="951" y="330"/>
                    </a:lnTo>
                    <a:lnTo>
                      <a:pt x="975" y="318"/>
                    </a:lnTo>
                    <a:lnTo>
                      <a:pt x="993" y="300"/>
                    </a:lnTo>
                    <a:lnTo>
                      <a:pt x="999" y="306"/>
                    </a:lnTo>
                    <a:lnTo>
                      <a:pt x="1011" y="306"/>
                    </a:lnTo>
                    <a:lnTo>
                      <a:pt x="1023" y="336"/>
                    </a:lnTo>
                    <a:lnTo>
                      <a:pt x="1023" y="336"/>
                    </a:lnTo>
                    <a:lnTo>
                      <a:pt x="1071" y="449"/>
                    </a:lnTo>
                    <a:lnTo>
                      <a:pt x="1071" y="467"/>
                    </a:lnTo>
                    <a:lnTo>
                      <a:pt x="1077" y="497"/>
                    </a:lnTo>
                    <a:lnTo>
                      <a:pt x="1101" y="563"/>
                    </a:lnTo>
                    <a:lnTo>
                      <a:pt x="1118" y="617"/>
                    </a:lnTo>
                    <a:lnTo>
                      <a:pt x="1124" y="641"/>
                    </a:lnTo>
                    <a:lnTo>
                      <a:pt x="1124" y="653"/>
                    </a:lnTo>
                    <a:lnTo>
                      <a:pt x="1118" y="659"/>
                    </a:lnTo>
                    <a:lnTo>
                      <a:pt x="1112" y="671"/>
                    </a:lnTo>
                    <a:lnTo>
                      <a:pt x="1112" y="689"/>
                    </a:lnTo>
                    <a:lnTo>
                      <a:pt x="1118" y="701"/>
                    </a:lnTo>
                    <a:lnTo>
                      <a:pt x="1124" y="719"/>
                    </a:lnTo>
                    <a:lnTo>
                      <a:pt x="1130" y="737"/>
                    </a:lnTo>
                    <a:lnTo>
                      <a:pt x="1136" y="749"/>
                    </a:lnTo>
                    <a:lnTo>
                      <a:pt x="1148" y="749"/>
                    </a:lnTo>
                    <a:lnTo>
                      <a:pt x="1154" y="743"/>
                    </a:lnTo>
                    <a:lnTo>
                      <a:pt x="1154" y="725"/>
                    </a:lnTo>
                    <a:lnTo>
                      <a:pt x="1148" y="707"/>
                    </a:lnTo>
                    <a:lnTo>
                      <a:pt x="1148" y="701"/>
                    </a:lnTo>
                    <a:lnTo>
                      <a:pt x="1202" y="713"/>
                    </a:lnTo>
                    <a:lnTo>
                      <a:pt x="1208" y="719"/>
                    </a:lnTo>
                    <a:lnTo>
                      <a:pt x="1214" y="737"/>
                    </a:lnTo>
                    <a:lnTo>
                      <a:pt x="1220" y="749"/>
                    </a:lnTo>
                    <a:lnTo>
                      <a:pt x="1232" y="755"/>
                    </a:lnTo>
                    <a:lnTo>
                      <a:pt x="1238" y="749"/>
                    </a:lnTo>
                    <a:lnTo>
                      <a:pt x="1232" y="737"/>
                    </a:lnTo>
                    <a:lnTo>
                      <a:pt x="1238" y="749"/>
                    </a:lnTo>
                    <a:lnTo>
                      <a:pt x="1244" y="755"/>
                    </a:lnTo>
                    <a:lnTo>
                      <a:pt x="1250" y="749"/>
                    </a:lnTo>
                    <a:lnTo>
                      <a:pt x="1250" y="743"/>
                    </a:lnTo>
                    <a:lnTo>
                      <a:pt x="1250" y="731"/>
                    </a:lnTo>
                    <a:lnTo>
                      <a:pt x="1244" y="719"/>
                    </a:lnTo>
                    <a:lnTo>
                      <a:pt x="1244" y="713"/>
                    </a:lnTo>
                    <a:lnTo>
                      <a:pt x="1244" y="713"/>
                    </a:lnTo>
                    <a:close/>
                    <a:moveTo>
                      <a:pt x="694" y="264"/>
                    </a:moveTo>
                    <a:lnTo>
                      <a:pt x="700" y="276"/>
                    </a:lnTo>
                    <a:lnTo>
                      <a:pt x="712" y="288"/>
                    </a:lnTo>
                    <a:lnTo>
                      <a:pt x="742" y="330"/>
                    </a:lnTo>
                    <a:lnTo>
                      <a:pt x="778" y="360"/>
                    </a:lnTo>
                    <a:lnTo>
                      <a:pt x="784" y="372"/>
                    </a:lnTo>
                    <a:lnTo>
                      <a:pt x="790" y="378"/>
                    </a:lnTo>
                    <a:lnTo>
                      <a:pt x="796" y="384"/>
                    </a:lnTo>
                    <a:lnTo>
                      <a:pt x="796" y="384"/>
                    </a:lnTo>
                    <a:lnTo>
                      <a:pt x="790" y="431"/>
                    </a:lnTo>
                    <a:lnTo>
                      <a:pt x="766" y="443"/>
                    </a:lnTo>
                    <a:lnTo>
                      <a:pt x="748" y="461"/>
                    </a:lnTo>
                    <a:lnTo>
                      <a:pt x="724" y="485"/>
                    </a:lnTo>
                    <a:lnTo>
                      <a:pt x="712" y="503"/>
                    </a:lnTo>
                    <a:lnTo>
                      <a:pt x="712" y="509"/>
                    </a:lnTo>
                    <a:lnTo>
                      <a:pt x="706" y="515"/>
                    </a:lnTo>
                    <a:lnTo>
                      <a:pt x="688" y="533"/>
                    </a:lnTo>
                    <a:lnTo>
                      <a:pt x="670" y="551"/>
                    </a:lnTo>
                    <a:lnTo>
                      <a:pt x="658" y="563"/>
                    </a:lnTo>
                    <a:lnTo>
                      <a:pt x="658" y="569"/>
                    </a:lnTo>
                    <a:lnTo>
                      <a:pt x="658" y="569"/>
                    </a:lnTo>
                    <a:lnTo>
                      <a:pt x="658" y="569"/>
                    </a:lnTo>
                    <a:lnTo>
                      <a:pt x="652" y="569"/>
                    </a:lnTo>
                    <a:lnTo>
                      <a:pt x="652" y="575"/>
                    </a:lnTo>
                    <a:lnTo>
                      <a:pt x="640" y="581"/>
                    </a:lnTo>
                    <a:lnTo>
                      <a:pt x="616" y="593"/>
                    </a:lnTo>
                    <a:lnTo>
                      <a:pt x="604" y="599"/>
                    </a:lnTo>
                    <a:lnTo>
                      <a:pt x="592" y="605"/>
                    </a:lnTo>
                    <a:lnTo>
                      <a:pt x="592" y="605"/>
                    </a:lnTo>
                    <a:lnTo>
                      <a:pt x="586" y="611"/>
                    </a:lnTo>
                    <a:lnTo>
                      <a:pt x="574" y="617"/>
                    </a:lnTo>
                    <a:lnTo>
                      <a:pt x="562" y="629"/>
                    </a:lnTo>
                    <a:lnTo>
                      <a:pt x="550" y="635"/>
                    </a:lnTo>
                    <a:lnTo>
                      <a:pt x="550" y="653"/>
                    </a:lnTo>
                    <a:lnTo>
                      <a:pt x="556" y="677"/>
                    </a:lnTo>
                    <a:lnTo>
                      <a:pt x="562" y="707"/>
                    </a:lnTo>
                    <a:lnTo>
                      <a:pt x="538" y="737"/>
                    </a:lnTo>
                    <a:lnTo>
                      <a:pt x="377" y="785"/>
                    </a:lnTo>
                    <a:lnTo>
                      <a:pt x="365" y="761"/>
                    </a:lnTo>
                    <a:lnTo>
                      <a:pt x="359" y="755"/>
                    </a:lnTo>
                    <a:lnTo>
                      <a:pt x="353" y="755"/>
                    </a:lnTo>
                    <a:lnTo>
                      <a:pt x="359" y="683"/>
                    </a:lnTo>
                    <a:lnTo>
                      <a:pt x="365" y="671"/>
                    </a:lnTo>
                    <a:lnTo>
                      <a:pt x="371" y="665"/>
                    </a:lnTo>
                    <a:lnTo>
                      <a:pt x="389" y="641"/>
                    </a:lnTo>
                    <a:lnTo>
                      <a:pt x="389" y="641"/>
                    </a:lnTo>
                    <a:lnTo>
                      <a:pt x="413" y="629"/>
                    </a:lnTo>
                    <a:lnTo>
                      <a:pt x="431" y="611"/>
                    </a:lnTo>
                    <a:lnTo>
                      <a:pt x="419" y="623"/>
                    </a:lnTo>
                    <a:lnTo>
                      <a:pt x="419" y="629"/>
                    </a:lnTo>
                    <a:lnTo>
                      <a:pt x="425" y="647"/>
                    </a:lnTo>
                    <a:lnTo>
                      <a:pt x="425" y="659"/>
                    </a:lnTo>
                    <a:lnTo>
                      <a:pt x="431" y="665"/>
                    </a:lnTo>
                    <a:lnTo>
                      <a:pt x="437" y="659"/>
                    </a:lnTo>
                    <a:lnTo>
                      <a:pt x="443" y="635"/>
                    </a:lnTo>
                    <a:lnTo>
                      <a:pt x="443" y="617"/>
                    </a:lnTo>
                    <a:lnTo>
                      <a:pt x="443" y="605"/>
                    </a:lnTo>
                    <a:lnTo>
                      <a:pt x="491" y="575"/>
                    </a:lnTo>
                    <a:lnTo>
                      <a:pt x="527" y="545"/>
                    </a:lnTo>
                    <a:lnTo>
                      <a:pt x="550" y="527"/>
                    </a:lnTo>
                    <a:lnTo>
                      <a:pt x="568" y="515"/>
                    </a:lnTo>
                    <a:lnTo>
                      <a:pt x="586" y="503"/>
                    </a:lnTo>
                    <a:lnTo>
                      <a:pt x="598" y="497"/>
                    </a:lnTo>
                    <a:lnTo>
                      <a:pt x="610" y="485"/>
                    </a:lnTo>
                    <a:lnTo>
                      <a:pt x="616" y="479"/>
                    </a:lnTo>
                    <a:lnTo>
                      <a:pt x="616" y="473"/>
                    </a:lnTo>
                    <a:lnTo>
                      <a:pt x="628" y="455"/>
                    </a:lnTo>
                    <a:lnTo>
                      <a:pt x="634" y="431"/>
                    </a:lnTo>
                    <a:lnTo>
                      <a:pt x="640" y="408"/>
                    </a:lnTo>
                    <a:lnTo>
                      <a:pt x="640" y="402"/>
                    </a:lnTo>
                    <a:lnTo>
                      <a:pt x="640" y="396"/>
                    </a:lnTo>
                    <a:lnTo>
                      <a:pt x="628" y="396"/>
                    </a:lnTo>
                    <a:lnTo>
                      <a:pt x="634" y="396"/>
                    </a:lnTo>
                    <a:lnTo>
                      <a:pt x="634" y="396"/>
                    </a:lnTo>
                    <a:lnTo>
                      <a:pt x="634" y="390"/>
                    </a:lnTo>
                    <a:lnTo>
                      <a:pt x="640" y="378"/>
                    </a:lnTo>
                    <a:lnTo>
                      <a:pt x="652" y="336"/>
                    </a:lnTo>
                    <a:lnTo>
                      <a:pt x="664" y="300"/>
                    </a:lnTo>
                    <a:lnTo>
                      <a:pt x="664" y="282"/>
                    </a:lnTo>
                    <a:lnTo>
                      <a:pt x="670" y="276"/>
                    </a:lnTo>
                    <a:lnTo>
                      <a:pt x="664" y="270"/>
                    </a:lnTo>
                    <a:lnTo>
                      <a:pt x="658" y="258"/>
                    </a:lnTo>
                    <a:lnTo>
                      <a:pt x="646" y="246"/>
                    </a:lnTo>
                    <a:lnTo>
                      <a:pt x="640" y="240"/>
                    </a:lnTo>
                    <a:lnTo>
                      <a:pt x="676" y="258"/>
                    </a:lnTo>
                    <a:lnTo>
                      <a:pt x="682" y="192"/>
                    </a:lnTo>
                    <a:lnTo>
                      <a:pt x="682" y="198"/>
                    </a:lnTo>
                    <a:lnTo>
                      <a:pt x="682" y="222"/>
                    </a:lnTo>
                    <a:lnTo>
                      <a:pt x="688" y="246"/>
                    </a:lnTo>
                    <a:lnTo>
                      <a:pt x="694" y="264"/>
                    </a:lnTo>
                    <a:lnTo>
                      <a:pt x="694" y="264"/>
                    </a:lnTo>
                    <a:close/>
                    <a:moveTo>
                      <a:pt x="532" y="455"/>
                    </a:moveTo>
                    <a:lnTo>
                      <a:pt x="527" y="461"/>
                    </a:lnTo>
                    <a:lnTo>
                      <a:pt x="532" y="449"/>
                    </a:lnTo>
                    <a:lnTo>
                      <a:pt x="532" y="455"/>
                    </a:lnTo>
                    <a:lnTo>
                      <a:pt x="532" y="455"/>
                    </a:lnTo>
                    <a:close/>
                    <a:moveTo>
                      <a:pt x="634" y="803"/>
                    </a:moveTo>
                    <a:lnTo>
                      <a:pt x="634" y="803"/>
                    </a:lnTo>
                    <a:lnTo>
                      <a:pt x="634" y="803"/>
                    </a:lnTo>
                    <a:lnTo>
                      <a:pt x="634" y="803"/>
                    </a:lnTo>
                    <a:lnTo>
                      <a:pt x="634" y="803"/>
                    </a:lnTo>
                    <a:close/>
                  </a:path>
                </a:pathLst>
              </a:custGeom>
              <a:solidFill>
                <a:schemeClr val="bg2"/>
              </a:solidFill>
              <a:ln w="9525">
                <a:noFill/>
                <a:round/>
                <a:headEnd/>
                <a:tailEnd/>
              </a:ln>
            </p:spPr>
            <p:txBody>
              <a:bodyPr/>
              <a:lstStyle/>
              <a:p>
                <a:endParaRPr lang="ru-RU"/>
              </a:p>
            </p:txBody>
          </p:sp>
          <p:sp>
            <p:nvSpPr>
              <p:cNvPr id="287763" name="Freeform 19"/>
              <p:cNvSpPr>
                <a:spLocks/>
              </p:cNvSpPr>
              <p:nvPr/>
            </p:nvSpPr>
            <p:spPr bwMode="hidden">
              <a:xfrm>
                <a:off x="684" y="2709"/>
                <a:ext cx="47" cy="78"/>
              </a:xfrm>
              <a:custGeom>
                <a:avLst/>
                <a:gdLst/>
                <a:ahLst/>
                <a:cxnLst>
                  <a:cxn ang="0">
                    <a:pos x="12" y="72"/>
                  </a:cxn>
                  <a:cxn ang="0">
                    <a:pos x="18" y="60"/>
                  </a:cxn>
                  <a:cxn ang="0">
                    <a:pos x="24" y="54"/>
                  </a:cxn>
                  <a:cxn ang="0">
                    <a:pos x="47" y="0"/>
                  </a:cxn>
                  <a:cxn ang="0">
                    <a:pos x="0" y="78"/>
                  </a:cxn>
                  <a:cxn ang="0">
                    <a:pos x="12" y="72"/>
                  </a:cxn>
                  <a:cxn ang="0">
                    <a:pos x="12" y="72"/>
                  </a:cxn>
                </a:cxnLst>
                <a:rect l="0" t="0" r="r" b="b"/>
                <a:pathLst>
                  <a:path w="47" h="78">
                    <a:moveTo>
                      <a:pt x="12" y="72"/>
                    </a:moveTo>
                    <a:lnTo>
                      <a:pt x="18" y="60"/>
                    </a:lnTo>
                    <a:lnTo>
                      <a:pt x="24" y="54"/>
                    </a:lnTo>
                    <a:lnTo>
                      <a:pt x="47" y="0"/>
                    </a:lnTo>
                    <a:lnTo>
                      <a:pt x="0" y="78"/>
                    </a:lnTo>
                    <a:lnTo>
                      <a:pt x="12" y="72"/>
                    </a:lnTo>
                    <a:lnTo>
                      <a:pt x="12" y="72"/>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64" name="Freeform 20"/>
              <p:cNvSpPr>
                <a:spLocks/>
              </p:cNvSpPr>
              <p:nvPr/>
            </p:nvSpPr>
            <p:spPr bwMode="hidden">
              <a:xfrm>
                <a:off x="1284" y="2572"/>
                <a:ext cx="149" cy="419"/>
              </a:xfrm>
              <a:custGeom>
                <a:avLst/>
                <a:gdLst/>
                <a:ahLst/>
                <a:cxnLst>
                  <a:cxn ang="0">
                    <a:pos x="29" y="96"/>
                  </a:cxn>
                  <a:cxn ang="0">
                    <a:pos x="41" y="126"/>
                  </a:cxn>
                  <a:cxn ang="0">
                    <a:pos x="29" y="161"/>
                  </a:cxn>
                  <a:cxn ang="0">
                    <a:pos x="47" y="149"/>
                  </a:cxn>
                  <a:cxn ang="0">
                    <a:pos x="53" y="347"/>
                  </a:cxn>
                  <a:cxn ang="0">
                    <a:pos x="65" y="371"/>
                  </a:cxn>
                  <a:cxn ang="0">
                    <a:pos x="65" y="377"/>
                  </a:cxn>
                  <a:cxn ang="0">
                    <a:pos x="65" y="389"/>
                  </a:cxn>
                  <a:cxn ang="0">
                    <a:pos x="77" y="395"/>
                  </a:cxn>
                  <a:cxn ang="0">
                    <a:pos x="101" y="407"/>
                  </a:cxn>
                  <a:cxn ang="0">
                    <a:pos x="125" y="413"/>
                  </a:cxn>
                  <a:cxn ang="0">
                    <a:pos x="149" y="419"/>
                  </a:cxn>
                  <a:cxn ang="0">
                    <a:pos x="125" y="395"/>
                  </a:cxn>
                  <a:cxn ang="0">
                    <a:pos x="77" y="365"/>
                  </a:cxn>
                  <a:cxn ang="0">
                    <a:pos x="77" y="365"/>
                  </a:cxn>
                  <a:cxn ang="0">
                    <a:pos x="77" y="353"/>
                  </a:cxn>
                  <a:cxn ang="0">
                    <a:pos x="83" y="329"/>
                  </a:cxn>
                  <a:cxn ang="0">
                    <a:pos x="83" y="293"/>
                  </a:cxn>
                  <a:cxn ang="0">
                    <a:pos x="83" y="257"/>
                  </a:cxn>
                  <a:cxn ang="0">
                    <a:pos x="83" y="221"/>
                  </a:cxn>
                  <a:cxn ang="0">
                    <a:pos x="77" y="185"/>
                  </a:cxn>
                  <a:cxn ang="0">
                    <a:pos x="65" y="155"/>
                  </a:cxn>
                  <a:cxn ang="0">
                    <a:pos x="59" y="143"/>
                  </a:cxn>
                  <a:cxn ang="0">
                    <a:pos x="53" y="137"/>
                  </a:cxn>
                  <a:cxn ang="0">
                    <a:pos x="53" y="120"/>
                  </a:cxn>
                  <a:cxn ang="0">
                    <a:pos x="53" y="108"/>
                  </a:cxn>
                  <a:cxn ang="0">
                    <a:pos x="47" y="90"/>
                  </a:cxn>
                  <a:cxn ang="0">
                    <a:pos x="35" y="54"/>
                  </a:cxn>
                  <a:cxn ang="0">
                    <a:pos x="23" y="18"/>
                  </a:cxn>
                  <a:cxn ang="0">
                    <a:pos x="17" y="6"/>
                  </a:cxn>
                  <a:cxn ang="0">
                    <a:pos x="17" y="0"/>
                  </a:cxn>
                  <a:cxn ang="0">
                    <a:pos x="0" y="6"/>
                  </a:cxn>
                  <a:cxn ang="0">
                    <a:pos x="6" y="114"/>
                  </a:cxn>
                  <a:cxn ang="0">
                    <a:pos x="29" y="96"/>
                  </a:cxn>
                  <a:cxn ang="0">
                    <a:pos x="29" y="96"/>
                  </a:cxn>
                </a:cxnLst>
                <a:rect l="0" t="0" r="r" b="b"/>
                <a:pathLst>
                  <a:path w="149" h="419">
                    <a:moveTo>
                      <a:pt x="29" y="96"/>
                    </a:moveTo>
                    <a:lnTo>
                      <a:pt x="41" y="126"/>
                    </a:lnTo>
                    <a:lnTo>
                      <a:pt x="29" y="161"/>
                    </a:lnTo>
                    <a:lnTo>
                      <a:pt x="47" y="149"/>
                    </a:lnTo>
                    <a:lnTo>
                      <a:pt x="53" y="347"/>
                    </a:lnTo>
                    <a:lnTo>
                      <a:pt x="65" y="371"/>
                    </a:lnTo>
                    <a:lnTo>
                      <a:pt x="65" y="377"/>
                    </a:lnTo>
                    <a:lnTo>
                      <a:pt x="65" y="389"/>
                    </a:lnTo>
                    <a:lnTo>
                      <a:pt x="77" y="395"/>
                    </a:lnTo>
                    <a:lnTo>
                      <a:pt x="101" y="407"/>
                    </a:lnTo>
                    <a:lnTo>
                      <a:pt x="125" y="413"/>
                    </a:lnTo>
                    <a:lnTo>
                      <a:pt x="149" y="419"/>
                    </a:lnTo>
                    <a:lnTo>
                      <a:pt x="125" y="395"/>
                    </a:lnTo>
                    <a:lnTo>
                      <a:pt x="77" y="365"/>
                    </a:lnTo>
                    <a:lnTo>
                      <a:pt x="77" y="365"/>
                    </a:lnTo>
                    <a:lnTo>
                      <a:pt x="77" y="353"/>
                    </a:lnTo>
                    <a:lnTo>
                      <a:pt x="83" y="329"/>
                    </a:lnTo>
                    <a:lnTo>
                      <a:pt x="83" y="293"/>
                    </a:lnTo>
                    <a:lnTo>
                      <a:pt x="83" y="257"/>
                    </a:lnTo>
                    <a:lnTo>
                      <a:pt x="83" y="221"/>
                    </a:lnTo>
                    <a:lnTo>
                      <a:pt x="77" y="185"/>
                    </a:lnTo>
                    <a:lnTo>
                      <a:pt x="65" y="155"/>
                    </a:lnTo>
                    <a:lnTo>
                      <a:pt x="59" y="143"/>
                    </a:lnTo>
                    <a:lnTo>
                      <a:pt x="53" y="137"/>
                    </a:lnTo>
                    <a:lnTo>
                      <a:pt x="53" y="120"/>
                    </a:lnTo>
                    <a:lnTo>
                      <a:pt x="53" y="108"/>
                    </a:lnTo>
                    <a:lnTo>
                      <a:pt x="47" y="90"/>
                    </a:lnTo>
                    <a:lnTo>
                      <a:pt x="35" y="54"/>
                    </a:lnTo>
                    <a:lnTo>
                      <a:pt x="23" y="18"/>
                    </a:lnTo>
                    <a:lnTo>
                      <a:pt x="17" y="6"/>
                    </a:lnTo>
                    <a:lnTo>
                      <a:pt x="17" y="0"/>
                    </a:lnTo>
                    <a:lnTo>
                      <a:pt x="0" y="6"/>
                    </a:lnTo>
                    <a:lnTo>
                      <a:pt x="6" y="114"/>
                    </a:lnTo>
                    <a:lnTo>
                      <a:pt x="29" y="96"/>
                    </a:lnTo>
                    <a:lnTo>
                      <a:pt x="29" y="96"/>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65" name="Freeform 21"/>
              <p:cNvSpPr>
                <a:spLocks/>
              </p:cNvSpPr>
              <p:nvPr/>
            </p:nvSpPr>
            <p:spPr bwMode="hidden">
              <a:xfrm>
                <a:off x="1140" y="2434"/>
                <a:ext cx="167" cy="138"/>
              </a:xfrm>
              <a:custGeom>
                <a:avLst/>
                <a:gdLst/>
                <a:ahLst/>
                <a:cxnLst>
                  <a:cxn ang="0">
                    <a:pos x="102" y="18"/>
                  </a:cxn>
                  <a:cxn ang="0">
                    <a:pos x="96" y="12"/>
                  </a:cxn>
                  <a:cxn ang="0">
                    <a:pos x="90" y="0"/>
                  </a:cxn>
                  <a:cxn ang="0">
                    <a:pos x="78" y="0"/>
                  </a:cxn>
                  <a:cxn ang="0">
                    <a:pos x="66" y="0"/>
                  </a:cxn>
                  <a:cxn ang="0">
                    <a:pos x="60" y="0"/>
                  </a:cxn>
                  <a:cxn ang="0">
                    <a:pos x="48" y="6"/>
                  </a:cxn>
                  <a:cxn ang="0">
                    <a:pos x="36" y="12"/>
                  </a:cxn>
                  <a:cxn ang="0">
                    <a:pos x="30" y="12"/>
                  </a:cxn>
                  <a:cxn ang="0">
                    <a:pos x="24" y="24"/>
                  </a:cxn>
                  <a:cxn ang="0">
                    <a:pos x="18" y="42"/>
                  </a:cxn>
                  <a:cxn ang="0">
                    <a:pos x="6" y="66"/>
                  </a:cxn>
                  <a:cxn ang="0">
                    <a:pos x="0" y="72"/>
                  </a:cxn>
                  <a:cxn ang="0">
                    <a:pos x="42" y="30"/>
                  </a:cxn>
                  <a:cxn ang="0">
                    <a:pos x="30" y="66"/>
                  </a:cxn>
                  <a:cxn ang="0">
                    <a:pos x="96" y="36"/>
                  </a:cxn>
                  <a:cxn ang="0">
                    <a:pos x="120" y="78"/>
                  </a:cxn>
                  <a:cxn ang="0">
                    <a:pos x="120" y="54"/>
                  </a:cxn>
                  <a:cxn ang="0">
                    <a:pos x="167" y="138"/>
                  </a:cxn>
                  <a:cxn ang="0">
                    <a:pos x="167" y="120"/>
                  </a:cxn>
                  <a:cxn ang="0">
                    <a:pos x="161" y="102"/>
                  </a:cxn>
                  <a:cxn ang="0">
                    <a:pos x="138" y="60"/>
                  </a:cxn>
                  <a:cxn ang="0">
                    <a:pos x="114" y="30"/>
                  </a:cxn>
                  <a:cxn ang="0">
                    <a:pos x="108" y="24"/>
                  </a:cxn>
                  <a:cxn ang="0">
                    <a:pos x="102" y="18"/>
                  </a:cxn>
                  <a:cxn ang="0">
                    <a:pos x="102" y="18"/>
                  </a:cxn>
                </a:cxnLst>
                <a:rect l="0" t="0" r="r" b="b"/>
                <a:pathLst>
                  <a:path w="167" h="138">
                    <a:moveTo>
                      <a:pt x="102" y="18"/>
                    </a:moveTo>
                    <a:lnTo>
                      <a:pt x="96" y="12"/>
                    </a:lnTo>
                    <a:lnTo>
                      <a:pt x="90" y="0"/>
                    </a:lnTo>
                    <a:lnTo>
                      <a:pt x="78" y="0"/>
                    </a:lnTo>
                    <a:lnTo>
                      <a:pt x="66" y="0"/>
                    </a:lnTo>
                    <a:lnTo>
                      <a:pt x="60" y="0"/>
                    </a:lnTo>
                    <a:lnTo>
                      <a:pt x="48" y="6"/>
                    </a:lnTo>
                    <a:lnTo>
                      <a:pt x="36" y="12"/>
                    </a:lnTo>
                    <a:lnTo>
                      <a:pt x="30" y="12"/>
                    </a:lnTo>
                    <a:lnTo>
                      <a:pt x="24" y="24"/>
                    </a:lnTo>
                    <a:lnTo>
                      <a:pt x="18" y="42"/>
                    </a:lnTo>
                    <a:lnTo>
                      <a:pt x="6" y="66"/>
                    </a:lnTo>
                    <a:lnTo>
                      <a:pt x="0" y="72"/>
                    </a:lnTo>
                    <a:lnTo>
                      <a:pt x="42" y="30"/>
                    </a:lnTo>
                    <a:lnTo>
                      <a:pt x="30" y="66"/>
                    </a:lnTo>
                    <a:lnTo>
                      <a:pt x="96" y="36"/>
                    </a:lnTo>
                    <a:lnTo>
                      <a:pt x="120" y="78"/>
                    </a:lnTo>
                    <a:lnTo>
                      <a:pt x="120" y="54"/>
                    </a:lnTo>
                    <a:lnTo>
                      <a:pt x="167" y="138"/>
                    </a:lnTo>
                    <a:lnTo>
                      <a:pt x="167" y="120"/>
                    </a:lnTo>
                    <a:lnTo>
                      <a:pt x="161" y="102"/>
                    </a:lnTo>
                    <a:lnTo>
                      <a:pt x="138" y="60"/>
                    </a:lnTo>
                    <a:lnTo>
                      <a:pt x="114" y="30"/>
                    </a:lnTo>
                    <a:lnTo>
                      <a:pt x="108" y="24"/>
                    </a:lnTo>
                    <a:lnTo>
                      <a:pt x="102" y="18"/>
                    </a:lnTo>
                    <a:lnTo>
                      <a:pt x="102" y="18"/>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66" name="Freeform 22"/>
              <p:cNvSpPr>
                <a:spLocks/>
              </p:cNvSpPr>
              <p:nvPr/>
            </p:nvSpPr>
            <p:spPr bwMode="hidden">
              <a:xfrm>
                <a:off x="948" y="2314"/>
                <a:ext cx="113" cy="114"/>
              </a:xfrm>
              <a:custGeom>
                <a:avLst/>
                <a:gdLst/>
                <a:ahLst/>
                <a:cxnLst>
                  <a:cxn ang="0">
                    <a:pos x="0" y="0"/>
                  </a:cxn>
                  <a:cxn ang="0">
                    <a:pos x="6" y="0"/>
                  </a:cxn>
                  <a:cxn ang="0">
                    <a:pos x="24" y="6"/>
                  </a:cxn>
                  <a:cxn ang="0">
                    <a:pos x="48" y="18"/>
                  </a:cxn>
                  <a:cxn ang="0">
                    <a:pos x="71" y="36"/>
                  </a:cxn>
                  <a:cxn ang="0">
                    <a:pos x="83" y="48"/>
                  </a:cxn>
                  <a:cxn ang="0">
                    <a:pos x="95" y="66"/>
                  </a:cxn>
                  <a:cxn ang="0">
                    <a:pos x="107" y="90"/>
                  </a:cxn>
                  <a:cxn ang="0">
                    <a:pos x="113" y="114"/>
                  </a:cxn>
                  <a:cxn ang="0">
                    <a:pos x="83" y="66"/>
                  </a:cxn>
                  <a:cxn ang="0">
                    <a:pos x="60" y="78"/>
                  </a:cxn>
                  <a:cxn ang="0">
                    <a:pos x="71" y="54"/>
                  </a:cxn>
                  <a:cxn ang="0">
                    <a:pos x="12" y="78"/>
                  </a:cxn>
                  <a:cxn ang="0">
                    <a:pos x="60" y="48"/>
                  </a:cxn>
                  <a:cxn ang="0">
                    <a:pos x="60" y="42"/>
                  </a:cxn>
                  <a:cxn ang="0">
                    <a:pos x="54" y="30"/>
                  </a:cxn>
                  <a:cxn ang="0">
                    <a:pos x="36" y="18"/>
                  </a:cxn>
                  <a:cxn ang="0">
                    <a:pos x="0" y="0"/>
                  </a:cxn>
                  <a:cxn ang="0">
                    <a:pos x="0" y="0"/>
                  </a:cxn>
                </a:cxnLst>
                <a:rect l="0" t="0" r="r" b="b"/>
                <a:pathLst>
                  <a:path w="113" h="114">
                    <a:moveTo>
                      <a:pt x="0" y="0"/>
                    </a:moveTo>
                    <a:lnTo>
                      <a:pt x="6" y="0"/>
                    </a:lnTo>
                    <a:lnTo>
                      <a:pt x="24" y="6"/>
                    </a:lnTo>
                    <a:lnTo>
                      <a:pt x="48" y="18"/>
                    </a:lnTo>
                    <a:lnTo>
                      <a:pt x="71" y="36"/>
                    </a:lnTo>
                    <a:lnTo>
                      <a:pt x="83" y="48"/>
                    </a:lnTo>
                    <a:lnTo>
                      <a:pt x="95" y="66"/>
                    </a:lnTo>
                    <a:lnTo>
                      <a:pt x="107" y="90"/>
                    </a:lnTo>
                    <a:lnTo>
                      <a:pt x="113" y="114"/>
                    </a:lnTo>
                    <a:lnTo>
                      <a:pt x="83" y="66"/>
                    </a:lnTo>
                    <a:lnTo>
                      <a:pt x="60" y="78"/>
                    </a:lnTo>
                    <a:lnTo>
                      <a:pt x="71" y="54"/>
                    </a:lnTo>
                    <a:lnTo>
                      <a:pt x="12" y="78"/>
                    </a:lnTo>
                    <a:lnTo>
                      <a:pt x="60" y="48"/>
                    </a:lnTo>
                    <a:lnTo>
                      <a:pt x="60" y="42"/>
                    </a:lnTo>
                    <a:lnTo>
                      <a:pt x="54" y="30"/>
                    </a:lnTo>
                    <a:lnTo>
                      <a:pt x="36" y="18"/>
                    </a:lnTo>
                    <a:lnTo>
                      <a:pt x="0" y="0"/>
                    </a:lnTo>
                    <a:lnTo>
                      <a:pt x="0" y="0"/>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67" name="Freeform 23"/>
              <p:cNvSpPr>
                <a:spLocks/>
              </p:cNvSpPr>
              <p:nvPr/>
            </p:nvSpPr>
            <p:spPr bwMode="hidden">
              <a:xfrm>
                <a:off x="1122" y="2578"/>
                <a:ext cx="66" cy="60"/>
              </a:xfrm>
              <a:custGeom>
                <a:avLst/>
                <a:gdLst/>
                <a:ahLst/>
                <a:cxnLst>
                  <a:cxn ang="0">
                    <a:pos x="54" y="0"/>
                  </a:cxn>
                  <a:cxn ang="0">
                    <a:pos x="42" y="18"/>
                  </a:cxn>
                  <a:cxn ang="0">
                    <a:pos x="36" y="6"/>
                  </a:cxn>
                  <a:cxn ang="0">
                    <a:pos x="24" y="30"/>
                  </a:cxn>
                  <a:cxn ang="0">
                    <a:pos x="18" y="36"/>
                  </a:cxn>
                  <a:cxn ang="0">
                    <a:pos x="6" y="48"/>
                  </a:cxn>
                  <a:cxn ang="0">
                    <a:pos x="0" y="60"/>
                  </a:cxn>
                  <a:cxn ang="0">
                    <a:pos x="12" y="54"/>
                  </a:cxn>
                  <a:cxn ang="0">
                    <a:pos x="30" y="36"/>
                  </a:cxn>
                  <a:cxn ang="0">
                    <a:pos x="54" y="18"/>
                  </a:cxn>
                  <a:cxn ang="0">
                    <a:pos x="66" y="6"/>
                  </a:cxn>
                  <a:cxn ang="0">
                    <a:pos x="54" y="0"/>
                  </a:cxn>
                  <a:cxn ang="0">
                    <a:pos x="54" y="0"/>
                  </a:cxn>
                </a:cxnLst>
                <a:rect l="0" t="0" r="r" b="b"/>
                <a:pathLst>
                  <a:path w="66" h="60">
                    <a:moveTo>
                      <a:pt x="54" y="0"/>
                    </a:moveTo>
                    <a:lnTo>
                      <a:pt x="42" y="18"/>
                    </a:lnTo>
                    <a:lnTo>
                      <a:pt x="36" y="6"/>
                    </a:lnTo>
                    <a:lnTo>
                      <a:pt x="24" y="30"/>
                    </a:lnTo>
                    <a:lnTo>
                      <a:pt x="18" y="36"/>
                    </a:lnTo>
                    <a:lnTo>
                      <a:pt x="6" y="48"/>
                    </a:lnTo>
                    <a:lnTo>
                      <a:pt x="0" y="60"/>
                    </a:lnTo>
                    <a:lnTo>
                      <a:pt x="12" y="54"/>
                    </a:lnTo>
                    <a:lnTo>
                      <a:pt x="30" y="36"/>
                    </a:lnTo>
                    <a:lnTo>
                      <a:pt x="54" y="18"/>
                    </a:lnTo>
                    <a:lnTo>
                      <a:pt x="66" y="6"/>
                    </a:lnTo>
                    <a:lnTo>
                      <a:pt x="54" y="0"/>
                    </a:lnTo>
                    <a:lnTo>
                      <a:pt x="54" y="0"/>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68" name="Freeform 24"/>
              <p:cNvSpPr>
                <a:spLocks/>
              </p:cNvSpPr>
              <p:nvPr/>
            </p:nvSpPr>
            <p:spPr bwMode="hidden">
              <a:xfrm>
                <a:off x="942" y="2674"/>
                <a:ext cx="161" cy="179"/>
              </a:xfrm>
              <a:custGeom>
                <a:avLst/>
                <a:gdLst/>
                <a:ahLst/>
                <a:cxnLst>
                  <a:cxn ang="0">
                    <a:pos x="131" y="53"/>
                  </a:cxn>
                  <a:cxn ang="0">
                    <a:pos x="137" y="53"/>
                  </a:cxn>
                  <a:cxn ang="0">
                    <a:pos x="143" y="41"/>
                  </a:cxn>
                  <a:cxn ang="0">
                    <a:pos x="155" y="35"/>
                  </a:cxn>
                  <a:cxn ang="0">
                    <a:pos x="161" y="24"/>
                  </a:cxn>
                  <a:cxn ang="0">
                    <a:pos x="161" y="12"/>
                  </a:cxn>
                  <a:cxn ang="0">
                    <a:pos x="161" y="0"/>
                  </a:cxn>
                  <a:cxn ang="0">
                    <a:pos x="149" y="24"/>
                  </a:cxn>
                  <a:cxn ang="0">
                    <a:pos x="143" y="35"/>
                  </a:cxn>
                  <a:cxn ang="0">
                    <a:pos x="131" y="35"/>
                  </a:cxn>
                  <a:cxn ang="0">
                    <a:pos x="119" y="41"/>
                  </a:cxn>
                  <a:cxn ang="0">
                    <a:pos x="125" y="53"/>
                  </a:cxn>
                  <a:cxn ang="0">
                    <a:pos x="95" y="95"/>
                  </a:cxn>
                  <a:cxn ang="0">
                    <a:pos x="0" y="137"/>
                  </a:cxn>
                  <a:cxn ang="0">
                    <a:pos x="60" y="119"/>
                  </a:cxn>
                  <a:cxn ang="0">
                    <a:pos x="54" y="125"/>
                  </a:cxn>
                  <a:cxn ang="0">
                    <a:pos x="48" y="131"/>
                  </a:cxn>
                  <a:cxn ang="0">
                    <a:pos x="24" y="155"/>
                  </a:cxn>
                  <a:cxn ang="0">
                    <a:pos x="12" y="167"/>
                  </a:cxn>
                  <a:cxn ang="0">
                    <a:pos x="0" y="173"/>
                  </a:cxn>
                  <a:cxn ang="0">
                    <a:pos x="0" y="179"/>
                  </a:cxn>
                  <a:cxn ang="0">
                    <a:pos x="6" y="173"/>
                  </a:cxn>
                  <a:cxn ang="0">
                    <a:pos x="30" y="155"/>
                  </a:cxn>
                  <a:cxn ang="0">
                    <a:pos x="48" y="143"/>
                  </a:cxn>
                  <a:cxn ang="0">
                    <a:pos x="71" y="125"/>
                  </a:cxn>
                  <a:cxn ang="0">
                    <a:pos x="95" y="107"/>
                  </a:cxn>
                  <a:cxn ang="0">
                    <a:pos x="119" y="77"/>
                  </a:cxn>
                  <a:cxn ang="0">
                    <a:pos x="131" y="59"/>
                  </a:cxn>
                  <a:cxn ang="0">
                    <a:pos x="131" y="53"/>
                  </a:cxn>
                  <a:cxn ang="0">
                    <a:pos x="131" y="53"/>
                  </a:cxn>
                </a:cxnLst>
                <a:rect l="0" t="0" r="r" b="b"/>
                <a:pathLst>
                  <a:path w="161" h="179">
                    <a:moveTo>
                      <a:pt x="131" y="53"/>
                    </a:moveTo>
                    <a:lnTo>
                      <a:pt x="137" y="53"/>
                    </a:lnTo>
                    <a:lnTo>
                      <a:pt x="143" y="41"/>
                    </a:lnTo>
                    <a:lnTo>
                      <a:pt x="155" y="35"/>
                    </a:lnTo>
                    <a:lnTo>
                      <a:pt x="161" y="24"/>
                    </a:lnTo>
                    <a:lnTo>
                      <a:pt x="161" y="12"/>
                    </a:lnTo>
                    <a:lnTo>
                      <a:pt x="161" y="0"/>
                    </a:lnTo>
                    <a:lnTo>
                      <a:pt x="149" y="24"/>
                    </a:lnTo>
                    <a:lnTo>
                      <a:pt x="143" y="35"/>
                    </a:lnTo>
                    <a:lnTo>
                      <a:pt x="131" y="35"/>
                    </a:lnTo>
                    <a:lnTo>
                      <a:pt x="119" y="41"/>
                    </a:lnTo>
                    <a:lnTo>
                      <a:pt x="125" y="53"/>
                    </a:lnTo>
                    <a:lnTo>
                      <a:pt x="95" y="95"/>
                    </a:lnTo>
                    <a:lnTo>
                      <a:pt x="0" y="137"/>
                    </a:lnTo>
                    <a:lnTo>
                      <a:pt x="60" y="119"/>
                    </a:lnTo>
                    <a:lnTo>
                      <a:pt x="54" y="125"/>
                    </a:lnTo>
                    <a:lnTo>
                      <a:pt x="48" y="131"/>
                    </a:lnTo>
                    <a:lnTo>
                      <a:pt x="24" y="155"/>
                    </a:lnTo>
                    <a:lnTo>
                      <a:pt x="12" y="167"/>
                    </a:lnTo>
                    <a:lnTo>
                      <a:pt x="0" y="173"/>
                    </a:lnTo>
                    <a:lnTo>
                      <a:pt x="0" y="179"/>
                    </a:lnTo>
                    <a:lnTo>
                      <a:pt x="6" y="173"/>
                    </a:lnTo>
                    <a:lnTo>
                      <a:pt x="30" y="155"/>
                    </a:lnTo>
                    <a:lnTo>
                      <a:pt x="48" y="143"/>
                    </a:lnTo>
                    <a:lnTo>
                      <a:pt x="71" y="125"/>
                    </a:lnTo>
                    <a:lnTo>
                      <a:pt x="95" y="107"/>
                    </a:lnTo>
                    <a:lnTo>
                      <a:pt x="119" y="77"/>
                    </a:lnTo>
                    <a:lnTo>
                      <a:pt x="131" y="59"/>
                    </a:lnTo>
                    <a:lnTo>
                      <a:pt x="131" y="53"/>
                    </a:lnTo>
                    <a:lnTo>
                      <a:pt x="131" y="53"/>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69" name="Freeform 25"/>
              <p:cNvSpPr>
                <a:spLocks/>
              </p:cNvSpPr>
              <p:nvPr/>
            </p:nvSpPr>
            <p:spPr bwMode="hidden">
              <a:xfrm>
                <a:off x="737" y="2763"/>
                <a:ext cx="73" cy="54"/>
              </a:xfrm>
              <a:custGeom>
                <a:avLst/>
                <a:gdLst/>
                <a:ahLst/>
                <a:cxnLst>
                  <a:cxn ang="0">
                    <a:pos x="24" y="36"/>
                  </a:cxn>
                  <a:cxn ang="0">
                    <a:pos x="48" y="24"/>
                  </a:cxn>
                  <a:cxn ang="0">
                    <a:pos x="60" y="12"/>
                  </a:cxn>
                  <a:cxn ang="0">
                    <a:pos x="66" y="6"/>
                  </a:cxn>
                  <a:cxn ang="0">
                    <a:pos x="72" y="0"/>
                  </a:cxn>
                  <a:cxn ang="0">
                    <a:pos x="42" y="18"/>
                  </a:cxn>
                  <a:cxn ang="0">
                    <a:pos x="30" y="24"/>
                  </a:cxn>
                  <a:cxn ang="0">
                    <a:pos x="24" y="24"/>
                  </a:cxn>
                  <a:cxn ang="0">
                    <a:pos x="18" y="18"/>
                  </a:cxn>
                  <a:cxn ang="0">
                    <a:pos x="12" y="12"/>
                  </a:cxn>
                  <a:cxn ang="0">
                    <a:pos x="0" y="54"/>
                  </a:cxn>
                  <a:cxn ang="0">
                    <a:pos x="12" y="42"/>
                  </a:cxn>
                  <a:cxn ang="0">
                    <a:pos x="24" y="36"/>
                  </a:cxn>
                  <a:cxn ang="0">
                    <a:pos x="24" y="36"/>
                  </a:cxn>
                </a:cxnLst>
                <a:rect l="0" t="0" r="r" b="b"/>
                <a:pathLst>
                  <a:path w="72" h="54">
                    <a:moveTo>
                      <a:pt x="24" y="36"/>
                    </a:moveTo>
                    <a:lnTo>
                      <a:pt x="48" y="24"/>
                    </a:lnTo>
                    <a:lnTo>
                      <a:pt x="60" y="12"/>
                    </a:lnTo>
                    <a:lnTo>
                      <a:pt x="66" y="6"/>
                    </a:lnTo>
                    <a:lnTo>
                      <a:pt x="72" y="0"/>
                    </a:lnTo>
                    <a:lnTo>
                      <a:pt x="42" y="18"/>
                    </a:lnTo>
                    <a:lnTo>
                      <a:pt x="30" y="24"/>
                    </a:lnTo>
                    <a:lnTo>
                      <a:pt x="24" y="24"/>
                    </a:lnTo>
                    <a:lnTo>
                      <a:pt x="18" y="18"/>
                    </a:lnTo>
                    <a:lnTo>
                      <a:pt x="12" y="12"/>
                    </a:lnTo>
                    <a:lnTo>
                      <a:pt x="0" y="54"/>
                    </a:lnTo>
                    <a:lnTo>
                      <a:pt x="12" y="42"/>
                    </a:lnTo>
                    <a:lnTo>
                      <a:pt x="24" y="36"/>
                    </a:lnTo>
                    <a:lnTo>
                      <a:pt x="24" y="36"/>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70" name="Freeform 26"/>
              <p:cNvSpPr>
                <a:spLocks/>
              </p:cNvSpPr>
              <p:nvPr/>
            </p:nvSpPr>
            <p:spPr bwMode="hidden">
              <a:xfrm>
                <a:off x="624" y="2889"/>
                <a:ext cx="12" cy="54"/>
              </a:xfrm>
              <a:custGeom>
                <a:avLst/>
                <a:gdLst/>
                <a:ahLst/>
                <a:cxnLst>
                  <a:cxn ang="0">
                    <a:pos x="12" y="0"/>
                  </a:cxn>
                  <a:cxn ang="0">
                    <a:pos x="0" y="12"/>
                  </a:cxn>
                  <a:cxn ang="0">
                    <a:pos x="0" y="18"/>
                  </a:cxn>
                  <a:cxn ang="0">
                    <a:pos x="6" y="54"/>
                  </a:cxn>
                  <a:cxn ang="0">
                    <a:pos x="12" y="36"/>
                  </a:cxn>
                  <a:cxn ang="0">
                    <a:pos x="12" y="18"/>
                  </a:cxn>
                  <a:cxn ang="0">
                    <a:pos x="12" y="6"/>
                  </a:cxn>
                  <a:cxn ang="0">
                    <a:pos x="12" y="0"/>
                  </a:cxn>
                  <a:cxn ang="0">
                    <a:pos x="12" y="0"/>
                  </a:cxn>
                </a:cxnLst>
                <a:rect l="0" t="0" r="r" b="b"/>
                <a:pathLst>
                  <a:path w="12" h="54">
                    <a:moveTo>
                      <a:pt x="12" y="0"/>
                    </a:moveTo>
                    <a:lnTo>
                      <a:pt x="0" y="12"/>
                    </a:lnTo>
                    <a:lnTo>
                      <a:pt x="0" y="18"/>
                    </a:lnTo>
                    <a:lnTo>
                      <a:pt x="6" y="54"/>
                    </a:lnTo>
                    <a:lnTo>
                      <a:pt x="12" y="36"/>
                    </a:lnTo>
                    <a:lnTo>
                      <a:pt x="12" y="18"/>
                    </a:lnTo>
                    <a:lnTo>
                      <a:pt x="12" y="6"/>
                    </a:lnTo>
                    <a:lnTo>
                      <a:pt x="12" y="0"/>
                    </a:lnTo>
                    <a:lnTo>
                      <a:pt x="12" y="0"/>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71" name="Freeform 27"/>
              <p:cNvSpPr>
                <a:spLocks/>
              </p:cNvSpPr>
              <p:nvPr/>
            </p:nvSpPr>
            <p:spPr bwMode="hidden">
              <a:xfrm>
                <a:off x="492" y="3021"/>
                <a:ext cx="48" cy="72"/>
              </a:xfrm>
              <a:custGeom>
                <a:avLst/>
                <a:gdLst/>
                <a:ahLst/>
                <a:cxnLst>
                  <a:cxn ang="0">
                    <a:pos x="48" y="6"/>
                  </a:cxn>
                  <a:cxn ang="0">
                    <a:pos x="48" y="6"/>
                  </a:cxn>
                  <a:cxn ang="0">
                    <a:pos x="48" y="6"/>
                  </a:cxn>
                  <a:cxn ang="0">
                    <a:pos x="48" y="6"/>
                  </a:cxn>
                  <a:cxn ang="0">
                    <a:pos x="6" y="0"/>
                  </a:cxn>
                  <a:cxn ang="0">
                    <a:pos x="42" y="12"/>
                  </a:cxn>
                  <a:cxn ang="0">
                    <a:pos x="42" y="12"/>
                  </a:cxn>
                  <a:cxn ang="0">
                    <a:pos x="0" y="72"/>
                  </a:cxn>
                  <a:cxn ang="0">
                    <a:pos x="18" y="54"/>
                  </a:cxn>
                  <a:cxn ang="0">
                    <a:pos x="18" y="66"/>
                  </a:cxn>
                  <a:cxn ang="0">
                    <a:pos x="48" y="6"/>
                  </a:cxn>
                  <a:cxn ang="0">
                    <a:pos x="48" y="6"/>
                  </a:cxn>
                  <a:cxn ang="0">
                    <a:pos x="48" y="6"/>
                  </a:cxn>
                </a:cxnLst>
                <a:rect l="0" t="0" r="r" b="b"/>
                <a:pathLst>
                  <a:path w="48" h="72">
                    <a:moveTo>
                      <a:pt x="48" y="6"/>
                    </a:moveTo>
                    <a:lnTo>
                      <a:pt x="48" y="6"/>
                    </a:lnTo>
                    <a:lnTo>
                      <a:pt x="48" y="6"/>
                    </a:lnTo>
                    <a:lnTo>
                      <a:pt x="48" y="6"/>
                    </a:lnTo>
                    <a:lnTo>
                      <a:pt x="6" y="0"/>
                    </a:lnTo>
                    <a:lnTo>
                      <a:pt x="42" y="12"/>
                    </a:lnTo>
                    <a:lnTo>
                      <a:pt x="42" y="12"/>
                    </a:lnTo>
                    <a:lnTo>
                      <a:pt x="0" y="72"/>
                    </a:lnTo>
                    <a:lnTo>
                      <a:pt x="18" y="54"/>
                    </a:lnTo>
                    <a:lnTo>
                      <a:pt x="18" y="66"/>
                    </a:lnTo>
                    <a:lnTo>
                      <a:pt x="48" y="6"/>
                    </a:lnTo>
                    <a:lnTo>
                      <a:pt x="48" y="6"/>
                    </a:lnTo>
                    <a:lnTo>
                      <a:pt x="48" y="6"/>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72" name="Freeform 28"/>
              <p:cNvSpPr>
                <a:spLocks/>
              </p:cNvSpPr>
              <p:nvPr/>
            </p:nvSpPr>
            <p:spPr bwMode="hidden">
              <a:xfrm>
                <a:off x="437" y="3027"/>
                <a:ext cx="288" cy="84"/>
              </a:xfrm>
              <a:custGeom>
                <a:avLst/>
                <a:gdLst/>
                <a:ahLst/>
                <a:cxnLst>
                  <a:cxn ang="0">
                    <a:pos x="287" y="0"/>
                  </a:cxn>
                  <a:cxn ang="0">
                    <a:pos x="0" y="84"/>
                  </a:cxn>
                  <a:cxn ang="0">
                    <a:pos x="168" y="36"/>
                  </a:cxn>
                  <a:cxn ang="0">
                    <a:pos x="114" y="60"/>
                  </a:cxn>
                  <a:cxn ang="0">
                    <a:pos x="276" y="18"/>
                  </a:cxn>
                  <a:cxn ang="0">
                    <a:pos x="287" y="0"/>
                  </a:cxn>
                  <a:cxn ang="0">
                    <a:pos x="287" y="0"/>
                  </a:cxn>
                </a:cxnLst>
                <a:rect l="0" t="0" r="r" b="b"/>
                <a:pathLst>
                  <a:path w="287" h="84">
                    <a:moveTo>
                      <a:pt x="287" y="0"/>
                    </a:moveTo>
                    <a:lnTo>
                      <a:pt x="0" y="84"/>
                    </a:lnTo>
                    <a:lnTo>
                      <a:pt x="168" y="36"/>
                    </a:lnTo>
                    <a:lnTo>
                      <a:pt x="114" y="60"/>
                    </a:lnTo>
                    <a:lnTo>
                      <a:pt x="276" y="18"/>
                    </a:lnTo>
                    <a:lnTo>
                      <a:pt x="287" y="0"/>
                    </a:lnTo>
                    <a:lnTo>
                      <a:pt x="287" y="0"/>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73" name="Freeform 29"/>
              <p:cNvSpPr>
                <a:spLocks/>
              </p:cNvSpPr>
              <p:nvPr/>
            </p:nvSpPr>
            <p:spPr bwMode="hidden">
              <a:xfrm>
                <a:off x="828" y="3003"/>
                <a:ext cx="66" cy="108"/>
              </a:xfrm>
              <a:custGeom>
                <a:avLst/>
                <a:gdLst/>
                <a:ahLst/>
                <a:cxnLst>
                  <a:cxn ang="0">
                    <a:pos x="6" y="0"/>
                  </a:cxn>
                  <a:cxn ang="0">
                    <a:pos x="66" y="6"/>
                  </a:cxn>
                  <a:cxn ang="0">
                    <a:pos x="0" y="84"/>
                  </a:cxn>
                  <a:cxn ang="0">
                    <a:pos x="54" y="24"/>
                  </a:cxn>
                  <a:cxn ang="0">
                    <a:pos x="6" y="108"/>
                  </a:cxn>
                  <a:cxn ang="0">
                    <a:pos x="66" y="6"/>
                  </a:cxn>
                  <a:cxn ang="0">
                    <a:pos x="6" y="0"/>
                  </a:cxn>
                  <a:cxn ang="0">
                    <a:pos x="6" y="0"/>
                  </a:cxn>
                </a:cxnLst>
                <a:rect l="0" t="0" r="r" b="b"/>
                <a:pathLst>
                  <a:path w="66" h="108">
                    <a:moveTo>
                      <a:pt x="6" y="0"/>
                    </a:moveTo>
                    <a:lnTo>
                      <a:pt x="66" y="6"/>
                    </a:lnTo>
                    <a:lnTo>
                      <a:pt x="0" y="84"/>
                    </a:lnTo>
                    <a:lnTo>
                      <a:pt x="54" y="24"/>
                    </a:lnTo>
                    <a:lnTo>
                      <a:pt x="6" y="108"/>
                    </a:lnTo>
                    <a:lnTo>
                      <a:pt x="66" y="6"/>
                    </a:lnTo>
                    <a:lnTo>
                      <a:pt x="6" y="0"/>
                    </a:lnTo>
                    <a:lnTo>
                      <a:pt x="6" y="0"/>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74" name="Freeform 30"/>
              <p:cNvSpPr>
                <a:spLocks/>
              </p:cNvSpPr>
              <p:nvPr/>
            </p:nvSpPr>
            <p:spPr bwMode="hidden">
              <a:xfrm>
                <a:off x="366" y="3111"/>
                <a:ext cx="77" cy="42"/>
              </a:xfrm>
              <a:custGeom>
                <a:avLst/>
                <a:gdLst/>
                <a:ahLst/>
                <a:cxnLst>
                  <a:cxn ang="0">
                    <a:pos x="36" y="0"/>
                  </a:cxn>
                  <a:cxn ang="0">
                    <a:pos x="42" y="0"/>
                  </a:cxn>
                  <a:cxn ang="0">
                    <a:pos x="60" y="6"/>
                  </a:cxn>
                  <a:cxn ang="0">
                    <a:pos x="48" y="6"/>
                  </a:cxn>
                  <a:cxn ang="0">
                    <a:pos x="42" y="6"/>
                  </a:cxn>
                  <a:cxn ang="0">
                    <a:pos x="60" y="6"/>
                  </a:cxn>
                  <a:cxn ang="0">
                    <a:pos x="0" y="24"/>
                  </a:cxn>
                  <a:cxn ang="0">
                    <a:pos x="71" y="6"/>
                  </a:cxn>
                  <a:cxn ang="0">
                    <a:pos x="66" y="42"/>
                  </a:cxn>
                  <a:cxn ang="0">
                    <a:pos x="77" y="6"/>
                  </a:cxn>
                  <a:cxn ang="0">
                    <a:pos x="36" y="0"/>
                  </a:cxn>
                  <a:cxn ang="0">
                    <a:pos x="36" y="0"/>
                  </a:cxn>
                </a:cxnLst>
                <a:rect l="0" t="0" r="r" b="b"/>
                <a:pathLst>
                  <a:path w="77" h="42">
                    <a:moveTo>
                      <a:pt x="36" y="0"/>
                    </a:moveTo>
                    <a:lnTo>
                      <a:pt x="42" y="0"/>
                    </a:lnTo>
                    <a:lnTo>
                      <a:pt x="60" y="6"/>
                    </a:lnTo>
                    <a:lnTo>
                      <a:pt x="48" y="6"/>
                    </a:lnTo>
                    <a:lnTo>
                      <a:pt x="42" y="6"/>
                    </a:lnTo>
                    <a:lnTo>
                      <a:pt x="60" y="6"/>
                    </a:lnTo>
                    <a:lnTo>
                      <a:pt x="0" y="24"/>
                    </a:lnTo>
                    <a:lnTo>
                      <a:pt x="71" y="6"/>
                    </a:lnTo>
                    <a:lnTo>
                      <a:pt x="66" y="42"/>
                    </a:lnTo>
                    <a:lnTo>
                      <a:pt x="77" y="6"/>
                    </a:lnTo>
                    <a:lnTo>
                      <a:pt x="36" y="0"/>
                    </a:lnTo>
                    <a:lnTo>
                      <a:pt x="36" y="0"/>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75" name="Freeform 31"/>
              <p:cNvSpPr>
                <a:spLocks/>
              </p:cNvSpPr>
              <p:nvPr/>
            </p:nvSpPr>
            <p:spPr bwMode="hidden">
              <a:xfrm>
                <a:off x="498" y="3165"/>
                <a:ext cx="66" cy="30"/>
              </a:xfrm>
              <a:custGeom>
                <a:avLst/>
                <a:gdLst/>
                <a:ahLst/>
                <a:cxnLst>
                  <a:cxn ang="0">
                    <a:pos x="66" y="6"/>
                  </a:cxn>
                  <a:cxn ang="0">
                    <a:pos x="0" y="0"/>
                  </a:cxn>
                  <a:cxn ang="0">
                    <a:pos x="54" y="6"/>
                  </a:cxn>
                  <a:cxn ang="0">
                    <a:pos x="18" y="18"/>
                  </a:cxn>
                  <a:cxn ang="0">
                    <a:pos x="60" y="12"/>
                  </a:cxn>
                  <a:cxn ang="0">
                    <a:pos x="60" y="30"/>
                  </a:cxn>
                  <a:cxn ang="0">
                    <a:pos x="60" y="30"/>
                  </a:cxn>
                  <a:cxn ang="0">
                    <a:pos x="66" y="6"/>
                  </a:cxn>
                  <a:cxn ang="0">
                    <a:pos x="66" y="6"/>
                  </a:cxn>
                </a:cxnLst>
                <a:rect l="0" t="0" r="r" b="b"/>
                <a:pathLst>
                  <a:path w="66" h="30">
                    <a:moveTo>
                      <a:pt x="66" y="6"/>
                    </a:moveTo>
                    <a:lnTo>
                      <a:pt x="0" y="0"/>
                    </a:lnTo>
                    <a:lnTo>
                      <a:pt x="54" y="6"/>
                    </a:lnTo>
                    <a:lnTo>
                      <a:pt x="18" y="18"/>
                    </a:lnTo>
                    <a:lnTo>
                      <a:pt x="60" y="12"/>
                    </a:lnTo>
                    <a:lnTo>
                      <a:pt x="60" y="30"/>
                    </a:lnTo>
                    <a:lnTo>
                      <a:pt x="60" y="30"/>
                    </a:lnTo>
                    <a:lnTo>
                      <a:pt x="66" y="6"/>
                    </a:lnTo>
                    <a:lnTo>
                      <a:pt x="66" y="6"/>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76" name="Freeform 32"/>
              <p:cNvSpPr>
                <a:spLocks/>
              </p:cNvSpPr>
              <p:nvPr/>
            </p:nvSpPr>
            <p:spPr bwMode="hidden">
              <a:xfrm>
                <a:off x="840" y="2919"/>
                <a:ext cx="18" cy="60"/>
              </a:xfrm>
              <a:custGeom>
                <a:avLst/>
                <a:gdLst/>
                <a:ahLst/>
                <a:cxnLst>
                  <a:cxn ang="0">
                    <a:pos x="0" y="24"/>
                  </a:cxn>
                  <a:cxn ang="0">
                    <a:pos x="12" y="24"/>
                  </a:cxn>
                  <a:cxn ang="0">
                    <a:pos x="12" y="60"/>
                  </a:cxn>
                  <a:cxn ang="0">
                    <a:pos x="18" y="18"/>
                  </a:cxn>
                  <a:cxn ang="0">
                    <a:pos x="18" y="18"/>
                  </a:cxn>
                  <a:cxn ang="0">
                    <a:pos x="18" y="0"/>
                  </a:cxn>
                  <a:cxn ang="0">
                    <a:pos x="12" y="18"/>
                  </a:cxn>
                  <a:cxn ang="0">
                    <a:pos x="0" y="24"/>
                  </a:cxn>
                  <a:cxn ang="0">
                    <a:pos x="0" y="24"/>
                  </a:cxn>
                </a:cxnLst>
                <a:rect l="0" t="0" r="r" b="b"/>
                <a:pathLst>
                  <a:path w="18" h="60">
                    <a:moveTo>
                      <a:pt x="0" y="24"/>
                    </a:moveTo>
                    <a:lnTo>
                      <a:pt x="12" y="24"/>
                    </a:lnTo>
                    <a:lnTo>
                      <a:pt x="12" y="60"/>
                    </a:lnTo>
                    <a:lnTo>
                      <a:pt x="18" y="18"/>
                    </a:lnTo>
                    <a:lnTo>
                      <a:pt x="18" y="18"/>
                    </a:lnTo>
                    <a:lnTo>
                      <a:pt x="18" y="0"/>
                    </a:lnTo>
                    <a:lnTo>
                      <a:pt x="12" y="18"/>
                    </a:lnTo>
                    <a:lnTo>
                      <a:pt x="0" y="24"/>
                    </a:lnTo>
                    <a:lnTo>
                      <a:pt x="0" y="24"/>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77" name="Freeform 33"/>
              <p:cNvSpPr>
                <a:spLocks/>
              </p:cNvSpPr>
              <p:nvPr/>
            </p:nvSpPr>
            <p:spPr bwMode="hidden">
              <a:xfrm>
                <a:off x="546" y="3021"/>
                <a:ext cx="6" cy="18"/>
              </a:xfrm>
              <a:custGeom>
                <a:avLst/>
                <a:gdLst/>
                <a:ahLst/>
                <a:cxnLst>
                  <a:cxn ang="0">
                    <a:pos x="6" y="0"/>
                  </a:cxn>
                  <a:cxn ang="0">
                    <a:pos x="0" y="18"/>
                  </a:cxn>
                  <a:cxn ang="0">
                    <a:pos x="6" y="12"/>
                  </a:cxn>
                  <a:cxn ang="0">
                    <a:pos x="6" y="0"/>
                  </a:cxn>
                  <a:cxn ang="0">
                    <a:pos x="6" y="0"/>
                  </a:cxn>
                </a:cxnLst>
                <a:rect l="0" t="0" r="r" b="b"/>
                <a:pathLst>
                  <a:path w="6" h="18">
                    <a:moveTo>
                      <a:pt x="6" y="0"/>
                    </a:moveTo>
                    <a:lnTo>
                      <a:pt x="0" y="18"/>
                    </a:lnTo>
                    <a:lnTo>
                      <a:pt x="6" y="12"/>
                    </a:lnTo>
                    <a:lnTo>
                      <a:pt x="6" y="0"/>
                    </a:lnTo>
                    <a:lnTo>
                      <a:pt x="6" y="0"/>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78" name="Freeform 34"/>
              <p:cNvSpPr>
                <a:spLocks/>
              </p:cNvSpPr>
              <p:nvPr/>
            </p:nvSpPr>
            <p:spPr bwMode="hidden">
              <a:xfrm>
                <a:off x="534" y="2943"/>
                <a:ext cx="30" cy="78"/>
              </a:xfrm>
              <a:custGeom>
                <a:avLst/>
                <a:gdLst/>
                <a:ahLst/>
                <a:cxnLst>
                  <a:cxn ang="0">
                    <a:pos x="24" y="6"/>
                  </a:cxn>
                  <a:cxn ang="0">
                    <a:pos x="18" y="24"/>
                  </a:cxn>
                  <a:cxn ang="0">
                    <a:pos x="0" y="18"/>
                  </a:cxn>
                  <a:cxn ang="0">
                    <a:pos x="12" y="30"/>
                  </a:cxn>
                  <a:cxn ang="0">
                    <a:pos x="6" y="42"/>
                  </a:cxn>
                  <a:cxn ang="0">
                    <a:pos x="18" y="78"/>
                  </a:cxn>
                  <a:cxn ang="0">
                    <a:pos x="18" y="24"/>
                  </a:cxn>
                  <a:cxn ang="0">
                    <a:pos x="24" y="12"/>
                  </a:cxn>
                  <a:cxn ang="0">
                    <a:pos x="30" y="6"/>
                  </a:cxn>
                  <a:cxn ang="0">
                    <a:pos x="30" y="6"/>
                  </a:cxn>
                  <a:cxn ang="0">
                    <a:pos x="12" y="0"/>
                  </a:cxn>
                  <a:cxn ang="0">
                    <a:pos x="24" y="6"/>
                  </a:cxn>
                  <a:cxn ang="0">
                    <a:pos x="24" y="6"/>
                  </a:cxn>
                </a:cxnLst>
                <a:rect l="0" t="0" r="r" b="b"/>
                <a:pathLst>
                  <a:path w="30" h="78">
                    <a:moveTo>
                      <a:pt x="24" y="6"/>
                    </a:moveTo>
                    <a:lnTo>
                      <a:pt x="18" y="24"/>
                    </a:lnTo>
                    <a:lnTo>
                      <a:pt x="0" y="18"/>
                    </a:lnTo>
                    <a:lnTo>
                      <a:pt x="12" y="30"/>
                    </a:lnTo>
                    <a:lnTo>
                      <a:pt x="6" y="42"/>
                    </a:lnTo>
                    <a:lnTo>
                      <a:pt x="18" y="78"/>
                    </a:lnTo>
                    <a:lnTo>
                      <a:pt x="18" y="24"/>
                    </a:lnTo>
                    <a:lnTo>
                      <a:pt x="24" y="12"/>
                    </a:lnTo>
                    <a:lnTo>
                      <a:pt x="30" y="6"/>
                    </a:lnTo>
                    <a:lnTo>
                      <a:pt x="30" y="6"/>
                    </a:lnTo>
                    <a:lnTo>
                      <a:pt x="12" y="0"/>
                    </a:lnTo>
                    <a:lnTo>
                      <a:pt x="24" y="6"/>
                    </a:lnTo>
                    <a:lnTo>
                      <a:pt x="24" y="6"/>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79" name="Freeform 35"/>
              <p:cNvSpPr>
                <a:spLocks/>
              </p:cNvSpPr>
              <p:nvPr/>
            </p:nvSpPr>
            <p:spPr bwMode="hidden">
              <a:xfrm>
                <a:off x="540" y="3039"/>
                <a:ext cx="24" cy="24"/>
              </a:xfrm>
              <a:custGeom>
                <a:avLst/>
                <a:gdLst/>
                <a:ahLst/>
                <a:cxnLst>
                  <a:cxn ang="0">
                    <a:pos x="6" y="0"/>
                  </a:cxn>
                  <a:cxn ang="0">
                    <a:pos x="0" y="0"/>
                  </a:cxn>
                  <a:cxn ang="0">
                    <a:pos x="6" y="0"/>
                  </a:cxn>
                  <a:cxn ang="0">
                    <a:pos x="12" y="6"/>
                  </a:cxn>
                  <a:cxn ang="0">
                    <a:pos x="24" y="24"/>
                  </a:cxn>
                  <a:cxn ang="0">
                    <a:pos x="24" y="18"/>
                  </a:cxn>
                  <a:cxn ang="0">
                    <a:pos x="18" y="6"/>
                  </a:cxn>
                  <a:cxn ang="0">
                    <a:pos x="12" y="0"/>
                  </a:cxn>
                  <a:cxn ang="0">
                    <a:pos x="6" y="0"/>
                  </a:cxn>
                  <a:cxn ang="0">
                    <a:pos x="6" y="0"/>
                  </a:cxn>
                  <a:cxn ang="0">
                    <a:pos x="6" y="0"/>
                  </a:cxn>
                </a:cxnLst>
                <a:rect l="0" t="0" r="r" b="b"/>
                <a:pathLst>
                  <a:path w="24" h="24">
                    <a:moveTo>
                      <a:pt x="6" y="0"/>
                    </a:moveTo>
                    <a:lnTo>
                      <a:pt x="0" y="0"/>
                    </a:lnTo>
                    <a:lnTo>
                      <a:pt x="6" y="0"/>
                    </a:lnTo>
                    <a:lnTo>
                      <a:pt x="12" y="6"/>
                    </a:lnTo>
                    <a:lnTo>
                      <a:pt x="24" y="24"/>
                    </a:lnTo>
                    <a:lnTo>
                      <a:pt x="24" y="18"/>
                    </a:lnTo>
                    <a:lnTo>
                      <a:pt x="18" y="6"/>
                    </a:lnTo>
                    <a:lnTo>
                      <a:pt x="12" y="0"/>
                    </a:lnTo>
                    <a:lnTo>
                      <a:pt x="6" y="0"/>
                    </a:lnTo>
                    <a:lnTo>
                      <a:pt x="6" y="0"/>
                    </a:lnTo>
                    <a:lnTo>
                      <a:pt x="6" y="0"/>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7780" name="Freeform 36"/>
              <p:cNvSpPr>
                <a:spLocks/>
              </p:cNvSpPr>
              <p:nvPr/>
            </p:nvSpPr>
            <p:spPr bwMode="hidden">
              <a:xfrm>
                <a:off x="801" y="2681"/>
                <a:ext cx="215" cy="216"/>
              </a:xfrm>
              <a:custGeom>
                <a:avLst/>
                <a:gdLst/>
                <a:ahLst/>
                <a:cxnLst>
                  <a:cxn ang="0">
                    <a:pos x="215" y="0"/>
                  </a:cxn>
                  <a:cxn ang="0">
                    <a:pos x="147" y="36"/>
                  </a:cxn>
                  <a:cxn ang="0">
                    <a:pos x="132" y="49"/>
                  </a:cxn>
                  <a:cxn ang="0">
                    <a:pos x="104" y="79"/>
                  </a:cxn>
                  <a:cxn ang="0">
                    <a:pos x="87" y="114"/>
                  </a:cxn>
                  <a:cxn ang="0">
                    <a:pos x="48" y="156"/>
                  </a:cxn>
                  <a:cxn ang="0">
                    <a:pos x="42" y="166"/>
                  </a:cxn>
                  <a:cxn ang="0">
                    <a:pos x="29" y="177"/>
                  </a:cxn>
                  <a:cxn ang="0">
                    <a:pos x="0" y="208"/>
                  </a:cxn>
                  <a:cxn ang="0">
                    <a:pos x="48" y="216"/>
                  </a:cxn>
                  <a:cxn ang="0">
                    <a:pos x="215" y="0"/>
                  </a:cxn>
                </a:cxnLst>
                <a:rect l="0" t="0" r="r" b="b"/>
                <a:pathLst>
                  <a:path w="215" h="216">
                    <a:moveTo>
                      <a:pt x="215" y="0"/>
                    </a:moveTo>
                    <a:lnTo>
                      <a:pt x="147" y="36"/>
                    </a:lnTo>
                    <a:lnTo>
                      <a:pt x="132" y="49"/>
                    </a:lnTo>
                    <a:lnTo>
                      <a:pt x="104" y="79"/>
                    </a:lnTo>
                    <a:lnTo>
                      <a:pt x="87" y="114"/>
                    </a:lnTo>
                    <a:lnTo>
                      <a:pt x="48" y="156"/>
                    </a:lnTo>
                    <a:lnTo>
                      <a:pt x="42" y="166"/>
                    </a:lnTo>
                    <a:lnTo>
                      <a:pt x="29" y="177"/>
                    </a:lnTo>
                    <a:lnTo>
                      <a:pt x="0" y="208"/>
                    </a:lnTo>
                    <a:lnTo>
                      <a:pt x="48" y="216"/>
                    </a:lnTo>
                    <a:lnTo>
                      <a:pt x="215" y="0"/>
                    </a:lnTo>
                    <a:close/>
                  </a:path>
                </a:pathLst>
              </a:custGeom>
              <a:solidFill>
                <a:schemeClr val="bg2"/>
              </a:solidFill>
              <a:ln w="9525">
                <a:noFill/>
                <a:round/>
                <a:headEnd/>
                <a:tailEnd/>
              </a:ln>
              <a:effectLst/>
            </p:spPr>
            <p:txBody>
              <a:bodyPr/>
              <a:lstStyle/>
              <a:p>
                <a:endParaRPr lang="ru-RU"/>
              </a:p>
            </p:txBody>
          </p:sp>
          <p:sp>
            <p:nvSpPr>
              <p:cNvPr id="287781" name="Freeform 37"/>
              <p:cNvSpPr>
                <a:spLocks/>
              </p:cNvSpPr>
              <p:nvPr/>
            </p:nvSpPr>
            <p:spPr bwMode="hidden">
              <a:xfrm>
                <a:off x="536" y="2710"/>
                <a:ext cx="212" cy="179"/>
              </a:xfrm>
              <a:custGeom>
                <a:avLst/>
                <a:gdLst/>
                <a:ahLst/>
                <a:cxnLst>
                  <a:cxn ang="0">
                    <a:pos x="212" y="0"/>
                  </a:cxn>
                  <a:cxn ang="0">
                    <a:pos x="144" y="36"/>
                  </a:cxn>
                  <a:cxn ang="0">
                    <a:pos x="0" y="179"/>
                  </a:cxn>
                  <a:cxn ang="0">
                    <a:pos x="177" y="85"/>
                  </a:cxn>
                  <a:cxn ang="0">
                    <a:pos x="212" y="0"/>
                  </a:cxn>
                </a:cxnLst>
                <a:rect l="0" t="0" r="r" b="b"/>
                <a:pathLst>
                  <a:path w="212" h="179">
                    <a:moveTo>
                      <a:pt x="212" y="0"/>
                    </a:moveTo>
                    <a:lnTo>
                      <a:pt x="144" y="36"/>
                    </a:lnTo>
                    <a:lnTo>
                      <a:pt x="0" y="179"/>
                    </a:lnTo>
                    <a:lnTo>
                      <a:pt x="177" y="85"/>
                    </a:lnTo>
                    <a:lnTo>
                      <a:pt x="212" y="0"/>
                    </a:lnTo>
                    <a:close/>
                  </a:path>
                </a:pathLst>
              </a:custGeom>
              <a:solidFill>
                <a:schemeClr val="bg2"/>
              </a:solidFill>
              <a:ln w="9525">
                <a:noFill/>
                <a:round/>
                <a:headEnd/>
                <a:tailEnd/>
              </a:ln>
              <a:effectLst/>
            </p:spPr>
            <p:txBody>
              <a:bodyPr/>
              <a:lstStyle/>
              <a:p>
                <a:endParaRPr lang="ru-RU"/>
              </a:p>
            </p:txBody>
          </p:sp>
          <p:sp>
            <p:nvSpPr>
              <p:cNvPr id="287782" name="Freeform 38"/>
              <p:cNvSpPr>
                <a:spLocks/>
              </p:cNvSpPr>
              <p:nvPr/>
            </p:nvSpPr>
            <p:spPr bwMode="hidden">
              <a:xfrm>
                <a:off x="1037" y="2609"/>
                <a:ext cx="64" cy="79"/>
              </a:xfrm>
              <a:custGeom>
                <a:avLst/>
                <a:gdLst/>
                <a:ahLst/>
                <a:cxnLst>
                  <a:cxn ang="0">
                    <a:pos x="0" y="22"/>
                  </a:cxn>
                  <a:cxn ang="0">
                    <a:pos x="64" y="79"/>
                  </a:cxn>
                  <a:cxn ang="0">
                    <a:pos x="60" y="0"/>
                  </a:cxn>
                  <a:cxn ang="0">
                    <a:pos x="0" y="22"/>
                  </a:cxn>
                </a:cxnLst>
                <a:rect l="0" t="0" r="r" b="b"/>
                <a:pathLst>
                  <a:path w="64" h="79">
                    <a:moveTo>
                      <a:pt x="0" y="22"/>
                    </a:moveTo>
                    <a:lnTo>
                      <a:pt x="64" y="79"/>
                    </a:lnTo>
                    <a:lnTo>
                      <a:pt x="60" y="0"/>
                    </a:lnTo>
                    <a:lnTo>
                      <a:pt x="0" y="22"/>
                    </a:lnTo>
                    <a:close/>
                  </a:path>
                </a:pathLst>
              </a:custGeom>
              <a:solidFill>
                <a:schemeClr val="bg2"/>
              </a:solidFill>
              <a:ln w="9525">
                <a:noFill/>
                <a:round/>
                <a:headEnd/>
                <a:tailEnd/>
              </a:ln>
              <a:effectLst/>
            </p:spPr>
            <p:txBody>
              <a:bodyPr/>
              <a:lstStyle/>
              <a:p>
                <a:endParaRPr lang="ru-RU"/>
              </a:p>
            </p:txBody>
          </p:sp>
          <p:sp>
            <p:nvSpPr>
              <p:cNvPr id="287783" name="Freeform 39"/>
              <p:cNvSpPr>
                <a:spLocks/>
              </p:cNvSpPr>
              <p:nvPr userDrawn="1"/>
            </p:nvSpPr>
            <p:spPr bwMode="hidden">
              <a:xfrm>
                <a:off x="867" y="2471"/>
                <a:ext cx="137" cy="207"/>
              </a:xfrm>
              <a:custGeom>
                <a:avLst/>
                <a:gdLst/>
                <a:ahLst/>
                <a:cxnLst>
                  <a:cxn ang="0">
                    <a:pos x="0" y="0"/>
                  </a:cxn>
                  <a:cxn ang="0">
                    <a:pos x="17" y="87"/>
                  </a:cxn>
                  <a:cxn ang="0">
                    <a:pos x="69" y="154"/>
                  </a:cxn>
                  <a:cxn ang="0">
                    <a:pos x="137" y="207"/>
                  </a:cxn>
                  <a:cxn ang="0">
                    <a:pos x="0" y="0"/>
                  </a:cxn>
                </a:cxnLst>
                <a:rect l="0" t="0" r="r" b="b"/>
                <a:pathLst>
                  <a:path w="137" h="207">
                    <a:moveTo>
                      <a:pt x="0" y="0"/>
                    </a:moveTo>
                    <a:lnTo>
                      <a:pt x="17" y="87"/>
                    </a:lnTo>
                    <a:lnTo>
                      <a:pt x="69" y="154"/>
                    </a:lnTo>
                    <a:lnTo>
                      <a:pt x="137" y="207"/>
                    </a:lnTo>
                    <a:lnTo>
                      <a:pt x="0" y="0"/>
                    </a:lnTo>
                    <a:close/>
                  </a:path>
                </a:pathLst>
              </a:custGeom>
              <a:solidFill>
                <a:schemeClr val="bg2"/>
              </a:solidFill>
              <a:ln w="9525">
                <a:noFill/>
                <a:round/>
                <a:headEnd/>
                <a:tailEnd/>
              </a:ln>
              <a:effectLst/>
            </p:spPr>
            <p:txBody>
              <a:bodyPr/>
              <a:lstStyle/>
              <a:p>
                <a:endParaRPr lang="ru-RU"/>
              </a:p>
            </p:txBody>
          </p:sp>
          <p:sp>
            <p:nvSpPr>
              <p:cNvPr id="287784" name="Freeform 40"/>
              <p:cNvSpPr>
                <a:spLocks/>
              </p:cNvSpPr>
              <p:nvPr userDrawn="1"/>
            </p:nvSpPr>
            <p:spPr bwMode="hidden">
              <a:xfrm>
                <a:off x="817" y="2507"/>
                <a:ext cx="65" cy="222"/>
              </a:xfrm>
              <a:custGeom>
                <a:avLst/>
                <a:gdLst/>
                <a:ahLst/>
                <a:cxnLst>
                  <a:cxn ang="0">
                    <a:pos x="0" y="222"/>
                  </a:cxn>
                  <a:cxn ang="0">
                    <a:pos x="40" y="142"/>
                  </a:cxn>
                  <a:cxn ang="0">
                    <a:pos x="65" y="72"/>
                  </a:cxn>
                  <a:cxn ang="0">
                    <a:pos x="7" y="0"/>
                  </a:cxn>
                  <a:cxn ang="0">
                    <a:pos x="0" y="222"/>
                  </a:cxn>
                </a:cxnLst>
                <a:rect l="0" t="0" r="r" b="b"/>
                <a:pathLst>
                  <a:path w="65" h="222">
                    <a:moveTo>
                      <a:pt x="0" y="222"/>
                    </a:moveTo>
                    <a:lnTo>
                      <a:pt x="40" y="142"/>
                    </a:lnTo>
                    <a:lnTo>
                      <a:pt x="65" y="72"/>
                    </a:lnTo>
                    <a:lnTo>
                      <a:pt x="7" y="0"/>
                    </a:lnTo>
                    <a:lnTo>
                      <a:pt x="0" y="222"/>
                    </a:lnTo>
                    <a:close/>
                  </a:path>
                </a:pathLst>
              </a:custGeom>
              <a:solidFill>
                <a:schemeClr val="bg2"/>
              </a:solidFill>
              <a:ln w="9525">
                <a:noFill/>
                <a:round/>
                <a:headEnd/>
                <a:tailEnd/>
              </a:ln>
              <a:effectLst/>
            </p:spPr>
            <p:txBody>
              <a:bodyPr/>
              <a:lstStyle/>
              <a:p>
                <a:endParaRPr lang="ru-RU"/>
              </a:p>
            </p:txBody>
          </p:sp>
        </p:grpSp>
      </p:grpSp>
      <p:sp>
        <p:nvSpPr>
          <p:cNvPr id="287785" name="Rectangle 41"/>
          <p:cNvSpPr>
            <a:spLocks noGrp="1" noChangeArrowheads="1"/>
          </p:cNvSpPr>
          <p:nvPr>
            <p:ph type="ctrTitle"/>
          </p:nvPr>
        </p:nvSpPr>
        <p:spPr>
          <a:xfrm>
            <a:off x="685800" y="1447800"/>
            <a:ext cx="7772400" cy="1470025"/>
          </a:xfrm>
        </p:spPr>
        <p:txBody>
          <a:bodyPr/>
          <a:lstStyle>
            <a:lvl1pPr>
              <a:defRPr/>
            </a:lvl1pPr>
          </a:lstStyle>
          <a:p>
            <a:r>
              <a:rPr lang="ru-RU"/>
              <a:t>Образец заголовка</a:t>
            </a:r>
          </a:p>
        </p:txBody>
      </p:sp>
      <p:sp>
        <p:nvSpPr>
          <p:cNvPr id="287786" name="Rectangle 42"/>
          <p:cNvSpPr>
            <a:spLocks noGrp="1" noChangeArrowheads="1"/>
          </p:cNvSpPr>
          <p:nvPr>
            <p:ph type="subTitle" idx="1"/>
          </p:nvPr>
        </p:nvSpPr>
        <p:spPr>
          <a:xfrm>
            <a:off x="1371600" y="3203575"/>
            <a:ext cx="6400800" cy="1752600"/>
          </a:xfrm>
        </p:spPr>
        <p:txBody>
          <a:bodyPr/>
          <a:lstStyle>
            <a:lvl1pPr marL="0" indent="0" algn="ctr">
              <a:buFont typeface="Wingdings" pitchFamily="2" charset="2"/>
              <a:buNone/>
              <a:defRPr/>
            </a:lvl1pPr>
          </a:lstStyle>
          <a:p>
            <a:r>
              <a:rPr lang="ru-RU"/>
              <a:t>Образец подзаголовка</a:t>
            </a:r>
          </a:p>
        </p:txBody>
      </p:sp>
      <p:sp>
        <p:nvSpPr>
          <p:cNvPr id="287787" name="Rectangle 43"/>
          <p:cNvSpPr>
            <a:spLocks noGrp="1" noChangeArrowheads="1"/>
          </p:cNvSpPr>
          <p:nvPr>
            <p:ph type="dt" sz="half" idx="2"/>
          </p:nvPr>
        </p:nvSpPr>
        <p:spPr>
          <a:xfrm>
            <a:off x="457200" y="6245225"/>
            <a:ext cx="2133600" cy="476250"/>
          </a:xfrm>
        </p:spPr>
        <p:txBody>
          <a:bodyPr/>
          <a:lstStyle>
            <a:lvl1pPr>
              <a:defRPr/>
            </a:lvl1pPr>
          </a:lstStyle>
          <a:p>
            <a:endParaRPr lang="ru-RU"/>
          </a:p>
        </p:txBody>
      </p:sp>
      <p:sp>
        <p:nvSpPr>
          <p:cNvPr id="287788" name="Rectangle 44"/>
          <p:cNvSpPr>
            <a:spLocks noGrp="1" noChangeArrowheads="1"/>
          </p:cNvSpPr>
          <p:nvPr>
            <p:ph type="ftr" sz="quarter" idx="3"/>
          </p:nvPr>
        </p:nvSpPr>
        <p:spPr>
          <a:xfrm>
            <a:off x="3124200" y="6245225"/>
            <a:ext cx="2895600" cy="476250"/>
          </a:xfrm>
        </p:spPr>
        <p:txBody>
          <a:bodyPr/>
          <a:lstStyle>
            <a:lvl1pPr>
              <a:defRPr/>
            </a:lvl1pPr>
          </a:lstStyle>
          <a:p>
            <a:endParaRPr lang="ru-RU"/>
          </a:p>
        </p:txBody>
      </p:sp>
      <p:sp>
        <p:nvSpPr>
          <p:cNvPr id="287789" name="Rectangle 45"/>
          <p:cNvSpPr>
            <a:spLocks noGrp="1" noChangeArrowheads="1"/>
          </p:cNvSpPr>
          <p:nvPr>
            <p:ph type="sldNum" sz="quarter" idx="4"/>
          </p:nvPr>
        </p:nvSpPr>
        <p:spPr>
          <a:xfrm>
            <a:off x="6553200" y="6245225"/>
            <a:ext cx="2133600" cy="476250"/>
          </a:xfrm>
        </p:spPr>
        <p:txBody>
          <a:bodyPr/>
          <a:lstStyle>
            <a:lvl1pPr>
              <a:defRPr/>
            </a:lvl1pPr>
          </a:lstStyle>
          <a:p>
            <a:fld id="{7192771C-A03D-4399-8509-8D92DAA3F8AA}" type="slidenum">
              <a:rPr lang="ru-RU"/>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BB37F271-2412-4B8D-B464-2D1DD3A5B47A}" type="slidenum">
              <a:rPr lang="ru-RU"/>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27F76EB0-210D-48B5-BAAA-3A0B258750EE}" type="slidenum">
              <a:rPr lang="ru-RU"/>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lvl1pPr>
              <a:defRPr/>
            </a:lvl1pPr>
          </a:lstStyle>
          <a:p>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6B579D60-D64B-4D7E-8907-E5F0FF59E040}" type="slidenum">
              <a:rPr lang="ru-RU"/>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lvl1pPr>
              <a:defRPr/>
            </a:lvl1pPr>
          </a:lstStyle>
          <a:p>
            <a:endParaRPr lang="ru-RU"/>
          </a:p>
        </p:txBody>
      </p:sp>
      <p:sp>
        <p:nvSpPr>
          <p:cNvPr id="8" name="Нижний колонтитул 7"/>
          <p:cNvSpPr>
            <a:spLocks noGrp="1"/>
          </p:cNvSpPr>
          <p:nvPr>
            <p:ph type="ftr" sz="quarter" idx="11"/>
          </p:nvPr>
        </p:nvSpPr>
        <p:spPr/>
        <p:txBody>
          <a:bodyPr/>
          <a:lstStyle>
            <a:lvl1pPr>
              <a:defRPr/>
            </a:lvl1pPr>
          </a:lstStyle>
          <a:p>
            <a:endParaRPr lang="ru-RU"/>
          </a:p>
        </p:txBody>
      </p:sp>
      <p:sp>
        <p:nvSpPr>
          <p:cNvPr id="9" name="Номер слайда 8"/>
          <p:cNvSpPr>
            <a:spLocks noGrp="1"/>
          </p:cNvSpPr>
          <p:nvPr>
            <p:ph type="sldNum" sz="quarter" idx="12"/>
          </p:nvPr>
        </p:nvSpPr>
        <p:spPr/>
        <p:txBody>
          <a:bodyPr/>
          <a:lstStyle>
            <a:lvl1pPr>
              <a:defRPr/>
            </a:lvl1pPr>
          </a:lstStyle>
          <a:p>
            <a:fld id="{49F99D16-5C0C-4CC6-A344-F5DE6836F686}" type="slidenum">
              <a:rPr lang="ru-RU"/>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lvl1pPr>
              <a:defRPr/>
            </a:lvl1pPr>
          </a:lstStyle>
          <a:p>
            <a:endParaRPr lang="ru-RU"/>
          </a:p>
        </p:txBody>
      </p:sp>
      <p:sp>
        <p:nvSpPr>
          <p:cNvPr id="4" name="Нижний колонтитул 3"/>
          <p:cNvSpPr>
            <a:spLocks noGrp="1"/>
          </p:cNvSpPr>
          <p:nvPr>
            <p:ph type="ftr" sz="quarter" idx="11"/>
          </p:nvPr>
        </p:nvSpPr>
        <p:spPr/>
        <p:txBody>
          <a:bodyPr/>
          <a:lstStyle>
            <a:lvl1pPr>
              <a:defRPr/>
            </a:lvl1pPr>
          </a:lstStyle>
          <a:p>
            <a:endParaRPr lang="ru-RU"/>
          </a:p>
        </p:txBody>
      </p:sp>
      <p:sp>
        <p:nvSpPr>
          <p:cNvPr id="5" name="Номер слайда 4"/>
          <p:cNvSpPr>
            <a:spLocks noGrp="1"/>
          </p:cNvSpPr>
          <p:nvPr>
            <p:ph type="sldNum" sz="quarter" idx="12"/>
          </p:nvPr>
        </p:nvSpPr>
        <p:spPr/>
        <p:txBody>
          <a:bodyPr/>
          <a:lstStyle>
            <a:lvl1pPr>
              <a:defRPr/>
            </a:lvl1pPr>
          </a:lstStyle>
          <a:p>
            <a:fld id="{B0E4D4C6-9BBC-40EA-811F-0E0BBAAC8909}" type="slidenum">
              <a:rPr lang="ru-RU"/>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lvl1pPr>
              <a:defRPr/>
            </a:lvl1pPr>
          </a:lstStyle>
          <a:p>
            <a:endParaRPr lang="ru-RU"/>
          </a:p>
        </p:txBody>
      </p:sp>
      <p:sp>
        <p:nvSpPr>
          <p:cNvPr id="3" name="Нижний колонтитул 2"/>
          <p:cNvSpPr>
            <a:spLocks noGrp="1"/>
          </p:cNvSpPr>
          <p:nvPr>
            <p:ph type="ftr" sz="quarter" idx="11"/>
          </p:nvPr>
        </p:nvSpPr>
        <p:spPr/>
        <p:txBody>
          <a:bodyPr/>
          <a:lstStyle>
            <a:lvl1pPr>
              <a:defRPr/>
            </a:lvl1pPr>
          </a:lstStyle>
          <a:p>
            <a:endParaRPr lang="ru-RU"/>
          </a:p>
        </p:txBody>
      </p:sp>
      <p:sp>
        <p:nvSpPr>
          <p:cNvPr id="4" name="Номер слайда 3"/>
          <p:cNvSpPr>
            <a:spLocks noGrp="1"/>
          </p:cNvSpPr>
          <p:nvPr>
            <p:ph type="sldNum" sz="quarter" idx="12"/>
          </p:nvPr>
        </p:nvSpPr>
        <p:spPr/>
        <p:txBody>
          <a:bodyPr/>
          <a:lstStyle>
            <a:lvl1pPr>
              <a:defRPr/>
            </a:lvl1pPr>
          </a:lstStyle>
          <a:p>
            <a:fld id="{6F364DE1-D970-4A7D-A754-7358C37D5A1B}" type="slidenum">
              <a:rPr lang="ru-RU"/>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DF8A1087-E877-44D8-9593-F75835DBB817}" type="slidenum">
              <a:rPr lang="ru-RU"/>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lvl1pPr>
              <a:defRPr/>
            </a:lvl1pPr>
          </a:lstStyle>
          <a:p>
            <a:endParaRPr lang="ru-RU"/>
          </a:p>
        </p:txBody>
      </p:sp>
      <p:sp>
        <p:nvSpPr>
          <p:cNvPr id="6" name="Нижний колонтитул 5"/>
          <p:cNvSpPr>
            <a:spLocks noGrp="1"/>
          </p:cNvSpPr>
          <p:nvPr>
            <p:ph type="ftr" sz="quarter" idx="11"/>
          </p:nvPr>
        </p:nvSpPr>
        <p:spPr/>
        <p:txBody>
          <a:bodyPr/>
          <a:lstStyle>
            <a:lvl1pPr>
              <a:defRPr/>
            </a:lvl1pPr>
          </a:lstStyle>
          <a:p>
            <a:endParaRPr lang="ru-RU"/>
          </a:p>
        </p:txBody>
      </p:sp>
      <p:sp>
        <p:nvSpPr>
          <p:cNvPr id="7" name="Номер слайда 6"/>
          <p:cNvSpPr>
            <a:spLocks noGrp="1"/>
          </p:cNvSpPr>
          <p:nvPr>
            <p:ph type="sldNum" sz="quarter" idx="12"/>
          </p:nvPr>
        </p:nvSpPr>
        <p:spPr/>
        <p:txBody>
          <a:bodyPr/>
          <a:lstStyle>
            <a:lvl1pPr>
              <a:defRPr/>
            </a:lvl1pPr>
          </a:lstStyle>
          <a:p>
            <a:fld id="{5F00DFD0-064B-4D4F-AE01-A878B44C1D25}" type="slidenum">
              <a:rPr lang="ru-RU"/>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85C7CAF7-2CAC-4B8E-B631-59AC9B2221CD}" type="slidenum">
              <a:rPr lang="ru-RU"/>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158750"/>
            <a:ext cx="2057400" cy="597217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158750"/>
            <a:ext cx="6019800" cy="597217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endParaRPr lang="ru-RU"/>
          </a:p>
        </p:txBody>
      </p:sp>
      <p:sp>
        <p:nvSpPr>
          <p:cNvPr id="5" name="Нижний колонтитул 4"/>
          <p:cNvSpPr>
            <a:spLocks noGrp="1"/>
          </p:cNvSpPr>
          <p:nvPr>
            <p:ph type="ftr" sz="quarter" idx="11"/>
          </p:nvPr>
        </p:nvSpPr>
        <p:spPr/>
        <p:txBody>
          <a:bodyPr/>
          <a:lstStyle>
            <a:lvl1pPr>
              <a:defRPr/>
            </a:lvl1pPr>
          </a:lstStyle>
          <a:p>
            <a:endParaRPr lang="ru-RU"/>
          </a:p>
        </p:txBody>
      </p:sp>
      <p:sp>
        <p:nvSpPr>
          <p:cNvPr id="6" name="Номер слайда 5"/>
          <p:cNvSpPr>
            <a:spLocks noGrp="1"/>
          </p:cNvSpPr>
          <p:nvPr>
            <p:ph type="sldNum" sz="quarter" idx="12"/>
          </p:nvPr>
        </p:nvSpPr>
        <p:spPr/>
        <p:txBody>
          <a:bodyPr/>
          <a:lstStyle>
            <a:lvl1pPr>
              <a:defRPr/>
            </a:lvl1pPr>
          </a:lstStyle>
          <a:p>
            <a:fld id="{211E0C36-145F-44F7-A06B-7C22152758CF}" type="slidenum">
              <a:rPr lang="ru-RU"/>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endParaRPr lang="ru-RU"/>
          </a:p>
        </p:txBody>
      </p:sp>
      <p:sp>
        <p:nvSpPr>
          <p:cNvPr id="2" name="Нижний колонтитул 1"/>
          <p:cNvSpPr>
            <a:spLocks noGrp="1"/>
          </p:cNvSpPr>
          <p:nvPr>
            <p:ph type="ftr" sz="quarter" idx="11"/>
          </p:nvPr>
        </p:nvSpPr>
        <p:spPr/>
        <p:txBody>
          <a:bodyPr/>
          <a:lstStyle/>
          <a:p>
            <a:endParaRPr lang="ru-RU"/>
          </a:p>
        </p:txBody>
      </p:sp>
      <p:sp>
        <p:nvSpPr>
          <p:cNvPr id="15" name="Номер слайда 14"/>
          <p:cNvSpPr>
            <a:spLocks noGrp="1"/>
          </p:cNvSpPr>
          <p:nvPr>
            <p:ph type="sldNum" sz="quarter" idx="12"/>
          </p:nvPr>
        </p:nvSpPr>
        <p:spPr>
          <a:xfrm>
            <a:off x="8229600" y="6473952"/>
            <a:ext cx="758952" cy="246888"/>
          </a:xfrm>
        </p:spPr>
        <p:txBody>
          <a:bodyPr/>
          <a:lstStyle/>
          <a:p>
            <a:fld id="{7192771C-A03D-4399-8509-8D92DAA3F8AA}" type="slidenum">
              <a:rPr lang="ru-RU" smtClean="0"/>
              <a:pPr/>
              <a:t>‹#›</a:t>
            </a:fld>
            <a:endParaRPr lang="ru-RU"/>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endParaRPr lang="ru-RU"/>
          </a:p>
        </p:txBody>
      </p:sp>
      <p:sp>
        <p:nvSpPr>
          <p:cNvPr id="16" name="Номер слайда 15"/>
          <p:cNvSpPr>
            <a:spLocks noGrp="1"/>
          </p:cNvSpPr>
          <p:nvPr>
            <p:ph type="sldNum" sz="quarter" idx="12"/>
          </p:nvPr>
        </p:nvSpPr>
        <p:spPr>
          <a:xfrm>
            <a:off x="8229600" y="6473952"/>
            <a:ext cx="758952" cy="246888"/>
          </a:xfrm>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endParaRPr lang="ru-RU"/>
          </a:p>
        </p:txBody>
      </p:sp>
      <p:sp>
        <p:nvSpPr>
          <p:cNvPr id="11" name="Нижний колонтитул 10"/>
          <p:cNvSpPr>
            <a:spLocks noGrp="1"/>
          </p:cNvSpPr>
          <p:nvPr>
            <p:ph type="ftr" sz="quarter" idx="11"/>
          </p:nvPr>
        </p:nvSpPr>
        <p:spPr/>
        <p:txBody>
          <a:bodyPr/>
          <a:lstStyle/>
          <a:p>
            <a:endParaRPr lang="ru-RU"/>
          </a:p>
        </p:txBody>
      </p:sp>
      <p:sp>
        <p:nvSpPr>
          <p:cNvPr id="16" name="Номер слайда 15"/>
          <p:cNvSpPr>
            <a:spLocks noGrp="1"/>
          </p:cNvSpPr>
          <p:nvPr>
            <p:ph type="sldNum" sz="quarter" idx="12"/>
          </p:nvPr>
        </p:nvSpPr>
        <p:spPr/>
        <p:txBody>
          <a:bodyPr/>
          <a:lstStyle/>
          <a:p>
            <a:fld id="{27F76EB0-210D-48B5-BAAA-3A0B258750EE}" type="slidenum">
              <a:rPr lang="ru-RU" smtClean="0"/>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endParaRPr lang="ru-RU"/>
          </a:p>
        </p:txBody>
      </p:sp>
      <p:sp>
        <p:nvSpPr>
          <p:cNvPr id="10" name="Нижний колонтитул 9"/>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229600" y="6477000"/>
            <a:ext cx="762000" cy="246888"/>
          </a:xfrm>
        </p:spPr>
        <p:txBody>
          <a:bodyPr/>
          <a:lstStyle/>
          <a:p>
            <a:fld id="{49F99D16-5C0C-4CC6-A344-F5DE6836F686}" type="slidenum">
              <a:rPr lang="ru-RU" smtClean="0"/>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endParaRPr lang="ru-RU"/>
          </a:p>
        </p:txBody>
      </p:sp>
      <p:sp>
        <p:nvSpPr>
          <p:cNvPr id="21" name="Нижний колонтитул 20"/>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endParaRPr lang="ru-RU"/>
          </a:p>
        </p:txBody>
      </p:sp>
      <p:sp>
        <p:nvSpPr>
          <p:cNvPr id="24" name="Нижний колонтитул 23"/>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endParaRPr lang="ru-RU"/>
          </a:p>
        </p:txBody>
      </p:sp>
      <p:sp>
        <p:nvSpPr>
          <p:cNvPr id="29" name="Нижний колонтитул 28"/>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31" name="Номер слайда 30"/>
          <p:cNvSpPr>
            <a:spLocks noGrp="1"/>
          </p:cNvSpPr>
          <p:nvPr>
            <p:ph type="sldNum" sz="quarter" idx="12"/>
          </p:nvPr>
        </p:nvSpPr>
        <p:spPr/>
        <p:txBody>
          <a:bodyPr/>
          <a:lstStyle/>
          <a:p>
            <a:fld id="{5F00DFD0-064B-4D4F-AE01-A878B44C1D25}" type="slidenum">
              <a:rPr lang="ru-RU" smtClean="0"/>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endParaRPr lang="ru-RU"/>
          </a:p>
        </p:txBody>
      </p:sp>
      <p:sp>
        <p:nvSpPr>
          <p:cNvPr id="19" name="Нижний колонтитул 18"/>
          <p:cNvSpPr>
            <a:spLocks noGrp="1"/>
          </p:cNvSpPr>
          <p:nvPr>
            <p:ph type="ftr" sz="quarter" idx="11"/>
          </p:nvPr>
        </p:nvSpPr>
        <p:spPr/>
        <p:txBody>
          <a:bodyPr/>
          <a:lstStyle/>
          <a:p>
            <a:endParaRPr lang="ru-RU"/>
          </a:p>
        </p:txBody>
      </p:sp>
      <p:sp>
        <p:nvSpPr>
          <p:cNvPr id="27" name="Номер слайда 26"/>
          <p:cNvSpPr>
            <a:spLocks noGrp="1"/>
          </p:cNvSpPr>
          <p:nvPr>
            <p:ph type="sldNum" sz="quarter" idx="12"/>
          </p:nvPr>
        </p:nvSpPr>
        <p:spPr/>
        <p:txBody>
          <a:bodyPr/>
          <a:lstStyle/>
          <a:p>
            <a:fld id="{7192771C-A03D-4399-8509-8D92DAA3F8AA}"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7F76EB0-210D-48B5-BAAA-3A0B258750EE}" type="slidenum">
              <a:rPr lang="ru-RU" smtClean="0"/>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9F99D16-5C0C-4CC6-A344-F5DE6836F686}" type="slidenum">
              <a:rPr lang="ru-RU" smtClean="0"/>
              <a:pPr/>
              <a:t>‹#›</a:t>
            </a:fld>
            <a:endParaRPr lang="ru-RU"/>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a:xfrm>
            <a:off x="8077200" y="6356350"/>
            <a:ext cx="609600" cy="365125"/>
          </a:xfrm>
        </p:spPr>
        <p:txBody>
          <a:bodyPr/>
          <a:lstStyle/>
          <a:p>
            <a:fld id="{5F00DFD0-064B-4D4F-AE01-A878B44C1D25}" type="slidenum">
              <a:rPr lang="ru-RU" smtClean="0"/>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192771C-A03D-4399-8509-8D92DAA3F8AA}" type="slidenum">
              <a:rPr lang="ru-RU" smtClean="0"/>
              <a:pPr/>
              <a:t>‹#›</a:t>
            </a:fld>
            <a:endParaRPr lang="ru-RU"/>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B37F271-2412-4B8D-B464-2D1DD3A5B47A}" type="slidenum">
              <a:rPr lang="ru-RU" smtClean="0"/>
              <a:pPr/>
              <a:t>‹#›</a:t>
            </a:fld>
            <a:endParaRPr lang="ru-RU"/>
          </a:p>
        </p:txBody>
      </p:sp>
    </p:spTree>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7F76EB0-210D-48B5-BAAA-3A0B258750EE}" type="slidenum">
              <a:rPr lang="ru-RU" smtClean="0"/>
              <a:pPr/>
              <a:t>‹#›</a:t>
            </a:fld>
            <a:endParaRPr lang="ru-RU"/>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B579D60-D64B-4D7E-8907-E5F0FF59E040}" type="slidenum">
              <a:rPr lang="ru-RU" smtClean="0"/>
              <a:pPr/>
              <a:t>‹#›</a:t>
            </a:fld>
            <a:endParaRPr lang="ru-RU"/>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49F99D16-5C0C-4CC6-A344-F5DE6836F686}" type="slidenum">
              <a:rPr lang="ru-RU" smtClean="0"/>
              <a:pPr/>
              <a:t>‹#›</a:t>
            </a:fld>
            <a:endParaRPr lang="ru-RU"/>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0E4D4C6-9BBC-40EA-811F-0E0BBAAC8909}" type="slidenum">
              <a:rPr lang="ru-RU" smtClean="0"/>
              <a:pPr/>
              <a:t>‹#›</a:t>
            </a:fld>
            <a:endParaRPr lang="ru-RU"/>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F364DE1-D970-4A7D-A754-7358C37D5A1B}" type="slidenum">
              <a:rPr lang="ru-RU" smtClean="0"/>
              <a:pPr/>
              <a:t>‹#›</a:t>
            </a:fld>
            <a:endParaRPr lang="ru-RU"/>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F8A1087-E877-44D8-9593-F75835DBB817}" type="slidenum">
              <a:rPr lang="ru-RU" smtClean="0"/>
              <a:pPr/>
              <a:t>‹#›</a:t>
            </a:fld>
            <a:endParaRPr lang="ru-RU"/>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5F00DFD0-064B-4D4F-AE01-A878B44C1D25}" type="slidenum">
              <a:rPr lang="ru-RU" smtClean="0"/>
              <a:pPr/>
              <a:t>‹#›</a:t>
            </a:fld>
            <a:endParaRPr lang="ru-RU"/>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85C7CAF7-2CAC-4B8E-B631-59AC9B2221CD}" type="slidenum">
              <a:rPr lang="ru-RU" smtClean="0"/>
              <a:pPr/>
              <a:t>‹#›</a:t>
            </a:fld>
            <a:endParaRPr lang="ru-RU"/>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11E0C36-145F-44F7-A06B-7C22152758CF}" type="slidenum">
              <a:rPr lang="ru-RU" smtClean="0"/>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4/11/2018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0317710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4/11/2018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12737479"/>
      </p:ext>
    </p:extLst>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41"/>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6"/>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4/11/2018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2287507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4/11/2018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3902245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1"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DBD9794-A4CC-42D0-9A65-24C6B9EF4076}" type="datetimeFigureOut">
              <a:rPr lang="en-US" smtClean="0">
                <a:solidFill>
                  <a:prstClr val="black">
                    <a:tint val="75000"/>
                  </a:prstClr>
                </a:solidFill>
              </a:rPr>
              <a:pPr/>
              <a:t>4/11/2018</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23414218"/>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DBD9794-A4CC-42D0-9A65-24C6B9EF4076}" type="datetimeFigureOut">
              <a:rPr lang="en-US" smtClean="0">
                <a:solidFill>
                  <a:prstClr val="black">
                    <a:tint val="75000"/>
                  </a:prstClr>
                </a:solidFill>
              </a:rPr>
              <a:pPr/>
              <a:t>4/11/2018</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33739936"/>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BD9794-A4CC-42D0-9A65-24C6B9EF4076}" type="datetimeFigureOut">
              <a:rPr lang="en-US" smtClean="0">
                <a:solidFill>
                  <a:prstClr val="black">
                    <a:tint val="75000"/>
                  </a:prstClr>
                </a:solidFill>
              </a:rPr>
              <a:pPr/>
              <a:t>4/11/2018</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69742033"/>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8"/>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4/11/2018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1333535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8"/>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BD9794-A4CC-42D0-9A65-24C6B9EF4076}" type="datetimeFigureOut">
              <a:rPr lang="en-US" smtClean="0">
                <a:solidFill>
                  <a:prstClr val="black">
                    <a:tint val="75000"/>
                  </a:prstClr>
                </a:solidFill>
              </a:rPr>
              <a:pPr/>
              <a:t>4/11/2018</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8408332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4/11/2018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32385812"/>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BD9794-A4CC-42D0-9A65-24C6B9EF4076}" type="datetimeFigureOut">
              <a:rPr lang="en-US" smtClean="0">
                <a:solidFill>
                  <a:prstClr val="black">
                    <a:tint val="75000"/>
                  </a:prstClr>
                </a:solidFill>
              </a:rPr>
              <a:pPr/>
              <a:t>4/11/2018</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8739806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18" name="Group 17"/>
          <p:cNvGrpSpPr/>
          <p:nvPr/>
        </p:nvGrpSpPr>
        <p:grpSpPr>
          <a:xfrm>
            <a:off x="0" y="0"/>
            <a:ext cx="9144677" cy="6858000"/>
            <a:chOff x="0" y="0"/>
            <a:chExt cx="9144677" cy="6858000"/>
          </a:xfrm>
        </p:grpSpPr>
        <p:pic>
          <p:nvPicPr>
            <p:cNvPr id="8" name="Picture 7" descr="S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Rectangle 10"/>
            <p:cNvSpPr/>
            <p:nvPr/>
          </p:nvSpPr>
          <p:spPr>
            <a:xfrm>
              <a:off x="1515532" y="1520422"/>
              <a:ext cx="6112935" cy="3818468"/>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2" name="Picture 11"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0" y="3128434"/>
              <a:ext cx="1664208" cy="612648"/>
            </a:xfrm>
            <a:prstGeom prst="rect">
              <a:avLst/>
            </a:prstGeom>
          </p:spPr>
        </p:pic>
        <p:pic>
          <p:nvPicPr>
            <p:cNvPr id="13" name="Picture 12"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l="-2" r="47959"/>
            <a:stretch/>
          </p:blipFill>
          <p:spPr>
            <a:xfrm>
              <a:off x="7480469" y="3128434"/>
              <a:ext cx="1664208" cy="612648"/>
            </a:xfrm>
            <a:prstGeom prst="rect">
              <a:avLst/>
            </a:prstGeom>
          </p:spPr>
        </p:pic>
      </p:grpSp>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6065417" y="5054602"/>
            <a:ext cx="673276" cy="279400"/>
          </a:xfrm>
        </p:spPr>
        <p:txBody>
          <a:bodyPr/>
          <a:lstStyle/>
          <a:p>
            <a:endParaRPr lang="ru-RU"/>
          </a:p>
        </p:txBody>
      </p:sp>
      <p:sp>
        <p:nvSpPr>
          <p:cNvPr id="5" name="Footer Placeholder 4"/>
          <p:cNvSpPr>
            <a:spLocks noGrp="1"/>
          </p:cNvSpPr>
          <p:nvPr>
            <p:ph type="ftr" sz="quarter" idx="11"/>
          </p:nvPr>
        </p:nvSpPr>
        <p:spPr>
          <a:xfrm>
            <a:off x="1921934" y="5054602"/>
            <a:ext cx="4064860" cy="279400"/>
          </a:xfrm>
        </p:spPr>
        <p:txBody>
          <a:bodyPr/>
          <a:lstStyle/>
          <a:p>
            <a:endParaRPr lang="ru-RU"/>
          </a:p>
        </p:txBody>
      </p:sp>
      <p:sp>
        <p:nvSpPr>
          <p:cNvPr id="6" name="Slide Number Placeholder 5"/>
          <p:cNvSpPr>
            <a:spLocks noGrp="1"/>
          </p:cNvSpPr>
          <p:nvPr>
            <p:ph type="sldNum" sz="quarter" idx="12"/>
          </p:nvPr>
        </p:nvSpPr>
        <p:spPr>
          <a:xfrm>
            <a:off x="6817317" y="5054602"/>
            <a:ext cx="413483" cy="279400"/>
          </a:xfrm>
        </p:spPr>
        <p:txBody>
          <a:bodyPr/>
          <a:lstStyle/>
          <a:p>
            <a:fld id="{7192771C-A03D-4399-8509-8D92DAA3F8AA}" type="slidenum">
              <a:rPr lang="ru-RU" smtClean="0"/>
              <a:pPr/>
              <a:t>‹#›</a:t>
            </a:fld>
            <a:endParaRPr lang="ru-RU"/>
          </a:p>
        </p:txBody>
      </p:sp>
      <p:cxnSp>
        <p:nvCxnSpPr>
          <p:cNvPr id="15" name="Straight Connector 14"/>
          <p:cNvCxnSpPr/>
          <p:nvPr/>
        </p:nvCxnSpPr>
        <p:spPr>
          <a:xfrm>
            <a:off x="2019825" y="3471329"/>
            <a:ext cx="511308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65387238"/>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cxnSp>
        <p:nvCxnSpPr>
          <p:cNvPr id="7" name="Straight Connector 6"/>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B37F271-2412-4B8D-B464-2D1DD3A5B47A}" type="slidenum">
              <a:rPr lang="ru-RU" smtClean="0"/>
              <a:pPr/>
              <a:t>‹#›</a:t>
            </a:fld>
            <a:endParaRPr lang="ru-RU"/>
          </a:p>
        </p:txBody>
      </p:sp>
    </p:spTree>
    <p:extLst>
      <p:ext uri="{BB962C8B-B14F-4D97-AF65-F5344CB8AC3E}">
        <p14:creationId xmlns:p14="http://schemas.microsoft.com/office/powerpoint/2010/main" val="236071710"/>
      </p:ext>
    </p:extLst>
  </p:cSld>
  <p:clrMapOvr>
    <a:masterClrMapping/>
  </p:clrMapOvr>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7F76EB0-210D-48B5-BAAA-3A0B258750EE}" type="slidenum">
              <a:rPr lang="ru-RU" smtClean="0"/>
              <a:pPr/>
              <a:t>‹#›</a:t>
            </a:fld>
            <a:endParaRPr lang="ru-RU"/>
          </a:p>
        </p:txBody>
      </p:sp>
      <p:cxnSp>
        <p:nvCxnSpPr>
          <p:cNvPr id="31" name="Straight Connector 30"/>
          <p:cNvCxnSpPr/>
          <p:nvPr/>
        </p:nvCxnSpPr>
        <p:spPr>
          <a:xfrm>
            <a:off x="1278466" y="3599392"/>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23636259"/>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76866" y="915337"/>
            <a:ext cx="6798734" cy="1303867"/>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176866" y="2487168"/>
            <a:ext cx="3337560" cy="344728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B579D60-D64B-4D7E-8907-E5F0FF59E040}" type="slidenum">
              <a:rPr lang="ru-RU" smtClean="0"/>
              <a:pPr/>
              <a:t>‹#›</a:t>
            </a:fld>
            <a:endParaRPr lang="ru-RU"/>
          </a:p>
        </p:txBody>
      </p:sp>
    </p:spTree>
    <p:extLst>
      <p:ext uri="{BB962C8B-B14F-4D97-AF65-F5344CB8AC3E}">
        <p14:creationId xmlns:p14="http://schemas.microsoft.com/office/powerpoint/2010/main" val="136915079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76868" y="3243263"/>
            <a:ext cx="3337560" cy="2706624"/>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41832" y="3243263"/>
            <a:ext cx="3337560" cy="2706624"/>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49F99D16-5C0C-4CC6-A344-F5DE6836F686}" type="slidenum">
              <a:rPr lang="ru-RU" smtClean="0"/>
              <a:pPr/>
              <a:t>‹#›</a:t>
            </a:fld>
            <a:endParaRPr lang="ru-RU"/>
          </a:p>
        </p:txBody>
      </p:sp>
      <p:cxnSp>
        <p:nvCxnSpPr>
          <p:cNvPr id="41" name="Straight Connector 40"/>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1861153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0E4D4C6-9BBC-40EA-811F-0E0BBAAC8909}" type="slidenum">
              <a:rPr lang="ru-RU" smtClean="0"/>
              <a:pPr/>
              <a:t>‹#›</a:t>
            </a:fld>
            <a:endParaRPr lang="ru-RU"/>
          </a:p>
        </p:txBody>
      </p:sp>
      <p:cxnSp>
        <p:nvCxnSpPr>
          <p:cNvPr id="14" name="Straight Connector 13"/>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0641930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6F364DE1-D970-4A7D-A754-7358C37D5A1B}" type="slidenum">
              <a:rPr lang="ru-RU" smtClean="0"/>
              <a:pPr/>
              <a:t>‹#›</a:t>
            </a:fld>
            <a:endParaRPr lang="ru-RU"/>
          </a:p>
        </p:txBody>
      </p:sp>
    </p:spTree>
    <p:extLst>
      <p:ext uri="{BB962C8B-B14F-4D97-AF65-F5344CB8AC3E}">
        <p14:creationId xmlns:p14="http://schemas.microsoft.com/office/powerpoint/2010/main" val="2349112752"/>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F8A1087-E877-44D8-9593-F75835DBB817}" type="slidenum">
              <a:rPr lang="ru-RU" smtClean="0"/>
              <a:pPr/>
              <a:t>‹#›</a:t>
            </a:fld>
            <a:endParaRPr lang="ru-RU"/>
          </a:p>
        </p:txBody>
      </p:sp>
      <p:cxnSp>
        <p:nvCxnSpPr>
          <p:cNvPr id="16" name="Straight Connector 15"/>
          <p:cNvCxnSpPr/>
          <p:nvPr/>
        </p:nvCxnSpPr>
        <p:spPr>
          <a:xfrm>
            <a:off x="1278466" y="2912533"/>
            <a:ext cx="233359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18492421"/>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ru-RU" smtClean="0"/>
              <a:t>Образец заголовка</a:t>
            </a:r>
            <a:endParaRPr lang="en-US" dirty="0"/>
          </a:p>
        </p:txBody>
      </p:sp>
      <p:sp>
        <p:nvSpPr>
          <p:cNvPr id="17" name="Picture Placeholder 2"/>
          <p:cNvSpPr>
            <a:spLocks noGrp="1" noChangeAspect="1"/>
          </p:cNvSpPr>
          <p:nvPr>
            <p:ph type="pic" idx="1"/>
          </p:nvPr>
        </p:nvSpPr>
        <p:spPr>
          <a:xfrm>
            <a:off x="5183069"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5F00DFD0-064B-4D4F-AE01-A878B44C1D25}" type="slidenum">
              <a:rPr lang="ru-RU" smtClean="0"/>
              <a:pPr/>
              <a:t>‹#›</a:t>
            </a:fld>
            <a:endParaRPr lang="ru-RU"/>
          </a:p>
        </p:txBody>
      </p:sp>
    </p:spTree>
    <p:extLst>
      <p:ext uri="{BB962C8B-B14F-4D97-AF65-F5344CB8AC3E}">
        <p14:creationId xmlns:p14="http://schemas.microsoft.com/office/powerpoint/2010/main" val="3821390451"/>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7FD1E746-E96A-4797-99D3-A8B269C4B7A1}" type="slidenum">
              <a:rPr lang="ru-RU" smtClean="0"/>
              <a:pPr/>
              <a:t>‹#›</a:t>
            </a:fld>
            <a:endParaRPr lang="ru-RU"/>
          </a:p>
        </p:txBody>
      </p:sp>
    </p:spTree>
    <p:extLst>
      <p:ext uri="{BB962C8B-B14F-4D97-AF65-F5344CB8AC3E}">
        <p14:creationId xmlns:p14="http://schemas.microsoft.com/office/powerpoint/2010/main" val="72903510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D1E746-E96A-4797-99D3-A8B269C4B7A1}" type="slidenum">
              <a:rPr lang="ru-RU" smtClean="0"/>
              <a:pPr/>
              <a:t>‹#›</a:t>
            </a:fld>
            <a:endParaRPr lang="ru-RU"/>
          </a:p>
        </p:txBody>
      </p:sp>
      <p:cxnSp>
        <p:nvCxnSpPr>
          <p:cNvPr id="15" name="Straight Connector 14"/>
          <p:cNvCxnSpPr/>
          <p:nvPr/>
        </p:nvCxnSpPr>
        <p:spPr>
          <a:xfrm>
            <a:off x="1278465" y="4140199"/>
            <a:ext cx="660642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56083994"/>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D1E746-E96A-4797-99D3-A8B269C4B7A1}" type="slidenum">
              <a:rPr lang="ru-RU" smtClean="0"/>
              <a:pPr/>
              <a:t>‹#›</a:t>
            </a:fld>
            <a:endParaRPr lang="ru-RU"/>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83537846"/>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D1E746-E96A-4797-99D3-A8B269C4B7A1}" type="slidenum">
              <a:rPr lang="ru-RU" smtClean="0"/>
              <a:pPr/>
              <a:t>‹#›</a:t>
            </a:fld>
            <a:endParaRPr lang="ru-RU"/>
          </a:p>
        </p:txBody>
      </p:sp>
    </p:spTree>
    <p:extLst>
      <p:ext uri="{BB962C8B-B14F-4D97-AF65-F5344CB8AC3E}">
        <p14:creationId xmlns:p14="http://schemas.microsoft.com/office/powerpoint/2010/main" val="316164340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8"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D1E746-E96A-4797-99D3-A8B269C4B7A1}" type="slidenum">
              <a:rPr lang="ru-RU" smtClean="0"/>
              <a:pPr/>
              <a:t>‹#›</a:t>
            </a:fld>
            <a:endParaRPr lang="ru-RU"/>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70706498"/>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ru-RU" smtClean="0"/>
              <a:t>Образец заголовка</a:t>
            </a:r>
            <a:endParaRPr lang="en-US" dirty="0"/>
          </a:p>
        </p:txBody>
      </p:sp>
      <p:sp>
        <p:nvSpPr>
          <p:cNvPr id="14"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D1E746-E96A-4797-99D3-A8B269C4B7A1}" type="slidenum">
              <a:rPr lang="ru-RU" smtClean="0"/>
              <a:pPr/>
              <a:t>‹#›</a:t>
            </a:fld>
            <a:endParaRPr lang="ru-RU"/>
          </a:p>
        </p:txBody>
      </p:sp>
      <p:cxnSp>
        <p:nvCxnSpPr>
          <p:cNvPr id="15" name="Straight Connector 14"/>
          <p:cNvCxnSpPr/>
          <p:nvPr/>
        </p:nvCxnSpPr>
        <p:spPr>
          <a:xfrm>
            <a:off x="1278469" y="3429000"/>
            <a:ext cx="6606421"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79322616"/>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5C7CAF7-2CAC-4B8E-B631-59AC9B2221CD}" type="slidenum">
              <a:rPr lang="ru-RU" smtClean="0"/>
              <a:pPr/>
              <a:t>‹#›</a:t>
            </a:fld>
            <a:endParaRPr lang="ru-RU"/>
          </a:p>
        </p:txBody>
      </p:sp>
      <p:cxnSp>
        <p:nvCxnSpPr>
          <p:cNvPr id="14" name="Straight Connector 13"/>
          <p:cNvCxnSpPr/>
          <p:nvPr/>
        </p:nvCxnSpPr>
        <p:spPr>
          <a:xfrm>
            <a:off x="1278466" y="2354670"/>
            <a:ext cx="660642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054057598"/>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11E0C36-145F-44F7-A06B-7C22152758CF}" type="slidenum">
              <a:rPr lang="ru-RU" smtClean="0"/>
              <a:pPr/>
              <a:t>‹#›</a:t>
            </a:fld>
            <a:endParaRPr lang="ru-RU"/>
          </a:p>
        </p:txBody>
      </p:sp>
      <p:cxnSp>
        <p:nvCxnSpPr>
          <p:cNvPr id="14" name="Straight Connector 13"/>
          <p:cNvCxnSpPr/>
          <p:nvPr/>
        </p:nvCxnSpPr>
        <p:spPr>
          <a:xfrm>
            <a:off x="6245512" y="906873"/>
            <a:ext cx="0" cy="4968993"/>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27129309"/>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16" name="Group 15"/>
          <p:cNvGrpSpPr/>
          <p:nvPr/>
        </p:nvGrpSpPr>
        <p:grpSpPr>
          <a:xfrm>
            <a:off x="4334933" y="1169931"/>
            <a:ext cx="4814835" cy="4993802"/>
            <a:chOff x="4334933" y="1169931"/>
            <a:chExt cx="4814835" cy="4993802"/>
          </a:xfrm>
        </p:grpSpPr>
        <p:cxnSp>
          <p:nvCxnSpPr>
            <p:cNvPr id="17" name="Straight Connector 16"/>
            <p:cNvCxnSpPr/>
            <p:nvPr/>
          </p:nvCxnSpPr>
          <p:spPr>
            <a:xfrm flipH="1">
              <a:off x="6009259" y="1169931"/>
              <a:ext cx="3134741" cy="3134741"/>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4334933" y="1348898"/>
              <a:ext cx="4814835" cy="481483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5225595" y="1469269"/>
              <a:ext cx="3912054" cy="3912054"/>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2" name="Straight Connector 21"/>
            <p:cNvCxnSpPr/>
            <p:nvPr/>
          </p:nvCxnSpPr>
          <p:spPr>
            <a:xfrm flipH="1">
              <a:off x="5304588" y="1307856"/>
              <a:ext cx="3839412" cy="3839412"/>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5707078" y="1770196"/>
              <a:ext cx="3430571" cy="3430570"/>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ctrTitle"/>
          </p:nvPr>
        </p:nvSpPr>
        <p:spPr>
          <a:xfrm>
            <a:off x="533400" y="533400"/>
            <a:ext cx="6154713" cy="3124201"/>
          </a:xfrm>
        </p:spPr>
        <p:txBody>
          <a:bodyPr anchor="b">
            <a:normAutofit/>
          </a:bodyPr>
          <a:lstStyle>
            <a:lvl1pPr algn="l">
              <a:defRPr sz="44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533400" y="3843868"/>
            <a:ext cx="4954250" cy="1913466"/>
          </a:xfrm>
        </p:spPr>
        <p:txBody>
          <a:bodyPr anchor="t">
            <a:normAutofit/>
          </a:bodyPr>
          <a:lstStyle>
            <a:lvl1pPr marL="0" indent="0" algn="l">
              <a:buNone/>
              <a:defRPr sz="20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192771C-A03D-4399-8509-8D92DAA3F8AA}" type="slidenum">
              <a:rPr lang="ru-RU" smtClean="0"/>
              <a:pPr/>
              <a:t>‹#›</a:t>
            </a:fld>
            <a:endParaRPr lang="ru-RU"/>
          </a:p>
        </p:txBody>
      </p:sp>
    </p:spTree>
    <p:extLst>
      <p:ext uri="{BB962C8B-B14F-4D97-AF65-F5344CB8AC3E}">
        <p14:creationId xmlns:p14="http://schemas.microsoft.com/office/powerpoint/2010/main" val="151693360"/>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533400" y="533400"/>
            <a:ext cx="6554867" cy="3767670"/>
          </a:xfrm>
        </p:spPr>
        <p:txBody>
          <a:bodyPr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B37F271-2412-4B8D-B464-2D1DD3A5B47A}" type="slidenum">
              <a:rPr lang="ru-RU" smtClean="0"/>
              <a:pPr/>
              <a:t>‹#›</a:t>
            </a:fld>
            <a:endParaRPr lang="ru-RU"/>
          </a:p>
        </p:txBody>
      </p:sp>
    </p:spTree>
    <p:extLst>
      <p:ext uri="{BB962C8B-B14F-4D97-AF65-F5344CB8AC3E}">
        <p14:creationId xmlns:p14="http://schemas.microsoft.com/office/powerpoint/2010/main" val="2471194994"/>
      </p:ext>
    </p:extLst>
  </p:cSld>
  <p:clrMapOvr>
    <a:masterClrMapping/>
  </p:clrMapOvr>
  <p:timing>
    <p:tnLst>
      <p:par>
        <p:cTn id="1" dur="indefinite" restart="never" nodeType="tmRoot"/>
      </p:par>
    </p:tnLst>
  </p:timing>
</p:sldLayout>
</file>

<file path=ppt/slideLayouts/slideLayout75.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533400" y="1981199"/>
            <a:ext cx="6402468" cy="2319867"/>
          </a:xfrm>
        </p:spPr>
        <p:txBody>
          <a:bodyPr anchor="b">
            <a:normAutofit/>
          </a:bodyPr>
          <a:lstStyle>
            <a:lvl1pPr algn="l">
              <a:defRPr sz="32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533400" y="4487333"/>
            <a:ext cx="6402467" cy="15324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7F76EB0-210D-48B5-BAAA-3A0B258750EE}" type="slidenum">
              <a:rPr lang="ru-RU" smtClean="0"/>
              <a:pPr/>
              <a:t>‹#›</a:t>
            </a:fld>
            <a:endParaRPr lang="ru-RU"/>
          </a:p>
        </p:txBody>
      </p:sp>
    </p:spTree>
    <p:extLst>
      <p:ext uri="{BB962C8B-B14F-4D97-AF65-F5344CB8AC3E}">
        <p14:creationId xmlns:p14="http://schemas.microsoft.com/office/powerpoint/2010/main" val="3816759773"/>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ru-RU" smtClean="0"/>
              <a:t>Образец заголовка</a:t>
            </a:r>
            <a:endParaRPr lang="en-US" dirty="0"/>
          </a:p>
        </p:txBody>
      </p:sp>
      <p:sp>
        <p:nvSpPr>
          <p:cNvPr id="11" name="Content Placeholder 3"/>
          <p:cNvSpPr>
            <a:spLocks noGrp="1"/>
          </p:cNvSpPr>
          <p:nvPr>
            <p:ph sz="half" idx="13"/>
          </p:nvPr>
        </p:nvSpPr>
        <p:spPr>
          <a:xfrm>
            <a:off x="533400" y="533400"/>
            <a:ext cx="3949967" cy="3767667"/>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12" name="Content Placeholder 5"/>
          <p:cNvSpPr>
            <a:spLocks noGrp="1"/>
          </p:cNvSpPr>
          <p:nvPr>
            <p:ph sz="quarter" idx="4"/>
          </p:nvPr>
        </p:nvSpPr>
        <p:spPr>
          <a:xfrm>
            <a:off x="4662362" y="533400"/>
            <a:ext cx="3948238" cy="3759200"/>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B579D60-D64B-4D7E-8907-E5F0FF59E040}" type="slidenum">
              <a:rPr lang="ru-RU" smtClean="0"/>
              <a:pPr/>
              <a:t>‹#›</a:t>
            </a:fld>
            <a:endParaRPr lang="ru-RU"/>
          </a:p>
        </p:txBody>
      </p:sp>
    </p:spTree>
    <p:extLst>
      <p:ext uri="{BB962C8B-B14F-4D97-AF65-F5344CB8AC3E}">
        <p14:creationId xmlns:p14="http://schemas.microsoft.com/office/powerpoint/2010/main" val="130792619"/>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ru-RU" smtClean="0"/>
              <a:t>Образец заголовка</a:t>
            </a:r>
            <a:endParaRPr lang="en-US" dirty="0"/>
          </a:p>
        </p:txBody>
      </p:sp>
      <p:sp>
        <p:nvSpPr>
          <p:cNvPr id="3" name="Text Placeholder 2"/>
          <p:cNvSpPr>
            <a:spLocks noGrp="1"/>
          </p:cNvSpPr>
          <p:nvPr>
            <p:ph type="body" idx="1"/>
          </p:nvPr>
        </p:nvSpPr>
        <p:spPr>
          <a:xfrm>
            <a:off x="762001" y="533400"/>
            <a:ext cx="3716866" cy="609600"/>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533399" y="1143000"/>
            <a:ext cx="3945467" cy="3158067"/>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855016" y="566738"/>
            <a:ext cx="3764051" cy="576262"/>
          </a:xfrm>
        </p:spPr>
        <p:txBody>
          <a:bodyPr anchor="b">
            <a:noAutofit/>
          </a:bodyPr>
          <a:lstStyle>
            <a:lvl1pPr marL="0" indent="0">
              <a:buNone/>
              <a:defRPr sz="2400" b="0" cap="all">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62362" y="1143000"/>
            <a:ext cx="3956705" cy="3149600"/>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49F99D16-5C0C-4CC6-A344-F5DE6836F686}" type="slidenum">
              <a:rPr lang="ru-RU" smtClean="0"/>
              <a:pPr/>
              <a:t>‹#›</a:t>
            </a:fld>
            <a:endParaRPr lang="ru-RU"/>
          </a:p>
        </p:txBody>
      </p:sp>
    </p:spTree>
    <p:extLst>
      <p:ext uri="{BB962C8B-B14F-4D97-AF65-F5344CB8AC3E}">
        <p14:creationId xmlns:p14="http://schemas.microsoft.com/office/powerpoint/2010/main" val="2328890454"/>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defRPr sz="3200"/>
            </a:lvl1p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0E4D4C6-9BBC-40EA-811F-0E0BBAAC8909}" type="slidenum">
              <a:rPr lang="ru-RU" smtClean="0"/>
              <a:pPr/>
              <a:t>‹#›</a:t>
            </a:fld>
            <a:endParaRPr lang="ru-RU"/>
          </a:p>
        </p:txBody>
      </p:sp>
    </p:spTree>
    <p:extLst>
      <p:ext uri="{BB962C8B-B14F-4D97-AF65-F5344CB8AC3E}">
        <p14:creationId xmlns:p14="http://schemas.microsoft.com/office/powerpoint/2010/main" val="3405733139"/>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6F364DE1-D970-4A7D-A754-7358C37D5A1B}" type="slidenum">
              <a:rPr lang="ru-RU" smtClean="0"/>
              <a:pPr/>
              <a:t>‹#›</a:t>
            </a:fld>
            <a:endParaRPr lang="ru-RU"/>
          </a:p>
        </p:txBody>
      </p:sp>
    </p:spTree>
    <p:extLst>
      <p:ext uri="{BB962C8B-B14F-4D97-AF65-F5344CB8AC3E}">
        <p14:creationId xmlns:p14="http://schemas.microsoft.com/office/powerpoint/2010/main" val="2497084414"/>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418667" y="533400"/>
            <a:ext cx="3200400" cy="1524000"/>
          </a:xfrm>
        </p:spPr>
        <p:txBody>
          <a:bodyPr anchor="b">
            <a:normAutofit/>
          </a:bodyPr>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533399" y="533400"/>
            <a:ext cx="4438755" cy="5486400"/>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5418667" y="2209802"/>
            <a:ext cx="32004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DF8A1087-E877-44D8-9593-F75835DBB817}" type="slidenum">
              <a:rPr lang="ru-RU" smtClean="0"/>
              <a:pPr/>
              <a:t>‹#›</a:t>
            </a:fld>
            <a:endParaRPr lang="ru-RU"/>
          </a:p>
        </p:txBody>
      </p:sp>
    </p:spTree>
    <p:extLst>
      <p:ext uri="{BB962C8B-B14F-4D97-AF65-F5344CB8AC3E}">
        <p14:creationId xmlns:p14="http://schemas.microsoft.com/office/powerpoint/2010/main" val="3837386126"/>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4495800" y="1447800"/>
            <a:ext cx="3563258" cy="1143000"/>
          </a:xfrm>
        </p:spPr>
        <p:txBody>
          <a:bodyPr anchor="b">
            <a:normAutofit/>
          </a:bodyPr>
          <a:lstStyle>
            <a:lvl1pPr algn="l">
              <a:defRPr sz="2400" b="0"/>
            </a:lvl1pPr>
          </a:lstStyle>
          <a:p>
            <a:r>
              <a:rPr lang="ru-RU" smtClean="0"/>
              <a:t>Образец заголовка</a:t>
            </a:r>
            <a:endParaRPr lang="en-US" dirty="0"/>
          </a:p>
        </p:txBody>
      </p:sp>
      <p:sp>
        <p:nvSpPr>
          <p:cNvPr id="17" name="Picture Placeholder 2"/>
          <p:cNvSpPr>
            <a:spLocks noGrp="1" noChangeAspect="1"/>
          </p:cNvSpPr>
          <p:nvPr>
            <p:ph type="pic" idx="13"/>
          </p:nvPr>
        </p:nvSpPr>
        <p:spPr>
          <a:xfrm>
            <a:off x="762000" y="914400"/>
            <a:ext cx="3280974" cy="48006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4496027" y="2743200"/>
            <a:ext cx="3564223" cy="2082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a:xfrm>
            <a:off x="533400" y="6172200"/>
            <a:ext cx="5811724" cy="365125"/>
          </a:xfrm>
        </p:spPr>
        <p:txBody>
          <a:bodyPr/>
          <a:lstStyle/>
          <a:p>
            <a:endParaRPr lang="ru-RU"/>
          </a:p>
        </p:txBody>
      </p:sp>
      <p:sp>
        <p:nvSpPr>
          <p:cNvPr id="7" name="Slide Number Placeholder 6"/>
          <p:cNvSpPr>
            <a:spLocks noGrp="1"/>
          </p:cNvSpPr>
          <p:nvPr>
            <p:ph type="sldNum" sz="quarter" idx="12"/>
          </p:nvPr>
        </p:nvSpPr>
        <p:spPr/>
        <p:txBody>
          <a:bodyPr/>
          <a:lstStyle/>
          <a:p>
            <a:fld id="{5F00DFD0-064B-4D4F-AE01-A878B44C1D25}" type="slidenum">
              <a:rPr lang="ru-RU" smtClean="0"/>
              <a:pPr/>
              <a:t>‹#›</a:t>
            </a:fld>
            <a:endParaRPr lang="ru-RU"/>
          </a:p>
        </p:txBody>
      </p:sp>
    </p:spTree>
    <p:extLst>
      <p:ext uri="{BB962C8B-B14F-4D97-AF65-F5344CB8AC3E}">
        <p14:creationId xmlns:p14="http://schemas.microsoft.com/office/powerpoint/2010/main" val="3352789483"/>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lstStyle/>
          <a:p>
            <a:r>
              <a:rPr lang="ru-RU" smtClean="0"/>
              <a:t>Образец заголовка</a:t>
            </a:r>
            <a:endParaRPr lang="en-US" dirty="0"/>
          </a:p>
        </p:txBody>
      </p:sp>
      <p:sp>
        <p:nvSpPr>
          <p:cNvPr id="6" name="Picture Placeholder 2"/>
          <p:cNvSpPr>
            <a:spLocks noGrp="1" noChangeAspect="1"/>
          </p:cNvSpPr>
          <p:nvPr>
            <p:ph type="pic" idx="13"/>
          </p:nvPr>
        </p:nvSpPr>
        <p:spPr>
          <a:xfrm>
            <a:off x="533400" y="533400"/>
            <a:ext cx="8077200"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9" name="Text Placeholder 9"/>
          <p:cNvSpPr>
            <a:spLocks noGrp="1"/>
          </p:cNvSpPr>
          <p:nvPr>
            <p:ph type="body" sz="quarter" idx="14"/>
          </p:nvPr>
        </p:nvSpPr>
        <p:spPr>
          <a:xfrm>
            <a:off x="762002" y="3843867"/>
            <a:ext cx="7281332"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Date Placeholder 2"/>
          <p:cNvSpPr>
            <a:spLocks noGrp="1"/>
          </p:cNvSpPr>
          <p:nvPr>
            <p:ph type="dt" sz="half" idx="10"/>
          </p:nvPr>
        </p:nvSpPr>
        <p:spPr/>
        <p:txBody>
          <a:bodyPr/>
          <a:lstStyle/>
          <a:p>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7FD1E746-E96A-4797-99D3-A8B269C4B7A1}" type="slidenum">
              <a:rPr lang="ru-RU" smtClean="0"/>
              <a:pPr/>
              <a:t>‹#›</a:t>
            </a:fld>
            <a:endParaRPr lang="ru-RU"/>
          </a:p>
        </p:txBody>
      </p:sp>
    </p:spTree>
    <p:extLst>
      <p:ext uri="{BB962C8B-B14F-4D97-AF65-F5344CB8AC3E}">
        <p14:creationId xmlns:p14="http://schemas.microsoft.com/office/powerpoint/2010/main" val="1626872429"/>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8077200" cy="2895600"/>
          </a:xfrm>
        </p:spPr>
        <p:txBody>
          <a:bodyPr anchor="ctr">
            <a:normAutofit/>
          </a:bodyPr>
          <a:lstStyle>
            <a:lvl1pPr algn="l">
              <a:defRPr sz="28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533400" y="4114800"/>
            <a:ext cx="6383552" cy="1905000"/>
          </a:xfrm>
        </p:spPr>
        <p:txBody>
          <a:bodyPr anchor="ctr">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D1E746-E96A-4797-99D3-A8B269C4B7A1}" type="slidenum">
              <a:rPr lang="ru-RU" smtClean="0"/>
              <a:pPr/>
              <a:t>‹#›</a:t>
            </a:fld>
            <a:endParaRPr lang="ru-RU"/>
          </a:p>
        </p:txBody>
      </p:sp>
    </p:spTree>
    <p:extLst>
      <p:ext uri="{BB962C8B-B14F-4D97-AF65-F5344CB8AC3E}">
        <p14:creationId xmlns:p14="http://schemas.microsoft.com/office/powerpoint/2010/main" val="3018673920"/>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56283" y="533400"/>
            <a:ext cx="6859787" cy="2895600"/>
          </a:xfrm>
        </p:spPr>
        <p:txBody>
          <a:bodyPr anchor="ctr">
            <a:normAutofit/>
          </a:bodyPr>
          <a:lstStyle>
            <a:lvl1pPr algn="l">
              <a:defRPr sz="2800" b="0" cap="all">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066800" y="3429000"/>
            <a:ext cx="6402467" cy="4826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533400" y="4301070"/>
            <a:ext cx="6382361" cy="171873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D1E746-E96A-4797-99D3-A8B269C4B7A1}" type="slidenum">
              <a:rPr lang="ru-RU" smtClean="0"/>
              <a:pPr/>
              <a:t>‹#›</a:t>
            </a:fld>
            <a:endParaRPr lang="ru-RU"/>
          </a:p>
        </p:txBody>
      </p:sp>
      <p:sp>
        <p:nvSpPr>
          <p:cNvPr id="14" name="TextBox 13"/>
          <p:cNvSpPr txBox="1"/>
          <p:nvPr/>
        </p:nvSpPr>
        <p:spPr>
          <a:xfrm>
            <a:off x="228600" y="710624"/>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7696200" y="2768601"/>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025029987"/>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533400" y="3429000"/>
            <a:ext cx="6382361" cy="1697400"/>
          </a:xfrm>
        </p:spPr>
        <p:txBody>
          <a:bodyPr anchor="b">
            <a:normAutofit/>
          </a:bodyPr>
          <a:lstStyle>
            <a:lvl1pPr algn="l">
              <a:defRPr sz="2800" b="0" cap="all"/>
            </a:lvl1pPr>
          </a:lstStyle>
          <a:p>
            <a:r>
              <a:rPr lang="ru-RU" smtClean="0"/>
              <a:t>Образец заголовка</a:t>
            </a:r>
            <a:endParaRPr lang="en-US" dirty="0"/>
          </a:p>
        </p:txBody>
      </p:sp>
      <p:sp>
        <p:nvSpPr>
          <p:cNvPr id="3" name="Text Placeholder 2"/>
          <p:cNvSpPr>
            <a:spLocks noGrp="1"/>
          </p:cNvSpPr>
          <p:nvPr>
            <p:ph type="body" idx="1"/>
          </p:nvPr>
        </p:nvSpPr>
        <p:spPr>
          <a:xfrm>
            <a:off x="533400" y="5132980"/>
            <a:ext cx="6383552" cy="886819"/>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D1E746-E96A-4797-99D3-A8B269C4B7A1}" type="slidenum">
              <a:rPr lang="ru-RU" smtClean="0"/>
              <a:pPr/>
              <a:t>‹#›</a:t>
            </a:fld>
            <a:endParaRPr lang="ru-RU"/>
          </a:p>
        </p:txBody>
      </p:sp>
    </p:spTree>
    <p:extLst>
      <p:ext uri="{BB962C8B-B14F-4D97-AF65-F5344CB8AC3E}">
        <p14:creationId xmlns:p14="http://schemas.microsoft.com/office/powerpoint/2010/main" val="1794748859"/>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856284" y="533400"/>
            <a:ext cx="6859786" cy="2895600"/>
          </a:xfrm>
        </p:spPr>
        <p:txBody>
          <a:bodyPr anchor="ctr">
            <a:normAutofit/>
          </a:bodyPr>
          <a:lstStyle>
            <a:lvl1pPr algn="l">
              <a:defRPr sz="2800" b="0" cap="all">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533400" y="3886200"/>
            <a:ext cx="6382361" cy="1049866"/>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533400" y="4953000"/>
            <a:ext cx="6382360" cy="10668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D1E746-E96A-4797-99D3-A8B269C4B7A1}" type="slidenum">
              <a:rPr lang="ru-RU" smtClean="0"/>
              <a:pPr/>
              <a:t>‹#›</a:t>
            </a:fld>
            <a:endParaRPr lang="ru-RU"/>
          </a:p>
        </p:txBody>
      </p:sp>
      <p:sp>
        <p:nvSpPr>
          <p:cNvPr id="14" name="TextBox 13"/>
          <p:cNvSpPr txBox="1"/>
          <p:nvPr/>
        </p:nvSpPr>
        <p:spPr>
          <a:xfrm>
            <a:off x="228600" y="710624"/>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7696200" y="2768601"/>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3349771020"/>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533400" y="533400"/>
            <a:ext cx="7525658" cy="2895600"/>
          </a:xfrm>
        </p:spPr>
        <p:txBody>
          <a:bodyPr vert="horz" lIns="91440" tIns="45720" rIns="91440" bIns="45720" rtlCol="0" anchor="ctr">
            <a:normAutofit/>
          </a:bodyPr>
          <a:lstStyle>
            <a:lvl1pPr>
              <a:defRPr lang="en-US" sz="2800" b="0" dirty="0"/>
            </a:lvl1pPr>
          </a:lstStyle>
          <a:p>
            <a:pPr marL="0" lvl="0"/>
            <a:r>
              <a:rPr lang="ru-RU" smtClean="0"/>
              <a:t>Образец заголовка</a:t>
            </a:r>
            <a:endParaRPr lang="en-US" dirty="0"/>
          </a:p>
        </p:txBody>
      </p:sp>
      <p:sp>
        <p:nvSpPr>
          <p:cNvPr id="10" name="Text Placeholder 9"/>
          <p:cNvSpPr>
            <a:spLocks noGrp="1"/>
          </p:cNvSpPr>
          <p:nvPr>
            <p:ph type="body" sz="quarter" idx="13"/>
          </p:nvPr>
        </p:nvSpPr>
        <p:spPr>
          <a:xfrm>
            <a:off x="533400" y="3928534"/>
            <a:ext cx="6382361" cy="838200"/>
          </a:xfrm>
        </p:spPr>
        <p:txBody>
          <a:bodyPr vert="horz" lIns="91440" tIns="45720" rIns="91440" bIns="45720" rtlCol="0" anchor="b">
            <a:normAutofit/>
          </a:bodyPr>
          <a:lstStyle>
            <a:lvl1pPr>
              <a:buNone/>
              <a:defRPr lang="en-US" sz="2000" b="0" cap="all" dirty="0">
                <a:ln w="3175" cmpd="sng">
                  <a:noFill/>
                </a:ln>
                <a:solidFill>
                  <a:schemeClr val="tx1"/>
                </a:solidFill>
                <a:effectLst/>
              </a:defRPr>
            </a:lvl1pPr>
          </a:lstStyle>
          <a:p>
            <a:pPr marL="0" lvl="0">
              <a:spcBef>
                <a:spcPct val="0"/>
              </a:spcBef>
              <a:buNone/>
            </a:pPr>
            <a:r>
              <a:rPr lang="ru-RU" smtClean="0"/>
              <a:t>Образец текста</a:t>
            </a:r>
          </a:p>
        </p:txBody>
      </p:sp>
      <p:sp>
        <p:nvSpPr>
          <p:cNvPr id="3" name="Text Placeholder 2"/>
          <p:cNvSpPr>
            <a:spLocks noGrp="1"/>
          </p:cNvSpPr>
          <p:nvPr>
            <p:ph type="body" idx="1"/>
          </p:nvPr>
        </p:nvSpPr>
        <p:spPr>
          <a:xfrm>
            <a:off x="533400" y="4766735"/>
            <a:ext cx="6382360" cy="1253065"/>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FD1E746-E96A-4797-99D3-A8B269C4B7A1}" type="slidenum">
              <a:rPr lang="ru-RU" smtClean="0"/>
              <a:pPr/>
              <a:t>‹#›</a:t>
            </a:fld>
            <a:endParaRPr lang="ru-RU"/>
          </a:p>
        </p:txBody>
      </p:sp>
    </p:spTree>
    <p:extLst>
      <p:ext uri="{BB962C8B-B14F-4D97-AF65-F5344CB8AC3E}">
        <p14:creationId xmlns:p14="http://schemas.microsoft.com/office/powerpoint/2010/main" val="601982299"/>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a:xfrm>
            <a:off x="533400" y="4495800"/>
            <a:ext cx="6554867" cy="1524000"/>
          </a:xfrm>
        </p:spPr>
        <p:txBody>
          <a:bodyPr>
            <a:normAutofit/>
          </a:bodyPr>
          <a:lstStyle>
            <a:lvl1pPr algn="l">
              <a:defRPr sz="2800"/>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533400" y="533401"/>
            <a:ext cx="6554867" cy="376767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5C7CAF7-2CAC-4B8E-B631-59AC9B2221CD}" type="slidenum">
              <a:rPr lang="ru-RU" smtClean="0"/>
              <a:pPr/>
              <a:t>‹#›</a:t>
            </a:fld>
            <a:endParaRPr lang="ru-RU"/>
          </a:p>
        </p:txBody>
      </p:sp>
    </p:spTree>
    <p:extLst>
      <p:ext uri="{BB962C8B-B14F-4D97-AF65-F5344CB8AC3E}">
        <p14:creationId xmlns:p14="http://schemas.microsoft.com/office/powerpoint/2010/main" val="2218041805"/>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66406" y="533400"/>
            <a:ext cx="2044194" cy="4419600"/>
          </a:xfrm>
        </p:spPr>
        <p:txBody>
          <a:bodyPr vert="eaVert">
            <a:normAutofit/>
          </a:bodyPr>
          <a:lstStyle>
            <a:lvl1pPr>
              <a:defRPr sz="2800"/>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533400" y="533400"/>
            <a:ext cx="5850012" cy="5486400"/>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11E0C36-145F-44F7-A06B-7C22152758CF}" type="slidenum">
              <a:rPr lang="ru-RU" smtClean="0"/>
              <a:pPr/>
              <a:t>‹#›</a:t>
            </a:fld>
            <a:endParaRPr lang="ru-RU"/>
          </a:p>
        </p:txBody>
      </p:sp>
    </p:spTree>
    <p:extLst>
      <p:ext uri="{BB962C8B-B14F-4D97-AF65-F5344CB8AC3E}">
        <p14:creationId xmlns:p14="http://schemas.microsoft.com/office/powerpoint/2010/main" val="3726600944"/>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7192771C-A03D-4399-8509-8D92DAA3F8AA}" type="slidenum">
              <a:rPr lang="ru-RU" smtClean="0"/>
              <a:pPr/>
              <a:t>‹#›</a:t>
            </a:fld>
            <a:endParaRPr lang="ru-RU"/>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44758709"/>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B37F271-2412-4B8D-B464-2D1DD3A5B47A}" type="slidenum">
              <a:rPr lang="ru-RU" smtClean="0"/>
              <a:pPr/>
              <a:t>‹#›</a:t>
            </a:fld>
            <a:endParaRPr lang="ru-RU"/>
          </a:p>
        </p:txBody>
      </p:sp>
    </p:spTree>
    <p:extLst>
      <p:ext uri="{BB962C8B-B14F-4D97-AF65-F5344CB8AC3E}">
        <p14:creationId xmlns:p14="http://schemas.microsoft.com/office/powerpoint/2010/main" val="1135860510"/>
      </p:ext>
    </p:extLst>
  </p:cSld>
  <p:clrMapOvr>
    <a:masterClrMapping/>
  </p:clrMapOvr>
  <p:timing>
    <p:tnLst>
      <p:par>
        <p:cTn id="1" dur="indefinite" restart="never" nodeType="tmRoot"/>
      </p:par>
    </p:tnLst>
  </p:timing>
</p:sldLayout>
</file>

<file path=ppt/slideLayouts/slideLayout92.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ru-RU" smtClean="0"/>
              <a:t>Образец заголовка</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7F76EB0-210D-48B5-BAAA-3A0B258750EE}" type="slidenum">
              <a:rPr lang="ru-RU" smtClean="0"/>
              <a:pPr/>
              <a:t>‹#›</a:t>
            </a:fld>
            <a:endParaRPr lang="ru-RU"/>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45796823"/>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663440" y="1845736"/>
            <a:ext cx="3703320" cy="4023359"/>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B579D60-D64B-4D7E-8907-E5F0FF59E040}" type="slidenum">
              <a:rPr lang="ru-RU" smtClean="0"/>
              <a:pPr/>
              <a:t>‹#›</a:t>
            </a:fld>
            <a:endParaRPr lang="ru-RU"/>
          </a:p>
        </p:txBody>
      </p:sp>
    </p:spTree>
    <p:extLst>
      <p:ext uri="{BB962C8B-B14F-4D97-AF65-F5344CB8AC3E}">
        <p14:creationId xmlns:p14="http://schemas.microsoft.com/office/powerpoint/2010/main" val="669889631"/>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822960" y="2582334"/>
            <a:ext cx="3703320" cy="328676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63440" y="2582334"/>
            <a:ext cx="3703320" cy="328676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49F99D16-5C0C-4CC6-A344-F5DE6836F686}" type="slidenum">
              <a:rPr lang="ru-RU" smtClean="0"/>
              <a:pPr/>
              <a:t>‹#›</a:t>
            </a:fld>
            <a:endParaRPr lang="ru-RU"/>
          </a:p>
        </p:txBody>
      </p:sp>
    </p:spTree>
    <p:extLst>
      <p:ext uri="{BB962C8B-B14F-4D97-AF65-F5344CB8AC3E}">
        <p14:creationId xmlns:p14="http://schemas.microsoft.com/office/powerpoint/2010/main" val="3869256051"/>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0E4D4C6-9BBC-40EA-811F-0E0BBAAC8909}" type="slidenum">
              <a:rPr lang="ru-RU" smtClean="0"/>
              <a:pPr/>
              <a:t>‹#›</a:t>
            </a:fld>
            <a:endParaRPr lang="ru-RU"/>
          </a:p>
        </p:txBody>
      </p:sp>
    </p:spTree>
    <p:extLst>
      <p:ext uri="{BB962C8B-B14F-4D97-AF65-F5344CB8AC3E}">
        <p14:creationId xmlns:p14="http://schemas.microsoft.com/office/powerpoint/2010/main" val="3034924835"/>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endParaRPr lang="ru-RU"/>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ru-RU"/>
          </a:p>
        </p:txBody>
      </p:sp>
      <p:sp>
        <p:nvSpPr>
          <p:cNvPr id="9" name="Slide Number Placeholder 8"/>
          <p:cNvSpPr>
            <a:spLocks noGrp="1"/>
          </p:cNvSpPr>
          <p:nvPr>
            <p:ph type="sldNum" sz="quarter" idx="12"/>
          </p:nvPr>
        </p:nvSpPr>
        <p:spPr/>
        <p:txBody>
          <a:bodyPr/>
          <a:lstStyle/>
          <a:p>
            <a:fld id="{6F364DE1-D970-4A7D-A754-7358C37D5A1B}" type="slidenum">
              <a:rPr lang="ru-RU" smtClean="0"/>
              <a:pPr/>
              <a:t>‹#›</a:t>
            </a:fld>
            <a:endParaRPr lang="ru-RU"/>
          </a:p>
        </p:txBody>
      </p:sp>
    </p:spTree>
    <p:extLst>
      <p:ext uri="{BB962C8B-B14F-4D97-AF65-F5344CB8AC3E}">
        <p14:creationId xmlns:p14="http://schemas.microsoft.com/office/powerpoint/2010/main" val="1755403669"/>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ru-RU" smtClean="0"/>
              <a:t>Образец заголовка</a:t>
            </a:r>
            <a:endParaRPr lang="en-US" dirty="0"/>
          </a:p>
        </p:txBody>
      </p:sp>
      <p:sp>
        <p:nvSpPr>
          <p:cNvPr id="3" name="Content Placeholder 2"/>
          <p:cNvSpPr>
            <a:spLocks noGrp="1"/>
          </p:cNvSpPr>
          <p:nvPr>
            <p:ph idx="1"/>
          </p:nvPr>
        </p:nvSpPr>
        <p:spPr>
          <a:xfrm>
            <a:off x="3460237" y="731520"/>
            <a:ext cx="5009393" cy="5257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endParaRPr lang="ru-RU"/>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ru-RU"/>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DF8A1087-E877-44D8-9593-F75835DBB817}" type="slidenum">
              <a:rPr lang="ru-RU" smtClean="0"/>
              <a:pPr/>
              <a:t>‹#›</a:t>
            </a:fld>
            <a:endParaRPr lang="ru-RU"/>
          </a:p>
        </p:txBody>
      </p:sp>
    </p:spTree>
    <p:extLst>
      <p:ext uri="{BB962C8B-B14F-4D97-AF65-F5344CB8AC3E}">
        <p14:creationId xmlns:p14="http://schemas.microsoft.com/office/powerpoint/2010/main" val="340344705"/>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5F00DFD0-064B-4D4F-AE01-A878B44C1D25}" type="slidenum">
              <a:rPr lang="ru-RU" smtClean="0"/>
              <a:pPr/>
              <a:t>‹#›</a:t>
            </a:fld>
            <a:endParaRPr lang="ru-RU"/>
          </a:p>
        </p:txBody>
      </p:sp>
    </p:spTree>
    <p:extLst>
      <p:ext uri="{BB962C8B-B14F-4D97-AF65-F5344CB8AC3E}">
        <p14:creationId xmlns:p14="http://schemas.microsoft.com/office/powerpoint/2010/main" val="225421565"/>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85C7CAF7-2CAC-4B8E-B631-59AC9B2221CD}" type="slidenum">
              <a:rPr lang="ru-RU" smtClean="0"/>
              <a:pPr/>
              <a:t>‹#›</a:t>
            </a:fld>
            <a:endParaRPr lang="ru-RU"/>
          </a:p>
        </p:txBody>
      </p:sp>
    </p:spTree>
    <p:extLst>
      <p:ext uri="{BB962C8B-B14F-4D97-AF65-F5344CB8AC3E}">
        <p14:creationId xmlns:p14="http://schemas.microsoft.com/office/powerpoint/2010/main" val="1139787875"/>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211E0C36-145F-44F7-A06B-7C22152758CF}" type="slidenum">
              <a:rPr lang="ru-RU" smtClean="0"/>
              <a:pPr/>
              <a:t>‹#›</a:t>
            </a:fld>
            <a:endParaRPr lang="ru-RU"/>
          </a:p>
        </p:txBody>
      </p:sp>
    </p:spTree>
    <p:extLst>
      <p:ext uri="{BB962C8B-B14F-4D97-AF65-F5344CB8AC3E}">
        <p14:creationId xmlns:p14="http://schemas.microsoft.com/office/powerpoint/2010/main" val="23315299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5.pn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slideLayout" Target="../slideLayouts/slideLayout68.xml"/><Relationship Id="rId18" Type="http://schemas.openxmlformats.org/officeDocument/2006/relationships/theme" Target="../theme/theme6.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slideLayout" Target="../slideLayouts/slideLayout67.xml"/><Relationship Id="rId17" Type="http://schemas.openxmlformats.org/officeDocument/2006/relationships/slideLayout" Target="../slideLayouts/slideLayout72.xml"/><Relationship Id="rId2" Type="http://schemas.openxmlformats.org/officeDocument/2006/relationships/slideLayout" Target="../slideLayouts/slideLayout57.xml"/><Relationship Id="rId16" Type="http://schemas.openxmlformats.org/officeDocument/2006/relationships/slideLayout" Target="../slideLayouts/slideLayout71.xml"/><Relationship Id="rId20" Type="http://schemas.openxmlformats.org/officeDocument/2006/relationships/image" Target="../media/image9.png"/><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5" Type="http://schemas.openxmlformats.org/officeDocument/2006/relationships/slideLayout" Target="../slideLayouts/slideLayout70.xml"/><Relationship Id="rId10" Type="http://schemas.openxmlformats.org/officeDocument/2006/relationships/slideLayout" Target="../slideLayouts/slideLayout65.xml"/><Relationship Id="rId19" Type="http://schemas.openxmlformats.org/officeDocument/2006/relationships/image" Target="../media/image8.png"/><Relationship Id="rId4" Type="http://schemas.openxmlformats.org/officeDocument/2006/relationships/slideLayout" Target="../slideLayouts/slideLayout59.xml"/><Relationship Id="rId9" Type="http://schemas.openxmlformats.org/officeDocument/2006/relationships/slideLayout" Target="../slideLayouts/slideLayout64.xml"/><Relationship Id="rId14" Type="http://schemas.openxmlformats.org/officeDocument/2006/relationships/slideLayout" Target="../slideLayouts/slideLayout69.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0.xml"/><Relationship Id="rId13" Type="http://schemas.openxmlformats.org/officeDocument/2006/relationships/slideLayout" Target="../slideLayouts/slideLayout85.xml"/><Relationship Id="rId18" Type="http://schemas.openxmlformats.org/officeDocument/2006/relationships/theme" Target="../theme/theme7.xml"/><Relationship Id="rId3" Type="http://schemas.openxmlformats.org/officeDocument/2006/relationships/slideLayout" Target="../slideLayouts/slideLayout75.xml"/><Relationship Id="rId7" Type="http://schemas.openxmlformats.org/officeDocument/2006/relationships/slideLayout" Target="../slideLayouts/slideLayout79.xml"/><Relationship Id="rId12" Type="http://schemas.openxmlformats.org/officeDocument/2006/relationships/slideLayout" Target="../slideLayouts/slideLayout84.xml"/><Relationship Id="rId17" Type="http://schemas.openxmlformats.org/officeDocument/2006/relationships/slideLayout" Target="../slideLayouts/slideLayout89.xml"/><Relationship Id="rId2" Type="http://schemas.openxmlformats.org/officeDocument/2006/relationships/slideLayout" Target="../slideLayouts/slideLayout74.xml"/><Relationship Id="rId16" Type="http://schemas.openxmlformats.org/officeDocument/2006/relationships/slideLayout" Target="../slideLayouts/slideLayout88.xml"/><Relationship Id="rId1" Type="http://schemas.openxmlformats.org/officeDocument/2006/relationships/slideLayout" Target="../slideLayouts/slideLayout73.xml"/><Relationship Id="rId6" Type="http://schemas.openxmlformats.org/officeDocument/2006/relationships/slideLayout" Target="../slideLayouts/slideLayout78.xml"/><Relationship Id="rId11" Type="http://schemas.openxmlformats.org/officeDocument/2006/relationships/slideLayout" Target="../slideLayouts/slideLayout83.xml"/><Relationship Id="rId5" Type="http://schemas.openxmlformats.org/officeDocument/2006/relationships/slideLayout" Target="../slideLayouts/slideLayout77.xml"/><Relationship Id="rId15" Type="http://schemas.openxmlformats.org/officeDocument/2006/relationships/slideLayout" Target="../slideLayouts/slideLayout87.xml"/><Relationship Id="rId10" Type="http://schemas.openxmlformats.org/officeDocument/2006/relationships/slideLayout" Target="../slideLayouts/slideLayout82.xml"/><Relationship Id="rId4" Type="http://schemas.openxmlformats.org/officeDocument/2006/relationships/slideLayout" Target="../slideLayouts/slideLayout76.xml"/><Relationship Id="rId9" Type="http://schemas.openxmlformats.org/officeDocument/2006/relationships/slideLayout" Target="../slideLayouts/slideLayout81.xml"/><Relationship Id="rId14" Type="http://schemas.openxmlformats.org/officeDocument/2006/relationships/slideLayout" Target="../slideLayouts/slideLayout86.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7.xml"/><Relationship Id="rId3" Type="http://schemas.openxmlformats.org/officeDocument/2006/relationships/slideLayout" Target="../slideLayouts/slideLayout92.xml"/><Relationship Id="rId7" Type="http://schemas.openxmlformats.org/officeDocument/2006/relationships/slideLayout" Target="../slideLayouts/slideLayout96.xml"/><Relationship Id="rId12" Type="http://schemas.openxmlformats.org/officeDocument/2006/relationships/theme" Target="../theme/theme8.xml"/><Relationship Id="rId2" Type="http://schemas.openxmlformats.org/officeDocument/2006/relationships/slideLayout" Target="../slideLayouts/slideLayout91.xml"/><Relationship Id="rId1" Type="http://schemas.openxmlformats.org/officeDocument/2006/relationships/slideLayout" Target="../slideLayouts/slideLayout90.xml"/><Relationship Id="rId6" Type="http://schemas.openxmlformats.org/officeDocument/2006/relationships/slideLayout" Target="../slideLayouts/slideLayout95.xml"/><Relationship Id="rId11" Type="http://schemas.openxmlformats.org/officeDocument/2006/relationships/slideLayout" Target="../slideLayouts/slideLayout100.xml"/><Relationship Id="rId5" Type="http://schemas.openxmlformats.org/officeDocument/2006/relationships/slideLayout" Target="../slideLayouts/slideLayout94.xml"/><Relationship Id="rId10" Type="http://schemas.openxmlformats.org/officeDocument/2006/relationships/slideLayout" Target="../slideLayouts/slideLayout99.xml"/><Relationship Id="rId4" Type="http://schemas.openxmlformats.org/officeDocument/2006/relationships/slideLayout" Target="../slideLayouts/slideLayout93.xml"/><Relationship Id="rId9" Type="http://schemas.openxmlformats.org/officeDocument/2006/relationships/slideLayout" Target="../slideLayouts/slideLayout9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2"/>
            </a:gs>
            <a:gs pos="100000">
              <a:schemeClr val="bg1"/>
            </a:gs>
          </a:gsLst>
          <a:lin ang="18900000" scaled="1"/>
        </a:gradFill>
        <a:effectLst/>
      </p:bgPr>
    </p:bg>
    <p:spTree>
      <p:nvGrpSpPr>
        <p:cNvPr id="1" name=""/>
        <p:cNvGrpSpPr/>
        <p:nvPr/>
      </p:nvGrpSpPr>
      <p:grpSpPr>
        <a:xfrm>
          <a:off x="0" y="0"/>
          <a:ext cx="0" cy="0"/>
          <a:chOff x="0" y="0"/>
          <a:chExt cx="0" cy="0"/>
        </a:xfrm>
      </p:grpSpPr>
      <p:grpSp>
        <p:nvGrpSpPr>
          <p:cNvPr id="286722" name="Group 2"/>
          <p:cNvGrpSpPr>
            <a:grpSpLocks/>
          </p:cNvGrpSpPr>
          <p:nvPr/>
        </p:nvGrpSpPr>
        <p:grpSpPr bwMode="auto">
          <a:xfrm>
            <a:off x="0" y="0"/>
            <a:ext cx="9140825" cy="6851650"/>
            <a:chOff x="0" y="0"/>
            <a:chExt cx="5758" cy="4316"/>
          </a:xfrm>
        </p:grpSpPr>
        <p:sp>
          <p:nvSpPr>
            <p:cNvPr id="286723" name="Freeform 3"/>
            <p:cNvSpPr>
              <a:spLocks/>
            </p:cNvSpPr>
            <p:nvPr/>
          </p:nvSpPr>
          <p:spPr bwMode="hidden">
            <a:xfrm>
              <a:off x="1812" y="2811"/>
              <a:ext cx="3946" cy="1505"/>
            </a:xfrm>
            <a:custGeom>
              <a:avLst/>
              <a:gdLst/>
              <a:ahLst/>
              <a:cxnLst>
                <a:cxn ang="0">
                  <a:pos x="149" y="1505"/>
                </a:cxn>
                <a:cxn ang="0">
                  <a:pos x="687" y="1331"/>
                </a:cxn>
                <a:cxn ang="0">
                  <a:pos x="1213" y="1157"/>
                </a:cxn>
                <a:cxn ang="0">
                  <a:pos x="1728" y="977"/>
                </a:cxn>
                <a:cxn ang="0">
                  <a:pos x="2218" y="792"/>
                </a:cxn>
                <a:cxn ang="0">
                  <a:pos x="2457" y="696"/>
                </a:cxn>
                <a:cxn ang="0">
                  <a:pos x="2690" y="606"/>
                </a:cxn>
                <a:cxn ang="0">
                  <a:pos x="2918" y="510"/>
                </a:cxn>
                <a:cxn ang="0">
                  <a:pos x="3139" y="420"/>
                </a:cxn>
                <a:cxn ang="0">
                  <a:pos x="3348" y="324"/>
                </a:cxn>
                <a:cxn ang="0">
                  <a:pos x="3551" y="234"/>
                </a:cxn>
                <a:cxn ang="0">
                  <a:pos x="3749" y="138"/>
                </a:cxn>
                <a:cxn ang="0">
                  <a:pos x="3934" y="48"/>
                </a:cxn>
                <a:cxn ang="0">
                  <a:pos x="3934" y="0"/>
                </a:cxn>
                <a:cxn ang="0">
                  <a:pos x="3743" y="96"/>
                </a:cxn>
                <a:cxn ang="0">
                  <a:pos x="3539" y="192"/>
                </a:cxn>
                <a:cxn ang="0">
                  <a:pos x="3330" y="288"/>
                </a:cxn>
                <a:cxn ang="0">
                  <a:pos x="3115" y="384"/>
                </a:cxn>
                <a:cxn ang="0">
                  <a:pos x="2888" y="480"/>
                </a:cxn>
                <a:cxn ang="0">
                  <a:pos x="2654" y="576"/>
                </a:cxn>
                <a:cxn ang="0">
                  <a:pos x="2409" y="672"/>
                </a:cxn>
                <a:cxn ang="0">
                  <a:pos x="2164" y="768"/>
                </a:cxn>
                <a:cxn ang="0">
                  <a:pos x="1907" y="864"/>
                </a:cxn>
                <a:cxn ang="0">
                  <a:pos x="1650" y="960"/>
                </a:cxn>
                <a:cxn ang="0">
                  <a:pos x="1112" y="1145"/>
                </a:cxn>
                <a:cxn ang="0">
                  <a:pos x="562" y="1331"/>
                </a:cxn>
                <a:cxn ang="0">
                  <a:pos x="0" y="1505"/>
                </a:cxn>
                <a:cxn ang="0">
                  <a:pos x="149" y="1505"/>
                </a:cxn>
                <a:cxn ang="0">
                  <a:pos x="149" y="1505"/>
                </a:cxn>
              </a:cxnLst>
              <a:rect l="0" t="0" r="r" b="b"/>
              <a:pathLst>
                <a:path w="3934" h="1505">
                  <a:moveTo>
                    <a:pt x="149" y="1505"/>
                  </a:moveTo>
                  <a:lnTo>
                    <a:pt x="687" y="1331"/>
                  </a:lnTo>
                  <a:lnTo>
                    <a:pt x="1213" y="1157"/>
                  </a:lnTo>
                  <a:lnTo>
                    <a:pt x="1728" y="977"/>
                  </a:lnTo>
                  <a:lnTo>
                    <a:pt x="2218" y="792"/>
                  </a:lnTo>
                  <a:lnTo>
                    <a:pt x="2457" y="696"/>
                  </a:lnTo>
                  <a:lnTo>
                    <a:pt x="2690" y="606"/>
                  </a:lnTo>
                  <a:lnTo>
                    <a:pt x="2918" y="510"/>
                  </a:lnTo>
                  <a:lnTo>
                    <a:pt x="3139" y="420"/>
                  </a:lnTo>
                  <a:lnTo>
                    <a:pt x="3348" y="324"/>
                  </a:lnTo>
                  <a:lnTo>
                    <a:pt x="3551" y="234"/>
                  </a:lnTo>
                  <a:lnTo>
                    <a:pt x="3749" y="138"/>
                  </a:lnTo>
                  <a:lnTo>
                    <a:pt x="3934" y="48"/>
                  </a:lnTo>
                  <a:lnTo>
                    <a:pt x="3934" y="0"/>
                  </a:lnTo>
                  <a:lnTo>
                    <a:pt x="3743" y="96"/>
                  </a:lnTo>
                  <a:lnTo>
                    <a:pt x="3539" y="192"/>
                  </a:lnTo>
                  <a:lnTo>
                    <a:pt x="3330" y="288"/>
                  </a:lnTo>
                  <a:lnTo>
                    <a:pt x="3115" y="384"/>
                  </a:lnTo>
                  <a:lnTo>
                    <a:pt x="2888" y="480"/>
                  </a:lnTo>
                  <a:lnTo>
                    <a:pt x="2654" y="576"/>
                  </a:lnTo>
                  <a:lnTo>
                    <a:pt x="2409" y="672"/>
                  </a:lnTo>
                  <a:lnTo>
                    <a:pt x="2164" y="768"/>
                  </a:lnTo>
                  <a:lnTo>
                    <a:pt x="1907" y="864"/>
                  </a:lnTo>
                  <a:lnTo>
                    <a:pt x="1650" y="960"/>
                  </a:lnTo>
                  <a:lnTo>
                    <a:pt x="1112" y="1145"/>
                  </a:lnTo>
                  <a:lnTo>
                    <a:pt x="562" y="1331"/>
                  </a:lnTo>
                  <a:lnTo>
                    <a:pt x="0" y="1505"/>
                  </a:lnTo>
                  <a:lnTo>
                    <a:pt x="149" y="1505"/>
                  </a:lnTo>
                  <a:lnTo>
                    <a:pt x="149" y="1505"/>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24" name="Freeform 4"/>
            <p:cNvSpPr>
              <a:spLocks/>
            </p:cNvSpPr>
            <p:nvPr/>
          </p:nvSpPr>
          <p:spPr bwMode="hidden">
            <a:xfrm>
              <a:off x="4025" y="3627"/>
              <a:ext cx="1733" cy="689"/>
            </a:xfrm>
            <a:custGeom>
              <a:avLst/>
              <a:gdLst/>
              <a:ahLst/>
              <a:cxnLst>
                <a:cxn ang="0">
                  <a:pos x="132" y="689"/>
                </a:cxn>
                <a:cxn ang="0">
                  <a:pos x="550" y="527"/>
                </a:cxn>
                <a:cxn ang="0">
                  <a:pos x="963" y="365"/>
                </a:cxn>
                <a:cxn ang="0">
                  <a:pos x="1160" y="287"/>
                </a:cxn>
                <a:cxn ang="0">
                  <a:pos x="1357" y="203"/>
                </a:cxn>
                <a:cxn ang="0">
                  <a:pos x="1549" y="126"/>
                </a:cxn>
                <a:cxn ang="0">
                  <a:pos x="1728" y="48"/>
                </a:cxn>
                <a:cxn ang="0">
                  <a:pos x="1728" y="0"/>
                </a:cxn>
                <a:cxn ang="0">
                  <a:pos x="1531" y="84"/>
                </a:cxn>
                <a:cxn ang="0">
                  <a:pos x="1327" y="167"/>
                </a:cxn>
                <a:cxn ang="0">
                  <a:pos x="1118" y="257"/>
                </a:cxn>
                <a:cxn ang="0">
                  <a:pos x="903" y="341"/>
                </a:cxn>
                <a:cxn ang="0">
                  <a:pos x="454" y="515"/>
                </a:cxn>
                <a:cxn ang="0">
                  <a:pos x="0" y="689"/>
                </a:cxn>
                <a:cxn ang="0">
                  <a:pos x="132" y="689"/>
                </a:cxn>
                <a:cxn ang="0">
                  <a:pos x="132" y="689"/>
                </a:cxn>
              </a:cxnLst>
              <a:rect l="0" t="0" r="r" b="b"/>
              <a:pathLst>
                <a:path w="1728" h="689">
                  <a:moveTo>
                    <a:pt x="132" y="689"/>
                  </a:moveTo>
                  <a:lnTo>
                    <a:pt x="550" y="527"/>
                  </a:lnTo>
                  <a:lnTo>
                    <a:pt x="963" y="365"/>
                  </a:lnTo>
                  <a:lnTo>
                    <a:pt x="1160" y="287"/>
                  </a:lnTo>
                  <a:lnTo>
                    <a:pt x="1357" y="203"/>
                  </a:lnTo>
                  <a:lnTo>
                    <a:pt x="1549" y="126"/>
                  </a:lnTo>
                  <a:lnTo>
                    <a:pt x="1728" y="48"/>
                  </a:lnTo>
                  <a:lnTo>
                    <a:pt x="1728" y="0"/>
                  </a:lnTo>
                  <a:lnTo>
                    <a:pt x="1531" y="84"/>
                  </a:lnTo>
                  <a:lnTo>
                    <a:pt x="1327" y="167"/>
                  </a:lnTo>
                  <a:lnTo>
                    <a:pt x="1118" y="257"/>
                  </a:lnTo>
                  <a:lnTo>
                    <a:pt x="903" y="341"/>
                  </a:lnTo>
                  <a:lnTo>
                    <a:pt x="454" y="515"/>
                  </a:lnTo>
                  <a:lnTo>
                    <a:pt x="0" y="689"/>
                  </a:lnTo>
                  <a:lnTo>
                    <a:pt x="132" y="689"/>
                  </a:lnTo>
                  <a:lnTo>
                    <a:pt x="132" y="689"/>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25" name="Freeform 5"/>
            <p:cNvSpPr>
              <a:spLocks/>
            </p:cNvSpPr>
            <p:nvPr/>
          </p:nvSpPr>
          <p:spPr bwMode="hidden">
            <a:xfrm>
              <a:off x="0" y="0"/>
              <a:ext cx="5578" cy="3447"/>
            </a:xfrm>
            <a:custGeom>
              <a:avLst/>
              <a:gdLst/>
              <a:ahLst/>
              <a:cxnLst>
                <a:cxn ang="0">
                  <a:pos x="5561" y="929"/>
                </a:cxn>
                <a:cxn ang="0">
                  <a:pos x="5537" y="773"/>
                </a:cxn>
                <a:cxn ang="0">
                  <a:pos x="5453" y="629"/>
                </a:cxn>
                <a:cxn ang="0">
                  <a:pos x="5327" y="492"/>
                </a:cxn>
                <a:cxn ang="0">
                  <a:pos x="5148" y="366"/>
                </a:cxn>
                <a:cxn ang="0">
                  <a:pos x="4921" y="252"/>
                </a:cxn>
                <a:cxn ang="0">
                  <a:pos x="4652" y="144"/>
                </a:cxn>
                <a:cxn ang="0">
                  <a:pos x="4341" y="48"/>
                </a:cxn>
                <a:cxn ang="0">
                  <a:pos x="4000" y="0"/>
                </a:cxn>
                <a:cxn ang="0">
                  <a:pos x="4359" y="90"/>
                </a:cxn>
                <a:cxn ang="0">
                  <a:pos x="4670" y="192"/>
                </a:cxn>
                <a:cxn ang="0">
                  <a:pos x="4933" y="306"/>
                </a:cxn>
                <a:cxn ang="0">
                  <a:pos x="5148" y="426"/>
                </a:cxn>
                <a:cxn ang="0">
                  <a:pos x="5315" y="557"/>
                </a:cxn>
                <a:cxn ang="0">
                  <a:pos x="5429" y="701"/>
                </a:cxn>
                <a:cxn ang="0">
                  <a:pos x="5489" y="851"/>
                </a:cxn>
                <a:cxn ang="0">
                  <a:pos x="5489" y="1013"/>
                </a:cxn>
                <a:cxn ang="0">
                  <a:pos x="5441" y="1163"/>
                </a:cxn>
                <a:cxn ang="0">
                  <a:pos x="5345" y="1319"/>
                </a:cxn>
                <a:cxn ang="0">
                  <a:pos x="5202" y="1475"/>
                </a:cxn>
                <a:cxn ang="0">
                  <a:pos x="5017" y="1630"/>
                </a:cxn>
                <a:cxn ang="0">
                  <a:pos x="4789" y="1786"/>
                </a:cxn>
                <a:cxn ang="0">
                  <a:pos x="4526" y="1948"/>
                </a:cxn>
                <a:cxn ang="0">
                  <a:pos x="4215" y="2104"/>
                </a:cxn>
                <a:cxn ang="0">
                  <a:pos x="3875" y="2260"/>
                </a:cxn>
                <a:cxn ang="0">
                  <a:pos x="3498" y="2416"/>
                </a:cxn>
                <a:cxn ang="0">
                  <a:pos x="3085" y="2566"/>
                </a:cxn>
                <a:cxn ang="0">
                  <a:pos x="2643" y="2715"/>
                </a:cxn>
                <a:cxn ang="0">
                  <a:pos x="2164" y="2865"/>
                </a:cxn>
                <a:cxn ang="0">
                  <a:pos x="1662" y="3009"/>
                </a:cxn>
                <a:cxn ang="0">
                  <a:pos x="1136" y="3147"/>
                </a:cxn>
                <a:cxn ang="0">
                  <a:pos x="580" y="3279"/>
                </a:cxn>
                <a:cxn ang="0">
                  <a:pos x="0" y="3447"/>
                </a:cxn>
                <a:cxn ang="0">
                  <a:pos x="867" y="3249"/>
                </a:cxn>
                <a:cxn ang="0">
                  <a:pos x="1417" y="3105"/>
                </a:cxn>
                <a:cxn ang="0">
                  <a:pos x="1937" y="2961"/>
                </a:cxn>
                <a:cxn ang="0">
                  <a:pos x="2434" y="2817"/>
                </a:cxn>
                <a:cxn ang="0">
                  <a:pos x="2900" y="2668"/>
                </a:cxn>
                <a:cxn ang="0">
                  <a:pos x="3330" y="2512"/>
                </a:cxn>
                <a:cxn ang="0">
                  <a:pos x="3731" y="2356"/>
                </a:cxn>
                <a:cxn ang="0">
                  <a:pos x="4096" y="2200"/>
                </a:cxn>
                <a:cxn ang="0">
                  <a:pos x="4425" y="2038"/>
                </a:cxn>
                <a:cxn ang="0">
                  <a:pos x="4718" y="1876"/>
                </a:cxn>
                <a:cxn ang="0">
                  <a:pos x="4969" y="1720"/>
                </a:cxn>
                <a:cxn ang="0">
                  <a:pos x="5178" y="1559"/>
                </a:cxn>
                <a:cxn ang="0">
                  <a:pos x="5339" y="1397"/>
                </a:cxn>
                <a:cxn ang="0">
                  <a:pos x="5459" y="1241"/>
                </a:cxn>
                <a:cxn ang="0">
                  <a:pos x="5537" y="1085"/>
                </a:cxn>
                <a:cxn ang="0">
                  <a:pos x="5555" y="1007"/>
                </a:cxn>
              </a:cxnLst>
              <a:rect l="0" t="0" r="r" b="b"/>
              <a:pathLst>
                <a:path w="5561" h="3447">
                  <a:moveTo>
                    <a:pt x="5555" y="1007"/>
                  </a:moveTo>
                  <a:lnTo>
                    <a:pt x="5561" y="929"/>
                  </a:lnTo>
                  <a:lnTo>
                    <a:pt x="5555" y="851"/>
                  </a:lnTo>
                  <a:lnTo>
                    <a:pt x="5537" y="773"/>
                  </a:lnTo>
                  <a:lnTo>
                    <a:pt x="5501" y="701"/>
                  </a:lnTo>
                  <a:lnTo>
                    <a:pt x="5453" y="629"/>
                  </a:lnTo>
                  <a:lnTo>
                    <a:pt x="5399" y="563"/>
                  </a:lnTo>
                  <a:lnTo>
                    <a:pt x="5327" y="492"/>
                  </a:lnTo>
                  <a:lnTo>
                    <a:pt x="5244" y="432"/>
                  </a:lnTo>
                  <a:lnTo>
                    <a:pt x="5148" y="366"/>
                  </a:lnTo>
                  <a:lnTo>
                    <a:pt x="5040" y="306"/>
                  </a:lnTo>
                  <a:lnTo>
                    <a:pt x="4921" y="252"/>
                  </a:lnTo>
                  <a:lnTo>
                    <a:pt x="4795" y="198"/>
                  </a:lnTo>
                  <a:lnTo>
                    <a:pt x="4652" y="144"/>
                  </a:lnTo>
                  <a:lnTo>
                    <a:pt x="4502" y="90"/>
                  </a:lnTo>
                  <a:lnTo>
                    <a:pt x="4341" y="48"/>
                  </a:lnTo>
                  <a:lnTo>
                    <a:pt x="4167" y="0"/>
                  </a:lnTo>
                  <a:lnTo>
                    <a:pt x="4000" y="0"/>
                  </a:lnTo>
                  <a:lnTo>
                    <a:pt x="4185" y="42"/>
                  </a:lnTo>
                  <a:lnTo>
                    <a:pt x="4359" y="90"/>
                  </a:lnTo>
                  <a:lnTo>
                    <a:pt x="4520" y="138"/>
                  </a:lnTo>
                  <a:lnTo>
                    <a:pt x="4670" y="192"/>
                  </a:lnTo>
                  <a:lnTo>
                    <a:pt x="4807" y="246"/>
                  </a:lnTo>
                  <a:lnTo>
                    <a:pt x="4933" y="306"/>
                  </a:lnTo>
                  <a:lnTo>
                    <a:pt x="5046" y="366"/>
                  </a:lnTo>
                  <a:lnTo>
                    <a:pt x="5148" y="426"/>
                  </a:lnTo>
                  <a:lnTo>
                    <a:pt x="5238" y="492"/>
                  </a:lnTo>
                  <a:lnTo>
                    <a:pt x="5315" y="557"/>
                  </a:lnTo>
                  <a:lnTo>
                    <a:pt x="5381" y="629"/>
                  </a:lnTo>
                  <a:lnTo>
                    <a:pt x="5429" y="701"/>
                  </a:lnTo>
                  <a:lnTo>
                    <a:pt x="5465" y="779"/>
                  </a:lnTo>
                  <a:lnTo>
                    <a:pt x="5489" y="851"/>
                  </a:lnTo>
                  <a:lnTo>
                    <a:pt x="5495" y="935"/>
                  </a:lnTo>
                  <a:lnTo>
                    <a:pt x="5489" y="1013"/>
                  </a:lnTo>
                  <a:lnTo>
                    <a:pt x="5471" y="1091"/>
                  </a:lnTo>
                  <a:lnTo>
                    <a:pt x="5441" y="1163"/>
                  </a:lnTo>
                  <a:lnTo>
                    <a:pt x="5399" y="1241"/>
                  </a:lnTo>
                  <a:lnTo>
                    <a:pt x="5345" y="1319"/>
                  </a:lnTo>
                  <a:lnTo>
                    <a:pt x="5280" y="1397"/>
                  </a:lnTo>
                  <a:lnTo>
                    <a:pt x="5202" y="1475"/>
                  </a:lnTo>
                  <a:lnTo>
                    <a:pt x="5118" y="1553"/>
                  </a:lnTo>
                  <a:lnTo>
                    <a:pt x="5017" y="1630"/>
                  </a:lnTo>
                  <a:lnTo>
                    <a:pt x="4909" y="1708"/>
                  </a:lnTo>
                  <a:lnTo>
                    <a:pt x="4789" y="1786"/>
                  </a:lnTo>
                  <a:lnTo>
                    <a:pt x="4664" y="1870"/>
                  </a:lnTo>
                  <a:lnTo>
                    <a:pt x="4526" y="1948"/>
                  </a:lnTo>
                  <a:lnTo>
                    <a:pt x="4377" y="2026"/>
                  </a:lnTo>
                  <a:lnTo>
                    <a:pt x="4215" y="2104"/>
                  </a:lnTo>
                  <a:lnTo>
                    <a:pt x="4048" y="2182"/>
                  </a:lnTo>
                  <a:lnTo>
                    <a:pt x="3875" y="2260"/>
                  </a:lnTo>
                  <a:lnTo>
                    <a:pt x="3689" y="2338"/>
                  </a:lnTo>
                  <a:lnTo>
                    <a:pt x="3498" y="2416"/>
                  </a:lnTo>
                  <a:lnTo>
                    <a:pt x="3295" y="2488"/>
                  </a:lnTo>
                  <a:lnTo>
                    <a:pt x="3085" y="2566"/>
                  </a:lnTo>
                  <a:lnTo>
                    <a:pt x="2864" y="2644"/>
                  </a:lnTo>
                  <a:lnTo>
                    <a:pt x="2643" y="2715"/>
                  </a:lnTo>
                  <a:lnTo>
                    <a:pt x="2410" y="2793"/>
                  </a:lnTo>
                  <a:lnTo>
                    <a:pt x="2164" y="2865"/>
                  </a:lnTo>
                  <a:lnTo>
                    <a:pt x="1919" y="2937"/>
                  </a:lnTo>
                  <a:lnTo>
                    <a:pt x="1662" y="3009"/>
                  </a:lnTo>
                  <a:lnTo>
                    <a:pt x="1399" y="3075"/>
                  </a:lnTo>
                  <a:lnTo>
                    <a:pt x="1136" y="3147"/>
                  </a:lnTo>
                  <a:lnTo>
                    <a:pt x="861" y="3213"/>
                  </a:lnTo>
                  <a:lnTo>
                    <a:pt x="580" y="3279"/>
                  </a:lnTo>
                  <a:lnTo>
                    <a:pt x="0" y="3411"/>
                  </a:lnTo>
                  <a:lnTo>
                    <a:pt x="0" y="3447"/>
                  </a:lnTo>
                  <a:lnTo>
                    <a:pt x="586" y="3315"/>
                  </a:lnTo>
                  <a:lnTo>
                    <a:pt x="867" y="3249"/>
                  </a:lnTo>
                  <a:lnTo>
                    <a:pt x="1148" y="3177"/>
                  </a:lnTo>
                  <a:lnTo>
                    <a:pt x="1417" y="3105"/>
                  </a:lnTo>
                  <a:lnTo>
                    <a:pt x="1680" y="3039"/>
                  </a:lnTo>
                  <a:lnTo>
                    <a:pt x="1937" y="2961"/>
                  </a:lnTo>
                  <a:lnTo>
                    <a:pt x="2188" y="2889"/>
                  </a:lnTo>
                  <a:lnTo>
                    <a:pt x="2434" y="2817"/>
                  </a:lnTo>
                  <a:lnTo>
                    <a:pt x="2673" y="2739"/>
                  </a:lnTo>
                  <a:lnTo>
                    <a:pt x="2900" y="2668"/>
                  </a:lnTo>
                  <a:lnTo>
                    <a:pt x="3121" y="2590"/>
                  </a:lnTo>
                  <a:lnTo>
                    <a:pt x="3330" y="2512"/>
                  </a:lnTo>
                  <a:lnTo>
                    <a:pt x="3534" y="2434"/>
                  </a:lnTo>
                  <a:lnTo>
                    <a:pt x="3731" y="2356"/>
                  </a:lnTo>
                  <a:lnTo>
                    <a:pt x="3916" y="2278"/>
                  </a:lnTo>
                  <a:lnTo>
                    <a:pt x="4096" y="2200"/>
                  </a:lnTo>
                  <a:lnTo>
                    <a:pt x="4263" y="2116"/>
                  </a:lnTo>
                  <a:lnTo>
                    <a:pt x="4425" y="2038"/>
                  </a:lnTo>
                  <a:lnTo>
                    <a:pt x="4574" y="1960"/>
                  </a:lnTo>
                  <a:lnTo>
                    <a:pt x="4718" y="1876"/>
                  </a:lnTo>
                  <a:lnTo>
                    <a:pt x="4849" y="1798"/>
                  </a:lnTo>
                  <a:lnTo>
                    <a:pt x="4969" y="1720"/>
                  </a:lnTo>
                  <a:lnTo>
                    <a:pt x="5076" y="1636"/>
                  </a:lnTo>
                  <a:lnTo>
                    <a:pt x="5178" y="1559"/>
                  </a:lnTo>
                  <a:lnTo>
                    <a:pt x="5262" y="1481"/>
                  </a:lnTo>
                  <a:lnTo>
                    <a:pt x="5339" y="1397"/>
                  </a:lnTo>
                  <a:lnTo>
                    <a:pt x="5405" y="1319"/>
                  </a:lnTo>
                  <a:lnTo>
                    <a:pt x="5459" y="1241"/>
                  </a:lnTo>
                  <a:lnTo>
                    <a:pt x="5507" y="1163"/>
                  </a:lnTo>
                  <a:lnTo>
                    <a:pt x="5537" y="1085"/>
                  </a:lnTo>
                  <a:lnTo>
                    <a:pt x="5555" y="1007"/>
                  </a:lnTo>
                  <a:lnTo>
                    <a:pt x="5555" y="1007"/>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26" name="Freeform 6"/>
            <p:cNvSpPr>
              <a:spLocks/>
            </p:cNvSpPr>
            <p:nvPr/>
          </p:nvSpPr>
          <p:spPr bwMode="hidden">
            <a:xfrm>
              <a:off x="4942" y="0"/>
              <a:ext cx="816" cy="276"/>
            </a:xfrm>
            <a:custGeom>
              <a:avLst/>
              <a:gdLst/>
              <a:ahLst/>
              <a:cxnLst>
                <a:cxn ang="0">
                  <a:pos x="813" y="222"/>
                </a:cxn>
                <a:cxn ang="0">
                  <a:pos x="670" y="162"/>
                </a:cxn>
                <a:cxn ang="0">
                  <a:pos x="514" y="108"/>
                </a:cxn>
                <a:cxn ang="0">
                  <a:pos x="347" y="54"/>
                </a:cxn>
                <a:cxn ang="0">
                  <a:pos x="167" y="0"/>
                </a:cxn>
                <a:cxn ang="0">
                  <a:pos x="0" y="0"/>
                </a:cxn>
                <a:cxn ang="0">
                  <a:pos x="227" y="60"/>
                </a:cxn>
                <a:cxn ang="0">
                  <a:pos x="442" y="132"/>
                </a:cxn>
                <a:cxn ang="0">
                  <a:pos x="634" y="204"/>
                </a:cxn>
                <a:cxn ang="0">
                  <a:pos x="813" y="276"/>
                </a:cxn>
                <a:cxn ang="0">
                  <a:pos x="813" y="222"/>
                </a:cxn>
                <a:cxn ang="0">
                  <a:pos x="813" y="222"/>
                </a:cxn>
              </a:cxnLst>
              <a:rect l="0" t="0" r="r" b="b"/>
              <a:pathLst>
                <a:path w="813" h="276">
                  <a:moveTo>
                    <a:pt x="813" y="222"/>
                  </a:moveTo>
                  <a:lnTo>
                    <a:pt x="670" y="162"/>
                  </a:lnTo>
                  <a:lnTo>
                    <a:pt x="514" y="108"/>
                  </a:lnTo>
                  <a:lnTo>
                    <a:pt x="347" y="54"/>
                  </a:lnTo>
                  <a:lnTo>
                    <a:pt x="167" y="0"/>
                  </a:lnTo>
                  <a:lnTo>
                    <a:pt x="0" y="0"/>
                  </a:lnTo>
                  <a:lnTo>
                    <a:pt x="227" y="60"/>
                  </a:lnTo>
                  <a:lnTo>
                    <a:pt x="442" y="132"/>
                  </a:lnTo>
                  <a:lnTo>
                    <a:pt x="634" y="204"/>
                  </a:lnTo>
                  <a:lnTo>
                    <a:pt x="813" y="276"/>
                  </a:lnTo>
                  <a:lnTo>
                    <a:pt x="813" y="222"/>
                  </a:lnTo>
                  <a:lnTo>
                    <a:pt x="813" y="222"/>
                  </a:lnTo>
                  <a:close/>
                </a:path>
              </a:pathLst>
            </a:custGeom>
            <a:gradFill rotWithShape="1">
              <a:gsLst>
                <a:gs pos="0">
                  <a:schemeClr val="bg2"/>
                </a:gs>
                <a:gs pos="50000">
                  <a:schemeClr val="bg2">
                    <a:gamma/>
                    <a:tint val="81961"/>
                    <a:invGamma/>
                  </a:schemeClr>
                </a:gs>
                <a:gs pos="100000">
                  <a:schemeClr val="bg2"/>
                </a:gs>
              </a:gsLst>
              <a:lin ang="0" scaled="1"/>
            </a:gradFill>
            <a:ln w="0" cmpd="sng">
              <a:noFill/>
              <a:round/>
              <a:headEnd/>
              <a:tailEnd/>
            </a:ln>
          </p:spPr>
          <p:txBody>
            <a:bodyPr/>
            <a:lstStyle/>
            <a:p>
              <a:endParaRPr lang="ru-RU"/>
            </a:p>
          </p:txBody>
        </p:sp>
        <p:sp>
          <p:nvSpPr>
            <p:cNvPr id="286727" name="Freeform 7"/>
            <p:cNvSpPr>
              <a:spLocks/>
            </p:cNvSpPr>
            <p:nvPr/>
          </p:nvSpPr>
          <p:spPr bwMode="hidden">
            <a:xfrm>
              <a:off x="0" y="1984"/>
              <a:ext cx="5758" cy="2098"/>
            </a:xfrm>
            <a:custGeom>
              <a:avLst/>
              <a:gdLst/>
              <a:ahLst/>
              <a:cxnLst>
                <a:cxn ang="0">
                  <a:pos x="5740" y="0"/>
                </a:cxn>
                <a:cxn ang="0">
                  <a:pos x="5638" y="72"/>
                </a:cxn>
                <a:cxn ang="0">
                  <a:pos x="5537" y="138"/>
                </a:cxn>
                <a:cxn ang="0">
                  <a:pos x="5423" y="210"/>
                </a:cxn>
                <a:cxn ang="0">
                  <a:pos x="5304" y="276"/>
                </a:cxn>
                <a:cxn ang="0">
                  <a:pos x="5052" y="414"/>
                </a:cxn>
                <a:cxn ang="0">
                  <a:pos x="4777" y="552"/>
                </a:cxn>
                <a:cxn ang="0">
                  <a:pos x="4478" y="690"/>
                </a:cxn>
                <a:cxn ang="0">
                  <a:pos x="4162" y="827"/>
                </a:cxn>
                <a:cxn ang="0">
                  <a:pos x="3827" y="959"/>
                </a:cxn>
                <a:cxn ang="0">
                  <a:pos x="3468" y="1091"/>
                </a:cxn>
                <a:cxn ang="0">
                  <a:pos x="3091" y="1223"/>
                </a:cxn>
                <a:cxn ang="0">
                  <a:pos x="2697" y="1355"/>
                </a:cxn>
                <a:cxn ang="0">
                  <a:pos x="2284" y="1481"/>
                </a:cxn>
                <a:cxn ang="0">
                  <a:pos x="1860" y="1601"/>
                </a:cxn>
                <a:cxn ang="0">
                  <a:pos x="1417" y="1721"/>
                </a:cxn>
                <a:cxn ang="0">
                  <a:pos x="957" y="1834"/>
                </a:cxn>
                <a:cxn ang="0">
                  <a:pos x="484" y="1948"/>
                </a:cxn>
                <a:cxn ang="0">
                  <a:pos x="0" y="2056"/>
                </a:cxn>
                <a:cxn ang="0">
                  <a:pos x="0" y="2098"/>
                </a:cxn>
                <a:cxn ang="0">
                  <a:pos x="478" y="1990"/>
                </a:cxn>
                <a:cxn ang="0">
                  <a:pos x="951" y="1882"/>
                </a:cxn>
                <a:cxn ang="0">
                  <a:pos x="1405" y="1763"/>
                </a:cxn>
                <a:cxn ang="0">
                  <a:pos x="1842" y="1649"/>
                </a:cxn>
                <a:cxn ang="0">
                  <a:pos x="2266" y="1523"/>
                </a:cxn>
                <a:cxn ang="0">
                  <a:pos x="2679" y="1397"/>
                </a:cxn>
                <a:cxn ang="0">
                  <a:pos x="3067" y="1271"/>
                </a:cxn>
                <a:cxn ang="0">
                  <a:pos x="3444" y="1139"/>
                </a:cxn>
                <a:cxn ang="0">
                  <a:pos x="3803" y="1007"/>
                </a:cxn>
                <a:cxn ang="0">
                  <a:pos x="4138" y="875"/>
                </a:cxn>
                <a:cxn ang="0">
                  <a:pos x="4460" y="737"/>
                </a:cxn>
                <a:cxn ang="0">
                  <a:pos x="4759" y="600"/>
                </a:cxn>
                <a:cxn ang="0">
                  <a:pos x="5040" y="462"/>
                </a:cxn>
                <a:cxn ang="0">
                  <a:pos x="5292" y="324"/>
                </a:cxn>
                <a:cxn ang="0">
                  <a:pos x="5531" y="186"/>
                </a:cxn>
                <a:cxn ang="0">
                  <a:pos x="5740" y="48"/>
                </a:cxn>
                <a:cxn ang="0">
                  <a:pos x="5740" y="0"/>
                </a:cxn>
                <a:cxn ang="0">
                  <a:pos x="5740" y="0"/>
                </a:cxn>
              </a:cxnLst>
              <a:rect l="0" t="0" r="r" b="b"/>
              <a:pathLst>
                <a:path w="5740" h="2098">
                  <a:moveTo>
                    <a:pt x="5740" y="0"/>
                  </a:moveTo>
                  <a:lnTo>
                    <a:pt x="5638" y="72"/>
                  </a:lnTo>
                  <a:lnTo>
                    <a:pt x="5537" y="138"/>
                  </a:lnTo>
                  <a:lnTo>
                    <a:pt x="5423" y="210"/>
                  </a:lnTo>
                  <a:lnTo>
                    <a:pt x="5304" y="276"/>
                  </a:lnTo>
                  <a:lnTo>
                    <a:pt x="5052" y="414"/>
                  </a:lnTo>
                  <a:lnTo>
                    <a:pt x="4777" y="552"/>
                  </a:lnTo>
                  <a:lnTo>
                    <a:pt x="4478" y="690"/>
                  </a:lnTo>
                  <a:lnTo>
                    <a:pt x="4162" y="827"/>
                  </a:lnTo>
                  <a:lnTo>
                    <a:pt x="3827" y="959"/>
                  </a:lnTo>
                  <a:lnTo>
                    <a:pt x="3468" y="1091"/>
                  </a:lnTo>
                  <a:lnTo>
                    <a:pt x="3091" y="1223"/>
                  </a:lnTo>
                  <a:lnTo>
                    <a:pt x="2697" y="1355"/>
                  </a:lnTo>
                  <a:lnTo>
                    <a:pt x="2284" y="1481"/>
                  </a:lnTo>
                  <a:lnTo>
                    <a:pt x="1860" y="1601"/>
                  </a:lnTo>
                  <a:lnTo>
                    <a:pt x="1417" y="1721"/>
                  </a:lnTo>
                  <a:lnTo>
                    <a:pt x="957" y="1834"/>
                  </a:lnTo>
                  <a:lnTo>
                    <a:pt x="484" y="1948"/>
                  </a:lnTo>
                  <a:lnTo>
                    <a:pt x="0" y="2056"/>
                  </a:lnTo>
                  <a:lnTo>
                    <a:pt x="0" y="2098"/>
                  </a:lnTo>
                  <a:lnTo>
                    <a:pt x="478" y="1990"/>
                  </a:lnTo>
                  <a:lnTo>
                    <a:pt x="951" y="1882"/>
                  </a:lnTo>
                  <a:lnTo>
                    <a:pt x="1405" y="1763"/>
                  </a:lnTo>
                  <a:lnTo>
                    <a:pt x="1842" y="1649"/>
                  </a:lnTo>
                  <a:lnTo>
                    <a:pt x="2266" y="1523"/>
                  </a:lnTo>
                  <a:lnTo>
                    <a:pt x="2679" y="1397"/>
                  </a:lnTo>
                  <a:lnTo>
                    <a:pt x="3067" y="1271"/>
                  </a:lnTo>
                  <a:lnTo>
                    <a:pt x="3444" y="1139"/>
                  </a:lnTo>
                  <a:lnTo>
                    <a:pt x="3803" y="1007"/>
                  </a:lnTo>
                  <a:lnTo>
                    <a:pt x="4138" y="875"/>
                  </a:lnTo>
                  <a:lnTo>
                    <a:pt x="4460" y="737"/>
                  </a:lnTo>
                  <a:lnTo>
                    <a:pt x="4759" y="600"/>
                  </a:lnTo>
                  <a:lnTo>
                    <a:pt x="5040" y="462"/>
                  </a:lnTo>
                  <a:lnTo>
                    <a:pt x="5292" y="324"/>
                  </a:lnTo>
                  <a:lnTo>
                    <a:pt x="5531" y="186"/>
                  </a:lnTo>
                  <a:lnTo>
                    <a:pt x="5740" y="48"/>
                  </a:lnTo>
                  <a:lnTo>
                    <a:pt x="5740" y="0"/>
                  </a:lnTo>
                  <a:lnTo>
                    <a:pt x="5740" y="0"/>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28" name="Freeform 8"/>
            <p:cNvSpPr>
              <a:spLocks/>
            </p:cNvSpPr>
            <p:nvPr/>
          </p:nvSpPr>
          <p:spPr bwMode="hidden">
            <a:xfrm>
              <a:off x="0" y="102"/>
              <a:ext cx="1961" cy="1265"/>
            </a:xfrm>
            <a:custGeom>
              <a:avLst/>
              <a:gdLst/>
              <a:ahLst/>
              <a:cxnLst>
                <a:cxn ang="0">
                  <a:pos x="1955" y="485"/>
                </a:cxn>
                <a:cxn ang="0">
                  <a:pos x="1901" y="390"/>
                </a:cxn>
                <a:cxn ang="0">
                  <a:pos x="1770" y="306"/>
                </a:cxn>
                <a:cxn ang="0">
                  <a:pos x="1579" y="228"/>
                </a:cxn>
                <a:cxn ang="0">
                  <a:pos x="1327" y="162"/>
                </a:cxn>
                <a:cxn ang="0">
                  <a:pos x="1010" y="102"/>
                </a:cxn>
                <a:cxn ang="0">
                  <a:pos x="646" y="54"/>
                </a:cxn>
                <a:cxn ang="0">
                  <a:pos x="227" y="18"/>
                </a:cxn>
                <a:cxn ang="0">
                  <a:pos x="0" y="12"/>
                </a:cxn>
                <a:cxn ang="0">
                  <a:pos x="431" y="48"/>
                </a:cxn>
                <a:cxn ang="0">
                  <a:pos x="813" y="90"/>
                </a:cxn>
                <a:cxn ang="0">
                  <a:pos x="1148" y="144"/>
                </a:cxn>
                <a:cxn ang="0">
                  <a:pos x="1423" y="204"/>
                </a:cxn>
                <a:cxn ang="0">
                  <a:pos x="1638" y="276"/>
                </a:cxn>
                <a:cxn ang="0">
                  <a:pos x="1794" y="360"/>
                </a:cxn>
                <a:cxn ang="0">
                  <a:pos x="1883" y="443"/>
                </a:cxn>
                <a:cxn ang="0">
                  <a:pos x="1901" y="539"/>
                </a:cxn>
                <a:cxn ang="0">
                  <a:pos x="1854" y="629"/>
                </a:cxn>
                <a:cxn ang="0">
                  <a:pos x="1746" y="719"/>
                </a:cxn>
                <a:cxn ang="0">
                  <a:pos x="1579" y="809"/>
                </a:cxn>
                <a:cxn ang="0">
                  <a:pos x="1357" y="899"/>
                </a:cxn>
                <a:cxn ang="0">
                  <a:pos x="1088" y="989"/>
                </a:cxn>
                <a:cxn ang="0">
                  <a:pos x="765" y="1073"/>
                </a:cxn>
                <a:cxn ang="0">
                  <a:pos x="407" y="1157"/>
                </a:cxn>
                <a:cxn ang="0">
                  <a:pos x="0" y="1241"/>
                </a:cxn>
                <a:cxn ang="0">
                  <a:pos x="215" y="1223"/>
                </a:cxn>
                <a:cxn ang="0">
                  <a:pos x="610" y="1139"/>
                </a:cxn>
                <a:cxn ang="0">
                  <a:pos x="957" y="1049"/>
                </a:cxn>
                <a:cxn ang="0">
                  <a:pos x="1262" y="959"/>
                </a:cxn>
                <a:cxn ang="0">
                  <a:pos x="1513" y="863"/>
                </a:cxn>
                <a:cxn ang="0">
                  <a:pos x="1716" y="767"/>
                </a:cxn>
                <a:cxn ang="0">
                  <a:pos x="1860" y="677"/>
                </a:cxn>
                <a:cxn ang="0">
                  <a:pos x="1937" y="581"/>
                </a:cxn>
                <a:cxn ang="0">
                  <a:pos x="1955" y="533"/>
                </a:cxn>
              </a:cxnLst>
              <a:rect l="0" t="0" r="r" b="b"/>
              <a:pathLst>
                <a:path w="1955" h="1265">
                  <a:moveTo>
                    <a:pt x="1955" y="533"/>
                  </a:moveTo>
                  <a:lnTo>
                    <a:pt x="1955" y="485"/>
                  </a:lnTo>
                  <a:lnTo>
                    <a:pt x="1937" y="438"/>
                  </a:lnTo>
                  <a:lnTo>
                    <a:pt x="1901" y="390"/>
                  </a:lnTo>
                  <a:lnTo>
                    <a:pt x="1842" y="348"/>
                  </a:lnTo>
                  <a:lnTo>
                    <a:pt x="1770" y="306"/>
                  </a:lnTo>
                  <a:lnTo>
                    <a:pt x="1686" y="270"/>
                  </a:lnTo>
                  <a:lnTo>
                    <a:pt x="1579" y="228"/>
                  </a:lnTo>
                  <a:lnTo>
                    <a:pt x="1459" y="198"/>
                  </a:lnTo>
                  <a:lnTo>
                    <a:pt x="1327" y="162"/>
                  </a:lnTo>
                  <a:lnTo>
                    <a:pt x="1178" y="132"/>
                  </a:lnTo>
                  <a:lnTo>
                    <a:pt x="1010" y="102"/>
                  </a:lnTo>
                  <a:lnTo>
                    <a:pt x="837" y="78"/>
                  </a:lnTo>
                  <a:lnTo>
                    <a:pt x="646" y="54"/>
                  </a:lnTo>
                  <a:lnTo>
                    <a:pt x="442" y="36"/>
                  </a:lnTo>
                  <a:lnTo>
                    <a:pt x="227" y="18"/>
                  </a:lnTo>
                  <a:lnTo>
                    <a:pt x="0" y="0"/>
                  </a:lnTo>
                  <a:lnTo>
                    <a:pt x="0" y="12"/>
                  </a:lnTo>
                  <a:lnTo>
                    <a:pt x="221" y="30"/>
                  </a:lnTo>
                  <a:lnTo>
                    <a:pt x="431" y="48"/>
                  </a:lnTo>
                  <a:lnTo>
                    <a:pt x="628" y="66"/>
                  </a:lnTo>
                  <a:lnTo>
                    <a:pt x="813" y="90"/>
                  </a:lnTo>
                  <a:lnTo>
                    <a:pt x="987" y="114"/>
                  </a:lnTo>
                  <a:lnTo>
                    <a:pt x="1148" y="144"/>
                  </a:lnTo>
                  <a:lnTo>
                    <a:pt x="1292" y="174"/>
                  </a:lnTo>
                  <a:lnTo>
                    <a:pt x="1423" y="204"/>
                  </a:lnTo>
                  <a:lnTo>
                    <a:pt x="1537" y="240"/>
                  </a:lnTo>
                  <a:lnTo>
                    <a:pt x="1638" y="276"/>
                  </a:lnTo>
                  <a:lnTo>
                    <a:pt x="1728" y="318"/>
                  </a:lnTo>
                  <a:lnTo>
                    <a:pt x="1794" y="360"/>
                  </a:lnTo>
                  <a:lnTo>
                    <a:pt x="1848" y="402"/>
                  </a:lnTo>
                  <a:lnTo>
                    <a:pt x="1883" y="443"/>
                  </a:lnTo>
                  <a:lnTo>
                    <a:pt x="1901" y="491"/>
                  </a:lnTo>
                  <a:lnTo>
                    <a:pt x="1901" y="539"/>
                  </a:lnTo>
                  <a:lnTo>
                    <a:pt x="1883" y="587"/>
                  </a:lnTo>
                  <a:lnTo>
                    <a:pt x="1854" y="629"/>
                  </a:lnTo>
                  <a:lnTo>
                    <a:pt x="1806" y="677"/>
                  </a:lnTo>
                  <a:lnTo>
                    <a:pt x="1746" y="719"/>
                  </a:lnTo>
                  <a:lnTo>
                    <a:pt x="1668" y="767"/>
                  </a:lnTo>
                  <a:lnTo>
                    <a:pt x="1579" y="809"/>
                  </a:lnTo>
                  <a:lnTo>
                    <a:pt x="1471" y="857"/>
                  </a:lnTo>
                  <a:lnTo>
                    <a:pt x="1357" y="899"/>
                  </a:lnTo>
                  <a:lnTo>
                    <a:pt x="1226" y="941"/>
                  </a:lnTo>
                  <a:lnTo>
                    <a:pt x="1088" y="989"/>
                  </a:lnTo>
                  <a:lnTo>
                    <a:pt x="933" y="1031"/>
                  </a:lnTo>
                  <a:lnTo>
                    <a:pt x="765" y="1073"/>
                  </a:lnTo>
                  <a:lnTo>
                    <a:pt x="592" y="1115"/>
                  </a:lnTo>
                  <a:lnTo>
                    <a:pt x="407" y="1157"/>
                  </a:lnTo>
                  <a:lnTo>
                    <a:pt x="209" y="1199"/>
                  </a:lnTo>
                  <a:lnTo>
                    <a:pt x="0" y="1241"/>
                  </a:lnTo>
                  <a:lnTo>
                    <a:pt x="0" y="1265"/>
                  </a:lnTo>
                  <a:lnTo>
                    <a:pt x="215" y="1223"/>
                  </a:lnTo>
                  <a:lnTo>
                    <a:pt x="413" y="1181"/>
                  </a:lnTo>
                  <a:lnTo>
                    <a:pt x="610" y="1139"/>
                  </a:lnTo>
                  <a:lnTo>
                    <a:pt x="789" y="1091"/>
                  </a:lnTo>
                  <a:lnTo>
                    <a:pt x="957" y="1049"/>
                  </a:lnTo>
                  <a:lnTo>
                    <a:pt x="1118" y="1001"/>
                  </a:lnTo>
                  <a:lnTo>
                    <a:pt x="1262" y="959"/>
                  </a:lnTo>
                  <a:lnTo>
                    <a:pt x="1393" y="911"/>
                  </a:lnTo>
                  <a:lnTo>
                    <a:pt x="1513" y="863"/>
                  </a:lnTo>
                  <a:lnTo>
                    <a:pt x="1620" y="815"/>
                  </a:lnTo>
                  <a:lnTo>
                    <a:pt x="1716" y="767"/>
                  </a:lnTo>
                  <a:lnTo>
                    <a:pt x="1794" y="725"/>
                  </a:lnTo>
                  <a:lnTo>
                    <a:pt x="1860" y="677"/>
                  </a:lnTo>
                  <a:lnTo>
                    <a:pt x="1907" y="629"/>
                  </a:lnTo>
                  <a:lnTo>
                    <a:pt x="1937" y="581"/>
                  </a:lnTo>
                  <a:lnTo>
                    <a:pt x="1955" y="533"/>
                  </a:lnTo>
                  <a:lnTo>
                    <a:pt x="1955" y="533"/>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29" name="Freeform 9"/>
            <p:cNvSpPr>
              <a:spLocks/>
            </p:cNvSpPr>
            <p:nvPr/>
          </p:nvSpPr>
          <p:spPr bwMode="hidden">
            <a:xfrm>
              <a:off x="0" y="0"/>
              <a:ext cx="4709" cy="2901"/>
            </a:xfrm>
            <a:custGeom>
              <a:avLst/>
              <a:gdLst/>
              <a:ahLst/>
              <a:cxnLst>
                <a:cxn ang="0">
                  <a:pos x="4694" y="797"/>
                </a:cxn>
                <a:cxn ang="0">
                  <a:pos x="4664" y="665"/>
                </a:cxn>
                <a:cxn ang="0">
                  <a:pos x="4586" y="540"/>
                </a:cxn>
                <a:cxn ang="0">
                  <a:pos x="4466" y="426"/>
                </a:cxn>
                <a:cxn ang="0">
                  <a:pos x="4299" y="312"/>
                </a:cxn>
                <a:cxn ang="0">
                  <a:pos x="4084" y="216"/>
                </a:cxn>
                <a:cxn ang="0">
                  <a:pos x="3833" y="120"/>
                </a:cxn>
                <a:cxn ang="0">
                  <a:pos x="3540" y="36"/>
                </a:cxn>
                <a:cxn ang="0">
                  <a:pos x="3205" y="0"/>
                </a:cxn>
                <a:cxn ang="0">
                  <a:pos x="3540" y="78"/>
                </a:cxn>
                <a:cxn ang="0">
                  <a:pos x="3833" y="162"/>
                </a:cxn>
                <a:cxn ang="0">
                  <a:pos x="4084" y="258"/>
                </a:cxn>
                <a:cxn ang="0">
                  <a:pos x="4287" y="366"/>
                </a:cxn>
                <a:cxn ang="0">
                  <a:pos x="4443" y="480"/>
                </a:cxn>
                <a:cxn ang="0">
                  <a:pos x="4550" y="605"/>
                </a:cxn>
                <a:cxn ang="0">
                  <a:pos x="4610" y="737"/>
                </a:cxn>
                <a:cxn ang="0">
                  <a:pos x="4610" y="875"/>
                </a:cxn>
                <a:cxn ang="0">
                  <a:pos x="4568" y="1001"/>
                </a:cxn>
                <a:cxn ang="0">
                  <a:pos x="4490" y="1127"/>
                </a:cxn>
                <a:cxn ang="0">
                  <a:pos x="4371" y="1259"/>
                </a:cxn>
                <a:cxn ang="0">
                  <a:pos x="4215" y="1385"/>
                </a:cxn>
                <a:cxn ang="0">
                  <a:pos x="4024" y="1517"/>
                </a:cxn>
                <a:cxn ang="0">
                  <a:pos x="3803" y="1648"/>
                </a:cxn>
                <a:cxn ang="0">
                  <a:pos x="3546" y="1774"/>
                </a:cxn>
                <a:cxn ang="0">
                  <a:pos x="3259" y="1906"/>
                </a:cxn>
                <a:cxn ang="0">
                  <a:pos x="2942" y="2032"/>
                </a:cxn>
                <a:cxn ang="0">
                  <a:pos x="2595" y="2164"/>
                </a:cxn>
                <a:cxn ang="0">
                  <a:pos x="2224" y="2284"/>
                </a:cxn>
                <a:cxn ang="0">
                  <a:pos x="1824" y="2410"/>
                </a:cxn>
                <a:cxn ang="0">
                  <a:pos x="1399" y="2530"/>
                </a:cxn>
                <a:cxn ang="0">
                  <a:pos x="484" y="2757"/>
                </a:cxn>
                <a:cxn ang="0">
                  <a:pos x="0" y="2901"/>
                </a:cxn>
                <a:cxn ang="0">
                  <a:pos x="969" y="2674"/>
                </a:cxn>
                <a:cxn ang="0">
                  <a:pos x="1638" y="2494"/>
                </a:cxn>
                <a:cxn ang="0">
                  <a:pos x="2057" y="2374"/>
                </a:cxn>
                <a:cxn ang="0">
                  <a:pos x="2451" y="2248"/>
                </a:cxn>
                <a:cxn ang="0">
                  <a:pos x="2816" y="2116"/>
                </a:cxn>
                <a:cxn ang="0">
                  <a:pos x="3151" y="1984"/>
                </a:cxn>
                <a:cxn ang="0">
                  <a:pos x="3462" y="1858"/>
                </a:cxn>
                <a:cxn ang="0">
                  <a:pos x="3737" y="1720"/>
                </a:cxn>
                <a:cxn ang="0">
                  <a:pos x="3982" y="1589"/>
                </a:cxn>
                <a:cxn ang="0">
                  <a:pos x="4191" y="1457"/>
                </a:cxn>
                <a:cxn ang="0">
                  <a:pos x="4371" y="1325"/>
                </a:cxn>
                <a:cxn ang="0">
                  <a:pos x="4508" y="1193"/>
                </a:cxn>
                <a:cxn ang="0">
                  <a:pos x="4610" y="1061"/>
                </a:cxn>
                <a:cxn ang="0">
                  <a:pos x="4670" y="935"/>
                </a:cxn>
                <a:cxn ang="0">
                  <a:pos x="4688" y="869"/>
                </a:cxn>
              </a:cxnLst>
              <a:rect l="0" t="0" r="r" b="b"/>
              <a:pathLst>
                <a:path w="4694" h="2901">
                  <a:moveTo>
                    <a:pt x="4688" y="869"/>
                  </a:moveTo>
                  <a:lnTo>
                    <a:pt x="4694" y="797"/>
                  </a:lnTo>
                  <a:lnTo>
                    <a:pt x="4688" y="731"/>
                  </a:lnTo>
                  <a:lnTo>
                    <a:pt x="4664" y="665"/>
                  </a:lnTo>
                  <a:lnTo>
                    <a:pt x="4634" y="599"/>
                  </a:lnTo>
                  <a:lnTo>
                    <a:pt x="4586" y="540"/>
                  </a:lnTo>
                  <a:lnTo>
                    <a:pt x="4532" y="480"/>
                  </a:lnTo>
                  <a:lnTo>
                    <a:pt x="4466" y="426"/>
                  </a:lnTo>
                  <a:lnTo>
                    <a:pt x="4389" y="366"/>
                  </a:lnTo>
                  <a:lnTo>
                    <a:pt x="4299" y="312"/>
                  </a:lnTo>
                  <a:lnTo>
                    <a:pt x="4197" y="264"/>
                  </a:lnTo>
                  <a:lnTo>
                    <a:pt x="4084" y="216"/>
                  </a:lnTo>
                  <a:lnTo>
                    <a:pt x="3964" y="168"/>
                  </a:lnTo>
                  <a:lnTo>
                    <a:pt x="3833" y="120"/>
                  </a:lnTo>
                  <a:lnTo>
                    <a:pt x="3689" y="78"/>
                  </a:lnTo>
                  <a:lnTo>
                    <a:pt x="3540" y="36"/>
                  </a:lnTo>
                  <a:lnTo>
                    <a:pt x="3378" y="0"/>
                  </a:lnTo>
                  <a:lnTo>
                    <a:pt x="3205" y="0"/>
                  </a:lnTo>
                  <a:lnTo>
                    <a:pt x="3378" y="36"/>
                  </a:lnTo>
                  <a:lnTo>
                    <a:pt x="3540" y="78"/>
                  </a:lnTo>
                  <a:lnTo>
                    <a:pt x="3689" y="120"/>
                  </a:lnTo>
                  <a:lnTo>
                    <a:pt x="3833" y="162"/>
                  </a:lnTo>
                  <a:lnTo>
                    <a:pt x="3964" y="210"/>
                  </a:lnTo>
                  <a:lnTo>
                    <a:pt x="4084" y="258"/>
                  </a:lnTo>
                  <a:lnTo>
                    <a:pt x="4191" y="312"/>
                  </a:lnTo>
                  <a:lnTo>
                    <a:pt x="4287" y="366"/>
                  </a:lnTo>
                  <a:lnTo>
                    <a:pt x="4371" y="420"/>
                  </a:lnTo>
                  <a:lnTo>
                    <a:pt x="4443" y="480"/>
                  </a:lnTo>
                  <a:lnTo>
                    <a:pt x="4502" y="540"/>
                  </a:lnTo>
                  <a:lnTo>
                    <a:pt x="4550" y="605"/>
                  </a:lnTo>
                  <a:lnTo>
                    <a:pt x="4586" y="671"/>
                  </a:lnTo>
                  <a:lnTo>
                    <a:pt x="4610" y="737"/>
                  </a:lnTo>
                  <a:lnTo>
                    <a:pt x="4616" y="803"/>
                  </a:lnTo>
                  <a:lnTo>
                    <a:pt x="4610" y="875"/>
                  </a:lnTo>
                  <a:lnTo>
                    <a:pt x="4592" y="935"/>
                  </a:lnTo>
                  <a:lnTo>
                    <a:pt x="4568" y="1001"/>
                  </a:lnTo>
                  <a:lnTo>
                    <a:pt x="4532" y="1067"/>
                  </a:lnTo>
                  <a:lnTo>
                    <a:pt x="4490" y="1127"/>
                  </a:lnTo>
                  <a:lnTo>
                    <a:pt x="4437" y="1193"/>
                  </a:lnTo>
                  <a:lnTo>
                    <a:pt x="4371" y="1259"/>
                  </a:lnTo>
                  <a:lnTo>
                    <a:pt x="4299" y="1325"/>
                  </a:lnTo>
                  <a:lnTo>
                    <a:pt x="4215" y="1385"/>
                  </a:lnTo>
                  <a:lnTo>
                    <a:pt x="4126" y="1451"/>
                  </a:lnTo>
                  <a:lnTo>
                    <a:pt x="4024" y="1517"/>
                  </a:lnTo>
                  <a:lnTo>
                    <a:pt x="3916" y="1583"/>
                  </a:lnTo>
                  <a:lnTo>
                    <a:pt x="3803" y="1648"/>
                  </a:lnTo>
                  <a:lnTo>
                    <a:pt x="3677" y="1714"/>
                  </a:lnTo>
                  <a:lnTo>
                    <a:pt x="3546" y="1774"/>
                  </a:lnTo>
                  <a:lnTo>
                    <a:pt x="3408" y="1840"/>
                  </a:lnTo>
                  <a:lnTo>
                    <a:pt x="3259" y="1906"/>
                  </a:lnTo>
                  <a:lnTo>
                    <a:pt x="3103" y="1972"/>
                  </a:lnTo>
                  <a:lnTo>
                    <a:pt x="2942" y="2032"/>
                  </a:lnTo>
                  <a:lnTo>
                    <a:pt x="2768" y="2098"/>
                  </a:lnTo>
                  <a:lnTo>
                    <a:pt x="2595" y="2164"/>
                  </a:lnTo>
                  <a:lnTo>
                    <a:pt x="2410" y="2224"/>
                  </a:lnTo>
                  <a:lnTo>
                    <a:pt x="2224" y="2284"/>
                  </a:lnTo>
                  <a:lnTo>
                    <a:pt x="2027" y="2350"/>
                  </a:lnTo>
                  <a:lnTo>
                    <a:pt x="1824" y="2410"/>
                  </a:lnTo>
                  <a:lnTo>
                    <a:pt x="1614" y="2470"/>
                  </a:lnTo>
                  <a:lnTo>
                    <a:pt x="1399" y="2530"/>
                  </a:lnTo>
                  <a:lnTo>
                    <a:pt x="957" y="2644"/>
                  </a:lnTo>
                  <a:lnTo>
                    <a:pt x="484" y="2757"/>
                  </a:lnTo>
                  <a:lnTo>
                    <a:pt x="0" y="2865"/>
                  </a:lnTo>
                  <a:lnTo>
                    <a:pt x="0" y="2901"/>
                  </a:lnTo>
                  <a:lnTo>
                    <a:pt x="496" y="2787"/>
                  </a:lnTo>
                  <a:lnTo>
                    <a:pt x="969" y="2674"/>
                  </a:lnTo>
                  <a:lnTo>
                    <a:pt x="1423" y="2554"/>
                  </a:lnTo>
                  <a:lnTo>
                    <a:pt x="1638" y="2494"/>
                  </a:lnTo>
                  <a:lnTo>
                    <a:pt x="1854" y="2434"/>
                  </a:lnTo>
                  <a:lnTo>
                    <a:pt x="2057" y="2374"/>
                  </a:lnTo>
                  <a:lnTo>
                    <a:pt x="2254" y="2308"/>
                  </a:lnTo>
                  <a:lnTo>
                    <a:pt x="2451" y="2248"/>
                  </a:lnTo>
                  <a:lnTo>
                    <a:pt x="2637" y="2182"/>
                  </a:lnTo>
                  <a:lnTo>
                    <a:pt x="2816" y="2116"/>
                  </a:lnTo>
                  <a:lnTo>
                    <a:pt x="2990" y="2050"/>
                  </a:lnTo>
                  <a:lnTo>
                    <a:pt x="3151" y="1984"/>
                  </a:lnTo>
                  <a:lnTo>
                    <a:pt x="3312" y="1924"/>
                  </a:lnTo>
                  <a:lnTo>
                    <a:pt x="3462" y="1858"/>
                  </a:lnTo>
                  <a:lnTo>
                    <a:pt x="3605" y="1792"/>
                  </a:lnTo>
                  <a:lnTo>
                    <a:pt x="3737" y="1720"/>
                  </a:lnTo>
                  <a:lnTo>
                    <a:pt x="3863" y="1654"/>
                  </a:lnTo>
                  <a:lnTo>
                    <a:pt x="3982" y="1589"/>
                  </a:lnTo>
                  <a:lnTo>
                    <a:pt x="4090" y="1523"/>
                  </a:lnTo>
                  <a:lnTo>
                    <a:pt x="4191" y="1457"/>
                  </a:lnTo>
                  <a:lnTo>
                    <a:pt x="4287" y="1391"/>
                  </a:lnTo>
                  <a:lnTo>
                    <a:pt x="4371" y="1325"/>
                  </a:lnTo>
                  <a:lnTo>
                    <a:pt x="4443" y="1259"/>
                  </a:lnTo>
                  <a:lnTo>
                    <a:pt x="4508" y="1193"/>
                  </a:lnTo>
                  <a:lnTo>
                    <a:pt x="4562" y="1127"/>
                  </a:lnTo>
                  <a:lnTo>
                    <a:pt x="4610" y="1061"/>
                  </a:lnTo>
                  <a:lnTo>
                    <a:pt x="4646" y="995"/>
                  </a:lnTo>
                  <a:lnTo>
                    <a:pt x="4670" y="935"/>
                  </a:lnTo>
                  <a:lnTo>
                    <a:pt x="4688" y="869"/>
                  </a:lnTo>
                  <a:lnTo>
                    <a:pt x="4688" y="869"/>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30" name="Freeform 10"/>
            <p:cNvSpPr>
              <a:spLocks/>
            </p:cNvSpPr>
            <p:nvPr/>
          </p:nvSpPr>
          <p:spPr bwMode="hidden">
            <a:xfrm>
              <a:off x="0" y="0"/>
              <a:ext cx="3773" cy="2356"/>
            </a:xfrm>
            <a:custGeom>
              <a:avLst/>
              <a:gdLst/>
              <a:ahLst/>
              <a:cxnLst>
                <a:cxn ang="0">
                  <a:pos x="3761" y="719"/>
                </a:cxn>
                <a:cxn ang="0">
                  <a:pos x="3731" y="599"/>
                </a:cxn>
                <a:cxn ang="0">
                  <a:pos x="3653" y="486"/>
                </a:cxn>
                <a:cxn ang="0">
                  <a:pos x="3522" y="378"/>
                </a:cxn>
                <a:cxn ang="0">
                  <a:pos x="3348" y="282"/>
                </a:cxn>
                <a:cxn ang="0">
                  <a:pos x="3127" y="192"/>
                </a:cxn>
                <a:cxn ang="0">
                  <a:pos x="2864" y="108"/>
                </a:cxn>
                <a:cxn ang="0">
                  <a:pos x="2559" y="36"/>
                </a:cxn>
                <a:cxn ang="0">
                  <a:pos x="2230" y="0"/>
                </a:cxn>
                <a:cxn ang="0">
                  <a:pos x="2577" y="72"/>
                </a:cxn>
                <a:cxn ang="0">
                  <a:pos x="2876" y="150"/>
                </a:cxn>
                <a:cxn ang="0">
                  <a:pos x="3139" y="234"/>
                </a:cxn>
                <a:cxn ang="0">
                  <a:pos x="3348" y="330"/>
                </a:cxn>
                <a:cxn ang="0">
                  <a:pos x="3516" y="432"/>
                </a:cxn>
                <a:cxn ang="0">
                  <a:pos x="3623" y="545"/>
                </a:cxn>
                <a:cxn ang="0">
                  <a:pos x="3683" y="665"/>
                </a:cxn>
                <a:cxn ang="0">
                  <a:pos x="3689" y="791"/>
                </a:cxn>
                <a:cxn ang="0">
                  <a:pos x="3653" y="887"/>
                </a:cxn>
                <a:cxn ang="0">
                  <a:pos x="3593" y="989"/>
                </a:cxn>
                <a:cxn ang="0">
                  <a:pos x="3498" y="1091"/>
                </a:cxn>
                <a:cxn ang="0">
                  <a:pos x="3372" y="1187"/>
                </a:cxn>
                <a:cxn ang="0">
                  <a:pos x="3223" y="1289"/>
                </a:cxn>
                <a:cxn ang="0">
                  <a:pos x="3043" y="1391"/>
                </a:cxn>
                <a:cxn ang="0">
                  <a:pos x="2834" y="1493"/>
                </a:cxn>
                <a:cxn ang="0">
                  <a:pos x="2607" y="1589"/>
                </a:cxn>
                <a:cxn ang="0">
                  <a:pos x="2075" y="1786"/>
                </a:cxn>
                <a:cxn ang="0">
                  <a:pos x="1459" y="1972"/>
                </a:cxn>
                <a:cxn ang="0">
                  <a:pos x="765" y="2158"/>
                </a:cxn>
                <a:cxn ang="0">
                  <a:pos x="0" y="2326"/>
                </a:cxn>
                <a:cxn ang="0">
                  <a:pos x="401" y="2272"/>
                </a:cxn>
                <a:cxn ang="0">
                  <a:pos x="1142" y="2092"/>
                </a:cxn>
                <a:cxn ang="0">
                  <a:pos x="1812" y="1900"/>
                </a:cxn>
                <a:cxn ang="0">
                  <a:pos x="2392" y="1702"/>
                </a:cxn>
                <a:cxn ang="0">
                  <a:pos x="2649" y="1607"/>
                </a:cxn>
                <a:cxn ang="0">
                  <a:pos x="2882" y="1505"/>
                </a:cxn>
                <a:cxn ang="0">
                  <a:pos x="3091" y="1403"/>
                </a:cxn>
                <a:cxn ang="0">
                  <a:pos x="3277" y="1301"/>
                </a:cxn>
                <a:cxn ang="0">
                  <a:pos x="3432" y="1193"/>
                </a:cxn>
                <a:cxn ang="0">
                  <a:pos x="3558" y="1091"/>
                </a:cxn>
                <a:cxn ang="0">
                  <a:pos x="3653" y="989"/>
                </a:cxn>
                <a:cxn ang="0">
                  <a:pos x="3719" y="887"/>
                </a:cxn>
                <a:cxn ang="0">
                  <a:pos x="3755" y="785"/>
                </a:cxn>
              </a:cxnLst>
              <a:rect l="0" t="0" r="r" b="b"/>
              <a:pathLst>
                <a:path w="3761" h="2356">
                  <a:moveTo>
                    <a:pt x="3755" y="785"/>
                  </a:moveTo>
                  <a:lnTo>
                    <a:pt x="3761" y="719"/>
                  </a:lnTo>
                  <a:lnTo>
                    <a:pt x="3755" y="659"/>
                  </a:lnTo>
                  <a:lnTo>
                    <a:pt x="3731" y="599"/>
                  </a:lnTo>
                  <a:lnTo>
                    <a:pt x="3701" y="545"/>
                  </a:lnTo>
                  <a:lnTo>
                    <a:pt x="3653" y="486"/>
                  </a:lnTo>
                  <a:lnTo>
                    <a:pt x="3593" y="432"/>
                  </a:lnTo>
                  <a:lnTo>
                    <a:pt x="3522" y="378"/>
                  </a:lnTo>
                  <a:lnTo>
                    <a:pt x="3444" y="330"/>
                  </a:lnTo>
                  <a:lnTo>
                    <a:pt x="3348" y="282"/>
                  </a:lnTo>
                  <a:lnTo>
                    <a:pt x="3241" y="234"/>
                  </a:lnTo>
                  <a:lnTo>
                    <a:pt x="3127" y="192"/>
                  </a:lnTo>
                  <a:lnTo>
                    <a:pt x="3002" y="150"/>
                  </a:lnTo>
                  <a:lnTo>
                    <a:pt x="2864" y="108"/>
                  </a:lnTo>
                  <a:lnTo>
                    <a:pt x="2715" y="72"/>
                  </a:lnTo>
                  <a:lnTo>
                    <a:pt x="2559" y="36"/>
                  </a:lnTo>
                  <a:lnTo>
                    <a:pt x="2392" y="0"/>
                  </a:lnTo>
                  <a:lnTo>
                    <a:pt x="2230" y="0"/>
                  </a:lnTo>
                  <a:lnTo>
                    <a:pt x="2410" y="36"/>
                  </a:lnTo>
                  <a:lnTo>
                    <a:pt x="2577" y="72"/>
                  </a:lnTo>
                  <a:lnTo>
                    <a:pt x="2732" y="108"/>
                  </a:lnTo>
                  <a:lnTo>
                    <a:pt x="2876" y="150"/>
                  </a:lnTo>
                  <a:lnTo>
                    <a:pt x="3014" y="192"/>
                  </a:lnTo>
                  <a:lnTo>
                    <a:pt x="3139" y="234"/>
                  </a:lnTo>
                  <a:lnTo>
                    <a:pt x="3253" y="282"/>
                  </a:lnTo>
                  <a:lnTo>
                    <a:pt x="3348" y="330"/>
                  </a:lnTo>
                  <a:lnTo>
                    <a:pt x="3438" y="384"/>
                  </a:lnTo>
                  <a:lnTo>
                    <a:pt x="3516" y="432"/>
                  </a:lnTo>
                  <a:lnTo>
                    <a:pt x="3576" y="492"/>
                  </a:lnTo>
                  <a:lnTo>
                    <a:pt x="3623" y="545"/>
                  </a:lnTo>
                  <a:lnTo>
                    <a:pt x="3665" y="605"/>
                  </a:lnTo>
                  <a:lnTo>
                    <a:pt x="3683" y="665"/>
                  </a:lnTo>
                  <a:lnTo>
                    <a:pt x="3695" y="725"/>
                  </a:lnTo>
                  <a:lnTo>
                    <a:pt x="3689" y="791"/>
                  </a:lnTo>
                  <a:lnTo>
                    <a:pt x="3677" y="839"/>
                  </a:lnTo>
                  <a:lnTo>
                    <a:pt x="3653" y="887"/>
                  </a:lnTo>
                  <a:lnTo>
                    <a:pt x="3629" y="941"/>
                  </a:lnTo>
                  <a:lnTo>
                    <a:pt x="3593" y="989"/>
                  </a:lnTo>
                  <a:lnTo>
                    <a:pt x="3546" y="1037"/>
                  </a:lnTo>
                  <a:lnTo>
                    <a:pt x="3498" y="1091"/>
                  </a:lnTo>
                  <a:lnTo>
                    <a:pt x="3438" y="1139"/>
                  </a:lnTo>
                  <a:lnTo>
                    <a:pt x="3372" y="1187"/>
                  </a:lnTo>
                  <a:lnTo>
                    <a:pt x="3301" y="1241"/>
                  </a:lnTo>
                  <a:lnTo>
                    <a:pt x="3223" y="1289"/>
                  </a:lnTo>
                  <a:lnTo>
                    <a:pt x="3133" y="1343"/>
                  </a:lnTo>
                  <a:lnTo>
                    <a:pt x="3043" y="1391"/>
                  </a:lnTo>
                  <a:lnTo>
                    <a:pt x="2942" y="1439"/>
                  </a:lnTo>
                  <a:lnTo>
                    <a:pt x="2834" y="1493"/>
                  </a:lnTo>
                  <a:lnTo>
                    <a:pt x="2727" y="1541"/>
                  </a:lnTo>
                  <a:lnTo>
                    <a:pt x="2607" y="1589"/>
                  </a:lnTo>
                  <a:lnTo>
                    <a:pt x="2356" y="1690"/>
                  </a:lnTo>
                  <a:lnTo>
                    <a:pt x="2075" y="1786"/>
                  </a:lnTo>
                  <a:lnTo>
                    <a:pt x="1782" y="1882"/>
                  </a:lnTo>
                  <a:lnTo>
                    <a:pt x="1459" y="1972"/>
                  </a:lnTo>
                  <a:lnTo>
                    <a:pt x="1124" y="2068"/>
                  </a:lnTo>
                  <a:lnTo>
                    <a:pt x="765" y="2158"/>
                  </a:lnTo>
                  <a:lnTo>
                    <a:pt x="389" y="2242"/>
                  </a:lnTo>
                  <a:lnTo>
                    <a:pt x="0" y="2326"/>
                  </a:lnTo>
                  <a:lnTo>
                    <a:pt x="0" y="2356"/>
                  </a:lnTo>
                  <a:lnTo>
                    <a:pt x="401" y="2272"/>
                  </a:lnTo>
                  <a:lnTo>
                    <a:pt x="777" y="2182"/>
                  </a:lnTo>
                  <a:lnTo>
                    <a:pt x="1142" y="2092"/>
                  </a:lnTo>
                  <a:lnTo>
                    <a:pt x="1483" y="1996"/>
                  </a:lnTo>
                  <a:lnTo>
                    <a:pt x="1812" y="1900"/>
                  </a:lnTo>
                  <a:lnTo>
                    <a:pt x="2111" y="1804"/>
                  </a:lnTo>
                  <a:lnTo>
                    <a:pt x="2392" y="1702"/>
                  </a:lnTo>
                  <a:lnTo>
                    <a:pt x="2523" y="1654"/>
                  </a:lnTo>
                  <a:lnTo>
                    <a:pt x="2649" y="1607"/>
                  </a:lnTo>
                  <a:lnTo>
                    <a:pt x="2768" y="1553"/>
                  </a:lnTo>
                  <a:lnTo>
                    <a:pt x="2882" y="1505"/>
                  </a:lnTo>
                  <a:lnTo>
                    <a:pt x="2990" y="1451"/>
                  </a:lnTo>
                  <a:lnTo>
                    <a:pt x="3091" y="1403"/>
                  </a:lnTo>
                  <a:lnTo>
                    <a:pt x="3187" y="1349"/>
                  </a:lnTo>
                  <a:lnTo>
                    <a:pt x="3277" y="1301"/>
                  </a:lnTo>
                  <a:lnTo>
                    <a:pt x="3354" y="1247"/>
                  </a:lnTo>
                  <a:lnTo>
                    <a:pt x="3432" y="1193"/>
                  </a:lnTo>
                  <a:lnTo>
                    <a:pt x="3498" y="1145"/>
                  </a:lnTo>
                  <a:lnTo>
                    <a:pt x="3558" y="1091"/>
                  </a:lnTo>
                  <a:lnTo>
                    <a:pt x="3611" y="1043"/>
                  </a:lnTo>
                  <a:lnTo>
                    <a:pt x="3653" y="989"/>
                  </a:lnTo>
                  <a:lnTo>
                    <a:pt x="3689" y="941"/>
                  </a:lnTo>
                  <a:lnTo>
                    <a:pt x="3719" y="887"/>
                  </a:lnTo>
                  <a:lnTo>
                    <a:pt x="3743" y="833"/>
                  </a:lnTo>
                  <a:lnTo>
                    <a:pt x="3755" y="785"/>
                  </a:lnTo>
                  <a:lnTo>
                    <a:pt x="3755" y="785"/>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31" name="Freeform 11"/>
            <p:cNvSpPr>
              <a:spLocks/>
            </p:cNvSpPr>
            <p:nvPr/>
          </p:nvSpPr>
          <p:spPr bwMode="hidden">
            <a:xfrm>
              <a:off x="0" y="0"/>
              <a:ext cx="2933" cy="1846"/>
            </a:xfrm>
            <a:custGeom>
              <a:avLst/>
              <a:gdLst/>
              <a:ahLst/>
              <a:cxnLst>
                <a:cxn ang="0">
                  <a:pos x="2924" y="647"/>
                </a:cxn>
                <a:cxn ang="0">
                  <a:pos x="2876" y="528"/>
                </a:cxn>
                <a:cxn ang="0">
                  <a:pos x="2750" y="414"/>
                </a:cxn>
                <a:cxn ang="0">
                  <a:pos x="2559" y="318"/>
                </a:cxn>
                <a:cxn ang="0">
                  <a:pos x="2302" y="228"/>
                </a:cxn>
                <a:cxn ang="0">
                  <a:pos x="1985" y="150"/>
                </a:cxn>
                <a:cxn ang="0">
                  <a:pos x="1608" y="78"/>
                </a:cxn>
                <a:cxn ang="0">
                  <a:pos x="1178" y="24"/>
                </a:cxn>
                <a:cxn ang="0">
                  <a:pos x="694" y="0"/>
                </a:cxn>
                <a:cxn ang="0">
                  <a:pos x="1190" y="48"/>
                </a:cxn>
                <a:cxn ang="0">
                  <a:pos x="1626" y="108"/>
                </a:cxn>
                <a:cxn ang="0">
                  <a:pos x="2009" y="180"/>
                </a:cxn>
                <a:cxn ang="0">
                  <a:pos x="2326" y="264"/>
                </a:cxn>
                <a:cxn ang="0">
                  <a:pos x="2571" y="360"/>
                </a:cxn>
                <a:cxn ang="0">
                  <a:pos x="2750" y="468"/>
                </a:cxn>
                <a:cxn ang="0">
                  <a:pos x="2846" y="587"/>
                </a:cxn>
                <a:cxn ang="0">
                  <a:pos x="2864" y="713"/>
                </a:cxn>
                <a:cxn ang="0">
                  <a:pos x="2840" y="785"/>
                </a:cxn>
                <a:cxn ang="0">
                  <a:pos x="2792" y="857"/>
                </a:cxn>
                <a:cxn ang="0">
                  <a:pos x="2625" y="1001"/>
                </a:cxn>
                <a:cxn ang="0">
                  <a:pos x="2368" y="1145"/>
                </a:cxn>
                <a:cxn ang="0">
                  <a:pos x="2033" y="1289"/>
                </a:cxn>
                <a:cxn ang="0">
                  <a:pos x="1626" y="1433"/>
                </a:cxn>
                <a:cxn ang="0">
                  <a:pos x="1142" y="1571"/>
                </a:cxn>
                <a:cxn ang="0">
                  <a:pos x="604" y="1702"/>
                </a:cxn>
                <a:cxn ang="0">
                  <a:pos x="0" y="1828"/>
                </a:cxn>
                <a:cxn ang="0">
                  <a:pos x="311" y="1780"/>
                </a:cxn>
                <a:cxn ang="0">
                  <a:pos x="897" y="1648"/>
                </a:cxn>
                <a:cxn ang="0">
                  <a:pos x="1417" y="1511"/>
                </a:cxn>
                <a:cxn ang="0">
                  <a:pos x="1871" y="1367"/>
                </a:cxn>
                <a:cxn ang="0">
                  <a:pos x="2254" y="1223"/>
                </a:cxn>
                <a:cxn ang="0">
                  <a:pos x="2559" y="1079"/>
                </a:cxn>
                <a:cxn ang="0">
                  <a:pos x="2774" y="929"/>
                </a:cxn>
                <a:cxn ang="0">
                  <a:pos x="2876" y="815"/>
                </a:cxn>
                <a:cxn ang="0">
                  <a:pos x="2912" y="743"/>
                </a:cxn>
                <a:cxn ang="0">
                  <a:pos x="2924" y="707"/>
                </a:cxn>
              </a:cxnLst>
              <a:rect l="0" t="0" r="r" b="b"/>
              <a:pathLst>
                <a:path w="2924" h="1846">
                  <a:moveTo>
                    <a:pt x="2924" y="707"/>
                  </a:moveTo>
                  <a:lnTo>
                    <a:pt x="2924" y="647"/>
                  </a:lnTo>
                  <a:lnTo>
                    <a:pt x="2912" y="581"/>
                  </a:lnTo>
                  <a:lnTo>
                    <a:pt x="2876" y="528"/>
                  </a:lnTo>
                  <a:lnTo>
                    <a:pt x="2822" y="468"/>
                  </a:lnTo>
                  <a:lnTo>
                    <a:pt x="2750" y="414"/>
                  </a:lnTo>
                  <a:lnTo>
                    <a:pt x="2667" y="366"/>
                  </a:lnTo>
                  <a:lnTo>
                    <a:pt x="2559" y="318"/>
                  </a:lnTo>
                  <a:lnTo>
                    <a:pt x="2440" y="270"/>
                  </a:lnTo>
                  <a:lnTo>
                    <a:pt x="2302" y="228"/>
                  </a:lnTo>
                  <a:lnTo>
                    <a:pt x="2153" y="186"/>
                  </a:lnTo>
                  <a:lnTo>
                    <a:pt x="1985" y="150"/>
                  </a:lnTo>
                  <a:lnTo>
                    <a:pt x="1806" y="114"/>
                  </a:lnTo>
                  <a:lnTo>
                    <a:pt x="1608" y="78"/>
                  </a:lnTo>
                  <a:lnTo>
                    <a:pt x="1399" y="54"/>
                  </a:lnTo>
                  <a:lnTo>
                    <a:pt x="1178" y="24"/>
                  </a:lnTo>
                  <a:lnTo>
                    <a:pt x="945" y="0"/>
                  </a:lnTo>
                  <a:lnTo>
                    <a:pt x="694" y="0"/>
                  </a:lnTo>
                  <a:lnTo>
                    <a:pt x="945" y="24"/>
                  </a:lnTo>
                  <a:lnTo>
                    <a:pt x="1190" y="48"/>
                  </a:lnTo>
                  <a:lnTo>
                    <a:pt x="1417" y="78"/>
                  </a:lnTo>
                  <a:lnTo>
                    <a:pt x="1626" y="108"/>
                  </a:lnTo>
                  <a:lnTo>
                    <a:pt x="1824" y="144"/>
                  </a:lnTo>
                  <a:lnTo>
                    <a:pt x="2009" y="180"/>
                  </a:lnTo>
                  <a:lnTo>
                    <a:pt x="2176" y="222"/>
                  </a:lnTo>
                  <a:lnTo>
                    <a:pt x="2326" y="264"/>
                  </a:lnTo>
                  <a:lnTo>
                    <a:pt x="2457" y="312"/>
                  </a:lnTo>
                  <a:lnTo>
                    <a:pt x="2571" y="360"/>
                  </a:lnTo>
                  <a:lnTo>
                    <a:pt x="2667" y="414"/>
                  </a:lnTo>
                  <a:lnTo>
                    <a:pt x="2750" y="468"/>
                  </a:lnTo>
                  <a:lnTo>
                    <a:pt x="2804" y="528"/>
                  </a:lnTo>
                  <a:lnTo>
                    <a:pt x="2846" y="587"/>
                  </a:lnTo>
                  <a:lnTo>
                    <a:pt x="2864" y="647"/>
                  </a:lnTo>
                  <a:lnTo>
                    <a:pt x="2864" y="713"/>
                  </a:lnTo>
                  <a:lnTo>
                    <a:pt x="2852" y="749"/>
                  </a:lnTo>
                  <a:lnTo>
                    <a:pt x="2840" y="785"/>
                  </a:lnTo>
                  <a:lnTo>
                    <a:pt x="2816" y="821"/>
                  </a:lnTo>
                  <a:lnTo>
                    <a:pt x="2792" y="857"/>
                  </a:lnTo>
                  <a:lnTo>
                    <a:pt x="2721" y="929"/>
                  </a:lnTo>
                  <a:lnTo>
                    <a:pt x="2625" y="1001"/>
                  </a:lnTo>
                  <a:lnTo>
                    <a:pt x="2505" y="1073"/>
                  </a:lnTo>
                  <a:lnTo>
                    <a:pt x="2368" y="1145"/>
                  </a:lnTo>
                  <a:lnTo>
                    <a:pt x="2212" y="1217"/>
                  </a:lnTo>
                  <a:lnTo>
                    <a:pt x="2033" y="1289"/>
                  </a:lnTo>
                  <a:lnTo>
                    <a:pt x="1842" y="1361"/>
                  </a:lnTo>
                  <a:lnTo>
                    <a:pt x="1626" y="1433"/>
                  </a:lnTo>
                  <a:lnTo>
                    <a:pt x="1393" y="1499"/>
                  </a:lnTo>
                  <a:lnTo>
                    <a:pt x="1142" y="1571"/>
                  </a:lnTo>
                  <a:lnTo>
                    <a:pt x="879" y="1636"/>
                  </a:lnTo>
                  <a:lnTo>
                    <a:pt x="604" y="1702"/>
                  </a:lnTo>
                  <a:lnTo>
                    <a:pt x="305" y="1768"/>
                  </a:lnTo>
                  <a:lnTo>
                    <a:pt x="0" y="1828"/>
                  </a:lnTo>
                  <a:lnTo>
                    <a:pt x="0" y="1846"/>
                  </a:lnTo>
                  <a:lnTo>
                    <a:pt x="311" y="1780"/>
                  </a:lnTo>
                  <a:lnTo>
                    <a:pt x="610" y="1714"/>
                  </a:lnTo>
                  <a:lnTo>
                    <a:pt x="897" y="1648"/>
                  </a:lnTo>
                  <a:lnTo>
                    <a:pt x="1166" y="1583"/>
                  </a:lnTo>
                  <a:lnTo>
                    <a:pt x="1417" y="1511"/>
                  </a:lnTo>
                  <a:lnTo>
                    <a:pt x="1656" y="1439"/>
                  </a:lnTo>
                  <a:lnTo>
                    <a:pt x="1871" y="1367"/>
                  </a:lnTo>
                  <a:lnTo>
                    <a:pt x="2075" y="1295"/>
                  </a:lnTo>
                  <a:lnTo>
                    <a:pt x="2254" y="1223"/>
                  </a:lnTo>
                  <a:lnTo>
                    <a:pt x="2416" y="1151"/>
                  </a:lnTo>
                  <a:lnTo>
                    <a:pt x="2559" y="1079"/>
                  </a:lnTo>
                  <a:lnTo>
                    <a:pt x="2679" y="1001"/>
                  </a:lnTo>
                  <a:lnTo>
                    <a:pt x="2774" y="929"/>
                  </a:lnTo>
                  <a:lnTo>
                    <a:pt x="2846" y="857"/>
                  </a:lnTo>
                  <a:lnTo>
                    <a:pt x="2876" y="815"/>
                  </a:lnTo>
                  <a:lnTo>
                    <a:pt x="2900" y="779"/>
                  </a:lnTo>
                  <a:lnTo>
                    <a:pt x="2912" y="743"/>
                  </a:lnTo>
                  <a:lnTo>
                    <a:pt x="2924" y="707"/>
                  </a:lnTo>
                  <a:lnTo>
                    <a:pt x="2924" y="707"/>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32" name="Freeform 12"/>
            <p:cNvSpPr>
              <a:spLocks/>
            </p:cNvSpPr>
            <p:nvPr/>
          </p:nvSpPr>
          <p:spPr bwMode="hidden">
            <a:xfrm>
              <a:off x="114" y="2847"/>
              <a:ext cx="1493" cy="204"/>
            </a:xfrm>
            <a:custGeom>
              <a:avLst/>
              <a:gdLst/>
              <a:ahLst/>
              <a:cxnLst>
                <a:cxn ang="0">
                  <a:pos x="1399" y="204"/>
                </a:cxn>
                <a:cxn ang="0">
                  <a:pos x="0" y="18"/>
                </a:cxn>
                <a:cxn ang="0">
                  <a:pos x="77" y="0"/>
                </a:cxn>
                <a:cxn ang="0">
                  <a:pos x="1488" y="186"/>
                </a:cxn>
                <a:cxn ang="0">
                  <a:pos x="1399" y="204"/>
                </a:cxn>
                <a:cxn ang="0">
                  <a:pos x="1399" y="204"/>
                </a:cxn>
              </a:cxnLst>
              <a:rect l="0" t="0" r="r" b="b"/>
              <a:pathLst>
                <a:path w="1488" h="204">
                  <a:moveTo>
                    <a:pt x="1399" y="204"/>
                  </a:moveTo>
                  <a:lnTo>
                    <a:pt x="0" y="18"/>
                  </a:lnTo>
                  <a:lnTo>
                    <a:pt x="77" y="0"/>
                  </a:lnTo>
                  <a:lnTo>
                    <a:pt x="1488" y="186"/>
                  </a:lnTo>
                  <a:lnTo>
                    <a:pt x="1399" y="204"/>
                  </a:lnTo>
                  <a:lnTo>
                    <a:pt x="1399" y="204"/>
                  </a:lnTo>
                  <a:close/>
                </a:path>
              </a:pathLst>
            </a:custGeom>
            <a:solidFill>
              <a:schemeClr val="bg2"/>
            </a:solidFill>
            <a:ln w="9525">
              <a:noFill/>
              <a:round/>
              <a:headEnd/>
              <a:tailEnd/>
            </a:ln>
          </p:spPr>
          <p:txBody>
            <a:bodyPr/>
            <a:lstStyle/>
            <a:p>
              <a:endParaRPr lang="ru-RU"/>
            </a:p>
          </p:txBody>
        </p:sp>
        <p:sp>
          <p:nvSpPr>
            <p:cNvPr id="286733" name="Rectangle 13"/>
            <p:cNvSpPr>
              <a:spLocks noChangeArrowheads="1"/>
            </p:cNvSpPr>
            <p:nvPr/>
          </p:nvSpPr>
          <p:spPr bwMode="hidden">
            <a:xfrm>
              <a:off x="473" y="3105"/>
              <a:ext cx="1" cy="1"/>
            </a:xfrm>
            <a:prstGeom prst="rect">
              <a:avLst/>
            </a:prstGeom>
            <a:solidFill>
              <a:srgbClr val="141485"/>
            </a:solidFill>
            <a:ln w="9525">
              <a:noFill/>
              <a:miter lim="800000"/>
              <a:headEnd/>
              <a:tailEnd/>
            </a:ln>
          </p:spPr>
          <p:txBody>
            <a:bodyPr/>
            <a:lstStyle/>
            <a:p>
              <a:endParaRPr lang="ru-RU"/>
            </a:p>
          </p:txBody>
        </p:sp>
        <p:sp>
          <p:nvSpPr>
            <p:cNvPr id="286734" name="Rectangle 14"/>
            <p:cNvSpPr>
              <a:spLocks noChangeArrowheads="1"/>
            </p:cNvSpPr>
            <p:nvPr/>
          </p:nvSpPr>
          <p:spPr bwMode="hidden">
            <a:xfrm>
              <a:off x="473" y="3105"/>
              <a:ext cx="1" cy="1"/>
            </a:xfrm>
            <a:prstGeom prst="rect">
              <a:avLst/>
            </a:prstGeom>
            <a:solidFill>
              <a:srgbClr val="141485"/>
            </a:solidFill>
            <a:ln w="9525">
              <a:noFill/>
              <a:miter lim="800000"/>
              <a:headEnd/>
              <a:tailEnd/>
            </a:ln>
          </p:spPr>
          <p:txBody>
            <a:bodyPr/>
            <a:lstStyle/>
            <a:p>
              <a:endParaRPr lang="ru-RU"/>
            </a:p>
          </p:txBody>
        </p:sp>
        <p:grpSp>
          <p:nvGrpSpPr>
            <p:cNvPr id="286735" name="Group 15"/>
            <p:cNvGrpSpPr>
              <a:grpSpLocks/>
            </p:cNvGrpSpPr>
            <p:nvPr/>
          </p:nvGrpSpPr>
          <p:grpSpPr bwMode="auto">
            <a:xfrm>
              <a:off x="192" y="2284"/>
              <a:ext cx="1254" cy="923"/>
              <a:chOff x="192" y="2284"/>
              <a:chExt cx="1254" cy="923"/>
            </a:xfrm>
          </p:grpSpPr>
          <p:sp>
            <p:nvSpPr>
              <p:cNvPr id="286736" name="Freeform 16"/>
              <p:cNvSpPr>
                <a:spLocks/>
              </p:cNvSpPr>
              <p:nvPr/>
            </p:nvSpPr>
            <p:spPr bwMode="hidden">
              <a:xfrm>
                <a:off x="408" y="3009"/>
                <a:ext cx="47" cy="6"/>
              </a:xfrm>
              <a:custGeom>
                <a:avLst/>
                <a:gdLst/>
                <a:ahLst/>
                <a:cxnLst>
                  <a:cxn ang="0">
                    <a:pos x="47" y="6"/>
                  </a:cxn>
                  <a:cxn ang="0">
                    <a:pos x="0" y="0"/>
                  </a:cxn>
                  <a:cxn ang="0">
                    <a:pos x="0" y="0"/>
                  </a:cxn>
                  <a:cxn ang="0">
                    <a:pos x="47" y="6"/>
                  </a:cxn>
                  <a:cxn ang="0">
                    <a:pos x="47" y="6"/>
                  </a:cxn>
                  <a:cxn ang="0">
                    <a:pos x="47" y="6"/>
                  </a:cxn>
                </a:cxnLst>
                <a:rect l="0" t="0" r="r" b="b"/>
                <a:pathLst>
                  <a:path w="47" h="6">
                    <a:moveTo>
                      <a:pt x="47" y="6"/>
                    </a:moveTo>
                    <a:lnTo>
                      <a:pt x="0" y="0"/>
                    </a:lnTo>
                    <a:lnTo>
                      <a:pt x="0" y="0"/>
                    </a:lnTo>
                    <a:lnTo>
                      <a:pt x="47" y="6"/>
                    </a:lnTo>
                    <a:lnTo>
                      <a:pt x="47" y="6"/>
                    </a:lnTo>
                    <a:lnTo>
                      <a:pt x="47" y="6"/>
                    </a:lnTo>
                    <a:close/>
                  </a:path>
                </a:pathLst>
              </a:custGeom>
              <a:solidFill>
                <a:srgbClr val="141485"/>
              </a:solidFill>
              <a:ln w="9525">
                <a:noFill/>
                <a:round/>
                <a:headEnd/>
                <a:tailEnd/>
              </a:ln>
            </p:spPr>
            <p:txBody>
              <a:bodyPr/>
              <a:lstStyle/>
              <a:p>
                <a:endParaRPr lang="ru-RU"/>
              </a:p>
            </p:txBody>
          </p:sp>
          <p:sp>
            <p:nvSpPr>
              <p:cNvPr id="286737" name="Freeform 17"/>
              <p:cNvSpPr>
                <a:spLocks/>
              </p:cNvSpPr>
              <p:nvPr/>
            </p:nvSpPr>
            <p:spPr bwMode="hidden">
              <a:xfrm>
                <a:off x="912" y="2284"/>
                <a:ext cx="324" cy="162"/>
              </a:xfrm>
              <a:custGeom>
                <a:avLst/>
                <a:gdLst/>
                <a:ahLst/>
                <a:cxnLst>
                  <a:cxn ang="0">
                    <a:pos x="0" y="24"/>
                  </a:cxn>
                  <a:cxn ang="0">
                    <a:pos x="6" y="24"/>
                  </a:cxn>
                  <a:cxn ang="0">
                    <a:pos x="12" y="18"/>
                  </a:cxn>
                  <a:cxn ang="0">
                    <a:pos x="48" y="6"/>
                  </a:cxn>
                  <a:cxn ang="0">
                    <a:pos x="101" y="0"/>
                  </a:cxn>
                  <a:cxn ang="0">
                    <a:pos x="137" y="6"/>
                  </a:cxn>
                  <a:cxn ang="0">
                    <a:pos x="173" y="18"/>
                  </a:cxn>
                  <a:cxn ang="0">
                    <a:pos x="239" y="54"/>
                  </a:cxn>
                  <a:cxn ang="0">
                    <a:pos x="287" y="90"/>
                  </a:cxn>
                  <a:cxn ang="0">
                    <a:pos x="317" y="114"/>
                  </a:cxn>
                  <a:cxn ang="0">
                    <a:pos x="323" y="126"/>
                  </a:cxn>
                  <a:cxn ang="0">
                    <a:pos x="323" y="126"/>
                  </a:cxn>
                  <a:cxn ang="0">
                    <a:pos x="221" y="162"/>
                  </a:cxn>
                  <a:cxn ang="0">
                    <a:pos x="0" y="24"/>
                  </a:cxn>
                  <a:cxn ang="0">
                    <a:pos x="0" y="24"/>
                  </a:cxn>
                </a:cxnLst>
                <a:rect l="0" t="0" r="r" b="b"/>
                <a:pathLst>
                  <a:path w="323" h="162">
                    <a:moveTo>
                      <a:pt x="0" y="24"/>
                    </a:moveTo>
                    <a:lnTo>
                      <a:pt x="6" y="24"/>
                    </a:lnTo>
                    <a:lnTo>
                      <a:pt x="12" y="18"/>
                    </a:lnTo>
                    <a:lnTo>
                      <a:pt x="48" y="6"/>
                    </a:lnTo>
                    <a:lnTo>
                      <a:pt x="101" y="0"/>
                    </a:lnTo>
                    <a:lnTo>
                      <a:pt x="137" y="6"/>
                    </a:lnTo>
                    <a:lnTo>
                      <a:pt x="173" y="18"/>
                    </a:lnTo>
                    <a:lnTo>
                      <a:pt x="239" y="54"/>
                    </a:lnTo>
                    <a:lnTo>
                      <a:pt x="287" y="90"/>
                    </a:lnTo>
                    <a:lnTo>
                      <a:pt x="317" y="114"/>
                    </a:lnTo>
                    <a:lnTo>
                      <a:pt x="323" y="126"/>
                    </a:lnTo>
                    <a:lnTo>
                      <a:pt x="323" y="126"/>
                    </a:lnTo>
                    <a:lnTo>
                      <a:pt x="221" y="162"/>
                    </a:lnTo>
                    <a:lnTo>
                      <a:pt x="0" y="24"/>
                    </a:lnTo>
                    <a:lnTo>
                      <a:pt x="0" y="24"/>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38" name="Freeform 18"/>
              <p:cNvSpPr>
                <a:spLocks noEditPoints="1"/>
              </p:cNvSpPr>
              <p:nvPr/>
            </p:nvSpPr>
            <p:spPr bwMode="hidden">
              <a:xfrm>
                <a:off x="192" y="2284"/>
                <a:ext cx="1254" cy="923"/>
              </a:xfrm>
              <a:custGeom>
                <a:avLst/>
                <a:gdLst/>
                <a:ahLst/>
                <a:cxnLst>
                  <a:cxn ang="0">
                    <a:pos x="1166" y="641"/>
                  </a:cxn>
                  <a:cxn ang="0">
                    <a:pos x="1166" y="473"/>
                  </a:cxn>
                  <a:cxn ang="0">
                    <a:pos x="1136" y="384"/>
                  </a:cxn>
                  <a:cxn ang="0">
                    <a:pos x="1112" y="288"/>
                  </a:cxn>
                  <a:cxn ang="0">
                    <a:pos x="1053" y="174"/>
                  </a:cxn>
                  <a:cxn ang="0">
                    <a:pos x="981" y="96"/>
                  </a:cxn>
                  <a:cxn ang="0">
                    <a:pos x="963" y="72"/>
                  </a:cxn>
                  <a:cxn ang="0">
                    <a:pos x="891" y="18"/>
                  </a:cxn>
                  <a:cxn ang="0">
                    <a:pos x="819" y="6"/>
                  </a:cxn>
                  <a:cxn ang="0">
                    <a:pos x="712" y="24"/>
                  </a:cxn>
                  <a:cxn ang="0">
                    <a:pos x="664" y="42"/>
                  </a:cxn>
                  <a:cxn ang="0">
                    <a:pos x="568" y="120"/>
                  </a:cxn>
                  <a:cxn ang="0">
                    <a:pos x="532" y="228"/>
                  </a:cxn>
                  <a:cxn ang="0">
                    <a:pos x="509" y="348"/>
                  </a:cxn>
                  <a:cxn ang="0">
                    <a:pos x="431" y="479"/>
                  </a:cxn>
                  <a:cxn ang="0">
                    <a:pos x="413" y="539"/>
                  </a:cxn>
                  <a:cxn ang="0">
                    <a:pos x="353" y="599"/>
                  </a:cxn>
                  <a:cxn ang="0">
                    <a:pos x="305" y="629"/>
                  </a:cxn>
                  <a:cxn ang="0">
                    <a:pos x="293" y="635"/>
                  </a:cxn>
                  <a:cxn ang="0">
                    <a:pos x="257" y="677"/>
                  </a:cxn>
                  <a:cxn ang="0">
                    <a:pos x="150" y="797"/>
                  </a:cxn>
                  <a:cxn ang="0">
                    <a:pos x="54" y="839"/>
                  </a:cxn>
                  <a:cxn ang="0">
                    <a:pos x="156" y="905"/>
                  </a:cxn>
                  <a:cxn ang="0">
                    <a:pos x="240" y="869"/>
                  </a:cxn>
                  <a:cxn ang="0">
                    <a:pos x="640" y="827"/>
                  </a:cxn>
                  <a:cxn ang="0">
                    <a:pos x="700" y="725"/>
                  </a:cxn>
                  <a:cxn ang="0">
                    <a:pos x="694" y="611"/>
                  </a:cxn>
                  <a:cxn ang="0">
                    <a:pos x="778" y="551"/>
                  </a:cxn>
                  <a:cxn ang="0">
                    <a:pos x="879" y="449"/>
                  </a:cxn>
                  <a:cxn ang="0">
                    <a:pos x="909" y="414"/>
                  </a:cxn>
                  <a:cxn ang="0">
                    <a:pos x="975" y="318"/>
                  </a:cxn>
                  <a:cxn ang="0">
                    <a:pos x="1023" y="336"/>
                  </a:cxn>
                  <a:cxn ang="0">
                    <a:pos x="1118" y="617"/>
                  </a:cxn>
                  <a:cxn ang="0">
                    <a:pos x="1112" y="689"/>
                  </a:cxn>
                  <a:cxn ang="0">
                    <a:pos x="1148" y="749"/>
                  </a:cxn>
                  <a:cxn ang="0">
                    <a:pos x="1202" y="713"/>
                  </a:cxn>
                  <a:cxn ang="0">
                    <a:pos x="1238" y="749"/>
                  </a:cxn>
                  <a:cxn ang="0">
                    <a:pos x="1250" y="743"/>
                  </a:cxn>
                  <a:cxn ang="0">
                    <a:pos x="694" y="264"/>
                  </a:cxn>
                  <a:cxn ang="0">
                    <a:pos x="784" y="372"/>
                  </a:cxn>
                  <a:cxn ang="0">
                    <a:pos x="766" y="443"/>
                  </a:cxn>
                  <a:cxn ang="0">
                    <a:pos x="706" y="515"/>
                  </a:cxn>
                  <a:cxn ang="0">
                    <a:pos x="658" y="569"/>
                  </a:cxn>
                  <a:cxn ang="0">
                    <a:pos x="616" y="593"/>
                  </a:cxn>
                  <a:cxn ang="0">
                    <a:pos x="574" y="617"/>
                  </a:cxn>
                  <a:cxn ang="0">
                    <a:pos x="562" y="707"/>
                  </a:cxn>
                  <a:cxn ang="0">
                    <a:pos x="353" y="755"/>
                  </a:cxn>
                  <a:cxn ang="0">
                    <a:pos x="389" y="641"/>
                  </a:cxn>
                  <a:cxn ang="0">
                    <a:pos x="425" y="647"/>
                  </a:cxn>
                  <a:cxn ang="0">
                    <a:pos x="443" y="617"/>
                  </a:cxn>
                  <a:cxn ang="0">
                    <a:pos x="568" y="515"/>
                  </a:cxn>
                  <a:cxn ang="0">
                    <a:pos x="616" y="473"/>
                  </a:cxn>
                  <a:cxn ang="0">
                    <a:pos x="640" y="396"/>
                  </a:cxn>
                  <a:cxn ang="0">
                    <a:pos x="640" y="378"/>
                  </a:cxn>
                  <a:cxn ang="0">
                    <a:pos x="664" y="270"/>
                  </a:cxn>
                  <a:cxn ang="0">
                    <a:pos x="682" y="192"/>
                  </a:cxn>
                  <a:cxn ang="0">
                    <a:pos x="694" y="264"/>
                  </a:cxn>
                  <a:cxn ang="0">
                    <a:pos x="532" y="455"/>
                  </a:cxn>
                  <a:cxn ang="0">
                    <a:pos x="634" y="803"/>
                  </a:cxn>
                </a:cxnLst>
                <a:rect l="0" t="0" r="r" b="b"/>
                <a:pathLst>
                  <a:path w="1250" h="923">
                    <a:moveTo>
                      <a:pt x="1244" y="713"/>
                    </a:moveTo>
                    <a:lnTo>
                      <a:pt x="1214" y="683"/>
                    </a:lnTo>
                    <a:lnTo>
                      <a:pt x="1166" y="653"/>
                    </a:lnTo>
                    <a:lnTo>
                      <a:pt x="1166" y="653"/>
                    </a:lnTo>
                    <a:lnTo>
                      <a:pt x="1166" y="641"/>
                    </a:lnTo>
                    <a:lnTo>
                      <a:pt x="1172" y="617"/>
                    </a:lnTo>
                    <a:lnTo>
                      <a:pt x="1172" y="581"/>
                    </a:lnTo>
                    <a:lnTo>
                      <a:pt x="1172" y="545"/>
                    </a:lnTo>
                    <a:lnTo>
                      <a:pt x="1172" y="509"/>
                    </a:lnTo>
                    <a:lnTo>
                      <a:pt x="1166" y="473"/>
                    </a:lnTo>
                    <a:lnTo>
                      <a:pt x="1154" y="443"/>
                    </a:lnTo>
                    <a:lnTo>
                      <a:pt x="1148" y="431"/>
                    </a:lnTo>
                    <a:lnTo>
                      <a:pt x="1142" y="425"/>
                    </a:lnTo>
                    <a:lnTo>
                      <a:pt x="1142" y="408"/>
                    </a:lnTo>
                    <a:lnTo>
                      <a:pt x="1136" y="384"/>
                    </a:lnTo>
                    <a:lnTo>
                      <a:pt x="1130" y="354"/>
                    </a:lnTo>
                    <a:lnTo>
                      <a:pt x="1118" y="324"/>
                    </a:lnTo>
                    <a:lnTo>
                      <a:pt x="1106" y="300"/>
                    </a:lnTo>
                    <a:lnTo>
                      <a:pt x="1112" y="294"/>
                    </a:lnTo>
                    <a:lnTo>
                      <a:pt x="1112" y="288"/>
                    </a:lnTo>
                    <a:lnTo>
                      <a:pt x="1112" y="270"/>
                    </a:lnTo>
                    <a:lnTo>
                      <a:pt x="1106" y="252"/>
                    </a:lnTo>
                    <a:lnTo>
                      <a:pt x="1083" y="210"/>
                    </a:lnTo>
                    <a:lnTo>
                      <a:pt x="1059" y="180"/>
                    </a:lnTo>
                    <a:lnTo>
                      <a:pt x="1053" y="174"/>
                    </a:lnTo>
                    <a:lnTo>
                      <a:pt x="1047" y="168"/>
                    </a:lnTo>
                    <a:lnTo>
                      <a:pt x="1041" y="126"/>
                    </a:lnTo>
                    <a:lnTo>
                      <a:pt x="1017" y="114"/>
                    </a:lnTo>
                    <a:lnTo>
                      <a:pt x="987" y="90"/>
                    </a:lnTo>
                    <a:lnTo>
                      <a:pt x="981" y="96"/>
                    </a:lnTo>
                    <a:lnTo>
                      <a:pt x="981" y="102"/>
                    </a:lnTo>
                    <a:lnTo>
                      <a:pt x="975" y="120"/>
                    </a:lnTo>
                    <a:lnTo>
                      <a:pt x="975" y="108"/>
                    </a:lnTo>
                    <a:lnTo>
                      <a:pt x="969" y="90"/>
                    </a:lnTo>
                    <a:lnTo>
                      <a:pt x="963" y="72"/>
                    </a:lnTo>
                    <a:lnTo>
                      <a:pt x="963" y="66"/>
                    </a:lnTo>
                    <a:lnTo>
                      <a:pt x="933" y="42"/>
                    </a:lnTo>
                    <a:lnTo>
                      <a:pt x="921" y="36"/>
                    </a:lnTo>
                    <a:lnTo>
                      <a:pt x="915" y="30"/>
                    </a:lnTo>
                    <a:lnTo>
                      <a:pt x="891" y="18"/>
                    </a:lnTo>
                    <a:lnTo>
                      <a:pt x="885" y="18"/>
                    </a:lnTo>
                    <a:lnTo>
                      <a:pt x="867" y="18"/>
                    </a:lnTo>
                    <a:lnTo>
                      <a:pt x="855" y="18"/>
                    </a:lnTo>
                    <a:lnTo>
                      <a:pt x="849" y="18"/>
                    </a:lnTo>
                    <a:lnTo>
                      <a:pt x="819" y="6"/>
                    </a:lnTo>
                    <a:lnTo>
                      <a:pt x="796" y="0"/>
                    </a:lnTo>
                    <a:lnTo>
                      <a:pt x="772" y="6"/>
                    </a:lnTo>
                    <a:lnTo>
                      <a:pt x="754" y="18"/>
                    </a:lnTo>
                    <a:lnTo>
                      <a:pt x="730" y="18"/>
                    </a:lnTo>
                    <a:lnTo>
                      <a:pt x="712" y="24"/>
                    </a:lnTo>
                    <a:lnTo>
                      <a:pt x="700" y="30"/>
                    </a:lnTo>
                    <a:lnTo>
                      <a:pt x="700" y="30"/>
                    </a:lnTo>
                    <a:lnTo>
                      <a:pt x="694" y="30"/>
                    </a:lnTo>
                    <a:lnTo>
                      <a:pt x="688" y="30"/>
                    </a:lnTo>
                    <a:lnTo>
                      <a:pt x="664" y="42"/>
                    </a:lnTo>
                    <a:lnTo>
                      <a:pt x="628" y="60"/>
                    </a:lnTo>
                    <a:lnTo>
                      <a:pt x="586" y="90"/>
                    </a:lnTo>
                    <a:lnTo>
                      <a:pt x="574" y="108"/>
                    </a:lnTo>
                    <a:lnTo>
                      <a:pt x="562" y="120"/>
                    </a:lnTo>
                    <a:lnTo>
                      <a:pt x="568" y="120"/>
                    </a:lnTo>
                    <a:lnTo>
                      <a:pt x="568" y="114"/>
                    </a:lnTo>
                    <a:lnTo>
                      <a:pt x="550" y="150"/>
                    </a:lnTo>
                    <a:lnTo>
                      <a:pt x="538" y="192"/>
                    </a:lnTo>
                    <a:lnTo>
                      <a:pt x="532" y="216"/>
                    </a:lnTo>
                    <a:lnTo>
                      <a:pt x="532" y="228"/>
                    </a:lnTo>
                    <a:lnTo>
                      <a:pt x="532" y="228"/>
                    </a:lnTo>
                    <a:lnTo>
                      <a:pt x="527" y="246"/>
                    </a:lnTo>
                    <a:lnTo>
                      <a:pt x="521" y="276"/>
                    </a:lnTo>
                    <a:lnTo>
                      <a:pt x="515" y="312"/>
                    </a:lnTo>
                    <a:lnTo>
                      <a:pt x="509" y="348"/>
                    </a:lnTo>
                    <a:lnTo>
                      <a:pt x="473" y="390"/>
                    </a:lnTo>
                    <a:lnTo>
                      <a:pt x="473" y="396"/>
                    </a:lnTo>
                    <a:lnTo>
                      <a:pt x="467" y="402"/>
                    </a:lnTo>
                    <a:lnTo>
                      <a:pt x="449" y="437"/>
                    </a:lnTo>
                    <a:lnTo>
                      <a:pt x="431" y="479"/>
                    </a:lnTo>
                    <a:lnTo>
                      <a:pt x="419" y="521"/>
                    </a:lnTo>
                    <a:lnTo>
                      <a:pt x="413" y="527"/>
                    </a:lnTo>
                    <a:lnTo>
                      <a:pt x="413" y="533"/>
                    </a:lnTo>
                    <a:lnTo>
                      <a:pt x="413" y="539"/>
                    </a:lnTo>
                    <a:lnTo>
                      <a:pt x="413" y="539"/>
                    </a:lnTo>
                    <a:lnTo>
                      <a:pt x="413" y="539"/>
                    </a:lnTo>
                    <a:lnTo>
                      <a:pt x="413" y="539"/>
                    </a:lnTo>
                    <a:lnTo>
                      <a:pt x="413" y="539"/>
                    </a:lnTo>
                    <a:lnTo>
                      <a:pt x="413" y="539"/>
                    </a:lnTo>
                    <a:lnTo>
                      <a:pt x="353" y="599"/>
                    </a:lnTo>
                    <a:lnTo>
                      <a:pt x="347" y="599"/>
                    </a:lnTo>
                    <a:lnTo>
                      <a:pt x="341" y="599"/>
                    </a:lnTo>
                    <a:lnTo>
                      <a:pt x="335" y="611"/>
                    </a:lnTo>
                    <a:lnTo>
                      <a:pt x="311" y="629"/>
                    </a:lnTo>
                    <a:lnTo>
                      <a:pt x="305" y="629"/>
                    </a:lnTo>
                    <a:lnTo>
                      <a:pt x="299" y="629"/>
                    </a:lnTo>
                    <a:lnTo>
                      <a:pt x="299" y="635"/>
                    </a:lnTo>
                    <a:lnTo>
                      <a:pt x="293" y="635"/>
                    </a:lnTo>
                    <a:lnTo>
                      <a:pt x="293" y="635"/>
                    </a:lnTo>
                    <a:lnTo>
                      <a:pt x="293" y="635"/>
                    </a:lnTo>
                    <a:lnTo>
                      <a:pt x="293" y="635"/>
                    </a:lnTo>
                    <a:lnTo>
                      <a:pt x="257" y="659"/>
                    </a:lnTo>
                    <a:lnTo>
                      <a:pt x="257" y="665"/>
                    </a:lnTo>
                    <a:lnTo>
                      <a:pt x="257" y="665"/>
                    </a:lnTo>
                    <a:lnTo>
                      <a:pt x="257" y="677"/>
                    </a:lnTo>
                    <a:lnTo>
                      <a:pt x="257" y="701"/>
                    </a:lnTo>
                    <a:lnTo>
                      <a:pt x="257" y="719"/>
                    </a:lnTo>
                    <a:lnTo>
                      <a:pt x="257" y="731"/>
                    </a:lnTo>
                    <a:lnTo>
                      <a:pt x="216" y="725"/>
                    </a:lnTo>
                    <a:lnTo>
                      <a:pt x="150" y="797"/>
                    </a:lnTo>
                    <a:lnTo>
                      <a:pt x="150" y="827"/>
                    </a:lnTo>
                    <a:lnTo>
                      <a:pt x="174" y="827"/>
                    </a:lnTo>
                    <a:lnTo>
                      <a:pt x="114" y="845"/>
                    </a:lnTo>
                    <a:lnTo>
                      <a:pt x="108" y="851"/>
                    </a:lnTo>
                    <a:lnTo>
                      <a:pt x="54" y="839"/>
                    </a:lnTo>
                    <a:lnTo>
                      <a:pt x="0" y="857"/>
                    </a:lnTo>
                    <a:lnTo>
                      <a:pt x="0" y="875"/>
                    </a:lnTo>
                    <a:lnTo>
                      <a:pt x="102" y="893"/>
                    </a:lnTo>
                    <a:lnTo>
                      <a:pt x="96" y="893"/>
                    </a:lnTo>
                    <a:lnTo>
                      <a:pt x="156" y="905"/>
                    </a:lnTo>
                    <a:lnTo>
                      <a:pt x="168" y="899"/>
                    </a:lnTo>
                    <a:lnTo>
                      <a:pt x="311" y="923"/>
                    </a:lnTo>
                    <a:lnTo>
                      <a:pt x="365" y="911"/>
                    </a:lnTo>
                    <a:lnTo>
                      <a:pt x="371" y="887"/>
                    </a:lnTo>
                    <a:lnTo>
                      <a:pt x="240" y="869"/>
                    </a:lnTo>
                    <a:lnTo>
                      <a:pt x="240" y="863"/>
                    </a:lnTo>
                    <a:lnTo>
                      <a:pt x="497" y="791"/>
                    </a:lnTo>
                    <a:lnTo>
                      <a:pt x="503" y="809"/>
                    </a:lnTo>
                    <a:lnTo>
                      <a:pt x="640" y="827"/>
                    </a:lnTo>
                    <a:lnTo>
                      <a:pt x="640" y="827"/>
                    </a:lnTo>
                    <a:lnTo>
                      <a:pt x="700" y="725"/>
                    </a:lnTo>
                    <a:lnTo>
                      <a:pt x="700" y="725"/>
                    </a:lnTo>
                    <a:lnTo>
                      <a:pt x="700" y="725"/>
                    </a:lnTo>
                    <a:lnTo>
                      <a:pt x="700" y="725"/>
                    </a:lnTo>
                    <a:lnTo>
                      <a:pt x="700" y="725"/>
                    </a:lnTo>
                    <a:lnTo>
                      <a:pt x="658" y="719"/>
                    </a:lnTo>
                    <a:lnTo>
                      <a:pt x="664" y="653"/>
                    </a:lnTo>
                    <a:lnTo>
                      <a:pt x="664" y="653"/>
                    </a:lnTo>
                    <a:lnTo>
                      <a:pt x="670" y="623"/>
                    </a:lnTo>
                    <a:lnTo>
                      <a:pt x="694" y="611"/>
                    </a:lnTo>
                    <a:lnTo>
                      <a:pt x="694" y="605"/>
                    </a:lnTo>
                    <a:lnTo>
                      <a:pt x="694" y="605"/>
                    </a:lnTo>
                    <a:lnTo>
                      <a:pt x="718" y="587"/>
                    </a:lnTo>
                    <a:lnTo>
                      <a:pt x="748" y="569"/>
                    </a:lnTo>
                    <a:lnTo>
                      <a:pt x="778" y="551"/>
                    </a:lnTo>
                    <a:lnTo>
                      <a:pt x="796" y="533"/>
                    </a:lnTo>
                    <a:lnTo>
                      <a:pt x="819" y="515"/>
                    </a:lnTo>
                    <a:lnTo>
                      <a:pt x="843" y="497"/>
                    </a:lnTo>
                    <a:lnTo>
                      <a:pt x="867" y="467"/>
                    </a:lnTo>
                    <a:lnTo>
                      <a:pt x="879" y="449"/>
                    </a:lnTo>
                    <a:lnTo>
                      <a:pt x="879" y="443"/>
                    </a:lnTo>
                    <a:lnTo>
                      <a:pt x="885" y="443"/>
                    </a:lnTo>
                    <a:lnTo>
                      <a:pt x="891" y="431"/>
                    </a:lnTo>
                    <a:lnTo>
                      <a:pt x="903" y="425"/>
                    </a:lnTo>
                    <a:lnTo>
                      <a:pt x="909" y="414"/>
                    </a:lnTo>
                    <a:lnTo>
                      <a:pt x="909" y="390"/>
                    </a:lnTo>
                    <a:lnTo>
                      <a:pt x="903" y="360"/>
                    </a:lnTo>
                    <a:lnTo>
                      <a:pt x="927" y="348"/>
                    </a:lnTo>
                    <a:lnTo>
                      <a:pt x="951" y="330"/>
                    </a:lnTo>
                    <a:lnTo>
                      <a:pt x="975" y="318"/>
                    </a:lnTo>
                    <a:lnTo>
                      <a:pt x="993" y="300"/>
                    </a:lnTo>
                    <a:lnTo>
                      <a:pt x="999" y="306"/>
                    </a:lnTo>
                    <a:lnTo>
                      <a:pt x="1011" y="306"/>
                    </a:lnTo>
                    <a:lnTo>
                      <a:pt x="1023" y="336"/>
                    </a:lnTo>
                    <a:lnTo>
                      <a:pt x="1023" y="336"/>
                    </a:lnTo>
                    <a:lnTo>
                      <a:pt x="1071" y="449"/>
                    </a:lnTo>
                    <a:lnTo>
                      <a:pt x="1071" y="467"/>
                    </a:lnTo>
                    <a:lnTo>
                      <a:pt x="1077" y="497"/>
                    </a:lnTo>
                    <a:lnTo>
                      <a:pt x="1101" y="563"/>
                    </a:lnTo>
                    <a:lnTo>
                      <a:pt x="1118" y="617"/>
                    </a:lnTo>
                    <a:lnTo>
                      <a:pt x="1124" y="641"/>
                    </a:lnTo>
                    <a:lnTo>
                      <a:pt x="1124" y="653"/>
                    </a:lnTo>
                    <a:lnTo>
                      <a:pt x="1118" y="659"/>
                    </a:lnTo>
                    <a:lnTo>
                      <a:pt x="1112" y="671"/>
                    </a:lnTo>
                    <a:lnTo>
                      <a:pt x="1112" y="689"/>
                    </a:lnTo>
                    <a:lnTo>
                      <a:pt x="1118" y="701"/>
                    </a:lnTo>
                    <a:lnTo>
                      <a:pt x="1124" y="719"/>
                    </a:lnTo>
                    <a:lnTo>
                      <a:pt x="1130" y="737"/>
                    </a:lnTo>
                    <a:lnTo>
                      <a:pt x="1136" y="749"/>
                    </a:lnTo>
                    <a:lnTo>
                      <a:pt x="1148" y="749"/>
                    </a:lnTo>
                    <a:lnTo>
                      <a:pt x="1154" y="743"/>
                    </a:lnTo>
                    <a:lnTo>
                      <a:pt x="1154" y="725"/>
                    </a:lnTo>
                    <a:lnTo>
                      <a:pt x="1148" y="707"/>
                    </a:lnTo>
                    <a:lnTo>
                      <a:pt x="1148" y="701"/>
                    </a:lnTo>
                    <a:lnTo>
                      <a:pt x="1202" y="713"/>
                    </a:lnTo>
                    <a:lnTo>
                      <a:pt x="1208" y="719"/>
                    </a:lnTo>
                    <a:lnTo>
                      <a:pt x="1214" y="737"/>
                    </a:lnTo>
                    <a:lnTo>
                      <a:pt x="1220" y="749"/>
                    </a:lnTo>
                    <a:lnTo>
                      <a:pt x="1232" y="755"/>
                    </a:lnTo>
                    <a:lnTo>
                      <a:pt x="1238" y="749"/>
                    </a:lnTo>
                    <a:lnTo>
                      <a:pt x="1232" y="737"/>
                    </a:lnTo>
                    <a:lnTo>
                      <a:pt x="1238" y="749"/>
                    </a:lnTo>
                    <a:lnTo>
                      <a:pt x="1244" y="755"/>
                    </a:lnTo>
                    <a:lnTo>
                      <a:pt x="1250" y="749"/>
                    </a:lnTo>
                    <a:lnTo>
                      <a:pt x="1250" y="743"/>
                    </a:lnTo>
                    <a:lnTo>
                      <a:pt x="1250" y="731"/>
                    </a:lnTo>
                    <a:lnTo>
                      <a:pt x="1244" y="719"/>
                    </a:lnTo>
                    <a:lnTo>
                      <a:pt x="1244" y="713"/>
                    </a:lnTo>
                    <a:lnTo>
                      <a:pt x="1244" y="713"/>
                    </a:lnTo>
                    <a:close/>
                    <a:moveTo>
                      <a:pt x="694" y="264"/>
                    </a:moveTo>
                    <a:lnTo>
                      <a:pt x="700" y="276"/>
                    </a:lnTo>
                    <a:lnTo>
                      <a:pt x="712" y="288"/>
                    </a:lnTo>
                    <a:lnTo>
                      <a:pt x="742" y="330"/>
                    </a:lnTo>
                    <a:lnTo>
                      <a:pt x="778" y="360"/>
                    </a:lnTo>
                    <a:lnTo>
                      <a:pt x="784" y="372"/>
                    </a:lnTo>
                    <a:lnTo>
                      <a:pt x="790" y="378"/>
                    </a:lnTo>
                    <a:lnTo>
                      <a:pt x="796" y="384"/>
                    </a:lnTo>
                    <a:lnTo>
                      <a:pt x="796" y="384"/>
                    </a:lnTo>
                    <a:lnTo>
                      <a:pt x="790" y="431"/>
                    </a:lnTo>
                    <a:lnTo>
                      <a:pt x="766" y="443"/>
                    </a:lnTo>
                    <a:lnTo>
                      <a:pt x="748" y="461"/>
                    </a:lnTo>
                    <a:lnTo>
                      <a:pt x="724" y="485"/>
                    </a:lnTo>
                    <a:lnTo>
                      <a:pt x="712" y="503"/>
                    </a:lnTo>
                    <a:lnTo>
                      <a:pt x="712" y="509"/>
                    </a:lnTo>
                    <a:lnTo>
                      <a:pt x="706" y="515"/>
                    </a:lnTo>
                    <a:lnTo>
                      <a:pt x="688" y="533"/>
                    </a:lnTo>
                    <a:lnTo>
                      <a:pt x="670" y="551"/>
                    </a:lnTo>
                    <a:lnTo>
                      <a:pt x="658" y="563"/>
                    </a:lnTo>
                    <a:lnTo>
                      <a:pt x="658" y="569"/>
                    </a:lnTo>
                    <a:lnTo>
                      <a:pt x="658" y="569"/>
                    </a:lnTo>
                    <a:lnTo>
                      <a:pt x="658" y="569"/>
                    </a:lnTo>
                    <a:lnTo>
                      <a:pt x="652" y="569"/>
                    </a:lnTo>
                    <a:lnTo>
                      <a:pt x="652" y="575"/>
                    </a:lnTo>
                    <a:lnTo>
                      <a:pt x="640" y="581"/>
                    </a:lnTo>
                    <a:lnTo>
                      <a:pt x="616" y="593"/>
                    </a:lnTo>
                    <a:lnTo>
                      <a:pt x="604" y="599"/>
                    </a:lnTo>
                    <a:lnTo>
                      <a:pt x="592" y="605"/>
                    </a:lnTo>
                    <a:lnTo>
                      <a:pt x="592" y="605"/>
                    </a:lnTo>
                    <a:lnTo>
                      <a:pt x="586" y="611"/>
                    </a:lnTo>
                    <a:lnTo>
                      <a:pt x="574" y="617"/>
                    </a:lnTo>
                    <a:lnTo>
                      <a:pt x="562" y="629"/>
                    </a:lnTo>
                    <a:lnTo>
                      <a:pt x="550" y="635"/>
                    </a:lnTo>
                    <a:lnTo>
                      <a:pt x="550" y="653"/>
                    </a:lnTo>
                    <a:lnTo>
                      <a:pt x="556" y="677"/>
                    </a:lnTo>
                    <a:lnTo>
                      <a:pt x="562" y="707"/>
                    </a:lnTo>
                    <a:lnTo>
                      <a:pt x="538" y="737"/>
                    </a:lnTo>
                    <a:lnTo>
                      <a:pt x="377" y="785"/>
                    </a:lnTo>
                    <a:lnTo>
                      <a:pt x="365" y="761"/>
                    </a:lnTo>
                    <a:lnTo>
                      <a:pt x="359" y="755"/>
                    </a:lnTo>
                    <a:lnTo>
                      <a:pt x="353" y="755"/>
                    </a:lnTo>
                    <a:lnTo>
                      <a:pt x="359" y="683"/>
                    </a:lnTo>
                    <a:lnTo>
                      <a:pt x="365" y="671"/>
                    </a:lnTo>
                    <a:lnTo>
                      <a:pt x="371" y="665"/>
                    </a:lnTo>
                    <a:lnTo>
                      <a:pt x="389" y="641"/>
                    </a:lnTo>
                    <a:lnTo>
                      <a:pt x="389" y="641"/>
                    </a:lnTo>
                    <a:lnTo>
                      <a:pt x="413" y="629"/>
                    </a:lnTo>
                    <a:lnTo>
                      <a:pt x="431" y="611"/>
                    </a:lnTo>
                    <a:lnTo>
                      <a:pt x="419" y="623"/>
                    </a:lnTo>
                    <a:lnTo>
                      <a:pt x="419" y="629"/>
                    </a:lnTo>
                    <a:lnTo>
                      <a:pt x="425" y="647"/>
                    </a:lnTo>
                    <a:lnTo>
                      <a:pt x="425" y="659"/>
                    </a:lnTo>
                    <a:lnTo>
                      <a:pt x="431" y="665"/>
                    </a:lnTo>
                    <a:lnTo>
                      <a:pt x="437" y="659"/>
                    </a:lnTo>
                    <a:lnTo>
                      <a:pt x="443" y="635"/>
                    </a:lnTo>
                    <a:lnTo>
                      <a:pt x="443" y="617"/>
                    </a:lnTo>
                    <a:lnTo>
                      <a:pt x="443" y="605"/>
                    </a:lnTo>
                    <a:lnTo>
                      <a:pt x="491" y="575"/>
                    </a:lnTo>
                    <a:lnTo>
                      <a:pt x="527" y="545"/>
                    </a:lnTo>
                    <a:lnTo>
                      <a:pt x="550" y="527"/>
                    </a:lnTo>
                    <a:lnTo>
                      <a:pt x="568" y="515"/>
                    </a:lnTo>
                    <a:lnTo>
                      <a:pt x="586" y="503"/>
                    </a:lnTo>
                    <a:lnTo>
                      <a:pt x="598" y="497"/>
                    </a:lnTo>
                    <a:lnTo>
                      <a:pt x="610" y="485"/>
                    </a:lnTo>
                    <a:lnTo>
                      <a:pt x="616" y="479"/>
                    </a:lnTo>
                    <a:lnTo>
                      <a:pt x="616" y="473"/>
                    </a:lnTo>
                    <a:lnTo>
                      <a:pt x="628" y="455"/>
                    </a:lnTo>
                    <a:lnTo>
                      <a:pt x="634" y="431"/>
                    </a:lnTo>
                    <a:lnTo>
                      <a:pt x="640" y="408"/>
                    </a:lnTo>
                    <a:lnTo>
                      <a:pt x="640" y="402"/>
                    </a:lnTo>
                    <a:lnTo>
                      <a:pt x="640" y="396"/>
                    </a:lnTo>
                    <a:lnTo>
                      <a:pt x="628" y="396"/>
                    </a:lnTo>
                    <a:lnTo>
                      <a:pt x="634" y="396"/>
                    </a:lnTo>
                    <a:lnTo>
                      <a:pt x="634" y="396"/>
                    </a:lnTo>
                    <a:lnTo>
                      <a:pt x="634" y="390"/>
                    </a:lnTo>
                    <a:lnTo>
                      <a:pt x="640" y="378"/>
                    </a:lnTo>
                    <a:lnTo>
                      <a:pt x="652" y="336"/>
                    </a:lnTo>
                    <a:lnTo>
                      <a:pt x="664" y="300"/>
                    </a:lnTo>
                    <a:lnTo>
                      <a:pt x="664" y="282"/>
                    </a:lnTo>
                    <a:lnTo>
                      <a:pt x="670" y="276"/>
                    </a:lnTo>
                    <a:lnTo>
                      <a:pt x="664" y="270"/>
                    </a:lnTo>
                    <a:lnTo>
                      <a:pt x="658" y="258"/>
                    </a:lnTo>
                    <a:lnTo>
                      <a:pt x="646" y="246"/>
                    </a:lnTo>
                    <a:lnTo>
                      <a:pt x="640" y="240"/>
                    </a:lnTo>
                    <a:lnTo>
                      <a:pt x="676" y="258"/>
                    </a:lnTo>
                    <a:lnTo>
                      <a:pt x="682" y="192"/>
                    </a:lnTo>
                    <a:lnTo>
                      <a:pt x="682" y="198"/>
                    </a:lnTo>
                    <a:lnTo>
                      <a:pt x="682" y="222"/>
                    </a:lnTo>
                    <a:lnTo>
                      <a:pt x="688" y="246"/>
                    </a:lnTo>
                    <a:lnTo>
                      <a:pt x="694" y="264"/>
                    </a:lnTo>
                    <a:lnTo>
                      <a:pt x="694" y="264"/>
                    </a:lnTo>
                    <a:close/>
                    <a:moveTo>
                      <a:pt x="532" y="455"/>
                    </a:moveTo>
                    <a:lnTo>
                      <a:pt x="527" y="461"/>
                    </a:lnTo>
                    <a:lnTo>
                      <a:pt x="532" y="449"/>
                    </a:lnTo>
                    <a:lnTo>
                      <a:pt x="532" y="455"/>
                    </a:lnTo>
                    <a:lnTo>
                      <a:pt x="532" y="455"/>
                    </a:lnTo>
                    <a:close/>
                    <a:moveTo>
                      <a:pt x="634" y="803"/>
                    </a:moveTo>
                    <a:lnTo>
                      <a:pt x="634" y="803"/>
                    </a:lnTo>
                    <a:lnTo>
                      <a:pt x="634" y="803"/>
                    </a:lnTo>
                    <a:lnTo>
                      <a:pt x="634" y="803"/>
                    </a:lnTo>
                    <a:lnTo>
                      <a:pt x="634" y="803"/>
                    </a:lnTo>
                    <a:close/>
                  </a:path>
                </a:pathLst>
              </a:custGeom>
              <a:solidFill>
                <a:schemeClr val="bg2"/>
              </a:solidFill>
              <a:ln w="9525">
                <a:noFill/>
                <a:round/>
                <a:headEnd/>
                <a:tailEnd/>
              </a:ln>
            </p:spPr>
            <p:txBody>
              <a:bodyPr/>
              <a:lstStyle/>
              <a:p>
                <a:endParaRPr lang="ru-RU"/>
              </a:p>
            </p:txBody>
          </p:sp>
          <p:sp>
            <p:nvSpPr>
              <p:cNvPr id="286739" name="Freeform 19"/>
              <p:cNvSpPr>
                <a:spLocks/>
              </p:cNvSpPr>
              <p:nvPr/>
            </p:nvSpPr>
            <p:spPr bwMode="hidden">
              <a:xfrm>
                <a:off x="684" y="2709"/>
                <a:ext cx="47" cy="78"/>
              </a:xfrm>
              <a:custGeom>
                <a:avLst/>
                <a:gdLst/>
                <a:ahLst/>
                <a:cxnLst>
                  <a:cxn ang="0">
                    <a:pos x="12" y="72"/>
                  </a:cxn>
                  <a:cxn ang="0">
                    <a:pos x="18" y="60"/>
                  </a:cxn>
                  <a:cxn ang="0">
                    <a:pos x="24" y="54"/>
                  </a:cxn>
                  <a:cxn ang="0">
                    <a:pos x="47" y="0"/>
                  </a:cxn>
                  <a:cxn ang="0">
                    <a:pos x="0" y="78"/>
                  </a:cxn>
                  <a:cxn ang="0">
                    <a:pos x="12" y="72"/>
                  </a:cxn>
                  <a:cxn ang="0">
                    <a:pos x="12" y="72"/>
                  </a:cxn>
                </a:cxnLst>
                <a:rect l="0" t="0" r="r" b="b"/>
                <a:pathLst>
                  <a:path w="47" h="78">
                    <a:moveTo>
                      <a:pt x="12" y="72"/>
                    </a:moveTo>
                    <a:lnTo>
                      <a:pt x="18" y="60"/>
                    </a:lnTo>
                    <a:lnTo>
                      <a:pt x="24" y="54"/>
                    </a:lnTo>
                    <a:lnTo>
                      <a:pt x="47" y="0"/>
                    </a:lnTo>
                    <a:lnTo>
                      <a:pt x="0" y="78"/>
                    </a:lnTo>
                    <a:lnTo>
                      <a:pt x="12" y="72"/>
                    </a:lnTo>
                    <a:lnTo>
                      <a:pt x="12" y="72"/>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40" name="Freeform 20"/>
              <p:cNvSpPr>
                <a:spLocks/>
              </p:cNvSpPr>
              <p:nvPr/>
            </p:nvSpPr>
            <p:spPr bwMode="hidden">
              <a:xfrm>
                <a:off x="1284" y="2572"/>
                <a:ext cx="149" cy="419"/>
              </a:xfrm>
              <a:custGeom>
                <a:avLst/>
                <a:gdLst/>
                <a:ahLst/>
                <a:cxnLst>
                  <a:cxn ang="0">
                    <a:pos x="29" y="96"/>
                  </a:cxn>
                  <a:cxn ang="0">
                    <a:pos x="41" y="126"/>
                  </a:cxn>
                  <a:cxn ang="0">
                    <a:pos x="29" y="161"/>
                  </a:cxn>
                  <a:cxn ang="0">
                    <a:pos x="47" y="149"/>
                  </a:cxn>
                  <a:cxn ang="0">
                    <a:pos x="53" y="347"/>
                  </a:cxn>
                  <a:cxn ang="0">
                    <a:pos x="65" y="371"/>
                  </a:cxn>
                  <a:cxn ang="0">
                    <a:pos x="65" y="377"/>
                  </a:cxn>
                  <a:cxn ang="0">
                    <a:pos x="65" y="389"/>
                  </a:cxn>
                  <a:cxn ang="0">
                    <a:pos x="77" y="395"/>
                  </a:cxn>
                  <a:cxn ang="0">
                    <a:pos x="101" y="407"/>
                  </a:cxn>
                  <a:cxn ang="0">
                    <a:pos x="125" y="413"/>
                  </a:cxn>
                  <a:cxn ang="0">
                    <a:pos x="149" y="419"/>
                  </a:cxn>
                  <a:cxn ang="0">
                    <a:pos x="125" y="395"/>
                  </a:cxn>
                  <a:cxn ang="0">
                    <a:pos x="77" y="365"/>
                  </a:cxn>
                  <a:cxn ang="0">
                    <a:pos x="77" y="365"/>
                  </a:cxn>
                  <a:cxn ang="0">
                    <a:pos x="77" y="353"/>
                  </a:cxn>
                  <a:cxn ang="0">
                    <a:pos x="83" y="329"/>
                  </a:cxn>
                  <a:cxn ang="0">
                    <a:pos x="83" y="293"/>
                  </a:cxn>
                  <a:cxn ang="0">
                    <a:pos x="83" y="257"/>
                  </a:cxn>
                  <a:cxn ang="0">
                    <a:pos x="83" y="221"/>
                  </a:cxn>
                  <a:cxn ang="0">
                    <a:pos x="77" y="185"/>
                  </a:cxn>
                  <a:cxn ang="0">
                    <a:pos x="65" y="155"/>
                  </a:cxn>
                  <a:cxn ang="0">
                    <a:pos x="59" y="143"/>
                  </a:cxn>
                  <a:cxn ang="0">
                    <a:pos x="53" y="137"/>
                  </a:cxn>
                  <a:cxn ang="0">
                    <a:pos x="53" y="120"/>
                  </a:cxn>
                  <a:cxn ang="0">
                    <a:pos x="53" y="108"/>
                  </a:cxn>
                  <a:cxn ang="0">
                    <a:pos x="47" y="90"/>
                  </a:cxn>
                  <a:cxn ang="0">
                    <a:pos x="35" y="54"/>
                  </a:cxn>
                  <a:cxn ang="0">
                    <a:pos x="23" y="18"/>
                  </a:cxn>
                  <a:cxn ang="0">
                    <a:pos x="17" y="6"/>
                  </a:cxn>
                  <a:cxn ang="0">
                    <a:pos x="17" y="0"/>
                  </a:cxn>
                  <a:cxn ang="0">
                    <a:pos x="0" y="6"/>
                  </a:cxn>
                  <a:cxn ang="0">
                    <a:pos x="6" y="114"/>
                  </a:cxn>
                  <a:cxn ang="0">
                    <a:pos x="29" y="96"/>
                  </a:cxn>
                  <a:cxn ang="0">
                    <a:pos x="29" y="96"/>
                  </a:cxn>
                </a:cxnLst>
                <a:rect l="0" t="0" r="r" b="b"/>
                <a:pathLst>
                  <a:path w="149" h="419">
                    <a:moveTo>
                      <a:pt x="29" y="96"/>
                    </a:moveTo>
                    <a:lnTo>
                      <a:pt x="41" y="126"/>
                    </a:lnTo>
                    <a:lnTo>
                      <a:pt x="29" y="161"/>
                    </a:lnTo>
                    <a:lnTo>
                      <a:pt x="47" y="149"/>
                    </a:lnTo>
                    <a:lnTo>
                      <a:pt x="53" y="347"/>
                    </a:lnTo>
                    <a:lnTo>
                      <a:pt x="65" y="371"/>
                    </a:lnTo>
                    <a:lnTo>
                      <a:pt x="65" y="377"/>
                    </a:lnTo>
                    <a:lnTo>
                      <a:pt x="65" y="389"/>
                    </a:lnTo>
                    <a:lnTo>
                      <a:pt x="77" y="395"/>
                    </a:lnTo>
                    <a:lnTo>
                      <a:pt x="101" y="407"/>
                    </a:lnTo>
                    <a:lnTo>
                      <a:pt x="125" y="413"/>
                    </a:lnTo>
                    <a:lnTo>
                      <a:pt x="149" y="419"/>
                    </a:lnTo>
                    <a:lnTo>
                      <a:pt x="125" y="395"/>
                    </a:lnTo>
                    <a:lnTo>
                      <a:pt x="77" y="365"/>
                    </a:lnTo>
                    <a:lnTo>
                      <a:pt x="77" y="365"/>
                    </a:lnTo>
                    <a:lnTo>
                      <a:pt x="77" y="353"/>
                    </a:lnTo>
                    <a:lnTo>
                      <a:pt x="83" y="329"/>
                    </a:lnTo>
                    <a:lnTo>
                      <a:pt x="83" y="293"/>
                    </a:lnTo>
                    <a:lnTo>
                      <a:pt x="83" y="257"/>
                    </a:lnTo>
                    <a:lnTo>
                      <a:pt x="83" y="221"/>
                    </a:lnTo>
                    <a:lnTo>
                      <a:pt x="77" y="185"/>
                    </a:lnTo>
                    <a:lnTo>
                      <a:pt x="65" y="155"/>
                    </a:lnTo>
                    <a:lnTo>
                      <a:pt x="59" y="143"/>
                    </a:lnTo>
                    <a:lnTo>
                      <a:pt x="53" y="137"/>
                    </a:lnTo>
                    <a:lnTo>
                      <a:pt x="53" y="120"/>
                    </a:lnTo>
                    <a:lnTo>
                      <a:pt x="53" y="108"/>
                    </a:lnTo>
                    <a:lnTo>
                      <a:pt x="47" y="90"/>
                    </a:lnTo>
                    <a:lnTo>
                      <a:pt x="35" y="54"/>
                    </a:lnTo>
                    <a:lnTo>
                      <a:pt x="23" y="18"/>
                    </a:lnTo>
                    <a:lnTo>
                      <a:pt x="17" y="6"/>
                    </a:lnTo>
                    <a:lnTo>
                      <a:pt x="17" y="0"/>
                    </a:lnTo>
                    <a:lnTo>
                      <a:pt x="0" y="6"/>
                    </a:lnTo>
                    <a:lnTo>
                      <a:pt x="6" y="114"/>
                    </a:lnTo>
                    <a:lnTo>
                      <a:pt x="29" y="96"/>
                    </a:lnTo>
                    <a:lnTo>
                      <a:pt x="29" y="96"/>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41" name="Freeform 21"/>
              <p:cNvSpPr>
                <a:spLocks/>
              </p:cNvSpPr>
              <p:nvPr/>
            </p:nvSpPr>
            <p:spPr bwMode="hidden">
              <a:xfrm>
                <a:off x="1140" y="2434"/>
                <a:ext cx="167" cy="138"/>
              </a:xfrm>
              <a:custGeom>
                <a:avLst/>
                <a:gdLst/>
                <a:ahLst/>
                <a:cxnLst>
                  <a:cxn ang="0">
                    <a:pos x="102" y="18"/>
                  </a:cxn>
                  <a:cxn ang="0">
                    <a:pos x="96" y="12"/>
                  </a:cxn>
                  <a:cxn ang="0">
                    <a:pos x="90" y="0"/>
                  </a:cxn>
                  <a:cxn ang="0">
                    <a:pos x="78" y="0"/>
                  </a:cxn>
                  <a:cxn ang="0">
                    <a:pos x="66" y="0"/>
                  </a:cxn>
                  <a:cxn ang="0">
                    <a:pos x="60" y="0"/>
                  </a:cxn>
                  <a:cxn ang="0">
                    <a:pos x="48" y="6"/>
                  </a:cxn>
                  <a:cxn ang="0">
                    <a:pos x="36" y="12"/>
                  </a:cxn>
                  <a:cxn ang="0">
                    <a:pos x="30" y="12"/>
                  </a:cxn>
                  <a:cxn ang="0">
                    <a:pos x="24" y="24"/>
                  </a:cxn>
                  <a:cxn ang="0">
                    <a:pos x="18" y="42"/>
                  </a:cxn>
                  <a:cxn ang="0">
                    <a:pos x="6" y="66"/>
                  </a:cxn>
                  <a:cxn ang="0">
                    <a:pos x="0" y="72"/>
                  </a:cxn>
                  <a:cxn ang="0">
                    <a:pos x="42" y="30"/>
                  </a:cxn>
                  <a:cxn ang="0">
                    <a:pos x="30" y="66"/>
                  </a:cxn>
                  <a:cxn ang="0">
                    <a:pos x="96" y="36"/>
                  </a:cxn>
                  <a:cxn ang="0">
                    <a:pos x="120" y="78"/>
                  </a:cxn>
                  <a:cxn ang="0">
                    <a:pos x="120" y="54"/>
                  </a:cxn>
                  <a:cxn ang="0">
                    <a:pos x="167" y="138"/>
                  </a:cxn>
                  <a:cxn ang="0">
                    <a:pos x="167" y="120"/>
                  </a:cxn>
                  <a:cxn ang="0">
                    <a:pos x="161" y="102"/>
                  </a:cxn>
                  <a:cxn ang="0">
                    <a:pos x="138" y="60"/>
                  </a:cxn>
                  <a:cxn ang="0">
                    <a:pos x="114" y="30"/>
                  </a:cxn>
                  <a:cxn ang="0">
                    <a:pos x="108" y="24"/>
                  </a:cxn>
                  <a:cxn ang="0">
                    <a:pos x="102" y="18"/>
                  </a:cxn>
                  <a:cxn ang="0">
                    <a:pos x="102" y="18"/>
                  </a:cxn>
                </a:cxnLst>
                <a:rect l="0" t="0" r="r" b="b"/>
                <a:pathLst>
                  <a:path w="167" h="138">
                    <a:moveTo>
                      <a:pt x="102" y="18"/>
                    </a:moveTo>
                    <a:lnTo>
                      <a:pt x="96" y="12"/>
                    </a:lnTo>
                    <a:lnTo>
                      <a:pt x="90" y="0"/>
                    </a:lnTo>
                    <a:lnTo>
                      <a:pt x="78" y="0"/>
                    </a:lnTo>
                    <a:lnTo>
                      <a:pt x="66" y="0"/>
                    </a:lnTo>
                    <a:lnTo>
                      <a:pt x="60" y="0"/>
                    </a:lnTo>
                    <a:lnTo>
                      <a:pt x="48" y="6"/>
                    </a:lnTo>
                    <a:lnTo>
                      <a:pt x="36" y="12"/>
                    </a:lnTo>
                    <a:lnTo>
                      <a:pt x="30" y="12"/>
                    </a:lnTo>
                    <a:lnTo>
                      <a:pt x="24" y="24"/>
                    </a:lnTo>
                    <a:lnTo>
                      <a:pt x="18" y="42"/>
                    </a:lnTo>
                    <a:lnTo>
                      <a:pt x="6" y="66"/>
                    </a:lnTo>
                    <a:lnTo>
                      <a:pt x="0" y="72"/>
                    </a:lnTo>
                    <a:lnTo>
                      <a:pt x="42" y="30"/>
                    </a:lnTo>
                    <a:lnTo>
                      <a:pt x="30" y="66"/>
                    </a:lnTo>
                    <a:lnTo>
                      <a:pt x="96" y="36"/>
                    </a:lnTo>
                    <a:lnTo>
                      <a:pt x="120" y="78"/>
                    </a:lnTo>
                    <a:lnTo>
                      <a:pt x="120" y="54"/>
                    </a:lnTo>
                    <a:lnTo>
                      <a:pt x="167" y="138"/>
                    </a:lnTo>
                    <a:lnTo>
                      <a:pt x="167" y="120"/>
                    </a:lnTo>
                    <a:lnTo>
                      <a:pt x="161" y="102"/>
                    </a:lnTo>
                    <a:lnTo>
                      <a:pt x="138" y="60"/>
                    </a:lnTo>
                    <a:lnTo>
                      <a:pt x="114" y="30"/>
                    </a:lnTo>
                    <a:lnTo>
                      <a:pt x="108" y="24"/>
                    </a:lnTo>
                    <a:lnTo>
                      <a:pt x="102" y="18"/>
                    </a:lnTo>
                    <a:lnTo>
                      <a:pt x="102" y="18"/>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42" name="Freeform 22"/>
              <p:cNvSpPr>
                <a:spLocks/>
              </p:cNvSpPr>
              <p:nvPr/>
            </p:nvSpPr>
            <p:spPr bwMode="hidden">
              <a:xfrm>
                <a:off x="948" y="2314"/>
                <a:ext cx="113" cy="114"/>
              </a:xfrm>
              <a:custGeom>
                <a:avLst/>
                <a:gdLst/>
                <a:ahLst/>
                <a:cxnLst>
                  <a:cxn ang="0">
                    <a:pos x="0" y="0"/>
                  </a:cxn>
                  <a:cxn ang="0">
                    <a:pos x="6" y="0"/>
                  </a:cxn>
                  <a:cxn ang="0">
                    <a:pos x="24" y="6"/>
                  </a:cxn>
                  <a:cxn ang="0">
                    <a:pos x="48" y="18"/>
                  </a:cxn>
                  <a:cxn ang="0">
                    <a:pos x="71" y="36"/>
                  </a:cxn>
                  <a:cxn ang="0">
                    <a:pos x="83" y="48"/>
                  </a:cxn>
                  <a:cxn ang="0">
                    <a:pos x="95" y="66"/>
                  </a:cxn>
                  <a:cxn ang="0">
                    <a:pos x="107" y="90"/>
                  </a:cxn>
                  <a:cxn ang="0">
                    <a:pos x="113" y="114"/>
                  </a:cxn>
                  <a:cxn ang="0">
                    <a:pos x="83" y="66"/>
                  </a:cxn>
                  <a:cxn ang="0">
                    <a:pos x="60" y="78"/>
                  </a:cxn>
                  <a:cxn ang="0">
                    <a:pos x="71" y="54"/>
                  </a:cxn>
                  <a:cxn ang="0">
                    <a:pos x="12" y="78"/>
                  </a:cxn>
                  <a:cxn ang="0">
                    <a:pos x="60" y="48"/>
                  </a:cxn>
                  <a:cxn ang="0">
                    <a:pos x="60" y="42"/>
                  </a:cxn>
                  <a:cxn ang="0">
                    <a:pos x="54" y="30"/>
                  </a:cxn>
                  <a:cxn ang="0">
                    <a:pos x="36" y="18"/>
                  </a:cxn>
                  <a:cxn ang="0">
                    <a:pos x="0" y="0"/>
                  </a:cxn>
                  <a:cxn ang="0">
                    <a:pos x="0" y="0"/>
                  </a:cxn>
                </a:cxnLst>
                <a:rect l="0" t="0" r="r" b="b"/>
                <a:pathLst>
                  <a:path w="113" h="114">
                    <a:moveTo>
                      <a:pt x="0" y="0"/>
                    </a:moveTo>
                    <a:lnTo>
                      <a:pt x="6" y="0"/>
                    </a:lnTo>
                    <a:lnTo>
                      <a:pt x="24" y="6"/>
                    </a:lnTo>
                    <a:lnTo>
                      <a:pt x="48" y="18"/>
                    </a:lnTo>
                    <a:lnTo>
                      <a:pt x="71" y="36"/>
                    </a:lnTo>
                    <a:lnTo>
                      <a:pt x="83" y="48"/>
                    </a:lnTo>
                    <a:lnTo>
                      <a:pt x="95" y="66"/>
                    </a:lnTo>
                    <a:lnTo>
                      <a:pt x="107" y="90"/>
                    </a:lnTo>
                    <a:lnTo>
                      <a:pt x="113" y="114"/>
                    </a:lnTo>
                    <a:lnTo>
                      <a:pt x="83" y="66"/>
                    </a:lnTo>
                    <a:lnTo>
                      <a:pt x="60" y="78"/>
                    </a:lnTo>
                    <a:lnTo>
                      <a:pt x="71" y="54"/>
                    </a:lnTo>
                    <a:lnTo>
                      <a:pt x="12" y="78"/>
                    </a:lnTo>
                    <a:lnTo>
                      <a:pt x="60" y="48"/>
                    </a:lnTo>
                    <a:lnTo>
                      <a:pt x="60" y="42"/>
                    </a:lnTo>
                    <a:lnTo>
                      <a:pt x="54" y="30"/>
                    </a:lnTo>
                    <a:lnTo>
                      <a:pt x="36" y="18"/>
                    </a:lnTo>
                    <a:lnTo>
                      <a:pt x="0" y="0"/>
                    </a:lnTo>
                    <a:lnTo>
                      <a:pt x="0" y="0"/>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43" name="Freeform 23"/>
              <p:cNvSpPr>
                <a:spLocks/>
              </p:cNvSpPr>
              <p:nvPr/>
            </p:nvSpPr>
            <p:spPr bwMode="hidden">
              <a:xfrm>
                <a:off x="1122" y="2578"/>
                <a:ext cx="66" cy="60"/>
              </a:xfrm>
              <a:custGeom>
                <a:avLst/>
                <a:gdLst/>
                <a:ahLst/>
                <a:cxnLst>
                  <a:cxn ang="0">
                    <a:pos x="54" y="0"/>
                  </a:cxn>
                  <a:cxn ang="0">
                    <a:pos x="42" y="18"/>
                  </a:cxn>
                  <a:cxn ang="0">
                    <a:pos x="36" y="6"/>
                  </a:cxn>
                  <a:cxn ang="0">
                    <a:pos x="24" y="30"/>
                  </a:cxn>
                  <a:cxn ang="0">
                    <a:pos x="18" y="36"/>
                  </a:cxn>
                  <a:cxn ang="0">
                    <a:pos x="6" y="48"/>
                  </a:cxn>
                  <a:cxn ang="0">
                    <a:pos x="0" y="60"/>
                  </a:cxn>
                  <a:cxn ang="0">
                    <a:pos x="12" y="54"/>
                  </a:cxn>
                  <a:cxn ang="0">
                    <a:pos x="30" y="36"/>
                  </a:cxn>
                  <a:cxn ang="0">
                    <a:pos x="54" y="18"/>
                  </a:cxn>
                  <a:cxn ang="0">
                    <a:pos x="66" y="6"/>
                  </a:cxn>
                  <a:cxn ang="0">
                    <a:pos x="54" y="0"/>
                  </a:cxn>
                  <a:cxn ang="0">
                    <a:pos x="54" y="0"/>
                  </a:cxn>
                </a:cxnLst>
                <a:rect l="0" t="0" r="r" b="b"/>
                <a:pathLst>
                  <a:path w="66" h="60">
                    <a:moveTo>
                      <a:pt x="54" y="0"/>
                    </a:moveTo>
                    <a:lnTo>
                      <a:pt x="42" y="18"/>
                    </a:lnTo>
                    <a:lnTo>
                      <a:pt x="36" y="6"/>
                    </a:lnTo>
                    <a:lnTo>
                      <a:pt x="24" y="30"/>
                    </a:lnTo>
                    <a:lnTo>
                      <a:pt x="18" y="36"/>
                    </a:lnTo>
                    <a:lnTo>
                      <a:pt x="6" y="48"/>
                    </a:lnTo>
                    <a:lnTo>
                      <a:pt x="0" y="60"/>
                    </a:lnTo>
                    <a:lnTo>
                      <a:pt x="12" y="54"/>
                    </a:lnTo>
                    <a:lnTo>
                      <a:pt x="30" y="36"/>
                    </a:lnTo>
                    <a:lnTo>
                      <a:pt x="54" y="18"/>
                    </a:lnTo>
                    <a:lnTo>
                      <a:pt x="66" y="6"/>
                    </a:lnTo>
                    <a:lnTo>
                      <a:pt x="54" y="0"/>
                    </a:lnTo>
                    <a:lnTo>
                      <a:pt x="54" y="0"/>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44" name="Freeform 24"/>
              <p:cNvSpPr>
                <a:spLocks/>
              </p:cNvSpPr>
              <p:nvPr/>
            </p:nvSpPr>
            <p:spPr bwMode="hidden">
              <a:xfrm>
                <a:off x="942" y="2674"/>
                <a:ext cx="161" cy="179"/>
              </a:xfrm>
              <a:custGeom>
                <a:avLst/>
                <a:gdLst/>
                <a:ahLst/>
                <a:cxnLst>
                  <a:cxn ang="0">
                    <a:pos x="131" y="53"/>
                  </a:cxn>
                  <a:cxn ang="0">
                    <a:pos x="137" y="53"/>
                  </a:cxn>
                  <a:cxn ang="0">
                    <a:pos x="143" y="41"/>
                  </a:cxn>
                  <a:cxn ang="0">
                    <a:pos x="155" y="35"/>
                  </a:cxn>
                  <a:cxn ang="0">
                    <a:pos x="161" y="24"/>
                  </a:cxn>
                  <a:cxn ang="0">
                    <a:pos x="161" y="12"/>
                  </a:cxn>
                  <a:cxn ang="0">
                    <a:pos x="161" y="0"/>
                  </a:cxn>
                  <a:cxn ang="0">
                    <a:pos x="149" y="24"/>
                  </a:cxn>
                  <a:cxn ang="0">
                    <a:pos x="143" y="35"/>
                  </a:cxn>
                  <a:cxn ang="0">
                    <a:pos x="131" y="35"/>
                  </a:cxn>
                  <a:cxn ang="0">
                    <a:pos x="119" y="41"/>
                  </a:cxn>
                  <a:cxn ang="0">
                    <a:pos x="125" y="53"/>
                  </a:cxn>
                  <a:cxn ang="0">
                    <a:pos x="95" y="95"/>
                  </a:cxn>
                  <a:cxn ang="0">
                    <a:pos x="0" y="137"/>
                  </a:cxn>
                  <a:cxn ang="0">
                    <a:pos x="60" y="119"/>
                  </a:cxn>
                  <a:cxn ang="0">
                    <a:pos x="54" y="125"/>
                  </a:cxn>
                  <a:cxn ang="0">
                    <a:pos x="48" y="131"/>
                  </a:cxn>
                  <a:cxn ang="0">
                    <a:pos x="24" y="155"/>
                  </a:cxn>
                  <a:cxn ang="0">
                    <a:pos x="12" y="167"/>
                  </a:cxn>
                  <a:cxn ang="0">
                    <a:pos x="0" y="173"/>
                  </a:cxn>
                  <a:cxn ang="0">
                    <a:pos x="0" y="179"/>
                  </a:cxn>
                  <a:cxn ang="0">
                    <a:pos x="6" y="173"/>
                  </a:cxn>
                  <a:cxn ang="0">
                    <a:pos x="30" y="155"/>
                  </a:cxn>
                  <a:cxn ang="0">
                    <a:pos x="48" y="143"/>
                  </a:cxn>
                  <a:cxn ang="0">
                    <a:pos x="71" y="125"/>
                  </a:cxn>
                  <a:cxn ang="0">
                    <a:pos x="95" y="107"/>
                  </a:cxn>
                  <a:cxn ang="0">
                    <a:pos x="119" y="77"/>
                  </a:cxn>
                  <a:cxn ang="0">
                    <a:pos x="131" y="59"/>
                  </a:cxn>
                  <a:cxn ang="0">
                    <a:pos x="131" y="53"/>
                  </a:cxn>
                  <a:cxn ang="0">
                    <a:pos x="131" y="53"/>
                  </a:cxn>
                </a:cxnLst>
                <a:rect l="0" t="0" r="r" b="b"/>
                <a:pathLst>
                  <a:path w="161" h="179">
                    <a:moveTo>
                      <a:pt x="131" y="53"/>
                    </a:moveTo>
                    <a:lnTo>
                      <a:pt x="137" y="53"/>
                    </a:lnTo>
                    <a:lnTo>
                      <a:pt x="143" y="41"/>
                    </a:lnTo>
                    <a:lnTo>
                      <a:pt x="155" y="35"/>
                    </a:lnTo>
                    <a:lnTo>
                      <a:pt x="161" y="24"/>
                    </a:lnTo>
                    <a:lnTo>
                      <a:pt x="161" y="12"/>
                    </a:lnTo>
                    <a:lnTo>
                      <a:pt x="161" y="0"/>
                    </a:lnTo>
                    <a:lnTo>
                      <a:pt x="149" y="24"/>
                    </a:lnTo>
                    <a:lnTo>
                      <a:pt x="143" y="35"/>
                    </a:lnTo>
                    <a:lnTo>
                      <a:pt x="131" y="35"/>
                    </a:lnTo>
                    <a:lnTo>
                      <a:pt x="119" y="41"/>
                    </a:lnTo>
                    <a:lnTo>
                      <a:pt x="125" y="53"/>
                    </a:lnTo>
                    <a:lnTo>
                      <a:pt x="95" y="95"/>
                    </a:lnTo>
                    <a:lnTo>
                      <a:pt x="0" y="137"/>
                    </a:lnTo>
                    <a:lnTo>
                      <a:pt x="60" y="119"/>
                    </a:lnTo>
                    <a:lnTo>
                      <a:pt x="54" y="125"/>
                    </a:lnTo>
                    <a:lnTo>
                      <a:pt x="48" y="131"/>
                    </a:lnTo>
                    <a:lnTo>
                      <a:pt x="24" y="155"/>
                    </a:lnTo>
                    <a:lnTo>
                      <a:pt x="12" y="167"/>
                    </a:lnTo>
                    <a:lnTo>
                      <a:pt x="0" y="173"/>
                    </a:lnTo>
                    <a:lnTo>
                      <a:pt x="0" y="179"/>
                    </a:lnTo>
                    <a:lnTo>
                      <a:pt x="6" y="173"/>
                    </a:lnTo>
                    <a:lnTo>
                      <a:pt x="30" y="155"/>
                    </a:lnTo>
                    <a:lnTo>
                      <a:pt x="48" y="143"/>
                    </a:lnTo>
                    <a:lnTo>
                      <a:pt x="71" y="125"/>
                    </a:lnTo>
                    <a:lnTo>
                      <a:pt x="95" y="107"/>
                    </a:lnTo>
                    <a:lnTo>
                      <a:pt x="119" y="77"/>
                    </a:lnTo>
                    <a:lnTo>
                      <a:pt x="131" y="59"/>
                    </a:lnTo>
                    <a:lnTo>
                      <a:pt x="131" y="53"/>
                    </a:lnTo>
                    <a:lnTo>
                      <a:pt x="131" y="53"/>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45" name="Freeform 25"/>
              <p:cNvSpPr>
                <a:spLocks/>
              </p:cNvSpPr>
              <p:nvPr/>
            </p:nvSpPr>
            <p:spPr bwMode="hidden">
              <a:xfrm>
                <a:off x="737" y="2763"/>
                <a:ext cx="73" cy="54"/>
              </a:xfrm>
              <a:custGeom>
                <a:avLst/>
                <a:gdLst/>
                <a:ahLst/>
                <a:cxnLst>
                  <a:cxn ang="0">
                    <a:pos x="24" y="36"/>
                  </a:cxn>
                  <a:cxn ang="0">
                    <a:pos x="48" y="24"/>
                  </a:cxn>
                  <a:cxn ang="0">
                    <a:pos x="60" y="12"/>
                  </a:cxn>
                  <a:cxn ang="0">
                    <a:pos x="66" y="6"/>
                  </a:cxn>
                  <a:cxn ang="0">
                    <a:pos x="72" y="0"/>
                  </a:cxn>
                  <a:cxn ang="0">
                    <a:pos x="42" y="18"/>
                  </a:cxn>
                  <a:cxn ang="0">
                    <a:pos x="30" y="24"/>
                  </a:cxn>
                  <a:cxn ang="0">
                    <a:pos x="24" y="24"/>
                  </a:cxn>
                  <a:cxn ang="0">
                    <a:pos x="18" y="18"/>
                  </a:cxn>
                  <a:cxn ang="0">
                    <a:pos x="12" y="12"/>
                  </a:cxn>
                  <a:cxn ang="0">
                    <a:pos x="0" y="54"/>
                  </a:cxn>
                  <a:cxn ang="0">
                    <a:pos x="12" y="42"/>
                  </a:cxn>
                  <a:cxn ang="0">
                    <a:pos x="24" y="36"/>
                  </a:cxn>
                  <a:cxn ang="0">
                    <a:pos x="24" y="36"/>
                  </a:cxn>
                </a:cxnLst>
                <a:rect l="0" t="0" r="r" b="b"/>
                <a:pathLst>
                  <a:path w="72" h="54">
                    <a:moveTo>
                      <a:pt x="24" y="36"/>
                    </a:moveTo>
                    <a:lnTo>
                      <a:pt x="48" y="24"/>
                    </a:lnTo>
                    <a:lnTo>
                      <a:pt x="60" y="12"/>
                    </a:lnTo>
                    <a:lnTo>
                      <a:pt x="66" y="6"/>
                    </a:lnTo>
                    <a:lnTo>
                      <a:pt x="72" y="0"/>
                    </a:lnTo>
                    <a:lnTo>
                      <a:pt x="42" y="18"/>
                    </a:lnTo>
                    <a:lnTo>
                      <a:pt x="30" y="24"/>
                    </a:lnTo>
                    <a:lnTo>
                      <a:pt x="24" y="24"/>
                    </a:lnTo>
                    <a:lnTo>
                      <a:pt x="18" y="18"/>
                    </a:lnTo>
                    <a:lnTo>
                      <a:pt x="12" y="12"/>
                    </a:lnTo>
                    <a:lnTo>
                      <a:pt x="0" y="54"/>
                    </a:lnTo>
                    <a:lnTo>
                      <a:pt x="12" y="42"/>
                    </a:lnTo>
                    <a:lnTo>
                      <a:pt x="24" y="36"/>
                    </a:lnTo>
                    <a:lnTo>
                      <a:pt x="24" y="36"/>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46" name="Freeform 26"/>
              <p:cNvSpPr>
                <a:spLocks/>
              </p:cNvSpPr>
              <p:nvPr/>
            </p:nvSpPr>
            <p:spPr bwMode="hidden">
              <a:xfrm>
                <a:off x="624" y="2889"/>
                <a:ext cx="12" cy="54"/>
              </a:xfrm>
              <a:custGeom>
                <a:avLst/>
                <a:gdLst/>
                <a:ahLst/>
                <a:cxnLst>
                  <a:cxn ang="0">
                    <a:pos x="12" y="0"/>
                  </a:cxn>
                  <a:cxn ang="0">
                    <a:pos x="0" y="12"/>
                  </a:cxn>
                  <a:cxn ang="0">
                    <a:pos x="0" y="18"/>
                  </a:cxn>
                  <a:cxn ang="0">
                    <a:pos x="6" y="54"/>
                  </a:cxn>
                  <a:cxn ang="0">
                    <a:pos x="12" y="36"/>
                  </a:cxn>
                  <a:cxn ang="0">
                    <a:pos x="12" y="18"/>
                  </a:cxn>
                  <a:cxn ang="0">
                    <a:pos x="12" y="6"/>
                  </a:cxn>
                  <a:cxn ang="0">
                    <a:pos x="12" y="0"/>
                  </a:cxn>
                  <a:cxn ang="0">
                    <a:pos x="12" y="0"/>
                  </a:cxn>
                </a:cxnLst>
                <a:rect l="0" t="0" r="r" b="b"/>
                <a:pathLst>
                  <a:path w="12" h="54">
                    <a:moveTo>
                      <a:pt x="12" y="0"/>
                    </a:moveTo>
                    <a:lnTo>
                      <a:pt x="0" y="12"/>
                    </a:lnTo>
                    <a:lnTo>
                      <a:pt x="0" y="18"/>
                    </a:lnTo>
                    <a:lnTo>
                      <a:pt x="6" y="54"/>
                    </a:lnTo>
                    <a:lnTo>
                      <a:pt x="12" y="36"/>
                    </a:lnTo>
                    <a:lnTo>
                      <a:pt x="12" y="18"/>
                    </a:lnTo>
                    <a:lnTo>
                      <a:pt x="12" y="6"/>
                    </a:lnTo>
                    <a:lnTo>
                      <a:pt x="12" y="0"/>
                    </a:lnTo>
                    <a:lnTo>
                      <a:pt x="12" y="0"/>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47" name="Freeform 27"/>
              <p:cNvSpPr>
                <a:spLocks/>
              </p:cNvSpPr>
              <p:nvPr/>
            </p:nvSpPr>
            <p:spPr bwMode="hidden">
              <a:xfrm>
                <a:off x="492" y="3021"/>
                <a:ext cx="48" cy="72"/>
              </a:xfrm>
              <a:custGeom>
                <a:avLst/>
                <a:gdLst/>
                <a:ahLst/>
                <a:cxnLst>
                  <a:cxn ang="0">
                    <a:pos x="48" y="6"/>
                  </a:cxn>
                  <a:cxn ang="0">
                    <a:pos x="48" y="6"/>
                  </a:cxn>
                  <a:cxn ang="0">
                    <a:pos x="48" y="6"/>
                  </a:cxn>
                  <a:cxn ang="0">
                    <a:pos x="48" y="6"/>
                  </a:cxn>
                  <a:cxn ang="0">
                    <a:pos x="6" y="0"/>
                  </a:cxn>
                  <a:cxn ang="0">
                    <a:pos x="42" y="12"/>
                  </a:cxn>
                  <a:cxn ang="0">
                    <a:pos x="42" y="12"/>
                  </a:cxn>
                  <a:cxn ang="0">
                    <a:pos x="0" y="72"/>
                  </a:cxn>
                  <a:cxn ang="0">
                    <a:pos x="18" y="54"/>
                  </a:cxn>
                  <a:cxn ang="0">
                    <a:pos x="18" y="66"/>
                  </a:cxn>
                  <a:cxn ang="0">
                    <a:pos x="48" y="6"/>
                  </a:cxn>
                  <a:cxn ang="0">
                    <a:pos x="48" y="6"/>
                  </a:cxn>
                  <a:cxn ang="0">
                    <a:pos x="48" y="6"/>
                  </a:cxn>
                </a:cxnLst>
                <a:rect l="0" t="0" r="r" b="b"/>
                <a:pathLst>
                  <a:path w="48" h="72">
                    <a:moveTo>
                      <a:pt x="48" y="6"/>
                    </a:moveTo>
                    <a:lnTo>
                      <a:pt x="48" y="6"/>
                    </a:lnTo>
                    <a:lnTo>
                      <a:pt x="48" y="6"/>
                    </a:lnTo>
                    <a:lnTo>
                      <a:pt x="48" y="6"/>
                    </a:lnTo>
                    <a:lnTo>
                      <a:pt x="6" y="0"/>
                    </a:lnTo>
                    <a:lnTo>
                      <a:pt x="42" y="12"/>
                    </a:lnTo>
                    <a:lnTo>
                      <a:pt x="42" y="12"/>
                    </a:lnTo>
                    <a:lnTo>
                      <a:pt x="0" y="72"/>
                    </a:lnTo>
                    <a:lnTo>
                      <a:pt x="18" y="54"/>
                    </a:lnTo>
                    <a:lnTo>
                      <a:pt x="18" y="66"/>
                    </a:lnTo>
                    <a:lnTo>
                      <a:pt x="48" y="6"/>
                    </a:lnTo>
                    <a:lnTo>
                      <a:pt x="48" y="6"/>
                    </a:lnTo>
                    <a:lnTo>
                      <a:pt x="48" y="6"/>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48" name="Freeform 28"/>
              <p:cNvSpPr>
                <a:spLocks/>
              </p:cNvSpPr>
              <p:nvPr/>
            </p:nvSpPr>
            <p:spPr bwMode="hidden">
              <a:xfrm>
                <a:off x="437" y="3027"/>
                <a:ext cx="288" cy="84"/>
              </a:xfrm>
              <a:custGeom>
                <a:avLst/>
                <a:gdLst/>
                <a:ahLst/>
                <a:cxnLst>
                  <a:cxn ang="0">
                    <a:pos x="287" y="0"/>
                  </a:cxn>
                  <a:cxn ang="0">
                    <a:pos x="0" y="84"/>
                  </a:cxn>
                  <a:cxn ang="0">
                    <a:pos x="168" y="36"/>
                  </a:cxn>
                  <a:cxn ang="0">
                    <a:pos x="114" y="60"/>
                  </a:cxn>
                  <a:cxn ang="0">
                    <a:pos x="276" y="18"/>
                  </a:cxn>
                  <a:cxn ang="0">
                    <a:pos x="287" y="0"/>
                  </a:cxn>
                  <a:cxn ang="0">
                    <a:pos x="287" y="0"/>
                  </a:cxn>
                </a:cxnLst>
                <a:rect l="0" t="0" r="r" b="b"/>
                <a:pathLst>
                  <a:path w="287" h="84">
                    <a:moveTo>
                      <a:pt x="287" y="0"/>
                    </a:moveTo>
                    <a:lnTo>
                      <a:pt x="0" y="84"/>
                    </a:lnTo>
                    <a:lnTo>
                      <a:pt x="168" y="36"/>
                    </a:lnTo>
                    <a:lnTo>
                      <a:pt x="114" y="60"/>
                    </a:lnTo>
                    <a:lnTo>
                      <a:pt x="276" y="18"/>
                    </a:lnTo>
                    <a:lnTo>
                      <a:pt x="287" y="0"/>
                    </a:lnTo>
                    <a:lnTo>
                      <a:pt x="287" y="0"/>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49" name="Freeform 29"/>
              <p:cNvSpPr>
                <a:spLocks/>
              </p:cNvSpPr>
              <p:nvPr/>
            </p:nvSpPr>
            <p:spPr bwMode="hidden">
              <a:xfrm>
                <a:off x="828" y="3003"/>
                <a:ext cx="66" cy="108"/>
              </a:xfrm>
              <a:custGeom>
                <a:avLst/>
                <a:gdLst/>
                <a:ahLst/>
                <a:cxnLst>
                  <a:cxn ang="0">
                    <a:pos x="6" y="0"/>
                  </a:cxn>
                  <a:cxn ang="0">
                    <a:pos x="66" y="6"/>
                  </a:cxn>
                  <a:cxn ang="0">
                    <a:pos x="0" y="84"/>
                  </a:cxn>
                  <a:cxn ang="0">
                    <a:pos x="54" y="24"/>
                  </a:cxn>
                  <a:cxn ang="0">
                    <a:pos x="6" y="108"/>
                  </a:cxn>
                  <a:cxn ang="0">
                    <a:pos x="66" y="6"/>
                  </a:cxn>
                  <a:cxn ang="0">
                    <a:pos x="6" y="0"/>
                  </a:cxn>
                  <a:cxn ang="0">
                    <a:pos x="6" y="0"/>
                  </a:cxn>
                </a:cxnLst>
                <a:rect l="0" t="0" r="r" b="b"/>
                <a:pathLst>
                  <a:path w="66" h="108">
                    <a:moveTo>
                      <a:pt x="6" y="0"/>
                    </a:moveTo>
                    <a:lnTo>
                      <a:pt x="66" y="6"/>
                    </a:lnTo>
                    <a:lnTo>
                      <a:pt x="0" y="84"/>
                    </a:lnTo>
                    <a:lnTo>
                      <a:pt x="54" y="24"/>
                    </a:lnTo>
                    <a:lnTo>
                      <a:pt x="6" y="108"/>
                    </a:lnTo>
                    <a:lnTo>
                      <a:pt x="66" y="6"/>
                    </a:lnTo>
                    <a:lnTo>
                      <a:pt x="6" y="0"/>
                    </a:lnTo>
                    <a:lnTo>
                      <a:pt x="6" y="0"/>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50" name="Freeform 30"/>
              <p:cNvSpPr>
                <a:spLocks/>
              </p:cNvSpPr>
              <p:nvPr/>
            </p:nvSpPr>
            <p:spPr bwMode="hidden">
              <a:xfrm>
                <a:off x="366" y="3111"/>
                <a:ext cx="77" cy="42"/>
              </a:xfrm>
              <a:custGeom>
                <a:avLst/>
                <a:gdLst/>
                <a:ahLst/>
                <a:cxnLst>
                  <a:cxn ang="0">
                    <a:pos x="36" y="0"/>
                  </a:cxn>
                  <a:cxn ang="0">
                    <a:pos x="42" y="0"/>
                  </a:cxn>
                  <a:cxn ang="0">
                    <a:pos x="60" y="6"/>
                  </a:cxn>
                  <a:cxn ang="0">
                    <a:pos x="48" y="6"/>
                  </a:cxn>
                  <a:cxn ang="0">
                    <a:pos x="42" y="6"/>
                  </a:cxn>
                  <a:cxn ang="0">
                    <a:pos x="60" y="6"/>
                  </a:cxn>
                  <a:cxn ang="0">
                    <a:pos x="0" y="24"/>
                  </a:cxn>
                  <a:cxn ang="0">
                    <a:pos x="71" y="6"/>
                  </a:cxn>
                  <a:cxn ang="0">
                    <a:pos x="66" y="42"/>
                  </a:cxn>
                  <a:cxn ang="0">
                    <a:pos x="77" y="6"/>
                  </a:cxn>
                  <a:cxn ang="0">
                    <a:pos x="36" y="0"/>
                  </a:cxn>
                  <a:cxn ang="0">
                    <a:pos x="36" y="0"/>
                  </a:cxn>
                </a:cxnLst>
                <a:rect l="0" t="0" r="r" b="b"/>
                <a:pathLst>
                  <a:path w="77" h="42">
                    <a:moveTo>
                      <a:pt x="36" y="0"/>
                    </a:moveTo>
                    <a:lnTo>
                      <a:pt x="42" y="0"/>
                    </a:lnTo>
                    <a:lnTo>
                      <a:pt x="60" y="6"/>
                    </a:lnTo>
                    <a:lnTo>
                      <a:pt x="48" y="6"/>
                    </a:lnTo>
                    <a:lnTo>
                      <a:pt x="42" y="6"/>
                    </a:lnTo>
                    <a:lnTo>
                      <a:pt x="60" y="6"/>
                    </a:lnTo>
                    <a:lnTo>
                      <a:pt x="0" y="24"/>
                    </a:lnTo>
                    <a:lnTo>
                      <a:pt x="71" y="6"/>
                    </a:lnTo>
                    <a:lnTo>
                      <a:pt x="66" y="42"/>
                    </a:lnTo>
                    <a:lnTo>
                      <a:pt x="77" y="6"/>
                    </a:lnTo>
                    <a:lnTo>
                      <a:pt x="36" y="0"/>
                    </a:lnTo>
                    <a:lnTo>
                      <a:pt x="36" y="0"/>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51" name="Freeform 31"/>
              <p:cNvSpPr>
                <a:spLocks/>
              </p:cNvSpPr>
              <p:nvPr/>
            </p:nvSpPr>
            <p:spPr bwMode="hidden">
              <a:xfrm>
                <a:off x="498" y="3165"/>
                <a:ext cx="66" cy="30"/>
              </a:xfrm>
              <a:custGeom>
                <a:avLst/>
                <a:gdLst/>
                <a:ahLst/>
                <a:cxnLst>
                  <a:cxn ang="0">
                    <a:pos x="66" y="6"/>
                  </a:cxn>
                  <a:cxn ang="0">
                    <a:pos x="0" y="0"/>
                  </a:cxn>
                  <a:cxn ang="0">
                    <a:pos x="54" y="6"/>
                  </a:cxn>
                  <a:cxn ang="0">
                    <a:pos x="18" y="18"/>
                  </a:cxn>
                  <a:cxn ang="0">
                    <a:pos x="60" y="12"/>
                  </a:cxn>
                  <a:cxn ang="0">
                    <a:pos x="60" y="30"/>
                  </a:cxn>
                  <a:cxn ang="0">
                    <a:pos x="60" y="30"/>
                  </a:cxn>
                  <a:cxn ang="0">
                    <a:pos x="66" y="6"/>
                  </a:cxn>
                  <a:cxn ang="0">
                    <a:pos x="66" y="6"/>
                  </a:cxn>
                </a:cxnLst>
                <a:rect l="0" t="0" r="r" b="b"/>
                <a:pathLst>
                  <a:path w="66" h="30">
                    <a:moveTo>
                      <a:pt x="66" y="6"/>
                    </a:moveTo>
                    <a:lnTo>
                      <a:pt x="0" y="0"/>
                    </a:lnTo>
                    <a:lnTo>
                      <a:pt x="54" y="6"/>
                    </a:lnTo>
                    <a:lnTo>
                      <a:pt x="18" y="18"/>
                    </a:lnTo>
                    <a:lnTo>
                      <a:pt x="60" y="12"/>
                    </a:lnTo>
                    <a:lnTo>
                      <a:pt x="60" y="30"/>
                    </a:lnTo>
                    <a:lnTo>
                      <a:pt x="60" y="30"/>
                    </a:lnTo>
                    <a:lnTo>
                      <a:pt x="66" y="6"/>
                    </a:lnTo>
                    <a:lnTo>
                      <a:pt x="66" y="6"/>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52" name="Freeform 32"/>
              <p:cNvSpPr>
                <a:spLocks/>
              </p:cNvSpPr>
              <p:nvPr/>
            </p:nvSpPr>
            <p:spPr bwMode="hidden">
              <a:xfrm>
                <a:off x="840" y="2919"/>
                <a:ext cx="18" cy="60"/>
              </a:xfrm>
              <a:custGeom>
                <a:avLst/>
                <a:gdLst/>
                <a:ahLst/>
                <a:cxnLst>
                  <a:cxn ang="0">
                    <a:pos x="0" y="24"/>
                  </a:cxn>
                  <a:cxn ang="0">
                    <a:pos x="12" y="24"/>
                  </a:cxn>
                  <a:cxn ang="0">
                    <a:pos x="12" y="60"/>
                  </a:cxn>
                  <a:cxn ang="0">
                    <a:pos x="18" y="18"/>
                  </a:cxn>
                  <a:cxn ang="0">
                    <a:pos x="18" y="18"/>
                  </a:cxn>
                  <a:cxn ang="0">
                    <a:pos x="18" y="0"/>
                  </a:cxn>
                  <a:cxn ang="0">
                    <a:pos x="12" y="18"/>
                  </a:cxn>
                  <a:cxn ang="0">
                    <a:pos x="0" y="24"/>
                  </a:cxn>
                  <a:cxn ang="0">
                    <a:pos x="0" y="24"/>
                  </a:cxn>
                </a:cxnLst>
                <a:rect l="0" t="0" r="r" b="b"/>
                <a:pathLst>
                  <a:path w="18" h="60">
                    <a:moveTo>
                      <a:pt x="0" y="24"/>
                    </a:moveTo>
                    <a:lnTo>
                      <a:pt x="12" y="24"/>
                    </a:lnTo>
                    <a:lnTo>
                      <a:pt x="12" y="60"/>
                    </a:lnTo>
                    <a:lnTo>
                      <a:pt x="18" y="18"/>
                    </a:lnTo>
                    <a:lnTo>
                      <a:pt x="18" y="18"/>
                    </a:lnTo>
                    <a:lnTo>
                      <a:pt x="18" y="0"/>
                    </a:lnTo>
                    <a:lnTo>
                      <a:pt x="12" y="18"/>
                    </a:lnTo>
                    <a:lnTo>
                      <a:pt x="0" y="24"/>
                    </a:lnTo>
                    <a:lnTo>
                      <a:pt x="0" y="24"/>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53" name="Freeform 33"/>
              <p:cNvSpPr>
                <a:spLocks/>
              </p:cNvSpPr>
              <p:nvPr/>
            </p:nvSpPr>
            <p:spPr bwMode="hidden">
              <a:xfrm>
                <a:off x="546" y="3021"/>
                <a:ext cx="6" cy="18"/>
              </a:xfrm>
              <a:custGeom>
                <a:avLst/>
                <a:gdLst/>
                <a:ahLst/>
                <a:cxnLst>
                  <a:cxn ang="0">
                    <a:pos x="6" y="0"/>
                  </a:cxn>
                  <a:cxn ang="0">
                    <a:pos x="0" y="18"/>
                  </a:cxn>
                  <a:cxn ang="0">
                    <a:pos x="6" y="12"/>
                  </a:cxn>
                  <a:cxn ang="0">
                    <a:pos x="6" y="0"/>
                  </a:cxn>
                  <a:cxn ang="0">
                    <a:pos x="6" y="0"/>
                  </a:cxn>
                </a:cxnLst>
                <a:rect l="0" t="0" r="r" b="b"/>
                <a:pathLst>
                  <a:path w="6" h="18">
                    <a:moveTo>
                      <a:pt x="6" y="0"/>
                    </a:moveTo>
                    <a:lnTo>
                      <a:pt x="0" y="18"/>
                    </a:lnTo>
                    <a:lnTo>
                      <a:pt x="6" y="12"/>
                    </a:lnTo>
                    <a:lnTo>
                      <a:pt x="6" y="0"/>
                    </a:lnTo>
                    <a:lnTo>
                      <a:pt x="6" y="0"/>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54" name="Freeform 34"/>
              <p:cNvSpPr>
                <a:spLocks/>
              </p:cNvSpPr>
              <p:nvPr/>
            </p:nvSpPr>
            <p:spPr bwMode="hidden">
              <a:xfrm>
                <a:off x="534" y="2943"/>
                <a:ext cx="30" cy="78"/>
              </a:xfrm>
              <a:custGeom>
                <a:avLst/>
                <a:gdLst/>
                <a:ahLst/>
                <a:cxnLst>
                  <a:cxn ang="0">
                    <a:pos x="24" y="6"/>
                  </a:cxn>
                  <a:cxn ang="0">
                    <a:pos x="18" y="24"/>
                  </a:cxn>
                  <a:cxn ang="0">
                    <a:pos x="0" y="18"/>
                  </a:cxn>
                  <a:cxn ang="0">
                    <a:pos x="12" y="30"/>
                  </a:cxn>
                  <a:cxn ang="0">
                    <a:pos x="6" y="42"/>
                  </a:cxn>
                  <a:cxn ang="0">
                    <a:pos x="18" y="78"/>
                  </a:cxn>
                  <a:cxn ang="0">
                    <a:pos x="18" y="24"/>
                  </a:cxn>
                  <a:cxn ang="0">
                    <a:pos x="24" y="12"/>
                  </a:cxn>
                  <a:cxn ang="0">
                    <a:pos x="30" y="6"/>
                  </a:cxn>
                  <a:cxn ang="0">
                    <a:pos x="30" y="6"/>
                  </a:cxn>
                  <a:cxn ang="0">
                    <a:pos x="12" y="0"/>
                  </a:cxn>
                  <a:cxn ang="0">
                    <a:pos x="24" y="6"/>
                  </a:cxn>
                  <a:cxn ang="0">
                    <a:pos x="24" y="6"/>
                  </a:cxn>
                </a:cxnLst>
                <a:rect l="0" t="0" r="r" b="b"/>
                <a:pathLst>
                  <a:path w="30" h="78">
                    <a:moveTo>
                      <a:pt x="24" y="6"/>
                    </a:moveTo>
                    <a:lnTo>
                      <a:pt x="18" y="24"/>
                    </a:lnTo>
                    <a:lnTo>
                      <a:pt x="0" y="18"/>
                    </a:lnTo>
                    <a:lnTo>
                      <a:pt x="12" y="30"/>
                    </a:lnTo>
                    <a:lnTo>
                      <a:pt x="6" y="42"/>
                    </a:lnTo>
                    <a:lnTo>
                      <a:pt x="18" y="78"/>
                    </a:lnTo>
                    <a:lnTo>
                      <a:pt x="18" y="24"/>
                    </a:lnTo>
                    <a:lnTo>
                      <a:pt x="24" y="12"/>
                    </a:lnTo>
                    <a:lnTo>
                      <a:pt x="30" y="6"/>
                    </a:lnTo>
                    <a:lnTo>
                      <a:pt x="30" y="6"/>
                    </a:lnTo>
                    <a:lnTo>
                      <a:pt x="12" y="0"/>
                    </a:lnTo>
                    <a:lnTo>
                      <a:pt x="24" y="6"/>
                    </a:lnTo>
                    <a:lnTo>
                      <a:pt x="24" y="6"/>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55" name="Freeform 35"/>
              <p:cNvSpPr>
                <a:spLocks/>
              </p:cNvSpPr>
              <p:nvPr/>
            </p:nvSpPr>
            <p:spPr bwMode="hidden">
              <a:xfrm>
                <a:off x="540" y="3039"/>
                <a:ext cx="24" cy="24"/>
              </a:xfrm>
              <a:custGeom>
                <a:avLst/>
                <a:gdLst/>
                <a:ahLst/>
                <a:cxnLst>
                  <a:cxn ang="0">
                    <a:pos x="6" y="0"/>
                  </a:cxn>
                  <a:cxn ang="0">
                    <a:pos x="0" y="0"/>
                  </a:cxn>
                  <a:cxn ang="0">
                    <a:pos x="6" y="0"/>
                  </a:cxn>
                  <a:cxn ang="0">
                    <a:pos x="12" y="6"/>
                  </a:cxn>
                  <a:cxn ang="0">
                    <a:pos x="24" y="24"/>
                  </a:cxn>
                  <a:cxn ang="0">
                    <a:pos x="24" y="18"/>
                  </a:cxn>
                  <a:cxn ang="0">
                    <a:pos x="18" y="6"/>
                  </a:cxn>
                  <a:cxn ang="0">
                    <a:pos x="12" y="0"/>
                  </a:cxn>
                  <a:cxn ang="0">
                    <a:pos x="6" y="0"/>
                  </a:cxn>
                  <a:cxn ang="0">
                    <a:pos x="6" y="0"/>
                  </a:cxn>
                  <a:cxn ang="0">
                    <a:pos x="6" y="0"/>
                  </a:cxn>
                </a:cxnLst>
                <a:rect l="0" t="0" r="r" b="b"/>
                <a:pathLst>
                  <a:path w="24" h="24">
                    <a:moveTo>
                      <a:pt x="6" y="0"/>
                    </a:moveTo>
                    <a:lnTo>
                      <a:pt x="0" y="0"/>
                    </a:lnTo>
                    <a:lnTo>
                      <a:pt x="6" y="0"/>
                    </a:lnTo>
                    <a:lnTo>
                      <a:pt x="12" y="6"/>
                    </a:lnTo>
                    <a:lnTo>
                      <a:pt x="24" y="24"/>
                    </a:lnTo>
                    <a:lnTo>
                      <a:pt x="24" y="18"/>
                    </a:lnTo>
                    <a:lnTo>
                      <a:pt x="18" y="6"/>
                    </a:lnTo>
                    <a:lnTo>
                      <a:pt x="12" y="0"/>
                    </a:lnTo>
                    <a:lnTo>
                      <a:pt x="6" y="0"/>
                    </a:lnTo>
                    <a:lnTo>
                      <a:pt x="6" y="0"/>
                    </a:lnTo>
                    <a:lnTo>
                      <a:pt x="6" y="0"/>
                    </a:lnTo>
                    <a:close/>
                  </a:path>
                </a:pathLst>
              </a:custGeom>
              <a:gradFill rotWithShape="0">
                <a:gsLst>
                  <a:gs pos="0">
                    <a:schemeClr val="bg2"/>
                  </a:gs>
                  <a:gs pos="100000">
                    <a:schemeClr val="bg1"/>
                  </a:gs>
                </a:gsLst>
                <a:lin ang="18900000" scaled="1"/>
              </a:gradFill>
              <a:ln w="9525">
                <a:noFill/>
                <a:round/>
                <a:headEnd/>
                <a:tailEnd/>
              </a:ln>
            </p:spPr>
            <p:txBody>
              <a:bodyPr/>
              <a:lstStyle/>
              <a:p>
                <a:endParaRPr lang="ru-RU"/>
              </a:p>
            </p:txBody>
          </p:sp>
          <p:sp>
            <p:nvSpPr>
              <p:cNvPr id="286756" name="Freeform 36"/>
              <p:cNvSpPr>
                <a:spLocks/>
              </p:cNvSpPr>
              <p:nvPr/>
            </p:nvSpPr>
            <p:spPr bwMode="hidden">
              <a:xfrm>
                <a:off x="801" y="2681"/>
                <a:ext cx="215" cy="216"/>
              </a:xfrm>
              <a:custGeom>
                <a:avLst/>
                <a:gdLst/>
                <a:ahLst/>
                <a:cxnLst>
                  <a:cxn ang="0">
                    <a:pos x="215" y="0"/>
                  </a:cxn>
                  <a:cxn ang="0">
                    <a:pos x="147" y="36"/>
                  </a:cxn>
                  <a:cxn ang="0">
                    <a:pos x="132" y="49"/>
                  </a:cxn>
                  <a:cxn ang="0">
                    <a:pos x="104" y="79"/>
                  </a:cxn>
                  <a:cxn ang="0">
                    <a:pos x="87" y="114"/>
                  </a:cxn>
                  <a:cxn ang="0">
                    <a:pos x="48" y="156"/>
                  </a:cxn>
                  <a:cxn ang="0">
                    <a:pos x="42" y="166"/>
                  </a:cxn>
                  <a:cxn ang="0">
                    <a:pos x="29" y="177"/>
                  </a:cxn>
                  <a:cxn ang="0">
                    <a:pos x="0" y="208"/>
                  </a:cxn>
                  <a:cxn ang="0">
                    <a:pos x="48" y="216"/>
                  </a:cxn>
                  <a:cxn ang="0">
                    <a:pos x="215" y="0"/>
                  </a:cxn>
                </a:cxnLst>
                <a:rect l="0" t="0" r="r" b="b"/>
                <a:pathLst>
                  <a:path w="215" h="216">
                    <a:moveTo>
                      <a:pt x="215" y="0"/>
                    </a:moveTo>
                    <a:lnTo>
                      <a:pt x="147" y="36"/>
                    </a:lnTo>
                    <a:lnTo>
                      <a:pt x="132" y="49"/>
                    </a:lnTo>
                    <a:lnTo>
                      <a:pt x="104" y="79"/>
                    </a:lnTo>
                    <a:lnTo>
                      <a:pt x="87" y="114"/>
                    </a:lnTo>
                    <a:lnTo>
                      <a:pt x="48" y="156"/>
                    </a:lnTo>
                    <a:lnTo>
                      <a:pt x="42" y="166"/>
                    </a:lnTo>
                    <a:lnTo>
                      <a:pt x="29" y="177"/>
                    </a:lnTo>
                    <a:lnTo>
                      <a:pt x="0" y="208"/>
                    </a:lnTo>
                    <a:lnTo>
                      <a:pt x="48" y="216"/>
                    </a:lnTo>
                    <a:lnTo>
                      <a:pt x="215" y="0"/>
                    </a:lnTo>
                    <a:close/>
                  </a:path>
                </a:pathLst>
              </a:custGeom>
              <a:solidFill>
                <a:schemeClr val="bg2"/>
              </a:solidFill>
              <a:ln w="9525">
                <a:noFill/>
                <a:round/>
                <a:headEnd/>
                <a:tailEnd/>
              </a:ln>
              <a:effectLst/>
            </p:spPr>
            <p:txBody>
              <a:bodyPr/>
              <a:lstStyle/>
              <a:p>
                <a:endParaRPr lang="ru-RU"/>
              </a:p>
            </p:txBody>
          </p:sp>
          <p:sp>
            <p:nvSpPr>
              <p:cNvPr id="286757" name="Freeform 37"/>
              <p:cNvSpPr>
                <a:spLocks/>
              </p:cNvSpPr>
              <p:nvPr/>
            </p:nvSpPr>
            <p:spPr bwMode="hidden">
              <a:xfrm>
                <a:off x="536" y="2710"/>
                <a:ext cx="212" cy="179"/>
              </a:xfrm>
              <a:custGeom>
                <a:avLst/>
                <a:gdLst/>
                <a:ahLst/>
                <a:cxnLst>
                  <a:cxn ang="0">
                    <a:pos x="212" y="0"/>
                  </a:cxn>
                  <a:cxn ang="0">
                    <a:pos x="144" y="36"/>
                  </a:cxn>
                  <a:cxn ang="0">
                    <a:pos x="0" y="179"/>
                  </a:cxn>
                  <a:cxn ang="0">
                    <a:pos x="177" y="85"/>
                  </a:cxn>
                  <a:cxn ang="0">
                    <a:pos x="212" y="0"/>
                  </a:cxn>
                </a:cxnLst>
                <a:rect l="0" t="0" r="r" b="b"/>
                <a:pathLst>
                  <a:path w="212" h="179">
                    <a:moveTo>
                      <a:pt x="212" y="0"/>
                    </a:moveTo>
                    <a:lnTo>
                      <a:pt x="144" y="36"/>
                    </a:lnTo>
                    <a:lnTo>
                      <a:pt x="0" y="179"/>
                    </a:lnTo>
                    <a:lnTo>
                      <a:pt x="177" y="85"/>
                    </a:lnTo>
                    <a:lnTo>
                      <a:pt x="212" y="0"/>
                    </a:lnTo>
                    <a:close/>
                  </a:path>
                </a:pathLst>
              </a:custGeom>
              <a:solidFill>
                <a:schemeClr val="bg2"/>
              </a:solidFill>
              <a:ln w="9525">
                <a:noFill/>
                <a:round/>
                <a:headEnd/>
                <a:tailEnd/>
              </a:ln>
              <a:effectLst/>
            </p:spPr>
            <p:txBody>
              <a:bodyPr/>
              <a:lstStyle/>
              <a:p>
                <a:endParaRPr lang="ru-RU"/>
              </a:p>
            </p:txBody>
          </p:sp>
          <p:sp>
            <p:nvSpPr>
              <p:cNvPr id="286758" name="Freeform 38"/>
              <p:cNvSpPr>
                <a:spLocks/>
              </p:cNvSpPr>
              <p:nvPr/>
            </p:nvSpPr>
            <p:spPr bwMode="hidden">
              <a:xfrm>
                <a:off x="1037" y="2609"/>
                <a:ext cx="64" cy="79"/>
              </a:xfrm>
              <a:custGeom>
                <a:avLst/>
                <a:gdLst/>
                <a:ahLst/>
                <a:cxnLst>
                  <a:cxn ang="0">
                    <a:pos x="0" y="22"/>
                  </a:cxn>
                  <a:cxn ang="0">
                    <a:pos x="64" y="79"/>
                  </a:cxn>
                  <a:cxn ang="0">
                    <a:pos x="60" y="0"/>
                  </a:cxn>
                  <a:cxn ang="0">
                    <a:pos x="0" y="22"/>
                  </a:cxn>
                </a:cxnLst>
                <a:rect l="0" t="0" r="r" b="b"/>
                <a:pathLst>
                  <a:path w="64" h="79">
                    <a:moveTo>
                      <a:pt x="0" y="22"/>
                    </a:moveTo>
                    <a:lnTo>
                      <a:pt x="64" y="79"/>
                    </a:lnTo>
                    <a:lnTo>
                      <a:pt x="60" y="0"/>
                    </a:lnTo>
                    <a:lnTo>
                      <a:pt x="0" y="22"/>
                    </a:lnTo>
                    <a:close/>
                  </a:path>
                </a:pathLst>
              </a:custGeom>
              <a:solidFill>
                <a:schemeClr val="bg2"/>
              </a:solidFill>
              <a:ln w="9525">
                <a:noFill/>
                <a:round/>
                <a:headEnd/>
                <a:tailEnd/>
              </a:ln>
              <a:effectLst/>
            </p:spPr>
            <p:txBody>
              <a:bodyPr/>
              <a:lstStyle/>
              <a:p>
                <a:endParaRPr lang="ru-RU"/>
              </a:p>
            </p:txBody>
          </p:sp>
          <p:sp>
            <p:nvSpPr>
              <p:cNvPr id="286759" name="Freeform 39"/>
              <p:cNvSpPr>
                <a:spLocks/>
              </p:cNvSpPr>
              <p:nvPr userDrawn="1"/>
            </p:nvSpPr>
            <p:spPr bwMode="hidden">
              <a:xfrm>
                <a:off x="867" y="2471"/>
                <a:ext cx="137" cy="207"/>
              </a:xfrm>
              <a:custGeom>
                <a:avLst/>
                <a:gdLst/>
                <a:ahLst/>
                <a:cxnLst>
                  <a:cxn ang="0">
                    <a:pos x="0" y="0"/>
                  </a:cxn>
                  <a:cxn ang="0">
                    <a:pos x="17" y="87"/>
                  </a:cxn>
                  <a:cxn ang="0">
                    <a:pos x="69" y="154"/>
                  </a:cxn>
                  <a:cxn ang="0">
                    <a:pos x="137" y="207"/>
                  </a:cxn>
                  <a:cxn ang="0">
                    <a:pos x="0" y="0"/>
                  </a:cxn>
                </a:cxnLst>
                <a:rect l="0" t="0" r="r" b="b"/>
                <a:pathLst>
                  <a:path w="137" h="207">
                    <a:moveTo>
                      <a:pt x="0" y="0"/>
                    </a:moveTo>
                    <a:lnTo>
                      <a:pt x="17" y="87"/>
                    </a:lnTo>
                    <a:lnTo>
                      <a:pt x="69" y="154"/>
                    </a:lnTo>
                    <a:lnTo>
                      <a:pt x="137" y="207"/>
                    </a:lnTo>
                    <a:lnTo>
                      <a:pt x="0" y="0"/>
                    </a:lnTo>
                    <a:close/>
                  </a:path>
                </a:pathLst>
              </a:custGeom>
              <a:solidFill>
                <a:schemeClr val="bg2"/>
              </a:solidFill>
              <a:ln w="9525">
                <a:noFill/>
                <a:round/>
                <a:headEnd/>
                <a:tailEnd/>
              </a:ln>
              <a:effectLst/>
            </p:spPr>
            <p:txBody>
              <a:bodyPr/>
              <a:lstStyle/>
              <a:p>
                <a:endParaRPr lang="ru-RU"/>
              </a:p>
            </p:txBody>
          </p:sp>
          <p:sp>
            <p:nvSpPr>
              <p:cNvPr id="286760" name="Freeform 40"/>
              <p:cNvSpPr>
                <a:spLocks/>
              </p:cNvSpPr>
              <p:nvPr userDrawn="1"/>
            </p:nvSpPr>
            <p:spPr bwMode="hidden">
              <a:xfrm>
                <a:off x="817" y="2507"/>
                <a:ext cx="65" cy="222"/>
              </a:xfrm>
              <a:custGeom>
                <a:avLst/>
                <a:gdLst/>
                <a:ahLst/>
                <a:cxnLst>
                  <a:cxn ang="0">
                    <a:pos x="0" y="222"/>
                  </a:cxn>
                  <a:cxn ang="0">
                    <a:pos x="40" y="142"/>
                  </a:cxn>
                  <a:cxn ang="0">
                    <a:pos x="65" y="72"/>
                  </a:cxn>
                  <a:cxn ang="0">
                    <a:pos x="7" y="0"/>
                  </a:cxn>
                  <a:cxn ang="0">
                    <a:pos x="0" y="222"/>
                  </a:cxn>
                </a:cxnLst>
                <a:rect l="0" t="0" r="r" b="b"/>
                <a:pathLst>
                  <a:path w="65" h="222">
                    <a:moveTo>
                      <a:pt x="0" y="222"/>
                    </a:moveTo>
                    <a:lnTo>
                      <a:pt x="40" y="142"/>
                    </a:lnTo>
                    <a:lnTo>
                      <a:pt x="65" y="72"/>
                    </a:lnTo>
                    <a:lnTo>
                      <a:pt x="7" y="0"/>
                    </a:lnTo>
                    <a:lnTo>
                      <a:pt x="0" y="222"/>
                    </a:lnTo>
                    <a:close/>
                  </a:path>
                </a:pathLst>
              </a:custGeom>
              <a:solidFill>
                <a:schemeClr val="bg2"/>
              </a:solidFill>
              <a:ln w="9525">
                <a:noFill/>
                <a:round/>
                <a:headEnd/>
                <a:tailEnd/>
              </a:ln>
              <a:effectLst/>
            </p:spPr>
            <p:txBody>
              <a:bodyPr/>
              <a:lstStyle/>
              <a:p>
                <a:endParaRPr lang="ru-RU"/>
              </a:p>
            </p:txBody>
          </p:sp>
        </p:grpSp>
      </p:grpSp>
      <p:sp>
        <p:nvSpPr>
          <p:cNvPr id="286761" name="Rectangle 41"/>
          <p:cNvSpPr>
            <a:spLocks noGrp="1" noChangeArrowheads="1"/>
          </p:cNvSpPr>
          <p:nvPr>
            <p:ph type="title"/>
          </p:nvPr>
        </p:nvSpPr>
        <p:spPr bwMode="auto">
          <a:xfrm>
            <a:off x="457200" y="158750"/>
            <a:ext cx="8229600" cy="1258888"/>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286762" name="Rectangle 42"/>
          <p:cNvSpPr>
            <a:spLocks noGrp="1" noChangeArrowheads="1"/>
          </p:cNvSpPr>
          <p:nvPr>
            <p:ph type="body" idx="1"/>
          </p:nvPr>
        </p:nvSpPr>
        <p:spPr bwMode="auto">
          <a:xfrm>
            <a:off x="457200" y="1600200"/>
            <a:ext cx="82296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286763" name="Rectangle 43"/>
          <p:cNvSpPr>
            <a:spLocks noGrp="1" noChangeArrowheads="1"/>
          </p:cNvSpPr>
          <p:nvPr>
            <p:ph type="dt" sz="half" idx="2"/>
          </p:nvPr>
        </p:nvSpPr>
        <p:spPr bwMode="auto">
          <a:xfrm>
            <a:off x="457200" y="6243638"/>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effectLst>
                  <a:outerShdw blurRad="38100" dist="38100" dir="2700000" algn="tl">
                    <a:srgbClr val="000000"/>
                  </a:outerShdw>
                </a:effectLst>
              </a:defRPr>
            </a:lvl1pPr>
          </a:lstStyle>
          <a:p>
            <a:endParaRPr lang="ru-RU"/>
          </a:p>
        </p:txBody>
      </p:sp>
      <p:sp>
        <p:nvSpPr>
          <p:cNvPr id="286764" name="Rectangle 44"/>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effectLst>
                  <a:outerShdw blurRad="38100" dist="38100" dir="2700000" algn="tl">
                    <a:srgbClr val="000000"/>
                  </a:outerShdw>
                </a:effectLst>
              </a:defRPr>
            </a:lvl1pPr>
          </a:lstStyle>
          <a:p>
            <a:endParaRPr lang="ru-RU"/>
          </a:p>
        </p:txBody>
      </p:sp>
      <p:sp>
        <p:nvSpPr>
          <p:cNvPr id="286765" name="Rectangle 45"/>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effectLst>
                  <a:outerShdw blurRad="38100" dist="38100" dir="2700000" algn="tl">
                    <a:srgbClr val="000000"/>
                  </a:outerShdw>
                </a:effectLst>
              </a:defRPr>
            </a:lvl1pPr>
          </a:lstStyle>
          <a:p>
            <a:fld id="{7FD1E746-E96A-4797-99D3-A8B269C4B7A1}" type="slidenum">
              <a:rPr lang="ru-RU"/>
              <a:pPr/>
              <a:t>‹#›</a:t>
            </a:fld>
            <a:endParaRPr lang="ru-RU"/>
          </a:p>
        </p:txBody>
      </p:sp>
    </p:spTree>
  </p:cSld>
  <p:clrMap bg1="dk2" tx1="lt1" bg2="dk1" tx2="lt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Lst>
  <p:timing>
    <p:tnLst>
      <p:par>
        <p:cTn id="1" dur="indefinite" restart="never" nodeType="tmRoot"/>
      </p:par>
    </p:tnLst>
  </p:timing>
  <p:txStyles>
    <p:titleStyle>
      <a:lvl1pPr algn="ctr" rtl="0" fontAlgn="base">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defRPr>
      </a:lvl2pPr>
      <a:lvl3pPr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defRPr>
      </a:lvl3pPr>
      <a:lvl4pPr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defRPr>
      </a:lvl4pPr>
      <a:lvl5pPr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defRPr>
      </a:lvl5pPr>
      <a:lvl6pPr marL="457200"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defRPr>
      </a:lvl6pPr>
      <a:lvl7pPr marL="914400"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defRPr>
      </a:lvl7pPr>
      <a:lvl8pPr marL="1371600"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defRPr>
      </a:lvl8pPr>
      <a:lvl9pPr marL="1828800" algn="ctr" rtl="0" fontAlgn="base">
        <a:spcBef>
          <a:spcPct val="0"/>
        </a:spcBef>
        <a:spcAft>
          <a:spcPct val="0"/>
        </a:spcAft>
        <a:defRPr sz="4400">
          <a:solidFill>
            <a:schemeClr val="tx2"/>
          </a:solidFill>
          <a:effectLst>
            <a:outerShdw blurRad="38100" dist="38100" dir="2700000" algn="tl">
              <a:srgbClr val="000000"/>
            </a:outerShdw>
          </a:effectLst>
          <a:latin typeface="Arial" pitchFamily="34" charset="0"/>
        </a:defRPr>
      </a:lvl9pPr>
    </p:titleStyle>
    <p:bodyStyle>
      <a:lvl1pPr marL="342900" indent="-342900" algn="l" rtl="0" fontAlgn="base">
        <a:spcBef>
          <a:spcPct val="20000"/>
        </a:spcBef>
        <a:spcAft>
          <a:spcPct val="0"/>
        </a:spcAft>
        <a:buClr>
          <a:schemeClr val="hlink"/>
        </a:buClr>
        <a:buFont typeface="Wingdings" pitchFamily="2" charset="2"/>
        <a:buBlip>
          <a:blip r:embed="rId13"/>
        </a:buBlip>
        <a:defRPr sz="3200">
          <a:solidFill>
            <a:schemeClr val="tx1"/>
          </a:solidFill>
          <a:effectLst>
            <a:outerShdw blurRad="38100" dist="38100" dir="2700000" algn="tl">
              <a:srgbClr val="000000"/>
            </a:outerShdw>
          </a:effectLst>
          <a:latin typeface="+mn-lt"/>
          <a:ea typeface="+mn-ea"/>
          <a:cs typeface="+mn-cs"/>
        </a:defRPr>
      </a:lvl1pPr>
      <a:lvl2pPr marL="742950" indent="-285750" algn="l" rtl="0" fontAlgn="base">
        <a:spcBef>
          <a:spcPct val="20000"/>
        </a:spcBef>
        <a:spcAft>
          <a:spcPct val="0"/>
        </a:spcAft>
        <a:buChar char="–"/>
        <a:defRPr sz="2800">
          <a:solidFill>
            <a:schemeClr val="tx1"/>
          </a:solidFill>
          <a:effectLst>
            <a:outerShdw blurRad="38100" dist="38100" dir="2700000" algn="tl">
              <a:srgbClr val="000000"/>
            </a:outerShdw>
          </a:effectLst>
          <a:latin typeface="+mn-lt"/>
        </a:defRPr>
      </a:lvl2pPr>
      <a:lvl3pPr marL="1143000" indent="-228600" algn="l" rtl="0" fontAlgn="base">
        <a:spcBef>
          <a:spcPct val="20000"/>
        </a:spcBef>
        <a:spcAft>
          <a:spcPct val="0"/>
        </a:spcAft>
        <a:buClr>
          <a:schemeClr val="hlink"/>
        </a:buClr>
        <a:buFont typeface="Wingdings" pitchFamily="2" charset="2"/>
        <a:buBlip>
          <a:blip r:embed="rId13"/>
        </a:buBlip>
        <a:defRPr sz="2400">
          <a:solidFill>
            <a:schemeClr val="tx1"/>
          </a:solidFill>
          <a:effectLst>
            <a:outerShdw blurRad="38100" dist="38100" dir="2700000" algn="tl">
              <a:srgbClr val="000000"/>
            </a:outerShdw>
          </a:effectLst>
          <a:latin typeface="+mn-lt"/>
        </a:defRPr>
      </a:lvl3pPr>
      <a:lvl4pPr marL="1600200" indent="-228600" algn="l" rtl="0" fontAlgn="base">
        <a:spcBef>
          <a:spcPct val="20000"/>
        </a:spcBef>
        <a:spcAft>
          <a:spcPct val="0"/>
        </a:spcAft>
        <a:buChar char="–"/>
        <a:defRPr sz="2000">
          <a:solidFill>
            <a:schemeClr val="tx1"/>
          </a:solidFill>
          <a:effectLst>
            <a:outerShdw blurRad="38100" dist="38100" dir="2700000" algn="tl">
              <a:srgbClr val="000000"/>
            </a:outerShdw>
          </a:effectLst>
          <a:latin typeface="+mn-lt"/>
        </a:defRPr>
      </a:lvl4pPr>
      <a:lvl5pPr marL="2057400" indent="-228600" algn="l" rtl="0" fontAlgn="base">
        <a:spcBef>
          <a:spcPct val="20000"/>
        </a:spcBef>
        <a:spcAft>
          <a:spcPct val="0"/>
        </a:spcAft>
        <a:buClr>
          <a:schemeClr val="hlink"/>
        </a:buClr>
        <a:buFont typeface="Wingdings" pitchFamily="2" charset="2"/>
        <a:buBlip>
          <a:blip r:embed="rId13"/>
        </a:buBlip>
        <a:defRPr sz="2000">
          <a:solidFill>
            <a:schemeClr val="tx1"/>
          </a:solidFill>
          <a:effectLst>
            <a:outerShdw blurRad="38100" dist="38100" dir="2700000" algn="tl">
              <a:srgbClr val="000000"/>
            </a:outerShdw>
          </a:effectLst>
          <a:latin typeface="+mn-lt"/>
        </a:defRPr>
      </a:lvl5pPr>
      <a:lvl6pPr marL="2514600" indent="-228600" algn="l" rtl="0" fontAlgn="base">
        <a:spcBef>
          <a:spcPct val="20000"/>
        </a:spcBef>
        <a:spcAft>
          <a:spcPct val="0"/>
        </a:spcAft>
        <a:buClr>
          <a:schemeClr val="hlink"/>
        </a:buClr>
        <a:buFont typeface="Wingdings" pitchFamily="2" charset="2"/>
        <a:buBlip>
          <a:blip r:embed="rId13"/>
        </a:buBlip>
        <a:defRPr sz="2000">
          <a:solidFill>
            <a:schemeClr val="tx1"/>
          </a:solidFill>
          <a:effectLst>
            <a:outerShdw blurRad="38100" dist="38100" dir="2700000" algn="tl">
              <a:srgbClr val="000000"/>
            </a:outerShdw>
          </a:effectLst>
          <a:latin typeface="+mn-lt"/>
        </a:defRPr>
      </a:lvl6pPr>
      <a:lvl7pPr marL="2971800" indent="-228600" algn="l" rtl="0" fontAlgn="base">
        <a:spcBef>
          <a:spcPct val="20000"/>
        </a:spcBef>
        <a:spcAft>
          <a:spcPct val="0"/>
        </a:spcAft>
        <a:buClr>
          <a:schemeClr val="hlink"/>
        </a:buClr>
        <a:buFont typeface="Wingdings" pitchFamily="2" charset="2"/>
        <a:buBlip>
          <a:blip r:embed="rId13"/>
        </a:buBlip>
        <a:defRPr sz="2000">
          <a:solidFill>
            <a:schemeClr val="tx1"/>
          </a:solidFill>
          <a:effectLst>
            <a:outerShdw blurRad="38100" dist="38100" dir="2700000" algn="tl">
              <a:srgbClr val="000000"/>
            </a:outerShdw>
          </a:effectLst>
          <a:latin typeface="+mn-lt"/>
        </a:defRPr>
      </a:lvl7pPr>
      <a:lvl8pPr marL="3429000" indent="-228600" algn="l" rtl="0" fontAlgn="base">
        <a:spcBef>
          <a:spcPct val="20000"/>
        </a:spcBef>
        <a:spcAft>
          <a:spcPct val="0"/>
        </a:spcAft>
        <a:buClr>
          <a:schemeClr val="hlink"/>
        </a:buClr>
        <a:buFont typeface="Wingdings" pitchFamily="2" charset="2"/>
        <a:buBlip>
          <a:blip r:embed="rId13"/>
        </a:buBlip>
        <a:defRPr sz="2000">
          <a:solidFill>
            <a:schemeClr val="tx1"/>
          </a:solidFill>
          <a:effectLst>
            <a:outerShdw blurRad="38100" dist="38100" dir="2700000" algn="tl">
              <a:srgbClr val="000000"/>
            </a:outerShdw>
          </a:effectLst>
          <a:latin typeface="+mn-lt"/>
        </a:defRPr>
      </a:lvl8pPr>
      <a:lvl9pPr marL="3886200" indent="-228600" algn="l" rtl="0" fontAlgn="base">
        <a:spcBef>
          <a:spcPct val="20000"/>
        </a:spcBef>
        <a:spcAft>
          <a:spcPct val="0"/>
        </a:spcAft>
        <a:buClr>
          <a:schemeClr val="hlink"/>
        </a:buClr>
        <a:buFont typeface="Wingdings" pitchFamily="2" charset="2"/>
        <a:buBlip>
          <a:blip r:embed="rId13"/>
        </a:buBlip>
        <a:defRPr sz="2000">
          <a:solidFill>
            <a:schemeClr val="tx1"/>
          </a:solidFill>
          <a:effectLst>
            <a:outerShdw blurRad="38100" dist="38100" dir="2700000" algn="tl">
              <a:srgbClr val="000000"/>
            </a:outerShdw>
          </a:effectLst>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7FD1E746-E96A-4797-99D3-A8B269C4B7A1}" type="slidenum">
              <a:rPr lang="ru-RU" smtClean="0"/>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18" r:id="rId1"/>
    <p:sldLayoutId id="2147483719" r:id="rId2"/>
    <p:sldLayoutId id="2147483720" r:id="rId3"/>
    <p:sldLayoutId id="2147483721" r:id="rId4"/>
    <p:sldLayoutId id="2147483722" r:id="rId5"/>
    <p:sldLayoutId id="2147483723" r:id="rId6"/>
    <p:sldLayoutId id="2147483724" r:id="rId7"/>
    <p:sldLayoutId id="2147483725" r:id="rId8"/>
    <p:sldLayoutId id="2147483726" r:id="rId9"/>
    <p:sldLayoutId id="2147483727" r:id="rId10"/>
    <p:sldLayoutId id="2147483728"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7FD1E746-E96A-4797-99D3-A8B269C4B7A1}" type="slidenum">
              <a:rPr lang="ru-RU" smtClean="0"/>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42" r:id="rId1"/>
    <p:sldLayoutId id="2147483743" r:id="rId2"/>
    <p:sldLayoutId id="2147483744" r:id="rId3"/>
    <p:sldLayoutId id="2147483745" r:id="rId4"/>
    <p:sldLayoutId id="2147483746" r:id="rId5"/>
    <p:sldLayoutId id="2147483747" r:id="rId6"/>
    <p:sldLayoutId id="2147483748" r:id="rId7"/>
    <p:sldLayoutId id="2147483749" r:id="rId8"/>
    <p:sldLayoutId id="2147483750" r:id="rId9"/>
    <p:sldLayoutId id="2147483751" r:id="rId10"/>
    <p:sldLayoutId id="2147483752"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D1E746-E96A-4797-99D3-A8B269C4B7A1}"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766" r:id="rId1"/>
    <p:sldLayoutId id="2147483767" r:id="rId2"/>
    <p:sldLayoutId id="2147483768" r:id="rId3"/>
    <p:sldLayoutId id="2147483769" r:id="rId4"/>
    <p:sldLayoutId id="2147483770" r:id="rId5"/>
    <p:sldLayoutId id="2147483771" r:id="rId6"/>
    <p:sldLayoutId id="2147483772" r:id="rId7"/>
    <p:sldLayoutId id="2147483773" r:id="rId8"/>
    <p:sldLayoutId id="2147483774" r:id="rId9"/>
    <p:sldLayoutId id="2147483775" r:id="rId10"/>
    <p:sldLayoutId id="2147483776"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0" name="Рисунок 9"/>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ext Placeholder 2"/>
          <p:cNvSpPr>
            <a:spLocks noGrp="1"/>
          </p:cNvSpPr>
          <p:nvPr>
            <p:ph type="body" idx="1"/>
          </p:nvPr>
        </p:nvSpPr>
        <p:spPr>
          <a:xfrm>
            <a:off x="645459" y="1465729"/>
            <a:ext cx="7869891" cy="4711234"/>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628650" y="6356353"/>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BD9794-A4CC-42D0-9A65-24C6B9EF4076}" type="datetimeFigureOut">
              <a:rPr lang="en-US" smtClean="0">
                <a:solidFill>
                  <a:prstClr val="black">
                    <a:tint val="75000"/>
                  </a:prstClr>
                </a:solidFill>
              </a:rPr>
              <a:pPr/>
              <a:t>4/11/2018</a:t>
            </a:fld>
            <a:endParaRPr lang="en-US">
              <a:solidFill>
                <a:prstClr val="black">
                  <a:tint val="75000"/>
                </a:prstClr>
              </a:solidFill>
            </a:endParaRPr>
          </a:p>
        </p:txBody>
      </p:sp>
      <p:sp>
        <p:nvSpPr>
          <p:cNvPr id="5" name="Footer Placeholder 4"/>
          <p:cNvSpPr>
            <a:spLocks noGrp="1"/>
          </p:cNvSpPr>
          <p:nvPr>
            <p:ph type="ftr" sz="quarter" idx="3"/>
          </p:nvPr>
        </p:nvSpPr>
        <p:spPr>
          <a:xfrm>
            <a:off x="3028950" y="6356353"/>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457950" y="6356353"/>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E8DF1E-33BB-4377-9A26-35481BA06C7C}" type="slidenum">
              <a:rPr lang="en-US" smtClean="0">
                <a:solidFill>
                  <a:prstClr val="black">
                    <a:tint val="75000"/>
                  </a:prstClr>
                </a:solidFill>
              </a:rPr>
              <a:pPr/>
              <a:t>‹#›</a:t>
            </a:fld>
            <a:endParaRPr lang="en-US">
              <a:solidFill>
                <a:prstClr val="black">
                  <a:tint val="75000"/>
                </a:prstClr>
              </a:solidFill>
            </a:endParaRPr>
          </a:p>
        </p:txBody>
      </p:sp>
      <p:sp>
        <p:nvSpPr>
          <p:cNvPr id="2" name="Title Placeholder 1"/>
          <p:cNvSpPr>
            <a:spLocks noGrp="1"/>
          </p:cNvSpPr>
          <p:nvPr>
            <p:ph type="title"/>
          </p:nvPr>
        </p:nvSpPr>
        <p:spPr>
          <a:xfrm>
            <a:off x="658906" y="1"/>
            <a:ext cx="7839635" cy="1337732"/>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Tree>
    <p:extLst>
      <p:ext uri="{BB962C8B-B14F-4D97-AF65-F5344CB8AC3E}">
        <p14:creationId xmlns:p14="http://schemas.microsoft.com/office/powerpoint/2010/main" val="2369173244"/>
      </p:ext>
    </p:extLst>
  </p:cSld>
  <p:clrMap bg1="lt1" tx1="dk1" bg2="lt2" tx2="dk2" accent1="accent1" accent2="accent2" accent3="accent3" accent4="accent4" accent5="accent5" accent6="accent6" hlink="hlink" folHlink="folHlink"/>
  <p:sldLayoutIdLst>
    <p:sldLayoutId id="2147483778" r:id="rId1"/>
    <p:sldLayoutId id="2147483779" r:id="rId2"/>
    <p:sldLayoutId id="2147483780" r:id="rId3"/>
    <p:sldLayoutId id="2147483781" r:id="rId4"/>
    <p:sldLayoutId id="2147483782" r:id="rId5"/>
    <p:sldLayoutId id="2147483783" r:id="rId6"/>
    <p:sldLayoutId id="2147483784" r:id="rId7"/>
    <p:sldLayoutId id="2147483785" r:id="rId8"/>
    <p:sldLayoutId id="2147483786" r:id="rId9"/>
    <p:sldLayoutId id="2147483787" r:id="rId10"/>
    <p:sldLayoutId id="2147483788" r:id="rId11"/>
  </p:sldLayoutIdLst>
  <p:timing>
    <p:tnLst>
      <p:par>
        <p:cTn id="1" dur="indefinite" restart="never" nodeType="tmRoot"/>
      </p:par>
    </p:tnLst>
  </p:timing>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9152467" cy="6858000"/>
            <a:chOff x="0" y="0"/>
            <a:chExt cx="9152467" cy="6858000"/>
          </a:xfrm>
        </p:grpSpPr>
        <p:pic>
          <p:nvPicPr>
            <p:cNvPr id="8" name="Picture 7" descr="S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Rectangle 8"/>
            <p:cNvSpPr/>
            <p:nvPr/>
          </p:nvSpPr>
          <p:spPr>
            <a:xfrm>
              <a:off x="553888" y="542807"/>
              <a:ext cx="8039776" cy="5756392"/>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0" y="3128434"/>
              <a:ext cx="68580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l="1" r="14240"/>
            <a:stretch/>
          </p:blipFill>
          <p:spPr>
            <a:xfrm>
              <a:off x="8466667" y="3128434"/>
              <a:ext cx="685800" cy="606425"/>
            </a:xfrm>
            <a:prstGeom prst="rect">
              <a:avLst/>
            </a:prstGeom>
          </p:spPr>
        </p:pic>
      </p:grpSp>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endParaRPr lang="ru-RU"/>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ru-RU"/>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7FD1E746-E96A-4797-99D3-A8B269C4B7A1}" type="slidenum">
              <a:rPr lang="ru-RU" smtClean="0"/>
              <a:pPr/>
              <a:t>‹#›</a:t>
            </a:fld>
            <a:endParaRPr lang="ru-RU"/>
          </a:p>
        </p:txBody>
      </p:sp>
    </p:spTree>
    <p:extLst>
      <p:ext uri="{BB962C8B-B14F-4D97-AF65-F5344CB8AC3E}">
        <p14:creationId xmlns:p14="http://schemas.microsoft.com/office/powerpoint/2010/main" val="3743084237"/>
      </p:ext>
    </p:extLst>
  </p:cSld>
  <p:clrMap bg1="lt1" tx1="dk1" bg2="lt2" tx2="dk2" accent1="accent1" accent2="accent2" accent3="accent3" accent4="accent4" accent5="accent5" accent6="accent6" hlink="hlink" folHlink="folHlink"/>
  <p:sldLayoutIdLst>
    <p:sldLayoutId id="2147483790" r:id="rId1"/>
    <p:sldLayoutId id="2147483791" r:id="rId2"/>
    <p:sldLayoutId id="2147483792" r:id="rId3"/>
    <p:sldLayoutId id="2147483793" r:id="rId4"/>
    <p:sldLayoutId id="2147483794" r:id="rId5"/>
    <p:sldLayoutId id="2147483795" r:id="rId6"/>
    <p:sldLayoutId id="2147483796" r:id="rId7"/>
    <p:sldLayoutId id="2147483797" r:id="rId8"/>
    <p:sldLayoutId id="2147483798" r:id="rId9"/>
    <p:sldLayoutId id="2147483799" r:id="rId10"/>
    <p:sldLayoutId id="2147483800" r:id="rId11"/>
    <p:sldLayoutId id="2147483801" r:id="rId12"/>
    <p:sldLayoutId id="2147483802" r:id="rId13"/>
    <p:sldLayoutId id="2147483803" r:id="rId14"/>
    <p:sldLayoutId id="2147483804" r:id="rId15"/>
    <p:sldLayoutId id="2147483805" r:id="rId16"/>
    <p:sldLayoutId id="2147483806" r:id="rId17"/>
  </p:sldLayoutIdLst>
  <p:timing>
    <p:tnLst>
      <p:par>
        <p:cTn id="1" dur="indefinite" restart="never" nodeType="tmRoot"/>
      </p:par>
    </p:tnLst>
  </p:timing>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6670675" y="3894667"/>
            <a:ext cx="2470456" cy="2658533"/>
            <a:chOff x="6687077" y="3259666"/>
            <a:chExt cx="2981857" cy="3208867"/>
          </a:xfrm>
        </p:grpSpPr>
        <p:cxnSp>
          <p:nvCxnSpPr>
            <p:cNvPr id="8" name="Straight Connector 7"/>
            <p:cNvCxnSpPr/>
            <p:nvPr/>
          </p:nvCxnSpPr>
          <p:spPr>
            <a:xfrm flipH="1">
              <a:off x="8756120" y="3259666"/>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6687077" y="3486677"/>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7772400" y="3581400"/>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7923214" y="3433394"/>
              <a:ext cx="1739738" cy="173974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8398935" y="3985317"/>
              <a:ext cx="1264017" cy="1264016"/>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533400" y="4495800"/>
            <a:ext cx="6554867" cy="1524000"/>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533400" y="533401"/>
            <a:ext cx="6554867" cy="3767670"/>
          </a:xfrm>
          <a:prstGeom prst="rect">
            <a:avLst/>
          </a:prstGeom>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7430245" y="6172203"/>
            <a:ext cx="1200463"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endParaRPr lang="ru-RU"/>
          </a:p>
        </p:txBody>
      </p:sp>
      <p:sp>
        <p:nvSpPr>
          <p:cNvPr id="5" name="Footer Placeholder 4"/>
          <p:cNvSpPr>
            <a:spLocks noGrp="1"/>
          </p:cNvSpPr>
          <p:nvPr>
            <p:ph type="ftr" sz="quarter" idx="3"/>
          </p:nvPr>
        </p:nvSpPr>
        <p:spPr>
          <a:xfrm>
            <a:off x="533400" y="6172200"/>
            <a:ext cx="5811724"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ru-RU"/>
          </a:p>
        </p:txBody>
      </p:sp>
      <p:sp>
        <p:nvSpPr>
          <p:cNvPr id="6" name="Slide Number Placeholder 5"/>
          <p:cNvSpPr>
            <a:spLocks noGrp="1"/>
          </p:cNvSpPr>
          <p:nvPr>
            <p:ph type="sldNum" sz="quarter" idx="4"/>
          </p:nvPr>
        </p:nvSpPr>
        <p:spPr>
          <a:xfrm>
            <a:off x="7774426" y="5578478"/>
            <a:ext cx="856907" cy="669925"/>
          </a:xfrm>
          <a:prstGeom prst="rect">
            <a:avLst/>
          </a:prstGeom>
        </p:spPr>
        <p:txBody>
          <a:bodyPr vert="horz" lIns="91440" tIns="45720" rIns="91440" bIns="45720" rtlCol="0" anchor="b"/>
          <a:lstStyle>
            <a:lvl1pPr algn="r">
              <a:defRPr sz="2800" b="0" i="0">
                <a:solidFill>
                  <a:schemeClr val="bg2">
                    <a:lumMod val="50000"/>
                  </a:schemeClr>
                </a:solidFill>
                <a:effectLst/>
                <a:latin typeface="+mn-lt"/>
              </a:defRPr>
            </a:lvl1pPr>
          </a:lstStyle>
          <a:p>
            <a:fld id="{7FD1E746-E96A-4797-99D3-A8B269C4B7A1}" type="slidenum">
              <a:rPr lang="ru-RU" smtClean="0"/>
              <a:pPr/>
              <a:t>‹#›</a:t>
            </a:fld>
            <a:endParaRPr lang="ru-RU"/>
          </a:p>
        </p:txBody>
      </p:sp>
    </p:spTree>
    <p:extLst>
      <p:ext uri="{BB962C8B-B14F-4D97-AF65-F5344CB8AC3E}">
        <p14:creationId xmlns:p14="http://schemas.microsoft.com/office/powerpoint/2010/main" val="3447808262"/>
      </p:ext>
    </p:extLst>
  </p:cSld>
  <p:clrMap bg1="dk1" tx1="lt1" bg2="dk2" tx2="lt2" accent1="accent1" accent2="accent2" accent3="accent3" accent4="accent4" accent5="accent5" accent6="accent6" hlink="hlink" folHlink="folHlink"/>
  <p:sldLayoutIdLst>
    <p:sldLayoutId id="2147483808" r:id="rId1"/>
    <p:sldLayoutId id="2147483809" r:id="rId2"/>
    <p:sldLayoutId id="2147483810" r:id="rId3"/>
    <p:sldLayoutId id="2147483811" r:id="rId4"/>
    <p:sldLayoutId id="2147483812" r:id="rId5"/>
    <p:sldLayoutId id="2147483813" r:id="rId6"/>
    <p:sldLayoutId id="2147483814" r:id="rId7"/>
    <p:sldLayoutId id="2147483815" r:id="rId8"/>
    <p:sldLayoutId id="2147483816" r:id="rId9"/>
    <p:sldLayoutId id="2147483817" r:id="rId10"/>
    <p:sldLayoutId id="2147483818" r:id="rId11"/>
    <p:sldLayoutId id="2147483819" r:id="rId12"/>
    <p:sldLayoutId id="2147483820" r:id="rId13"/>
    <p:sldLayoutId id="2147483821" r:id="rId14"/>
    <p:sldLayoutId id="2147483822" r:id="rId15"/>
    <p:sldLayoutId id="2147483823" r:id="rId16"/>
    <p:sldLayoutId id="2147483824" r:id="rId17"/>
  </p:sldLayoutIdLst>
  <p:timing>
    <p:tnLst>
      <p:par>
        <p:cTn id="1" dur="indefinite" restart="never" nodeType="tmRoot"/>
      </p:par>
    </p:tnLst>
  </p:timing>
  <p:txStyles>
    <p:titleStyle>
      <a:lvl1pPr algn="l" defTabSz="457200" rtl="0" eaLnBrk="1" latinLnBrk="0" hangingPunct="1">
        <a:spcBef>
          <a:spcPct val="0"/>
        </a:spcBef>
        <a:buNone/>
        <a:defRPr sz="32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endParaRPr lang="ru-RU"/>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ru-RU"/>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7FD1E746-E96A-4797-99D3-A8B269C4B7A1}" type="slidenum">
              <a:rPr lang="ru-RU" smtClean="0"/>
              <a:pPr/>
              <a:t>‹#›</a:t>
            </a:fld>
            <a:endParaRPr lang="ru-RU"/>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66562927"/>
      </p:ext>
    </p:extLst>
  </p:cSld>
  <p:clrMap bg1="lt1" tx1="dk1" bg2="lt2" tx2="dk2" accent1="accent1" accent2="accent2" accent3="accent3" accent4="accent4" accent5="accent5" accent6="accent6" hlink="hlink" folHlink="folHlink"/>
  <p:sldLayoutIdLst>
    <p:sldLayoutId id="2147483826" r:id="rId1"/>
    <p:sldLayoutId id="2147483827" r:id="rId2"/>
    <p:sldLayoutId id="2147483828" r:id="rId3"/>
    <p:sldLayoutId id="2147483829" r:id="rId4"/>
    <p:sldLayoutId id="2147483830" r:id="rId5"/>
    <p:sldLayoutId id="2147483831" r:id="rId6"/>
    <p:sldLayoutId id="2147483832" r:id="rId7"/>
    <p:sldLayoutId id="2147483833" r:id="rId8"/>
    <p:sldLayoutId id="2147483834" r:id="rId9"/>
    <p:sldLayoutId id="2147483835" r:id="rId10"/>
    <p:sldLayoutId id="2147483836" r:id="rId11"/>
  </p:sldLayoutIdLst>
  <p:timing>
    <p:tnLst>
      <p:par>
        <p:cTn id="1" dur="indefinite" restart="never" nodeType="tmRoot"/>
      </p:par>
    </p:tnLst>
  </p:timing>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3.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20.jpe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46.xml"/></Relationships>
</file>

<file path=ppt/slides/_rels/slide8.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35.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2.xml"/><Relationship Id="rId7" Type="http://schemas.openxmlformats.org/officeDocument/2006/relationships/image" Target="../media/image26.jpeg"/><Relationship Id="rId2" Type="http://schemas.openxmlformats.org/officeDocument/2006/relationships/diagramData" Target="../diagrams/data2.xml"/><Relationship Id="rId1" Type="http://schemas.openxmlformats.org/officeDocument/2006/relationships/slideLayout" Target="../slideLayouts/slideLayout35.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35.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35.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5.xml.rels><?xml version="1.0" encoding="UTF-8" standalone="yes"?>
<Relationships xmlns="http://schemas.openxmlformats.org/package/2006/relationships"><Relationship Id="rId8" Type="http://schemas.openxmlformats.org/officeDocument/2006/relationships/image" Target="../media/image28.jpg"/><Relationship Id="rId3" Type="http://schemas.openxmlformats.org/officeDocument/2006/relationships/diagramLayout" Target="../diagrams/layout5.xml"/><Relationship Id="rId7" Type="http://schemas.openxmlformats.org/officeDocument/2006/relationships/image" Target="../media/image27.jpg"/><Relationship Id="rId2" Type="http://schemas.openxmlformats.org/officeDocument/2006/relationships/diagramData" Target="../diagrams/data5.xml"/><Relationship Id="rId1" Type="http://schemas.openxmlformats.org/officeDocument/2006/relationships/slideLayout" Target="../slideLayouts/slideLayout35.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6.xml.rels><?xml version="1.0" encoding="UTF-8" standalone="yes"?>
<Relationships xmlns="http://schemas.openxmlformats.org/package/2006/relationships"><Relationship Id="rId8" Type="http://schemas.openxmlformats.org/officeDocument/2006/relationships/image" Target="../media/image31.jpg"/><Relationship Id="rId3" Type="http://schemas.openxmlformats.org/officeDocument/2006/relationships/diagramLayout" Target="../diagrams/layout6.xml"/><Relationship Id="rId7" Type="http://schemas.openxmlformats.org/officeDocument/2006/relationships/image" Target="../media/image30.jpg"/><Relationship Id="rId2" Type="http://schemas.openxmlformats.org/officeDocument/2006/relationships/diagramData" Target="../diagrams/data6.xml"/><Relationship Id="rId1" Type="http://schemas.openxmlformats.org/officeDocument/2006/relationships/slideLayout" Target="../slideLayouts/slideLayout35.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7.xml.rels><?xml version="1.0" encoding="UTF-8" standalone="yes"?>
<Relationships xmlns="http://schemas.openxmlformats.org/package/2006/relationships"><Relationship Id="rId8" Type="http://schemas.openxmlformats.org/officeDocument/2006/relationships/image" Target="../media/image29.jpg"/><Relationship Id="rId3" Type="http://schemas.openxmlformats.org/officeDocument/2006/relationships/diagramLayout" Target="../diagrams/layout7.xml"/><Relationship Id="rId7" Type="http://schemas.openxmlformats.org/officeDocument/2006/relationships/image" Target="../media/image32.jpg"/><Relationship Id="rId2" Type="http://schemas.openxmlformats.org/officeDocument/2006/relationships/diagramData" Target="../diagrams/data7.xml"/><Relationship Id="rId1" Type="http://schemas.openxmlformats.org/officeDocument/2006/relationships/slideLayout" Target="../slideLayouts/slideLayout35.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8.xml.rels><?xml version="1.0" encoding="UTF-8" standalone="yes"?>
<Relationships xmlns="http://schemas.openxmlformats.org/package/2006/relationships"><Relationship Id="rId8" Type="http://schemas.openxmlformats.org/officeDocument/2006/relationships/image" Target="../media/image34.jpg"/><Relationship Id="rId3" Type="http://schemas.openxmlformats.org/officeDocument/2006/relationships/diagramLayout" Target="../diagrams/layout8.xml"/><Relationship Id="rId7" Type="http://schemas.openxmlformats.org/officeDocument/2006/relationships/image" Target="../media/image33.jpg"/><Relationship Id="rId2" Type="http://schemas.openxmlformats.org/officeDocument/2006/relationships/diagramData" Target="../diagrams/data8.xml"/><Relationship Id="rId1" Type="http://schemas.openxmlformats.org/officeDocument/2006/relationships/slideLayout" Target="../slideLayouts/slideLayout35.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9.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image" Target="../media/image16.jpg"/><Relationship Id="rId1" Type="http://schemas.openxmlformats.org/officeDocument/2006/relationships/slideLayout" Target="../slideLayouts/slideLayout57.xml"/></Relationships>
</file>

<file path=ppt/slides/_rels/slide21.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74.xml"/></Relationships>
</file>

<file path=ppt/slides/_rels/slide22.xml.rels><?xml version="1.0" encoding="UTF-8" standalone="yes"?>
<Relationships xmlns="http://schemas.openxmlformats.org/package/2006/relationships"><Relationship Id="rId3" Type="http://schemas.openxmlformats.org/officeDocument/2006/relationships/image" Target="../media/image40.jpg"/><Relationship Id="rId2" Type="http://schemas.openxmlformats.org/officeDocument/2006/relationships/image" Target="../media/image39.jpg"/><Relationship Id="rId1" Type="http://schemas.openxmlformats.org/officeDocument/2006/relationships/slideLayout" Target="../slideLayouts/slideLayout91.xml"/></Relationships>
</file>

<file path=ppt/slides/_rels/slide23.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91.xml"/></Relationships>
</file>

<file path=ppt/slides/_rels/slide24.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9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557" name="Text Box 317"/>
          <p:cNvSpPr txBox="1">
            <a:spLocks noChangeArrowheads="1"/>
          </p:cNvSpPr>
          <p:nvPr/>
        </p:nvSpPr>
        <p:spPr bwMode="auto">
          <a:xfrm flipV="1">
            <a:off x="971550" y="3594100"/>
            <a:ext cx="7129463" cy="366713"/>
          </a:xfrm>
          <a:prstGeom prst="rect">
            <a:avLst/>
          </a:prstGeom>
          <a:noFill/>
          <a:ln w="9525">
            <a:noFill/>
            <a:miter lim="800000"/>
            <a:headEnd/>
            <a:tailEnd/>
          </a:ln>
          <a:effectLst/>
        </p:spPr>
        <p:txBody>
          <a:bodyPr rot="10800000">
            <a:spAutoFit/>
          </a:bodyPr>
          <a:lstStyle/>
          <a:p>
            <a:endParaRPr lang="ru-RU">
              <a:latin typeface="Time RomanUz" pitchFamily="2" charset="0"/>
            </a:endParaRPr>
          </a:p>
        </p:txBody>
      </p:sp>
      <p:sp>
        <p:nvSpPr>
          <p:cNvPr id="10565" name="Text Box 325"/>
          <p:cNvSpPr txBox="1">
            <a:spLocks noChangeArrowheads="1"/>
          </p:cNvSpPr>
          <p:nvPr/>
        </p:nvSpPr>
        <p:spPr bwMode="auto">
          <a:xfrm>
            <a:off x="0" y="-71462"/>
            <a:ext cx="9143999" cy="1384995"/>
          </a:xfrm>
          <a:prstGeom prst="rect">
            <a:avLst/>
          </a:prstGeom>
          <a:noFill/>
          <a:ln w="9525">
            <a:noFill/>
            <a:miter lim="800000"/>
            <a:headEnd/>
            <a:tailEnd/>
          </a:ln>
          <a:effectLst/>
        </p:spPr>
        <p:txBody>
          <a:bodyPr wrap="square">
            <a:spAutoFit/>
          </a:bodyPr>
          <a:lstStyle/>
          <a:p>
            <a:pPr marL="342900" indent="-342900" algn="ctr"/>
            <a:r>
              <a:rPr lang="uz-Cyrl-UZ" sz="2800" b="1" dirty="0" smtClean="0">
                <a:solidFill>
                  <a:srgbClr val="0033CC"/>
                </a:solidFill>
                <a:latin typeface="Times New Roman" pitchFamily="18" charset="0"/>
              </a:rPr>
              <a:t>3-мавзу</a:t>
            </a:r>
            <a:r>
              <a:rPr lang="uz-Cyrl-UZ" sz="2800" b="1" dirty="0">
                <a:solidFill>
                  <a:srgbClr val="0033CC"/>
                </a:solidFill>
                <a:latin typeface="Times New Roman" pitchFamily="18" charset="0"/>
              </a:rPr>
              <a:t>. </a:t>
            </a:r>
            <a:r>
              <a:rPr lang="uz-Cyrl-UZ" sz="2800" b="1" dirty="0" smtClean="0">
                <a:solidFill>
                  <a:srgbClr val="0033CC"/>
                </a:solidFill>
                <a:latin typeface="Times New Roman" pitchFamily="18" charset="0"/>
              </a:rPr>
              <a:t>САБЗАВОТ ЎСИМЛИКЛАРИНИ КЎПАЙТИРИШ УСУЛЛАРИ, УРУҒЛАРИНИ ЭКИШГА ТАЙЁРЛАШ ВА ЭКИШ МУДДАТЛАРИ.</a:t>
            </a:r>
            <a:endParaRPr lang="uz-Cyrl-UZ" sz="1400" b="1" i="1" dirty="0">
              <a:solidFill>
                <a:srgbClr val="00FFFF"/>
              </a:solidFill>
              <a:latin typeface="Arial" pitchFamily="34" charset="0"/>
            </a:endParaRPr>
          </a:p>
        </p:txBody>
      </p:sp>
    </p:spTree>
  </p:cSld>
  <p:clrMapOvr>
    <a:masterClrMapping/>
  </p:clrMapOvr>
  <p:transition>
    <p:strips dir="r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ru-RU" smtClean="0">
                <a:latin typeface="+mn-lt"/>
              </a:rPr>
              <a:t>Режа</a:t>
            </a:r>
            <a:endParaRPr lang="en-US" dirty="0">
              <a:latin typeface="+mn-lt"/>
            </a:endParaRPr>
          </a:p>
        </p:txBody>
      </p:sp>
      <p:sp>
        <p:nvSpPr>
          <p:cNvPr id="1025" name="Rectangle 1"/>
          <p:cNvSpPr>
            <a:spLocks noChangeArrowheads="1"/>
          </p:cNvSpPr>
          <p:nvPr/>
        </p:nvSpPr>
        <p:spPr bwMode="auto">
          <a:xfrm>
            <a:off x="214314" y="827995"/>
            <a:ext cx="8858280" cy="440120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indent="457200" algn="just"/>
            <a:r>
              <a:rPr lang="uz-Cyrl-UZ" sz="2800" b="1" dirty="0" smtClean="0">
                <a:solidFill>
                  <a:srgbClr val="0000FF"/>
                </a:solidFill>
                <a:latin typeface="Times New Roman" pitchFamily="18" charset="0"/>
                <a:ea typeface="Calibri" pitchFamily="34" charset="0"/>
                <a:cs typeface="Times New Roman" pitchFamily="18" charset="0"/>
              </a:rPr>
              <a:t>1. Сабзавот </a:t>
            </a:r>
            <a:r>
              <a:rPr lang="uz-Cyrl-UZ" sz="2800" b="1" dirty="0">
                <a:solidFill>
                  <a:srgbClr val="0000FF"/>
                </a:solidFill>
                <a:latin typeface="Times New Roman" pitchFamily="18" charset="0"/>
                <a:ea typeface="Calibri" pitchFamily="34" charset="0"/>
                <a:cs typeface="Times New Roman" pitchFamily="18" charset="0"/>
              </a:rPr>
              <a:t>ўсимликларини кўпайтириш усуллари.</a:t>
            </a:r>
          </a:p>
          <a:p>
            <a:pPr indent="457200" algn="just"/>
            <a:r>
              <a:rPr lang="uz-Cyrl-UZ" sz="2800" b="1" dirty="0">
                <a:solidFill>
                  <a:srgbClr val="0000FF"/>
                </a:solidFill>
                <a:latin typeface="Times New Roman" pitchFamily="18" charset="0"/>
                <a:ea typeface="Calibri" pitchFamily="34" charset="0"/>
                <a:cs typeface="Times New Roman" pitchFamily="18" charset="0"/>
              </a:rPr>
              <a:t>2.	Сабзавот экинлар кўчатини етиштириш технологияси</a:t>
            </a:r>
          </a:p>
          <a:p>
            <a:pPr indent="457200" algn="just"/>
            <a:r>
              <a:rPr lang="uz-Cyrl-UZ" sz="2800" b="1" dirty="0">
                <a:solidFill>
                  <a:srgbClr val="0000FF"/>
                </a:solidFill>
                <a:latin typeface="Times New Roman" pitchFamily="18" charset="0"/>
                <a:ea typeface="Calibri" pitchFamily="34" charset="0"/>
                <a:cs typeface="Times New Roman" pitchFamily="18" charset="0"/>
              </a:rPr>
              <a:t>3.	Асосий сабзавот экинлар кўчатини етиштириш технологиясининг хусусиятлари.</a:t>
            </a:r>
          </a:p>
          <a:p>
            <a:pPr indent="457200" algn="just"/>
            <a:r>
              <a:rPr lang="uz-Cyrl-UZ" sz="2800" b="1" dirty="0">
                <a:solidFill>
                  <a:srgbClr val="0000FF"/>
                </a:solidFill>
                <a:latin typeface="Times New Roman" pitchFamily="18" charset="0"/>
                <a:ea typeface="Calibri" pitchFamily="34" charset="0"/>
                <a:cs typeface="Times New Roman" pitchFamily="18" charset="0"/>
              </a:rPr>
              <a:t>4.	Уруғни экишга тайёрлаш технологияси</a:t>
            </a:r>
          </a:p>
          <a:p>
            <a:pPr indent="457200" algn="just"/>
            <a:r>
              <a:rPr lang="uz-Cyrl-UZ" sz="2800" b="1" dirty="0">
                <a:solidFill>
                  <a:srgbClr val="0000FF"/>
                </a:solidFill>
                <a:latin typeface="Times New Roman" pitchFamily="18" charset="0"/>
                <a:ea typeface="Calibri" pitchFamily="34" charset="0"/>
                <a:cs typeface="Times New Roman" pitchFamily="18" charset="0"/>
              </a:rPr>
              <a:t>5.	Уруғ экиш ва кўчат ўтқазиш муддатлари ва усуллари</a:t>
            </a:r>
          </a:p>
          <a:p>
            <a:pPr indent="457200" algn="just" eaLnBrk="0" hangingPunct="0"/>
            <a:r>
              <a:rPr lang="uz-Cyrl-UZ" sz="2800" b="1" dirty="0" smtClean="0">
                <a:solidFill>
                  <a:srgbClr val="0000FF"/>
                </a:solidFill>
                <a:latin typeface="Times New Roman" pitchFamily="18" charset="0"/>
                <a:ea typeface="Calibri" pitchFamily="34" charset="0"/>
                <a:cs typeface="Times New Roman" pitchFamily="18" charset="0"/>
              </a:rPr>
              <a:t>	</a:t>
            </a:r>
            <a:endParaRPr lang="uz-Cyrl-UZ" sz="3600" dirty="0" smtClean="0">
              <a:solidFill>
                <a:srgbClr val="0000FF"/>
              </a:solidFill>
              <a:latin typeface="Arial" pitchFamily="34" charset="0"/>
            </a:endParaRPr>
          </a:p>
        </p:txBody>
      </p:sp>
    </p:spTree>
    <p:extLst>
      <p:ext uri="{BB962C8B-B14F-4D97-AF65-F5344CB8AC3E}">
        <p14:creationId xmlns:p14="http://schemas.microsoft.com/office/powerpoint/2010/main" val="2125514779"/>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338" name="Rectangle 2"/>
          <p:cNvSpPr>
            <a:spLocks noGrp="1" noChangeArrowheads="1"/>
          </p:cNvSpPr>
          <p:nvPr>
            <p:ph type="title"/>
          </p:nvPr>
        </p:nvSpPr>
        <p:spPr>
          <a:xfrm>
            <a:off x="285720" y="71414"/>
            <a:ext cx="8686800" cy="838200"/>
          </a:xfrm>
        </p:spPr>
        <p:style>
          <a:lnRef idx="1">
            <a:schemeClr val="accent6"/>
          </a:lnRef>
          <a:fillRef idx="3">
            <a:schemeClr val="accent6"/>
          </a:fillRef>
          <a:effectRef idx="2">
            <a:schemeClr val="accent6"/>
          </a:effectRef>
          <a:fontRef idx="minor">
            <a:schemeClr val="lt1"/>
          </a:fontRef>
        </p:style>
        <p:txBody>
          <a:bodyPr>
            <a:normAutofit fontScale="90000"/>
          </a:bodyPr>
          <a:lstStyle/>
          <a:p>
            <a:pPr algn="ctr"/>
            <a:r>
              <a:rPr lang="uz-Cyrl-UZ" b="1" dirty="0">
                <a:effectLst/>
              </a:rPr>
              <a:t>Сабзавот ўсимликларини кўпайтириш усуллари</a:t>
            </a:r>
            <a:endParaRPr lang="ru-RU" dirty="0"/>
          </a:p>
        </p:txBody>
      </p:sp>
      <p:sp>
        <p:nvSpPr>
          <p:cNvPr id="270339" name="Rectangle 3"/>
          <p:cNvSpPr>
            <a:spLocks noGrp="1" noChangeArrowheads="1"/>
          </p:cNvSpPr>
          <p:nvPr>
            <p:ph idx="1"/>
          </p:nvPr>
        </p:nvSpPr>
        <p:spPr>
          <a:xfrm>
            <a:off x="304800" y="1000108"/>
            <a:ext cx="8686800" cy="2357454"/>
          </a:xfrm>
        </p:spPr>
        <p:txBody>
          <a:bodyPr>
            <a:noAutofit/>
          </a:bodyPr>
          <a:lstStyle/>
          <a:p>
            <a:r>
              <a:rPr lang="uz-Cyrl-UZ" sz="1800" dirty="0"/>
              <a:t>Кўпчилик сабзавотлар уруғдан ва кўчатидан кўпайтирилади. Шу билан бирга сабзавотчиликда: туганак, қаламча, пиёзбош ва илдизпоя, илдизмеваларини бўлиш йўли билан вегетатив кўпайтириш усули ҳам қўлланилади. Кўпайтиришнинг бу усулини қўллашнинг сабаби шундаки, баъзи сабзавот экинлари (хрен, саримсоқ) деярли уруғ бермайди ёки уруғдан экилганда жуда кам ҳосил бериб, ирсий белги - хусусиятларини парчаланиш туфайли йўқотади.</a:t>
            </a:r>
            <a:endParaRPr lang="ru-RU" sz="1800" dirty="0"/>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7544" y="3212976"/>
            <a:ext cx="4037644" cy="3024336"/>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04048" y="3356992"/>
            <a:ext cx="3816424" cy="2771623"/>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114" name="Rectangle 2"/>
          <p:cNvSpPr>
            <a:spLocks noGrp="1" noChangeArrowheads="1"/>
          </p:cNvSpPr>
          <p:nvPr>
            <p:ph type="title"/>
          </p:nvPr>
        </p:nvSpPr>
        <p:spPr>
          <a:xfrm>
            <a:off x="500034" y="0"/>
            <a:ext cx="8207375" cy="428604"/>
          </a:xfrm>
        </p:spPr>
        <p:style>
          <a:lnRef idx="2">
            <a:schemeClr val="accent2"/>
          </a:lnRef>
          <a:fillRef idx="1">
            <a:schemeClr val="lt1"/>
          </a:fillRef>
          <a:effectRef idx="0">
            <a:schemeClr val="accent2"/>
          </a:effectRef>
          <a:fontRef idx="minor">
            <a:schemeClr val="dk1"/>
          </a:fontRef>
        </p:style>
        <p:txBody>
          <a:bodyPr>
            <a:normAutofit fontScale="90000"/>
          </a:bodyPr>
          <a:lstStyle/>
          <a:p>
            <a:pPr algn="ctr"/>
            <a:r>
              <a:rPr lang="uz-Cyrl-UZ" sz="3600" b="1" dirty="0"/>
              <a:t>Кўчат етиштиришнинг аҳамияти.</a:t>
            </a:r>
            <a:r>
              <a:rPr lang="uz-Cyrl-UZ" sz="3600" dirty="0"/>
              <a:t> </a:t>
            </a:r>
            <a:endParaRPr lang="ru-RU" sz="4000" b="1" i="1" dirty="0">
              <a:solidFill>
                <a:srgbClr val="CC6600"/>
              </a:solidFill>
              <a:latin typeface="Times New Roman" pitchFamily="18" charset="0"/>
            </a:endParaRPr>
          </a:p>
        </p:txBody>
      </p:sp>
      <p:sp>
        <p:nvSpPr>
          <p:cNvPr id="218115" name="Rectangle 3"/>
          <p:cNvSpPr>
            <a:spLocks noGrp="1" noChangeArrowheads="1"/>
          </p:cNvSpPr>
          <p:nvPr>
            <p:ph idx="1"/>
          </p:nvPr>
        </p:nvSpPr>
        <p:spPr>
          <a:xfrm>
            <a:off x="214282" y="428604"/>
            <a:ext cx="8929718" cy="3429023"/>
          </a:xfrm>
        </p:spPr>
        <p:style>
          <a:lnRef idx="3">
            <a:schemeClr val="lt1"/>
          </a:lnRef>
          <a:fillRef idx="1">
            <a:schemeClr val="accent4"/>
          </a:fillRef>
          <a:effectRef idx="1">
            <a:schemeClr val="accent4"/>
          </a:effectRef>
          <a:fontRef idx="minor">
            <a:schemeClr val="lt1"/>
          </a:fontRef>
        </p:style>
        <p:txBody>
          <a:bodyPr>
            <a:noAutofit/>
          </a:bodyPr>
          <a:lstStyle/>
          <a:p>
            <a:pPr marL="0" indent="371475" algn="just"/>
            <a:r>
              <a:rPr lang="uz-Cyrl-UZ" dirty="0">
                <a:latin typeface="Times New Roman" pitchFamily="18" charset="0"/>
                <a:cs typeface="Times New Roman" pitchFamily="18" charset="0"/>
              </a:rPr>
              <a:t>Кўчат-доимий ўсиш жойига (далага) кўчириб ўтказишга мўлжалланган, ҳосил (мева) органлари ҳали шаклланмаган ёш ўсимликдир. Кўчат иссиқлик режими уни далага ўтказиш имконини беришга қадар ҳимояланган ерда ўстирилади. </a:t>
            </a:r>
          </a:p>
          <a:p>
            <a:pPr marL="0" indent="371475" algn="just"/>
            <a:r>
              <a:rPr lang="uz-Cyrl-UZ" dirty="0">
                <a:latin typeface="Times New Roman" pitchFamily="18" charset="0"/>
                <a:cs typeface="Times New Roman" pitchFamily="18" charset="0"/>
              </a:rPr>
              <a:t>Кўчат усули - бу ўстиришнинг махсус усули бўлиб, унда ўсимлик аввал махсус ажратилган жойда ўстирилиб, сўнгра далага ёки ҳимояланган ерга экилади. </a:t>
            </a: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36096" y="4077071"/>
            <a:ext cx="3475087" cy="2602961"/>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5576" y="4221088"/>
            <a:ext cx="3600400" cy="2387222"/>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1730121690"/>
              </p:ext>
            </p:extLst>
          </p:nvPr>
        </p:nvGraphicFramePr>
        <p:xfrm>
          <a:off x="-108520" y="404664"/>
          <a:ext cx="9145016" cy="60593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923170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2082" name="Rectangle 2"/>
          <p:cNvSpPr>
            <a:spLocks noGrp="1" noChangeArrowheads="1"/>
          </p:cNvSpPr>
          <p:nvPr>
            <p:ph type="title"/>
          </p:nvPr>
        </p:nvSpPr>
        <p:spPr/>
        <p:txBody>
          <a:bodyPr>
            <a:normAutofit/>
          </a:bodyPr>
          <a:lstStyle/>
          <a:p>
            <a:pPr algn="ctr"/>
            <a:r>
              <a:rPr lang="uz-Cyrl-UZ" sz="4000" dirty="0"/>
              <a:t> </a:t>
            </a:r>
            <a:r>
              <a:rPr lang="uz-Cyrl-UZ" b="1" dirty="0">
                <a:effectLst/>
              </a:rPr>
              <a:t>Кўчат ўстириш усуллари.</a:t>
            </a:r>
            <a:endParaRPr lang="ru-RU" sz="4000" dirty="0"/>
          </a:p>
        </p:txBody>
      </p:sp>
      <p:sp>
        <p:nvSpPr>
          <p:cNvPr id="302083" name="Rectangle 3"/>
          <p:cNvSpPr>
            <a:spLocks noGrp="1" noChangeArrowheads="1"/>
          </p:cNvSpPr>
          <p:nvPr>
            <p:ph idx="1"/>
          </p:nvPr>
        </p:nvSpPr>
        <p:spPr>
          <a:xfrm>
            <a:off x="323850" y="1124744"/>
            <a:ext cx="8156575" cy="3810000"/>
          </a:xfrm>
        </p:spPr>
        <p:txBody>
          <a:bodyPr>
            <a:normAutofit fontScale="70000" lnSpcReduction="20000"/>
          </a:bodyPr>
          <a:lstStyle/>
          <a:p>
            <a:r>
              <a:rPr lang="uz-Cyrl-UZ" b="1" dirty="0"/>
              <a:t>.</a:t>
            </a:r>
            <a:r>
              <a:rPr lang="uz-Cyrl-UZ" dirty="0"/>
              <a:t> Кўчат икки хил усулда: кўчириб ўтказиб ва ўтқазмасдан ўстирилади. Кўчириб ўтказиб ўстиришда уруғ қалин қилиб сепилади ва тўлиқ шаклланган уруғ паллали ёки ҳақиқий 1-2 баргли ўсимлик майдони катта  бўлган иншоот ерига озуқа кубик ёки тувакларига экилади. </a:t>
            </a:r>
            <a:endParaRPr lang="uz-Cyrl-UZ" dirty="0" smtClean="0"/>
          </a:p>
          <a:p>
            <a:r>
              <a:rPr lang="uz-Cyrl-UZ" dirty="0" smtClean="0"/>
              <a:t>Бундай </a:t>
            </a:r>
            <a:r>
              <a:rPr lang="uz-Cyrl-UZ" dirty="0"/>
              <a:t>экиш, ёш майсани кўчириб ўтказиш, пикировка дейилади. Кўчатни олдиндан белгилаб чиқилган қозиқча, тишли маркер солинган жойга экилади, бундай усулда кўчат ўстиришда меҳнат сарфи 1,2-1,5 марта ортади. </a:t>
            </a:r>
            <a:endParaRPr lang="uz-Cyrl-UZ" dirty="0" smtClean="0"/>
          </a:p>
          <a:p>
            <a:r>
              <a:rPr lang="uz-Cyrl-UZ" dirty="0" smtClean="0"/>
              <a:t>Кўчат </a:t>
            </a:r>
            <a:r>
              <a:rPr lang="uz-Cyrl-UZ" dirty="0"/>
              <a:t>қилиш кўчатларни тайёрлаш даврида (2-3 ҳафта) майдонни танлаш, заиф ва касалланган ўсимликларни брак қилиш илдиз системасининг шаклланишига ёрдам беради. Бу усул билан кўпинча эртаги экинларнинг кўчатлари ўстирилади</a:t>
            </a:r>
            <a:endParaRPr lang="ru-RU" dirty="0"/>
          </a:p>
        </p:txBody>
      </p:sp>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92080" y="4941168"/>
            <a:ext cx="2376264" cy="1790818"/>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03648" y="5013176"/>
            <a:ext cx="2495550" cy="1838325"/>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a:t>Кўчат ўстиришнинг умумий қоидалари.</a:t>
            </a:r>
            <a:endParaRPr lang="ru-RU" dirty="0"/>
          </a:p>
        </p:txBody>
      </p:sp>
      <p:sp>
        <p:nvSpPr>
          <p:cNvPr id="3" name="Объект 2"/>
          <p:cNvSpPr>
            <a:spLocks noGrp="1"/>
          </p:cNvSpPr>
          <p:nvPr>
            <p:ph idx="1"/>
          </p:nvPr>
        </p:nvSpPr>
        <p:spPr>
          <a:xfrm>
            <a:off x="645459" y="1465729"/>
            <a:ext cx="7869891" cy="3907487"/>
          </a:xfrm>
        </p:spPr>
        <p:txBody>
          <a:bodyPr>
            <a:normAutofit lnSpcReduction="10000"/>
          </a:bodyPr>
          <a:lstStyle/>
          <a:p>
            <a:r>
              <a:rPr lang="uz-Cyrl-UZ" dirty="0"/>
              <a:t>Очиқ майдон учун сабзавот экинларининг кўчатлари барча иншоотларда ўстирилади. Кўчатни саноат  негизида етиштириш вазифа ва усулларига кўпроқ плёнкали иссиқхона ҳамда кўчатхоналар мос келади. Шамоллатиш ва чиниқтириш етарли бўлса, кўчатлар плёнкали иссиқхоналарда тезроқ ривожланади. Уларни парникларда ўстирилгандан кўра 10-12 кун олдин далага экиш мумкин ва тупроқ ҳамда ҳавонинг ноқулайликларига чидамли ҳам бўлади. </a:t>
            </a:r>
            <a:endParaRPr lang="ru-RU" dirty="0"/>
          </a:p>
          <a:p>
            <a:endParaRPr lang="ru-RU" dirty="0"/>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32040" y="4941168"/>
            <a:ext cx="3483471" cy="1790993"/>
          </a:xfrm>
          <a:prstGeom prst="rect">
            <a:avLst/>
          </a:prstGeom>
        </p:spPr>
      </p:pic>
    </p:spTree>
    <p:extLst>
      <p:ext uri="{BB962C8B-B14F-4D97-AF65-F5344CB8AC3E}">
        <p14:creationId xmlns:p14="http://schemas.microsoft.com/office/powerpoint/2010/main" val="409113130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Rectangle 2"/>
          <p:cNvSpPr>
            <a:spLocks noGrp="1" noChangeArrowheads="1"/>
          </p:cNvSpPr>
          <p:nvPr>
            <p:ph type="title"/>
          </p:nvPr>
        </p:nvSpPr>
        <p:spPr>
          <a:xfrm>
            <a:off x="473674" y="260648"/>
            <a:ext cx="8686800" cy="838200"/>
          </a:xfrm>
        </p:spPr>
        <p:txBody>
          <a:bodyPr>
            <a:normAutofit fontScale="90000"/>
          </a:bodyPr>
          <a:lstStyle/>
          <a:p>
            <a:pPr algn="just"/>
            <a:r>
              <a:rPr lang="uz-Cyrl-UZ" dirty="0"/>
              <a:t> </a:t>
            </a:r>
            <a:r>
              <a:rPr lang="ru-RU" sz="3100" b="1" dirty="0" err="1">
                <a:effectLst/>
              </a:rPr>
              <a:t>Асосий</a:t>
            </a:r>
            <a:r>
              <a:rPr lang="ru-RU" sz="3100" b="1" dirty="0">
                <a:effectLst/>
              </a:rPr>
              <a:t> </a:t>
            </a:r>
            <a:r>
              <a:rPr lang="ru-RU" sz="3100" b="1" dirty="0" err="1">
                <a:effectLst/>
              </a:rPr>
              <a:t>сабзавот</a:t>
            </a:r>
            <a:r>
              <a:rPr lang="ru-RU" sz="3100" b="1" dirty="0">
                <a:effectLst/>
              </a:rPr>
              <a:t> </a:t>
            </a:r>
            <a:r>
              <a:rPr lang="ru-RU" sz="3100" b="1" dirty="0" err="1">
                <a:effectLst/>
              </a:rPr>
              <a:t>экинлар</a:t>
            </a:r>
            <a:r>
              <a:rPr lang="ru-RU" sz="3100" b="1" dirty="0">
                <a:effectLst/>
              </a:rPr>
              <a:t> </a:t>
            </a:r>
            <a:r>
              <a:rPr lang="ru-RU" sz="3100" b="1" dirty="0" err="1">
                <a:effectLst/>
              </a:rPr>
              <a:t>кўчатини</a:t>
            </a:r>
            <a:r>
              <a:rPr lang="ru-RU" sz="3100" b="1" dirty="0">
                <a:effectLst/>
              </a:rPr>
              <a:t> </a:t>
            </a:r>
            <a:r>
              <a:rPr lang="ru-RU" sz="3100" b="1" dirty="0" err="1">
                <a:effectLst/>
              </a:rPr>
              <a:t>етиштириш</a:t>
            </a:r>
            <a:r>
              <a:rPr lang="ru-RU" sz="3100" b="1" dirty="0">
                <a:effectLst/>
              </a:rPr>
              <a:t> </a:t>
            </a:r>
            <a:r>
              <a:rPr lang="ru-RU" sz="3100" b="1" dirty="0" err="1">
                <a:effectLst/>
              </a:rPr>
              <a:t>технологиясининг</a:t>
            </a:r>
            <a:r>
              <a:rPr lang="ru-RU" sz="3100" b="1" dirty="0">
                <a:effectLst/>
              </a:rPr>
              <a:t> </a:t>
            </a:r>
            <a:r>
              <a:rPr lang="ru-RU" sz="3100" b="1" dirty="0" err="1">
                <a:effectLst/>
              </a:rPr>
              <a:t>хусусиятлари</a:t>
            </a:r>
            <a:r>
              <a:rPr lang="ru-RU" sz="3100" b="1" dirty="0">
                <a:effectLst/>
              </a:rPr>
              <a:t>. </a:t>
            </a:r>
            <a:endParaRPr lang="ru-RU" sz="3100" dirty="0"/>
          </a:p>
        </p:txBody>
      </p:sp>
      <p:sp>
        <p:nvSpPr>
          <p:cNvPr id="7" name="Rectangle 3"/>
          <p:cNvSpPr txBox="1">
            <a:spLocks noChangeArrowheads="1"/>
          </p:cNvSpPr>
          <p:nvPr/>
        </p:nvSpPr>
        <p:spPr>
          <a:xfrm>
            <a:off x="-6491" y="1340768"/>
            <a:ext cx="8929718" cy="1857388"/>
          </a:xfrm>
          <a:prstGeom prst="rect">
            <a:avLst/>
          </a:prstGeom>
        </p:spPr>
        <p:txBody>
          <a:bodyPr vert="horz">
            <a:noAutofit/>
          </a:bodyPr>
          <a:lstStyle/>
          <a:p>
            <a:pPr marL="342900" indent="100013" algn="just" fontAlgn="auto">
              <a:lnSpc>
                <a:spcPct val="90000"/>
              </a:lnSpc>
              <a:spcBef>
                <a:spcPct val="20000"/>
              </a:spcBef>
              <a:spcAft>
                <a:spcPts val="0"/>
              </a:spcAft>
              <a:buClr>
                <a:schemeClr val="accent1"/>
              </a:buClr>
              <a:buSzPct val="70000"/>
              <a:buFont typeface="Wingdings 2"/>
              <a:buChar char=""/>
            </a:pPr>
            <a:r>
              <a:rPr lang="ru-RU" sz="2000" b="1" dirty="0">
                <a:solidFill>
                  <a:srgbClr val="0070C0"/>
                </a:solidFill>
                <a:latin typeface="+mn-lt"/>
              </a:rPr>
              <a:t>Парник-</a:t>
            </a:r>
            <a:r>
              <a:rPr lang="ru-RU" sz="2000" b="1" dirty="0" err="1">
                <a:solidFill>
                  <a:srgbClr val="0070C0"/>
                </a:solidFill>
                <a:latin typeface="+mn-lt"/>
              </a:rPr>
              <a:t>кўчатхоналарни</a:t>
            </a:r>
            <a:r>
              <a:rPr lang="ru-RU" sz="2000" b="1" dirty="0">
                <a:solidFill>
                  <a:srgbClr val="0070C0"/>
                </a:solidFill>
                <a:latin typeface="+mn-lt"/>
              </a:rPr>
              <a:t> </a:t>
            </a:r>
            <a:r>
              <a:rPr lang="ru-RU" sz="2000" b="1" dirty="0" err="1">
                <a:solidFill>
                  <a:srgbClr val="0070C0"/>
                </a:solidFill>
                <a:latin typeface="+mn-lt"/>
              </a:rPr>
              <a:t>тайёрлаш</a:t>
            </a:r>
            <a:r>
              <a:rPr lang="ru-RU" sz="2000" dirty="0">
                <a:solidFill>
                  <a:schemeClr val="tx2"/>
                </a:solidFill>
                <a:latin typeface="+mn-lt"/>
              </a:rPr>
              <a:t>. </a:t>
            </a:r>
            <a:r>
              <a:rPr lang="ru-RU" sz="2000" dirty="0" err="1">
                <a:solidFill>
                  <a:schemeClr val="tx2"/>
                </a:solidFill>
                <a:latin typeface="+mn-lt"/>
              </a:rPr>
              <a:t>Кўчат</a:t>
            </a:r>
            <a:r>
              <a:rPr lang="ru-RU" sz="2000" dirty="0">
                <a:solidFill>
                  <a:schemeClr val="tx2"/>
                </a:solidFill>
                <a:latin typeface="+mn-lt"/>
              </a:rPr>
              <a:t> </a:t>
            </a:r>
            <a:r>
              <a:rPr lang="ru-RU" sz="2000" dirty="0" err="1">
                <a:solidFill>
                  <a:schemeClr val="tx2"/>
                </a:solidFill>
                <a:latin typeface="+mn-lt"/>
              </a:rPr>
              <a:t>етиштириш</a:t>
            </a:r>
            <a:r>
              <a:rPr lang="ru-RU" sz="2000" dirty="0">
                <a:solidFill>
                  <a:schemeClr val="tx2"/>
                </a:solidFill>
                <a:latin typeface="+mn-lt"/>
              </a:rPr>
              <a:t> </a:t>
            </a:r>
            <a:r>
              <a:rPr lang="ru-RU" sz="2000" dirty="0" err="1">
                <a:solidFill>
                  <a:schemeClr val="tx2"/>
                </a:solidFill>
                <a:latin typeface="+mn-lt"/>
              </a:rPr>
              <a:t>учун</a:t>
            </a:r>
            <a:r>
              <a:rPr lang="ru-RU" sz="2000" dirty="0">
                <a:solidFill>
                  <a:schemeClr val="tx2"/>
                </a:solidFill>
                <a:latin typeface="+mn-lt"/>
              </a:rPr>
              <a:t> </a:t>
            </a:r>
            <a:r>
              <a:rPr lang="ru-RU" sz="2000" dirty="0" err="1">
                <a:solidFill>
                  <a:schemeClr val="tx2"/>
                </a:solidFill>
                <a:latin typeface="+mn-lt"/>
              </a:rPr>
              <a:t>икки</a:t>
            </a:r>
            <a:r>
              <a:rPr lang="ru-RU" sz="2000" dirty="0">
                <a:solidFill>
                  <a:schemeClr val="tx2"/>
                </a:solidFill>
                <a:latin typeface="+mn-lt"/>
              </a:rPr>
              <a:t> </a:t>
            </a:r>
            <a:r>
              <a:rPr lang="ru-RU" sz="2000" dirty="0" err="1">
                <a:solidFill>
                  <a:schemeClr val="tx2"/>
                </a:solidFill>
                <a:latin typeface="+mn-lt"/>
              </a:rPr>
              <a:t>қисм</a:t>
            </a:r>
            <a:r>
              <a:rPr lang="ru-RU" sz="2000" dirty="0">
                <a:solidFill>
                  <a:schemeClr val="tx2"/>
                </a:solidFill>
                <a:latin typeface="+mn-lt"/>
              </a:rPr>
              <a:t> </a:t>
            </a:r>
            <a:r>
              <a:rPr lang="ru-RU" sz="2000" dirty="0" err="1">
                <a:solidFill>
                  <a:schemeClr val="tx2"/>
                </a:solidFill>
                <a:latin typeface="+mn-lt"/>
              </a:rPr>
              <a:t>яхши</a:t>
            </a:r>
            <a:r>
              <a:rPr lang="ru-RU" sz="2000" dirty="0">
                <a:solidFill>
                  <a:schemeClr val="tx2"/>
                </a:solidFill>
                <a:latin typeface="+mn-lt"/>
              </a:rPr>
              <a:t> </a:t>
            </a:r>
            <a:r>
              <a:rPr lang="ru-RU" sz="2000" dirty="0" err="1">
                <a:solidFill>
                  <a:schemeClr val="tx2"/>
                </a:solidFill>
                <a:latin typeface="+mn-lt"/>
              </a:rPr>
              <a:t>чириган</a:t>
            </a:r>
            <a:r>
              <a:rPr lang="ru-RU" sz="2000" dirty="0">
                <a:solidFill>
                  <a:schemeClr val="tx2"/>
                </a:solidFill>
                <a:latin typeface="+mn-lt"/>
              </a:rPr>
              <a:t> </a:t>
            </a:r>
            <a:r>
              <a:rPr lang="ru-RU" sz="2000" dirty="0" err="1">
                <a:solidFill>
                  <a:schemeClr val="tx2"/>
                </a:solidFill>
                <a:latin typeface="+mn-lt"/>
              </a:rPr>
              <a:t>гўнг</a:t>
            </a:r>
            <a:r>
              <a:rPr lang="ru-RU" sz="2000" dirty="0">
                <a:solidFill>
                  <a:schemeClr val="tx2"/>
                </a:solidFill>
                <a:latin typeface="+mn-lt"/>
              </a:rPr>
              <a:t> </a:t>
            </a:r>
            <a:r>
              <a:rPr lang="ru-RU" sz="2000" dirty="0" err="1">
                <a:solidFill>
                  <a:schemeClr val="tx2"/>
                </a:solidFill>
                <a:latin typeface="+mn-lt"/>
              </a:rPr>
              <a:t>ёки</a:t>
            </a:r>
            <a:r>
              <a:rPr lang="ru-RU" sz="2000" dirty="0">
                <a:solidFill>
                  <a:schemeClr val="tx2"/>
                </a:solidFill>
                <a:latin typeface="+mn-lt"/>
              </a:rPr>
              <a:t> </a:t>
            </a:r>
            <a:r>
              <a:rPr lang="ru-RU" sz="2000" dirty="0" err="1">
                <a:solidFill>
                  <a:schemeClr val="tx2"/>
                </a:solidFill>
                <a:latin typeface="+mn-lt"/>
              </a:rPr>
              <a:t>чиринди</a:t>
            </a:r>
            <a:r>
              <a:rPr lang="ru-RU" sz="2000" dirty="0">
                <a:solidFill>
                  <a:schemeClr val="tx2"/>
                </a:solidFill>
                <a:latin typeface="+mn-lt"/>
              </a:rPr>
              <a:t> </a:t>
            </a:r>
            <a:r>
              <a:rPr lang="ru-RU" sz="2000" dirty="0" err="1">
                <a:solidFill>
                  <a:schemeClr val="tx2"/>
                </a:solidFill>
                <a:latin typeface="+mn-lt"/>
              </a:rPr>
              <a:t>ҳамда</a:t>
            </a:r>
            <a:r>
              <a:rPr lang="ru-RU" sz="2000" dirty="0">
                <a:solidFill>
                  <a:schemeClr val="tx2"/>
                </a:solidFill>
                <a:latin typeface="+mn-lt"/>
              </a:rPr>
              <a:t> </a:t>
            </a:r>
            <a:r>
              <a:rPr lang="ru-RU" sz="2000" dirty="0" err="1">
                <a:solidFill>
                  <a:schemeClr val="tx2"/>
                </a:solidFill>
                <a:latin typeface="+mn-lt"/>
              </a:rPr>
              <a:t>бир</a:t>
            </a:r>
            <a:r>
              <a:rPr lang="ru-RU" sz="2000" dirty="0">
                <a:solidFill>
                  <a:schemeClr val="tx2"/>
                </a:solidFill>
                <a:latin typeface="+mn-lt"/>
              </a:rPr>
              <a:t> </a:t>
            </a:r>
            <a:r>
              <a:rPr lang="ru-RU" sz="2000" dirty="0" err="1">
                <a:solidFill>
                  <a:schemeClr val="tx2"/>
                </a:solidFill>
                <a:latin typeface="+mn-lt"/>
              </a:rPr>
              <a:t>қисм</a:t>
            </a:r>
            <a:r>
              <a:rPr lang="ru-RU" sz="2000" dirty="0">
                <a:solidFill>
                  <a:schemeClr val="tx2"/>
                </a:solidFill>
                <a:latin typeface="+mn-lt"/>
              </a:rPr>
              <a:t> </a:t>
            </a:r>
            <a:r>
              <a:rPr lang="ru-RU" sz="2000" dirty="0" err="1">
                <a:solidFill>
                  <a:schemeClr val="tx2"/>
                </a:solidFill>
                <a:latin typeface="+mn-lt"/>
              </a:rPr>
              <a:t>даланинг</a:t>
            </a:r>
            <a:r>
              <a:rPr lang="ru-RU" sz="2000" dirty="0">
                <a:solidFill>
                  <a:schemeClr val="tx2"/>
                </a:solidFill>
                <a:latin typeface="+mn-lt"/>
              </a:rPr>
              <a:t> </a:t>
            </a:r>
            <a:r>
              <a:rPr lang="ru-RU" sz="2000" dirty="0" err="1">
                <a:solidFill>
                  <a:schemeClr val="tx2"/>
                </a:solidFill>
                <a:latin typeface="+mn-lt"/>
              </a:rPr>
              <a:t>унумдор</a:t>
            </a:r>
            <a:r>
              <a:rPr lang="ru-RU" sz="2000" dirty="0">
                <a:solidFill>
                  <a:schemeClr val="tx2"/>
                </a:solidFill>
                <a:latin typeface="+mn-lt"/>
              </a:rPr>
              <a:t> </a:t>
            </a:r>
            <a:r>
              <a:rPr lang="ru-RU" sz="2000" dirty="0" err="1">
                <a:solidFill>
                  <a:schemeClr val="tx2"/>
                </a:solidFill>
                <a:latin typeface="+mn-lt"/>
              </a:rPr>
              <a:t>тупроғи</a:t>
            </a:r>
            <a:r>
              <a:rPr lang="ru-RU" sz="2000" dirty="0">
                <a:solidFill>
                  <a:schemeClr val="tx2"/>
                </a:solidFill>
                <a:latin typeface="+mn-lt"/>
              </a:rPr>
              <a:t> </a:t>
            </a:r>
            <a:r>
              <a:rPr lang="ru-RU" sz="2000" dirty="0" err="1">
                <a:solidFill>
                  <a:schemeClr val="tx2"/>
                </a:solidFill>
                <a:latin typeface="+mn-lt"/>
              </a:rPr>
              <a:t>аралаштирилиб</a:t>
            </a:r>
            <a:r>
              <a:rPr lang="ru-RU" sz="2000" dirty="0">
                <a:solidFill>
                  <a:schemeClr val="tx2"/>
                </a:solidFill>
                <a:latin typeface="+mn-lt"/>
              </a:rPr>
              <a:t> </a:t>
            </a:r>
            <a:r>
              <a:rPr lang="ru-RU" sz="2000" dirty="0" err="1">
                <a:solidFill>
                  <a:schemeClr val="tx2"/>
                </a:solidFill>
                <a:latin typeface="+mn-lt"/>
              </a:rPr>
              <a:t>серунум</a:t>
            </a:r>
            <a:r>
              <a:rPr lang="ru-RU" sz="2000" dirty="0">
                <a:solidFill>
                  <a:schemeClr val="tx2"/>
                </a:solidFill>
                <a:latin typeface="+mn-lt"/>
              </a:rPr>
              <a:t> </a:t>
            </a:r>
            <a:r>
              <a:rPr lang="ru-RU" sz="2000" dirty="0" err="1">
                <a:solidFill>
                  <a:schemeClr val="tx2"/>
                </a:solidFill>
                <a:latin typeface="+mn-lt"/>
              </a:rPr>
              <a:t>тупроқ</a:t>
            </a:r>
            <a:r>
              <a:rPr lang="ru-RU" sz="2000" dirty="0">
                <a:solidFill>
                  <a:schemeClr val="tx2"/>
                </a:solidFill>
                <a:latin typeface="+mn-lt"/>
              </a:rPr>
              <a:t> </a:t>
            </a:r>
            <a:r>
              <a:rPr lang="ru-RU" sz="2000" dirty="0" err="1">
                <a:solidFill>
                  <a:schemeClr val="tx2"/>
                </a:solidFill>
                <a:latin typeface="+mn-lt"/>
              </a:rPr>
              <a:t>тайёрланади</a:t>
            </a:r>
            <a:r>
              <a:rPr lang="ru-RU" sz="2000" dirty="0">
                <a:solidFill>
                  <a:schemeClr val="tx2"/>
                </a:solidFill>
                <a:latin typeface="+mn-lt"/>
              </a:rPr>
              <a:t>. </a:t>
            </a:r>
            <a:r>
              <a:rPr lang="ru-RU" sz="2000" dirty="0" err="1">
                <a:solidFill>
                  <a:schemeClr val="tx2"/>
                </a:solidFill>
                <a:latin typeface="+mn-lt"/>
              </a:rPr>
              <a:t>Парникларга</a:t>
            </a:r>
            <a:r>
              <a:rPr lang="ru-RU" sz="2000" dirty="0">
                <a:solidFill>
                  <a:schemeClr val="tx2"/>
                </a:solidFill>
                <a:latin typeface="+mn-lt"/>
              </a:rPr>
              <a:t> 10-12 см </a:t>
            </a:r>
            <a:r>
              <a:rPr lang="ru-RU" sz="2000" dirty="0" err="1">
                <a:solidFill>
                  <a:schemeClr val="tx2"/>
                </a:solidFill>
                <a:latin typeface="+mn-lt"/>
              </a:rPr>
              <a:t>қалинликда</a:t>
            </a:r>
            <a:r>
              <a:rPr lang="ru-RU" sz="2000" dirty="0">
                <a:solidFill>
                  <a:schemeClr val="tx2"/>
                </a:solidFill>
                <a:latin typeface="+mn-lt"/>
              </a:rPr>
              <a:t> </a:t>
            </a:r>
            <a:r>
              <a:rPr lang="ru-RU" sz="2000" dirty="0" err="1">
                <a:solidFill>
                  <a:schemeClr val="tx2"/>
                </a:solidFill>
                <a:latin typeface="+mn-lt"/>
              </a:rPr>
              <a:t>тупроқдан</a:t>
            </a:r>
            <a:r>
              <a:rPr lang="ru-RU" sz="2000" dirty="0">
                <a:solidFill>
                  <a:schemeClr val="tx2"/>
                </a:solidFill>
                <a:latin typeface="+mn-lt"/>
              </a:rPr>
              <a:t> </a:t>
            </a:r>
            <a:r>
              <a:rPr lang="ru-RU" sz="2000" dirty="0" err="1">
                <a:solidFill>
                  <a:schemeClr val="tx2"/>
                </a:solidFill>
                <a:latin typeface="+mn-lt"/>
              </a:rPr>
              <a:t>солинади</a:t>
            </a:r>
            <a:r>
              <a:rPr lang="ru-RU" sz="2000" dirty="0">
                <a:solidFill>
                  <a:schemeClr val="tx2"/>
                </a:solidFill>
                <a:latin typeface="+mn-lt"/>
              </a:rPr>
              <a:t>. </a:t>
            </a:r>
            <a:r>
              <a:rPr lang="ru-RU" sz="2000" dirty="0" err="1">
                <a:solidFill>
                  <a:schemeClr val="tx2"/>
                </a:solidFill>
                <a:latin typeface="+mn-lt"/>
              </a:rPr>
              <a:t>Плёнкали</a:t>
            </a:r>
            <a:r>
              <a:rPr lang="ru-RU" sz="2000" dirty="0">
                <a:solidFill>
                  <a:schemeClr val="tx2"/>
                </a:solidFill>
                <a:latin typeface="+mn-lt"/>
              </a:rPr>
              <a:t> </a:t>
            </a:r>
            <a:r>
              <a:rPr lang="ru-RU" sz="2000" dirty="0" err="1">
                <a:solidFill>
                  <a:schemeClr val="tx2"/>
                </a:solidFill>
                <a:latin typeface="+mn-lt"/>
              </a:rPr>
              <a:t>иссиқхоналарда</a:t>
            </a:r>
            <a:r>
              <a:rPr lang="ru-RU" sz="2000" dirty="0">
                <a:solidFill>
                  <a:schemeClr val="tx2"/>
                </a:solidFill>
                <a:latin typeface="+mn-lt"/>
              </a:rPr>
              <a:t> </a:t>
            </a:r>
            <a:r>
              <a:rPr lang="ru-RU" sz="2000" dirty="0" err="1">
                <a:solidFill>
                  <a:schemeClr val="tx2"/>
                </a:solidFill>
                <a:latin typeface="+mn-lt"/>
              </a:rPr>
              <a:t>эса</a:t>
            </a:r>
            <a:r>
              <a:rPr lang="ru-RU" sz="2000" dirty="0">
                <a:solidFill>
                  <a:schemeClr val="tx2"/>
                </a:solidFill>
                <a:latin typeface="+mn-lt"/>
              </a:rPr>
              <a:t> </a:t>
            </a:r>
            <a:r>
              <a:rPr lang="ru-RU" sz="2000" dirty="0" err="1">
                <a:solidFill>
                  <a:schemeClr val="tx2"/>
                </a:solidFill>
                <a:latin typeface="+mn-lt"/>
              </a:rPr>
              <a:t>тупроқ</a:t>
            </a:r>
            <a:r>
              <a:rPr lang="ru-RU" sz="2000" dirty="0">
                <a:solidFill>
                  <a:schemeClr val="tx2"/>
                </a:solidFill>
                <a:latin typeface="+mn-lt"/>
              </a:rPr>
              <a:t> 50% </a:t>
            </a:r>
            <a:r>
              <a:rPr lang="ru-RU" sz="2000" dirty="0" err="1">
                <a:solidFill>
                  <a:schemeClr val="tx2"/>
                </a:solidFill>
                <a:latin typeface="+mn-lt"/>
              </a:rPr>
              <a:t>чиринди</a:t>
            </a:r>
            <a:r>
              <a:rPr lang="ru-RU" sz="2000" dirty="0">
                <a:solidFill>
                  <a:schemeClr val="tx2"/>
                </a:solidFill>
                <a:latin typeface="+mn-lt"/>
              </a:rPr>
              <a:t>, 40 % дала </a:t>
            </a:r>
            <a:r>
              <a:rPr lang="ru-RU" sz="2000" dirty="0" err="1">
                <a:solidFill>
                  <a:schemeClr val="tx2"/>
                </a:solidFill>
                <a:latin typeface="+mn-lt"/>
              </a:rPr>
              <a:t>тупроғи</a:t>
            </a:r>
            <a:r>
              <a:rPr lang="ru-RU" sz="2000" dirty="0">
                <a:solidFill>
                  <a:schemeClr val="tx2"/>
                </a:solidFill>
                <a:latin typeface="+mn-lt"/>
              </a:rPr>
              <a:t> </a:t>
            </a:r>
            <a:r>
              <a:rPr lang="ru-RU" sz="2000" dirty="0" err="1">
                <a:solidFill>
                  <a:schemeClr val="tx2"/>
                </a:solidFill>
                <a:latin typeface="+mn-lt"/>
              </a:rPr>
              <a:t>ва</a:t>
            </a:r>
            <a:r>
              <a:rPr lang="ru-RU" sz="2000" dirty="0">
                <a:solidFill>
                  <a:schemeClr val="tx2"/>
                </a:solidFill>
                <a:latin typeface="+mn-lt"/>
              </a:rPr>
              <a:t> 10 % </a:t>
            </a:r>
            <a:r>
              <a:rPr lang="ru-RU" sz="2000" dirty="0" err="1">
                <a:solidFill>
                  <a:schemeClr val="tx2"/>
                </a:solidFill>
                <a:latin typeface="+mn-lt"/>
              </a:rPr>
              <a:t>ёғоч</a:t>
            </a:r>
            <a:r>
              <a:rPr lang="ru-RU" sz="2000" dirty="0">
                <a:solidFill>
                  <a:schemeClr val="tx2"/>
                </a:solidFill>
                <a:latin typeface="+mn-lt"/>
              </a:rPr>
              <a:t> </a:t>
            </a:r>
            <a:r>
              <a:rPr lang="ru-RU" sz="2000" dirty="0" err="1">
                <a:solidFill>
                  <a:schemeClr val="tx2"/>
                </a:solidFill>
                <a:latin typeface="+mn-lt"/>
              </a:rPr>
              <a:t>қириндиси</a:t>
            </a:r>
            <a:r>
              <a:rPr lang="ru-RU" sz="2000" dirty="0">
                <a:solidFill>
                  <a:schemeClr val="tx2"/>
                </a:solidFill>
                <a:latin typeface="+mn-lt"/>
              </a:rPr>
              <a:t> </a:t>
            </a:r>
            <a:r>
              <a:rPr lang="ru-RU" sz="2000" dirty="0" err="1">
                <a:solidFill>
                  <a:schemeClr val="tx2"/>
                </a:solidFill>
                <a:latin typeface="+mn-lt"/>
              </a:rPr>
              <a:t>қўшиб</a:t>
            </a:r>
            <a:r>
              <a:rPr lang="ru-RU" sz="2000" dirty="0">
                <a:solidFill>
                  <a:schemeClr val="tx2"/>
                </a:solidFill>
                <a:latin typeface="+mn-lt"/>
              </a:rPr>
              <a:t> </a:t>
            </a:r>
            <a:r>
              <a:rPr lang="ru-RU" sz="2000" dirty="0" err="1">
                <a:solidFill>
                  <a:schemeClr val="tx2"/>
                </a:solidFill>
                <a:latin typeface="+mn-lt"/>
              </a:rPr>
              <a:t>тайёрланади</a:t>
            </a:r>
            <a:r>
              <a:rPr lang="ru-RU" sz="2000" dirty="0">
                <a:solidFill>
                  <a:schemeClr val="tx2"/>
                </a:solidFill>
                <a:latin typeface="+mn-lt"/>
              </a:rPr>
              <a:t>. Яна </a:t>
            </a:r>
            <a:r>
              <a:rPr lang="ru-RU" sz="2000" dirty="0" err="1">
                <a:solidFill>
                  <a:schemeClr val="tx2"/>
                </a:solidFill>
                <a:latin typeface="+mn-lt"/>
              </a:rPr>
              <a:t>ҳар</a:t>
            </a:r>
            <a:r>
              <a:rPr lang="ru-RU" sz="2000" dirty="0">
                <a:solidFill>
                  <a:schemeClr val="tx2"/>
                </a:solidFill>
                <a:latin typeface="+mn-lt"/>
              </a:rPr>
              <a:t> 1 м3 </a:t>
            </a:r>
            <a:r>
              <a:rPr lang="ru-RU" sz="2000" dirty="0" err="1">
                <a:solidFill>
                  <a:schemeClr val="tx2"/>
                </a:solidFill>
                <a:latin typeface="+mn-lt"/>
              </a:rPr>
              <a:t>тупроққа</a:t>
            </a:r>
            <a:r>
              <a:rPr lang="ru-RU" sz="2000" dirty="0">
                <a:solidFill>
                  <a:schemeClr val="tx2"/>
                </a:solidFill>
                <a:latin typeface="+mn-lt"/>
              </a:rPr>
              <a:t> 300 г аммиак </a:t>
            </a:r>
            <a:r>
              <a:rPr lang="ru-RU" sz="2000" dirty="0" err="1">
                <a:solidFill>
                  <a:schemeClr val="tx2"/>
                </a:solidFill>
                <a:latin typeface="+mn-lt"/>
              </a:rPr>
              <a:t>селитраси</a:t>
            </a:r>
            <a:r>
              <a:rPr lang="ru-RU" sz="2000" dirty="0">
                <a:solidFill>
                  <a:schemeClr val="tx2"/>
                </a:solidFill>
                <a:latin typeface="+mn-lt"/>
              </a:rPr>
              <a:t>, 400 г </a:t>
            </a:r>
            <a:r>
              <a:rPr lang="ru-RU" sz="2000" dirty="0" err="1">
                <a:solidFill>
                  <a:schemeClr val="tx2"/>
                </a:solidFill>
                <a:latin typeface="+mn-lt"/>
              </a:rPr>
              <a:t>қўш</a:t>
            </a:r>
            <a:r>
              <a:rPr lang="ru-RU" sz="2000" dirty="0">
                <a:solidFill>
                  <a:schemeClr val="tx2"/>
                </a:solidFill>
                <a:latin typeface="+mn-lt"/>
              </a:rPr>
              <a:t> суперфосфат </a:t>
            </a:r>
            <a:r>
              <a:rPr lang="ru-RU" sz="2000" dirty="0" err="1">
                <a:solidFill>
                  <a:schemeClr val="tx2"/>
                </a:solidFill>
                <a:latin typeface="+mn-lt"/>
              </a:rPr>
              <a:t>ва</a:t>
            </a:r>
            <a:r>
              <a:rPr lang="ru-RU" sz="2000" dirty="0">
                <a:solidFill>
                  <a:schemeClr val="tx2"/>
                </a:solidFill>
                <a:latin typeface="+mn-lt"/>
              </a:rPr>
              <a:t> 400 г калий </a:t>
            </a:r>
            <a:r>
              <a:rPr lang="ru-RU" sz="2000" dirty="0" err="1">
                <a:solidFill>
                  <a:schemeClr val="tx2"/>
                </a:solidFill>
                <a:latin typeface="+mn-lt"/>
              </a:rPr>
              <a:t>сульфати</a:t>
            </a:r>
            <a:r>
              <a:rPr lang="ru-RU" sz="2000" dirty="0">
                <a:solidFill>
                  <a:schemeClr val="tx2"/>
                </a:solidFill>
                <a:latin typeface="+mn-lt"/>
              </a:rPr>
              <a:t> </a:t>
            </a:r>
            <a:r>
              <a:rPr lang="ru-RU" sz="2000" dirty="0" err="1">
                <a:solidFill>
                  <a:schemeClr val="tx2"/>
                </a:solidFill>
                <a:latin typeface="+mn-lt"/>
              </a:rPr>
              <a:t>қўшилади</a:t>
            </a:r>
            <a:r>
              <a:rPr lang="ru-RU" sz="2000" dirty="0">
                <a:solidFill>
                  <a:schemeClr val="tx2"/>
                </a:solidFill>
                <a:latin typeface="+mn-lt"/>
              </a:rPr>
              <a:t>. Шу </a:t>
            </a:r>
            <a:r>
              <a:rPr lang="ru-RU" sz="2000" dirty="0" err="1">
                <a:solidFill>
                  <a:schemeClr val="tx2"/>
                </a:solidFill>
                <a:latin typeface="+mn-lt"/>
              </a:rPr>
              <a:t>тупроқдан</a:t>
            </a:r>
            <a:r>
              <a:rPr lang="ru-RU" sz="2000" dirty="0">
                <a:solidFill>
                  <a:schemeClr val="tx2"/>
                </a:solidFill>
                <a:latin typeface="+mn-lt"/>
              </a:rPr>
              <a:t> </a:t>
            </a:r>
            <a:r>
              <a:rPr lang="ru-RU" sz="2000" dirty="0" err="1">
                <a:solidFill>
                  <a:schemeClr val="tx2"/>
                </a:solidFill>
                <a:latin typeface="+mn-lt"/>
              </a:rPr>
              <a:t>иссиқхоналарга</a:t>
            </a:r>
            <a:r>
              <a:rPr lang="ru-RU" sz="2000" dirty="0">
                <a:solidFill>
                  <a:schemeClr val="tx2"/>
                </a:solidFill>
                <a:latin typeface="+mn-lt"/>
              </a:rPr>
              <a:t> 7-10 см </a:t>
            </a:r>
            <a:r>
              <a:rPr lang="ru-RU" sz="2000" dirty="0" err="1">
                <a:solidFill>
                  <a:schemeClr val="tx2"/>
                </a:solidFill>
                <a:latin typeface="+mn-lt"/>
              </a:rPr>
              <a:t>қалинликда</a:t>
            </a:r>
            <a:r>
              <a:rPr lang="ru-RU" sz="2000" dirty="0">
                <a:solidFill>
                  <a:schemeClr val="tx2"/>
                </a:solidFill>
                <a:latin typeface="+mn-lt"/>
              </a:rPr>
              <a:t> </a:t>
            </a:r>
            <a:r>
              <a:rPr lang="ru-RU" sz="2000" dirty="0" err="1">
                <a:solidFill>
                  <a:schemeClr val="tx2"/>
                </a:solidFill>
                <a:latin typeface="+mn-lt"/>
              </a:rPr>
              <a:t>солинади</a:t>
            </a:r>
            <a:r>
              <a:rPr lang="ru-RU" sz="2000" dirty="0">
                <a:solidFill>
                  <a:schemeClr val="tx2"/>
                </a:solidFill>
                <a:latin typeface="+mn-lt"/>
              </a:rPr>
              <a:t>. </a:t>
            </a:r>
            <a:r>
              <a:rPr lang="ru-RU" sz="2000" dirty="0" err="1">
                <a:solidFill>
                  <a:schemeClr val="tx2"/>
                </a:solidFill>
                <a:latin typeface="+mn-lt"/>
              </a:rPr>
              <a:t>Уруғ</a:t>
            </a:r>
            <a:r>
              <a:rPr lang="ru-RU" sz="2000" dirty="0">
                <a:solidFill>
                  <a:schemeClr val="tx2"/>
                </a:solidFill>
                <a:latin typeface="+mn-lt"/>
              </a:rPr>
              <a:t> </a:t>
            </a:r>
            <a:r>
              <a:rPr lang="ru-RU" sz="2000" dirty="0" err="1">
                <a:solidFill>
                  <a:schemeClr val="tx2"/>
                </a:solidFill>
                <a:latin typeface="+mn-lt"/>
              </a:rPr>
              <a:t>сепишдан</a:t>
            </a:r>
            <a:r>
              <a:rPr lang="ru-RU" sz="2000" dirty="0">
                <a:solidFill>
                  <a:schemeClr val="tx2"/>
                </a:solidFill>
                <a:latin typeface="+mn-lt"/>
              </a:rPr>
              <a:t> </a:t>
            </a:r>
            <a:r>
              <a:rPr lang="ru-RU" sz="2000" dirty="0" err="1">
                <a:solidFill>
                  <a:schemeClr val="tx2"/>
                </a:solidFill>
                <a:latin typeface="+mn-lt"/>
              </a:rPr>
              <a:t>олдин</a:t>
            </a:r>
            <a:r>
              <a:rPr lang="ru-RU" sz="2000" dirty="0">
                <a:solidFill>
                  <a:schemeClr val="tx2"/>
                </a:solidFill>
                <a:latin typeface="+mn-lt"/>
              </a:rPr>
              <a:t> </a:t>
            </a:r>
            <a:r>
              <a:rPr lang="ru-RU" sz="2000" dirty="0" err="1">
                <a:solidFill>
                  <a:schemeClr val="tx2"/>
                </a:solidFill>
                <a:latin typeface="+mn-lt"/>
              </a:rPr>
              <a:t>енгил</a:t>
            </a:r>
            <a:r>
              <a:rPr lang="ru-RU" sz="2000" dirty="0">
                <a:solidFill>
                  <a:schemeClr val="tx2"/>
                </a:solidFill>
                <a:latin typeface="+mn-lt"/>
              </a:rPr>
              <a:t> </a:t>
            </a:r>
            <a:r>
              <a:rPr lang="ru-RU" sz="2000" dirty="0" err="1">
                <a:solidFill>
                  <a:schemeClr val="tx2"/>
                </a:solidFill>
                <a:latin typeface="+mn-lt"/>
              </a:rPr>
              <a:t>бостириб</a:t>
            </a:r>
            <a:r>
              <a:rPr lang="ru-RU" sz="2000" dirty="0">
                <a:solidFill>
                  <a:schemeClr val="tx2"/>
                </a:solidFill>
                <a:latin typeface="+mn-lt"/>
              </a:rPr>
              <a:t> </a:t>
            </a:r>
            <a:r>
              <a:rPr lang="ru-RU" sz="2000" dirty="0" err="1">
                <a:solidFill>
                  <a:schemeClr val="tx2"/>
                </a:solidFill>
                <a:latin typeface="+mn-lt"/>
              </a:rPr>
              <a:t>суғорилади</a:t>
            </a:r>
            <a:r>
              <a:rPr lang="ru-RU" sz="2000" dirty="0">
                <a:solidFill>
                  <a:schemeClr val="tx2"/>
                </a:solidFill>
                <a:latin typeface="+mn-lt"/>
              </a:rPr>
              <a:t> </a:t>
            </a:r>
            <a:r>
              <a:rPr lang="ru-RU" sz="2000" dirty="0" err="1">
                <a:solidFill>
                  <a:schemeClr val="tx2"/>
                </a:solidFill>
                <a:latin typeface="+mn-lt"/>
              </a:rPr>
              <a:t>ва</a:t>
            </a:r>
            <a:r>
              <a:rPr lang="ru-RU" sz="2000" dirty="0">
                <a:solidFill>
                  <a:schemeClr val="tx2"/>
                </a:solidFill>
                <a:latin typeface="+mn-lt"/>
              </a:rPr>
              <a:t> </a:t>
            </a:r>
            <a:r>
              <a:rPr lang="ru-RU" sz="2000" dirty="0" err="1">
                <a:solidFill>
                  <a:schemeClr val="tx2"/>
                </a:solidFill>
                <a:latin typeface="+mn-lt"/>
              </a:rPr>
              <a:t>тупроқ</a:t>
            </a:r>
            <a:r>
              <a:rPr lang="ru-RU" sz="2000" dirty="0">
                <a:solidFill>
                  <a:schemeClr val="tx2"/>
                </a:solidFill>
                <a:latin typeface="+mn-lt"/>
              </a:rPr>
              <a:t> </a:t>
            </a:r>
            <a:r>
              <a:rPr lang="ru-RU" sz="2000" dirty="0" err="1">
                <a:solidFill>
                  <a:schemeClr val="tx2"/>
                </a:solidFill>
                <a:latin typeface="+mn-lt"/>
              </a:rPr>
              <a:t>текисланади</a:t>
            </a:r>
            <a:r>
              <a:rPr lang="ru-RU" sz="2000" dirty="0">
                <a:solidFill>
                  <a:schemeClr val="tx2"/>
                </a:solidFill>
                <a:latin typeface="+mn-lt"/>
              </a:rPr>
              <a:t>. </a:t>
            </a:r>
          </a:p>
          <a:p>
            <a:pPr marL="342900" indent="100013" algn="just" fontAlgn="auto">
              <a:lnSpc>
                <a:spcPct val="90000"/>
              </a:lnSpc>
              <a:spcBef>
                <a:spcPct val="20000"/>
              </a:spcBef>
              <a:spcAft>
                <a:spcPts val="0"/>
              </a:spcAft>
              <a:buClr>
                <a:schemeClr val="accent1"/>
              </a:buClr>
              <a:buSzPct val="70000"/>
              <a:buFont typeface="Wingdings 2"/>
              <a:buChar char=""/>
            </a:pPr>
            <a:r>
              <a:rPr lang="ru-RU" sz="2000" b="1" dirty="0" err="1">
                <a:solidFill>
                  <a:srgbClr val="0070C0"/>
                </a:solidFill>
                <a:latin typeface="+mn-lt"/>
              </a:rPr>
              <a:t>Уруғларни</a:t>
            </a:r>
            <a:r>
              <a:rPr lang="ru-RU" sz="2000" b="1" dirty="0">
                <a:solidFill>
                  <a:srgbClr val="0070C0"/>
                </a:solidFill>
                <a:latin typeface="+mn-lt"/>
              </a:rPr>
              <a:t> </a:t>
            </a:r>
            <a:r>
              <a:rPr lang="ru-RU" sz="2000" b="1" dirty="0" err="1">
                <a:solidFill>
                  <a:srgbClr val="0070C0"/>
                </a:solidFill>
                <a:latin typeface="+mn-lt"/>
              </a:rPr>
              <a:t>экишга</a:t>
            </a:r>
            <a:r>
              <a:rPr lang="ru-RU" sz="2000" b="1" dirty="0">
                <a:solidFill>
                  <a:srgbClr val="0070C0"/>
                </a:solidFill>
                <a:latin typeface="+mn-lt"/>
              </a:rPr>
              <a:t> </a:t>
            </a:r>
            <a:r>
              <a:rPr lang="ru-RU" sz="2000" b="1" dirty="0" err="1">
                <a:solidFill>
                  <a:srgbClr val="0070C0"/>
                </a:solidFill>
                <a:latin typeface="+mn-lt"/>
              </a:rPr>
              <a:t>тайёрлаш</a:t>
            </a:r>
            <a:r>
              <a:rPr lang="ru-RU" sz="2000" dirty="0">
                <a:solidFill>
                  <a:schemeClr val="tx2"/>
                </a:solidFill>
                <a:latin typeface="+mn-lt"/>
              </a:rPr>
              <a:t>. </a:t>
            </a:r>
            <a:r>
              <a:rPr lang="ru-RU" sz="2000" dirty="0" err="1">
                <a:solidFill>
                  <a:schemeClr val="tx2"/>
                </a:solidFill>
                <a:latin typeface="+mn-lt"/>
              </a:rPr>
              <a:t>Уруғлар</a:t>
            </a:r>
            <a:r>
              <a:rPr lang="ru-RU" sz="2000" dirty="0">
                <a:solidFill>
                  <a:schemeClr val="tx2"/>
                </a:solidFill>
                <a:latin typeface="+mn-lt"/>
              </a:rPr>
              <a:t> </a:t>
            </a:r>
            <a:r>
              <a:rPr lang="ru-RU" sz="2000" dirty="0" err="1">
                <a:solidFill>
                  <a:schemeClr val="tx2"/>
                </a:solidFill>
                <a:latin typeface="+mn-lt"/>
              </a:rPr>
              <a:t>сифатига</a:t>
            </a:r>
            <a:r>
              <a:rPr lang="ru-RU" sz="2000" dirty="0">
                <a:solidFill>
                  <a:schemeClr val="tx2"/>
                </a:solidFill>
                <a:latin typeface="+mn-lt"/>
              </a:rPr>
              <a:t> </a:t>
            </a:r>
            <a:r>
              <a:rPr lang="ru-RU" sz="2000" dirty="0" err="1">
                <a:solidFill>
                  <a:schemeClr val="tx2"/>
                </a:solidFill>
                <a:latin typeface="+mn-lt"/>
              </a:rPr>
              <a:t>қараб</a:t>
            </a:r>
            <a:r>
              <a:rPr lang="ru-RU" sz="2000" dirty="0">
                <a:solidFill>
                  <a:schemeClr val="tx2"/>
                </a:solidFill>
                <a:latin typeface="+mn-lt"/>
              </a:rPr>
              <a:t> </a:t>
            </a:r>
            <a:r>
              <a:rPr lang="ru-RU" sz="2000" dirty="0" err="1">
                <a:solidFill>
                  <a:schemeClr val="tx2"/>
                </a:solidFill>
                <a:latin typeface="+mn-lt"/>
              </a:rPr>
              <a:t>саралаб</a:t>
            </a:r>
            <a:r>
              <a:rPr lang="ru-RU" sz="2000" dirty="0">
                <a:solidFill>
                  <a:schemeClr val="tx2"/>
                </a:solidFill>
                <a:latin typeface="+mn-lt"/>
              </a:rPr>
              <a:t> </a:t>
            </a:r>
            <a:r>
              <a:rPr lang="ru-RU" sz="2000" dirty="0" err="1">
                <a:solidFill>
                  <a:schemeClr val="tx2"/>
                </a:solidFill>
                <a:latin typeface="+mn-lt"/>
              </a:rPr>
              <a:t>олингач</a:t>
            </a:r>
            <a:r>
              <a:rPr lang="ru-RU" sz="2000" dirty="0">
                <a:solidFill>
                  <a:schemeClr val="tx2"/>
                </a:solidFill>
                <a:latin typeface="+mn-lt"/>
              </a:rPr>
              <a:t>, 1 кун </a:t>
            </a:r>
            <a:r>
              <a:rPr lang="ru-RU" sz="2000" dirty="0" err="1">
                <a:solidFill>
                  <a:schemeClr val="tx2"/>
                </a:solidFill>
                <a:latin typeface="+mn-lt"/>
              </a:rPr>
              <a:t>давомида</a:t>
            </a:r>
            <a:r>
              <a:rPr lang="ru-RU" sz="2000" dirty="0">
                <a:solidFill>
                  <a:schemeClr val="tx2"/>
                </a:solidFill>
                <a:latin typeface="+mn-lt"/>
              </a:rPr>
              <a:t> </a:t>
            </a:r>
            <a:r>
              <a:rPr lang="ru-RU" sz="2000" dirty="0" smtClean="0">
                <a:solidFill>
                  <a:schemeClr val="tx2"/>
                </a:solidFill>
                <a:latin typeface="+mn-lt"/>
              </a:rPr>
              <a:t>25-35  </a:t>
            </a:r>
            <a:r>
              <a:rPr lang="ru-RU" sz="2000" dirty="0">
                <a:solidFill>
                  <a:schemeClr val="tx2"/>
                </a:solidFill>
                <a:latin typeface="+mn-lt"/>
              </a:rPr>
              <a:t>С, 3-3,5 </a:t>
            </a:r>
            <a:r>
              <a:rPr lang="ru-RU" sz="2000" dirty="0" err="1">
                <a:solidFill>
                  <a:schemeClr val="tx2"/>
                </a:solidFill>
                <a:latin typeface="+mn-lt"/>
              </a:rPr>
              <a:t>соат</a:t>
            </a:r>
            <a:r>
              <a:rPr lang="ru-RU" sz="2000" dirty="0">
                <a:solidFill>
                  <a:schemeClr val="tx2"/>
                </a:solidFill>
                <a:latin typeface="+mn-lt"/>
              </a:rPr>
              <a:t> </a:t>
            </a:r>
            <a:r>
              <a:rPr lang="ru-RU" sz="2000" dirty="0" err="1">
                <a:solidFill>
                  <a:schemeClr val="tx2"/>
                </a:solidFill>
                <a:latin typeface="+mn-lt"/>
              </a:rPr>
              <a:t>эса</a:t>
            </a:r>
            <a:r>
              <a:rPr lang="ru-RU" sz="2000" dirty="0">
                <a:solidFill>
                  <a:schemeClr val="tx2"/>
                </a:solidFill>
                <a:latin typeface="+mn-lt"/>
              </a:rPr>
              <a:t> </a:t>
            </a:r>
            <a:r>
              <a:rPr lang="ru-RU" sz="2000" dirty="0" smtClean="0">
                <a:solidFill>
                  <a:schemeClr val="tx2"/>
                </a:solidFill>
                <a:latin typeface="+mn-lt"/>
              </a:rPr>
              <a:t>50-55  </a:t>
            </a:r>
            <a:r>
              <a:rPr lang="ru-RU" sz="2000" dirty="0">
                <a:solidFill>
                  <a:schemeClr val="tx2"/>
                </a:solidFill>
                <a:latin typeface="+mn-lt"/>
              </a:rPr>
              <a:t>С да </a:t>
            </a:r>
            <a:r>
              <a:rPr lang="ru-RU" sz="2000" dirty="0" err="1">
                <a:solidFill>
                  <a:schemeClr val="tx2"/>
                </a:solidFill>
                <a:latin typeface="+mn-lt"/>
              </a:rPr>
              <a:t>қиздирилади</a:t>
            </a:r>
            <a:r>
              <a:rPr lang="ru-RU" sz="2000" dirty="0">
                <a:solidFill>
                  <a:schemeClr val="tx2"/>
                </a:solidFill>
                <a:latin typeface="+mn-lt"/>
              </a:rPr>
              <a:t> </a:t>
            </a:r>
            <a:r>
              <a:rPr lang="ru-RU" sz="2000" dirty="0" err="1">
                <a:solidFill>
                  <a:schemeClr val="tx2"/>
                </a:solidFill>
                <a:latin typeface="+mn-lt"/>
              </a:rPr>
              <a:t>ёки</a:t>
            </a:r>
            <a:r>
              <a:rPr lang="ru-RU" sz="2000" dirty="0">
                <a:solidFill>
                  <a:schemeClr val="tx2"/>
                </a:solidFill>
                <a:latin typeface="+mn-lt"/>
              </a:rPr>
              <a:t> 1 кг </a:t>
            </a:r>
            <a:r>
              <a:rPr lang="ru-RU" sz="2000" dirty="0" err="1">
                <a:solidFill>
                  <a:schemeClr val="tx2"/>
                </a:solidFill>
                <a:latin typeface="+mn-lt"/>
              </a:rPr>
              <a:t>уруққа</a:t>
            </a:r>
            <a:r>
              <a:rPr lang="ru-RU" sz="2000" dirty="0">
                <a:solidFill>
                  <a:schemeClr val="tx2"/>
                </a:solidFill>
                <a:latin typeface="+mn-lt"/>
              </a:rPr>
              <a:t> 80 % ли ТМТД 6-8 г </a:t>
            </a:r>
            <a:r>
              <a:rPr lang="ru-RU" sz="2000" dirty="0" err="1">
                <a:solidFill>
                  <a:schemeClr val="tx2"/>
                </a:solidFill>
                <a:latin typeface="+mn-lt"/>
              </a:rPr>
              <a:t>ёки</a:t>
            </a:r>
            <a:r>
              <a:rPr lang="ru-RU" sz="2000" dirty="0">
                <a:solidFill>
                  <a:schemeClr val="tx2"/>
                </a:solidFill>
                <a:latin typeface="+mn-lt"/>
              </a:rPr>
              <a:t> </a:t>
            </a:r>
            <a:r>
              <a:rPr lang="ru-RU" sz="2000" dirty="0" err="1">
                <a:solidFill>
                  <a:schemeClr val="tx2"/>
                </a:solidFill>
                <a:latin typeface="+mn-lt"/>
              </a:rPr>
              <a:t>фентиурам</a:t>
            </a:r>
            <a:r>
              <a:rPr lang="ru-RU" sz="2000" dirty="0">
                <a:solidFill>
                  <a:schemeClr val="tx2"/>
                </a:solidFill>
                <a:latin typeface="+mn-lt"/>
              </a:rPr>
              <a:t> -3-4 г </a:t>
            </a:r>
            <a:r>
              <a:rPr lang="ru-RU" sz="2000" dirty="0" err="1">
                <a:solidFill>
                  <a:schemeClr val="tx2"/>
                </a:solidFill>
                <a:latin typeface="+mn-lt"/>
              </a:rPr>
              <a:t>ҳисобида</a:t>
            </a:r>
            <a:r>
              <a:rPr lang="ru-RU" sz="2000" dirty="0">
                <a:solidFill>
                  <a:schemeClr val="tx2"/>
                </a:solidFill>
                <a:latin typeface="+mn-lt"/>
              </a:rPr>
              <a:t> </a:t>
            </a:r>
            <a:r>
              <a:rPr lang="ru-RU" sz="2000" dirty="0" err="1">
                <a:solidFill>
                  <a:schemeClr val="tx2"/>
                </a:solidFill>
                <a:latin typeface="+mn-lt"/>
              </a:rPr>
              <a:t>дориланади</a:t>
            </a:r>
            <a:r>
              <a:rPr lang="ru-RU" sz="2000" dirty="0">
                <a:solidFill>
                  <a:schemeClr val="tx2"/>
                </a:solidFill>
                <a:latin typeface="+mn-lt"/>
              </a:rPr>
              <a:t>.</a:t>
            </a:r>
          </a:p>
          <a:p>
            <a:pPr marL="342900" indent="100013" algn="just" fontAlgn="auto">
              <a:lnSpc>
                <a:spcPct val="90000"/>
              </a:lnSpc>
              <a:spcBef>
                <a:spcPct val="20000"/>
              </a:spcBef>
              <a:spcAft>
                <a:spcPts val="0"/>
              </a:spcAft>
              <a:buClr>
                <a:schemeClr val="accent1"/>
              </a:buClr>
              <a:buSzPct val="70000"/>
              <a:buFont typeface="Wingdings 2"/>
              <a:buChar char=""/>
            </a:pPr>
            <a:endParaRPr lang="ru-RU" sz="2000" dirty="0">
              <a:solidFill>
                <a:schemeClr val="tx2"/>
              </a:solidFill>
              <a:latin typeface="+mn-lt"/>
            </a:endParaRP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31840" y="4975654"/>
            <a:ext cx="2457450" cy="1857375"/>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Rectangle 2"/>
          <p:cNvSpPr>
            <a:spLocks noGrp="1" noChangeArrowheads="1"/>
          </p:cNvSpPr>
          <p:nvPr>
            <p:ph type="title"/>
          </p:nvPr>
        </p:nvSpPr>
        <p:spPr>
          <a:xfrm>
            <a:off x="473674" y="260648"/>
            <a:ext cx="8686800" cy="838200"/>
          </a:xfrm>
        </p:spPr>
        <p:txBody>
          <a:bodyPr>
            <a:normAutofit fontScale="90000"/>
          </a:bodyPr>
          <a:lstStyle/>
          <a:p>
            <a:pPr algn="just"/>
            <a:r>
              <a:rPr lang="uz-Cyrl-UZ" dirty="0"/>
              <a:t> </a:t>
            </a:r>
            <a:r>
              <a:rPr lang="ru-RU" sz="3100" b="1" dirty="0" err="1">
                <a:effectLst/>
              </a:rPr>
              <a:t>Асосий</a:t>
            </a:r>
            <a:r>
              <a:rPr lang="ru-RU" sz="3100" b="1" dirty="0">
                <a:effectLst/>
              </a:rPr>
              <a:t> </a:t>
            </a:r>
            <a:r>
              <a:rPr lang="ru-RU" sz="3100" b="1" dirty="0" err="1">
                <a:effectLst/>
              </a:rPr>
              <a:t>сабзавот</a:t>
            </a:r>
            <a:r>
              <a:rPr lang="ru-RU" sz="3100" b="1" dirty="0">
                <a:effectLst/>
              </a:rPr>
              <a:t> </a:t>
            </a:r>
            <a:r>
              <a:rPr lang="ru-RU" sz="3100" b="1" dirty="0" err="1">
                <a:effectLst/>
              </a:rPr>
              <a:t>экинлар</a:t>
            </a:r>
            <a:r>
              <a:rPr lang="ru-RU" sz="3100" b="1" dirty="0">
                <a:effectLst/>
              </a:rPr>
              <a:t> </a:t>
            </a:r>
            <a:r>
              <a:rPr lang="ru-RU" sz="3100" b="1" dirty="0" err="1">
                <a:effectLst/>
              </a:rPr>
              <a:t>кўчатини</a:t>
            </a:r>
            <a:r>
              <a:rPr lang="ru-RU" sz="3100" b="1" dirty="0">
                <a:effectLst/>
              </a:rPr>
              <a:t> </a:t>
            </a:r>
            <a:r>
              <a:rPr lang="ru-RU" sz="3100" b="1" dirty="0" err="1">
                <a:effectLst/>
              </a:rPr>
              <a:t>етиштириш</a:t>
            </a:r>
            <a:r>
              <a:rPr lang="ru-RU" sz="3100" b="1" dirty="0">
                <a:effectLst/>
              </a:rPr>
              <a:t> </a:t>
            </a:r>
            <a:r>
              <a:rPr lang="ru-RU" sz="3100" b="1" dirty="0" err="1">
                <a:effectLst/>
              </a:rPr>
              <a:t>технологиясининг</a:t>
            </a:r>
            <a:r>
              <a:rPr lang="ru-RU" sz="3100" b="1" dirty="0">
                <a:effectLst/>
              </a:rPr>
              <a:t> </a:t>
            </a:r>
            <a:r>
              <a:rPr lang="ru-RU" sz="3100" b="1" dirty="0" err="1">
                <a:effectLst/>
              </a:rPr>
              <a:t>хусусиятлари</a:t>
            </a:r>
            <a:r>
              <a:rPr lang="ru-RU" sz="3100" b="1" dirty="0">
                <a:effectLst/>
              </a:rPr>
              <a:t>. </a:t>
            </a:r>
            <a:endParaRPr lang="ru-RU" sz="3100" dirty="0"/>
          </a:p>
        </p:txBody>
      </p:sp>
      <p:sp>
        <p:nvSpPr>
          <p:cNvPr id="7" name="Rectangle 3"/>
          <p:cNvSpPr txBox="1">
            <a:spLocks noChangeArrowheads="1"/>
          </p:cNvSpPr>
          <p:nvPr/>
        </p:nvSpPr>
        <p:spPr>
          <a:xfrm>
            <a:off x="-108520" y="1268760"/>
            <a:ext cx="8929718" cy="1857388"/>
          </a:xfrm>
          <a:prstGeom prst="rect">
            <a:avLst/>
          </a:prstGeom>
        </p:spPr>
        <p:txBody>
          <a:bodyPr vert="horz">
            <a:noAutofit/>
          </a:bodyPr>
          <a:lstStyle/>
          <a:p>
            <a:pPr marL="342900" indent="100013" algn="just" fontAlgn="auto">
              <a:lnSpc>
                <a:spcPct val="90000"/>
              </a:lnSpc>
              <a:spcBef>
                <a:spcPct val="20000"/>
              </a:spcBef>
              <a:spcAft>
                <a:spcPts val="0"/>
              </a:spcAft>
              <a:buClr>
                <a:schemeClr val="accent1"/>
              </a:buClr>
              <a:buSzPct val="70000"/>
              <a:buFont typeface="Wingdings 2"/>
              <a:buChar char=""/>
            </a:pPr>
            <a:r>
              <a:rPr lang="ru-RU" sz="2000" b="1" dirty="0" err="1">
                <a:solidFill>
                  <a:srgbClr val="007434"/>
                </a:solidFill>
                <a:latin typeface="+mn-lt"/>
              </a:rPr>
              <a:t>Экиш</a:t>
            </a:r>
            <a:r>
              <a:rPr lang="ru-RU" sz="2000" b="1" dirty="0">
                <a:solidFill>
                  <a:srgbClr val="007434"/>
                </a:solidFill>
                <a:latin typeface="+mn-lt"/>
              </a:rPr>
              <a:t> </a:t>
            </a:r>
            <a:r>
              <a:rPr lang="ru-RU" sz="2000" b="1" dirty="0" err="1">
                <a:solidFill>
                  <a:srgbClr val="007434"/>
                </a:solidFill>
                <a:latin typeface="+mn-lt"/>
              </a:rPr>
              <a:t>муддати</a:t>
            </a:r>
            <a:r>
              <a:rPr lang="ru-RU" sz="2000" b="1" dirty="0">
                <a:solidFill>
                  <a:srgbClr val="007434"/>
                </a:solidFill>
                <a:latin typeface="+mn-lt"/>
              </a:rPr>
              <a:t> </a:t>
            </a:r>
            <a:r>
              <a:rPr lang="ru-RU" sz="2000" b="1" dirty="0" err="1">
                <a:solidFill>
                  <a:srgbClr val="007434"/>
                </a:solidFill>
                <a:latin typeface="+mn-lt"/>
              </a:rPr>
              <a:t>ва</a:t>
            </a:r>
            <a:r>
              <a:rPr lang="ru-RU" sz="2000" b="1" dirty="0">
                <a:solidFill>
                  <a:srgbClr val="007434"/>
                </a:solidFill>
                <a:latin typeface="+mn-lt"/>
              </a:rPr>
              <a:t> </a:t>
            </a:r>
            <a:r>
              <a:rPr lang="ru-RU" sz="2000" b="1" dirty="0" err="1">
                <a:solidFill>
                  <a:srgbClr val="007434"/>
                </a:solidFill>
                <a:latin typeface="+mn-lt"/>
              </a:rPr>
              <a:t>усуллари</a:t>
            </a:r>
            <a:r>
              <a:rPr lang="ru-RU" sz="2000" b="1" dirty="0">
                <a:solidFill>
                  <a:srgbClr val="007434"/>
                </a:solidFill>
                <a:latin typeface="+mn-lt"/>
              </a:rPr>
              <a:t>.  </a:t>
            </a:r>
            <a:r>
              <a:rPr lang="ru-RU" sz="2000" b="1" dirty="0" err="1">
                <a:solidFill>
                  <a:srgbClr val="0033CC"/>
                </a:solidFill>
                <a:latin typeface="+mn-lt"/>
              </a:rPr>
              <a:t>Эртаги</a:t>
            </a:r>
            <a:r>
              <a:rPr lang="ru-RU" sz="2000" b="1" dirty="0">
                <a:solidFill>
                  <a:srgbClr val="0033CC"/>
                </a:solidFill>
                <a:latin typeface="+mn-lt"/>
              </a:rPr>
              <a:t> карам </a:t>
            </a:r>
            <a:r>
              <a:rPr lang="ru-RU" sz="2000" b="1" dirty="0" err="1">
                <a:solidFill>
                  <a:srgbClr val="0033CC"/>
                </a:solidFill>
                <a:latin typeface="+mn-lt"/>
              </a:rPr>
              <a:t>уруғи</a:t>
            </a:r>
            <a:r>
              <a:rPr lang="ru-RU" sz="2000" b="1" dirty="0">
                <a:solidFill>
                  <a:srgbClr val="0033CC"/>
                </a:solidFill>
                <a:latin typeface="+mn-lt"/>
              </a:rPr>
              <a:t> 20-декабрдан 10 </a:t>
            </a:r>
            <a:r>
              <a:rPr lang="ru-RU" sz="2000" b="1" dirty="0" err="1">
                <a:solidFill>
                  <a:srgbClr val="0033CC"/>
                </a:solidFill>
                <a:latin typeface="+mn-lt"/>
              </a:rPr>
              <a:t>январгача</a:t>
            </a:r>
            <a:r>
              <a:rPr lang="ru-RU" sz="2000" b="1" dirty="0">
                <a:solidFill>
                  <a:srgbClr val="0033CC"/>
                </a:solidFill>
                <a:latin typeface="+mn-lt"/>
              </a:rPr>
              <a:t>; </a:t>
            </a:r>
            <a:r>
              <a:rPr lang="ru-RU" sz="2000" b="1" dirty="0" err="1">
                <a:solidFill>
                  <a:srgbClr val="0033CC"/>
                </a:solidFill>
                <a:latin typeface="+mn-lt"/>
              </a:rPr>
              <a:t>ўртагиси</a:t>
            </a:r>
            <a:r>
              <a:rPr lang="ru-RU" sz="2000" b="1" dirty="0">
                <a:solidFill>
                  <a:srgbClr val="0033CC"/>
                </a:solidFill>
                <a:latin typeface="+mn-lt"/>
              </a:rPr>
              <a:t> март </a:t>
            </a:r>
            <a:r>
              <a:rPr lang="ru-RU" sz="2000" b="1" dirty="0" err="1">
                <a:solidFill>
                  <a:srgbClr val="0033CC"/>
                </a:solidFill>
                <a:latin typeface="+mn-lt"/>
              </a:rPr>
              <a:t>ойи</a:t>
            </a:r>
            <a:r>
              <a:rPr lang="ru-RU" sz="2000" b="1" dirty="0">
                <a:solidFill>
                  <a:srgbClr val="0033CC"/>
                </a:solidFill>
                <a:latin typeface="+mn-lt"/>
              </a:rPr>
              <a:t> </a:t>
            </a:r>
            <a:r>
              <a:rPr lang="ru-RU" sz="2000" b="1" dirty="0" err="1">
                <a:solidFill>
                  <a:srgbClr val="0033CC"/>
                </a:solidFill>
                <a:latin typeface="+mn-lt"/>
              </a:rPr>
              <a:t>охири-апрелнинг</a:t>
            </a:r>
            <a:r>
              <a:rPr lang="ru-RU" sz="2000" b="1" dirty="0">
                <a:solidFill>
                  <a:srgbClr val="0033CC"/>
                </a:solidFill>
                <a:latin typeface="+mn-lt"/>
              </a:rPr>
              <a:t> </a:t>
            </a:r>
            <a:r>
              <a:rPr lang="ru-RU" sz="2000" b="1" dirty="0" err="1">
                <a:solidFill>
                  <a:srgbClr val="0033CC"/>
                </a:solidFill>
                <a:latin typeface="+mn-lt"/>
              </a:rPr>
              <a:t>бошларида</a:t>
            </a:r>
            <a:r>
              <a:rPr lang="ru-RU" sz="2000" b="1" dirty="0">
                <a:solidFill>
                  <a:srgbClr val="0033CC"/>
                </a:solidFill>
                <a:latin typeface="+mn-lt"/>
              </a:rPr>
              <a:t>; </a:t>
            </a:r>
            <a:r>
              <a:rPr lang="ru-RU" sz="2000" b="1" dirty="0" err="1">
                <a:solidFill>
                  <a:srgbClr val="0033CC"/>
                </a:solidFill>
                <a:latin typeface="+mn-lt"/>
              </a:rPr>
              <a:t>кечкиси</a:t>
            </a:r>
            <a:r>
              <a:rPr lang="ru-RU" sz="2000" b="1" dirty="0">
                <a:solidFill>
                  <a:srgbClr val="0033CC"/>
                </a:solidFill>
                <a:latin typeface="+mn-lt"/>
              </a:rPr>
              <a:t> май </a:t>
            </a:r>
            <a:r>
              <a:rPr lang="ru-RU" sz="2000" b="1" dirty="0" err="1">
                <a:solidFill>
                  <a:srgbClr val="0033CC"/>
                </a:solidFill>
                <a:latin typeface="+mn-lt"/>
              </a:rPr>
              <a:t>ойи</a:t>
            </a:r>
            <a:r>
              <a:rPr lang="ru-RU" sz="2000" b="1" dirty="0">
                <a:solidFill>
                  <a:srgbClr val="0033CC"/>
                </a:solidFill>
                <a:latin typeface="+mn-lt"/>
              </a:rPr>
              <a:t> </a:t>
            </a:r>
            <a:r>
              <a:rPr lang="ru-RU" sz="2000" b="1" dirty="0" err="1">
                <a:solidFill>
                  <a:srgbClr val="0033CC"/>
                </a:solidFill>
                <a:latin typeface="+mn-lt"/>
              </a:rPr>
              <a:t>охирларида</a:t>
            </a:r>
            <a:r>
              <a:rPr lang="ru-RU" sz="2000" b="1" dirty="0">
                <a:solidFill>
                  <a:srgbClr val="0033CC"/>
                </a:solidFill>
                <a:latin typeface="+mn-lt"/>
              </a:rPr>
              <a:t>; </a:t>
            </a:r>
            <a:r>
              <a:rPr lang="ru-RU" sz="2000" b="1" dirty="0" err="1">
                <a:solidFill>
                  <a:srgbClr val="0033CC"/>
                </a:solidFill>
                <a:latin typeface="+mn-lt"/>
              </a:rPr>
              <a:t>эртаги</a:t>
            </a:r>
            <a:r>
              <a:rPr lang="ru-RU" sz="2000" b="1" dirty="0">
                <a:solidFill>
                  <a:srgbClr val="0033CC"/>
                </a:solidFill>
                <a:latin typeface="+mn-lt"/>
              </a:rPr>
              <a:t> помидор-</a:t>
            </a:r>
            <a:r>
              <a:rPr lang="ru-RU" sz="2000" b="1" dirty="0" err="1">
                <a:solidFill>
                  <a:srgbClr val="0033CC"/>
                </a:solidFill>
                <a:latin typeface="+mn-lt"/>
              </a:rPr>
              <a:t>февралнинг</a:t>
            </a:r>
            <a:r>
              <a:rPr lang="ru-RU" sz="2000" b="1" dirty="0">
                <a:solidFill>
                  <a:srgbClr val="0033CC"/>
                </a:solidFill>
                <a:latin typeface="+mn-lt"/>
              </a:rPr>
              <a:t> </a:t>
            </a:r>
            <a:r>
              <a:rPr lang="ru-RU" sz="2000" b="1" dirty="0" err="1">
                <a:solidFill>
                  <a:srgbClr val="0033CC"/>
                </a:solidFill>
                <a:latin typeface="+mn-lt"/>
              </a:rPr>
              <a:t>бошларида</a:t>
            </a:r>
            <a:r>
              <a:rPr lang="ru-RU" sz="2000" b="1" dirty="0">
                <a:solidFill>
                  <a:srgbClr val="0033CC"/>
                </a:solidFill>
                <a:latin typeface="+mn-lt"/>
              </a:rPr>
              <a:t>; </a:t>
            </a:r>
            <a:r>
              <a:rPr lang="ru-RU" sz="2000" b="1" dirty="0" err="1">
                <a:solidFill>
                  <a:srgbClr val="0033CC"/>
                </a:solidFill>
                <a:latin typeface="+mn-lt"/>
              </a:rPr>
              <a:t>кечки</a:t>
            </a:r>
            <a:r>
              <a:rPr lang="ru-RU" sz="2000" b="1" dirty="0">
                <a:solidFill>
                  <a:srgbClr val="0033CC"/>
                </a:solidFill>
                <a:latin typeface="+mn-lt"/>
              </a:rPr>
              <a:t> помидор, </a:t>
            </a:r>
            <a:r>
              <a:rPr lang="ru-RU" sz="2000" b="1" dirty="0" err="1">
                <a:solidFill>
                  <a:srgbClr val="0033CC"/>
                </a:solidFill>
                <a:latin typeface="+mn-lt"/>
              </a:rPr>
              <a:t>қалампир</a:t>
            </a:r>
            <a:r>
              <a:rPr lang="ru-RU" sz="2000" b="1" dirty="0">
                <a:solidFill>
                  <a:srgbClr val="0033CC"/>
                </a:solidFill>
                <a:latin typeface="+mn-lt"/>
              </a:rPr>
              <a:t>, </a:t>
            </a:r>
            <a:r>
              <a:rPr lang="ru-RU" sz="2000" b="1" dirty="0" err="1">
                <a:solidFill>
                  <a:srgbClr val="0033CC"/>
                </a:solidFill>
                <a:latin typeface="+mn-lt"/>
              </a:rPr>
              <a:t>бойимжон-февралнинг</a:t>
            </a:r>
            <a:r>
              <a:rPr lang="ru-RU" sz="2000" b="1" dirty="0">
                <a:solidFill>
                  <a:srgbClr val="0033CC"/>
                </a:solidFill>
                <a:latin typeface="+mn-lt"/>
              </a:rPr>
              <a:t> </a:t>
            </a:r>
            <a:r>
              <a:rPr lang="ru-RU" sz="2000" b="1" dirty="0" err="1">
                <a:solidFill>
                  <a:srgbClr val="0033CC"/>
                </a:solidFill>
                <a:latin typeface="+mn-lt"/>
              </a:rPr>
              <a:t>иккинчи</a:t>
            </a:r>
            <a:r>
              <a:rPr lang="ru-RU" sz="2000" b="1" dirty="0">
                <a:solidFill>
                  <a:srgbClr val="0033CC"/>
                </a:solidFill>
                <a:latin typeface="+mn-lt"/>
              </a:rPr>
              <a:t> </a:t>
            </a:r>
            <a:r>
              <a:rPr lang="ru-RU" sz="2000" b="1" dirty="0" err="1">
                <a:solidFill>
                  <a:srgbClr val="0033CC"/>
                </a:solidFill>
                <a:latin typeface="+mn-lt"/>
              </a:rPr>
              <a:t>ярми-мартнинг</a:t>
            </a:r>
            <a:r>
              <a:rPr lang="ru-RU" sz="2000" b="1" dirty="0">
                <a:solidFill>
                  <a:srgbClr val="0033CC"/>
                </a:solidFill>
                <a:latin typeface="+mn-lt"/>
              </a:rPr>
              <a:t> </a:t>
            </a:r>
            <a:r>
              <a:rPr lang="ru-RU" sz="2000" b="1" dirty="0" err="1">
                <a:solidFill>
                  <a:srgbClr val="0033CC"/>
                </a:solidFill>
                <a:latin typeface="+mn-lt"/>
              </a:rPr>
              <a:t>бошида</a:t>
            </a:r>
            <a:r>
              <a:rPr lang="ru-RU" sz="2000" b="1" dirty="0">
                <a:solidFill>
                  <a:srgbClr val="0033CC"/>
                </a:solidFill>
                <a:latin typeface="+mn-lt"/>
              </a:rPr>
              <a:t>; </a:t>
            </a:r>
            <a:r>
              <a:rPr lang="ru-RU" sz="2000" b="1" dirty="0" err="1">
                <a:solidFill>
                  <a:srgbClr val="0033CC"/>
                </a:solidFill>
                <a:latin typeface="+mn-lt"/>
              </a:rPr>
              <a:t>бодринг</a:t>
            </a:r>
            <a:r>
              <a:rPr lang="ru-RU" sz="2000" b="1" dirty="0">
                <a:solidFill>
                  <a:srgbClr val="0033CC"/>
                </a:solidFill>
                <a:latin typeface="+mn-lt"/>
              </a:rPr>
              <a:t> </a:t>
            </a:r>
            <a:r>
              <a:rPr lang="ru-RU" sz="2000" b="1" dirty="0" err="1">
                <a:solidFill>
                  <a:srgbClr val="0033CC"/>
                </a:solidFill>
                <a:latin typeface="+mn-lt"/>
              </a:rPr>
              <a:t>уруғи</a:t>
            </a:r>
            <a:r>
              <a:rPr lang="ru-RU" sz="2000" b="1" dirty="0">
                <a:solidFill>
                  <a:srgbClr val="0033CC"/>
                </a:solidFill>
                <a:latin typeface="+mn-lt"/>
              </a:rPr>
              <a:t> </a:t>
            </a:r>
            <a:r>
              <a:rPr lang="ru-RU" sz="2000" b="1" dirty="0" err="1">
                <a:solidFill>
                  <a:srgbClr val="0033CC"/>
                </a:solidFill>
                <a:latin typeface="+mn-lt"/>
              </a:rPr>
              <a:t>эса</a:t>
            </a:r>
            <a:r>
              <a:rPr lang="ru-RU" sz="2000" b="1" dirty="0">
                <a:solidFill>
                  <a:srgbClr val="0033CC"/>
                </a:solidFill>
                <a:latin typeface="+mn-lt"/>
              </a:rPr>
              <a:t> </a:t>
            </a:r>
            <a:r>
              <a:rPr lang="ru-RU" sz="2000" b="1" dirty="0" err="1">
                <a:solidFill>
                  <a:srgbClr val="0033CC"/>
                </a:solidFill>
                <a:latin typeface="+mn-lt"/>
              </a:rPr>
              <a:t>мартнинг</a:t>
            </a:r>
            <a:r>
              <a:rPr lang="ru-RU" sz="2000" b="1" dirty="0">
                <a:solidFill>
                  <a:srgbClr val="0033CC"/>
                </a:solidFill>
                <a:latin typeface="+mn-lt"/>
              </a:rPr>
              <a:t> </a:t>
            </a:r>
            <a:r>
              <a:rPr lang="ru-RU" sz="2000" b="1" dirty="0" err="1">
                <a:solidFill>
                  <a:srgbClr val="0033CC"/>
                </a:solidFill>
                <a:latin typeface="+mn-lt"/>
              </a:rPr>
              <a:t>иккинчи</a:t>
            </a:r>
            <a:r>
              <a:rPr lang="ru-RU" sz="2000" b="1" dirty="0">
                <a:solidFill>
                  <a:srgbClr val="0033CC"/>
                </a:solidFill>
                <a:latin typeface="+mn-lt"/>
              </a:rPr>
              <a:t> </a:t>
            </a:r>
            <a:r>
              <a:rPr lang="ru-RU" sz="2000" b="1" dirty="0" err="1">
                <a:solidFill>
                  <a:srgbClr val="0033CC"/>
                </a:solidFill>
                <a:latin typeface="+mn-lt"/>
              </a:rPr>
              <a:t>ярмида</a:t>
            </a:r>
            <a:r>
              <a:rPr lang="ru-RU" sz="2000" b="1" dirty="0">
                <a:solidFill>
                  <a:srgbClr val="0033CC"/>
                </a:solidFill>
                <a:latin typeface="+mn-lt"/>
              </a:rPr>
              <a:t> </a:t>
            </a:r>
            <a:r>
              <a:rPr lang="ru-RU" sz="2000" b="1" dirty="0" err="1" smtClean="0">
                <a:solidFill>
                  <a:srgbClr val="0033CC"/>
                </a:solidFill>
                <a:latin typeface="+mn-lt"/>
              </a:rPr>
              <a:t>экилади.Уруғлар</a:t>
            </a:r>
            <a:r>
              <a:rPr lang="ru-RU" sz="2000" b="1" dirty="0" smtClean="0">
                <a:solidFill>
                  <a:srgbClr val="0033CC"/>
                </a:solidFill>
                <a:latin typeface="+mn-lt"/>
              </a:rPr>
              <a:t> </a:t>
            </a:r>
            <a:r>
              <a:rPr lang="ru-RU" sz="2000" b="1" dirty="0" err="1">
                <a:solidFill>
                  <a:srgbClr val="0033CC"/>
                </a:solidFill>
                <a:latin typeface="+mn-lt"/>
              </a:rPr>
              <a:t>қўлда</a:t>
            </a:r>
            <a:r>
              <a:rPr lang="ru-RU" sz="2000" b="1" dirty="0">
                <a:solidFill>
                  <a:srgbClr val="0033CC"/>
                </a:solidFill>
                <a:latin typeface="+mn-lt"/>
              </a:rPr>
              <a:t> </a:t>
            </a:r>
            <a:r>
              <a:rPr lang="ru-RU" sz="2000" b="1" dirty="0" err="1">
                <a:solidFill>
                  <a:srgbClr val="0033CC"/>
                </a:solidFill>
                <a:latin typeface="+mn-lt"/>
              </a:rPr>
              <a:t>сочиб</a:t>
            </a:r>
            <a:r>
              <a:rPr lang="ru-RU" sz="2000" b="1" dirty="0">
                <a:solidFill>
                  <a:srgbClr val="0033CC"/>
                </a:solidFill>
                <a:latin typeface="+mn-lt"/>
              </a:rPr>
              <a:t> </a:t>
            </a:r>
            <a:r>
              <a:rPr lang="ru-RU" sz="2000" b="1" dirty="0" err="1">
                <a:solidFill>
                  <a:srgbClr val="0033CC"/>
                </a:solidFill>
                <a:latin typeface="+mn-lt"/>
              </a:rPr>
              <a:t>ёки</a:t>
            </a:r>
            <a:r>
              <a:rPr lang="ru-RU" sz="2000" b="1" dirty="0">
                <a:solidFill>
                  <a:srgbClr val="0033CC"/>
                </a:solidFill>
                <a:latin typeface="+mn-lt"/>
              </a:rPr>
              <a:t> ПРСМ-7, СОП-43, СТ-1,5 </a:t>
            </a:r>
            <a:r>
              <a:rPr lang="ru-RU" sz="2000" b="1" dirty="0" err="1">
                <a:solidFill>
                  <a:srgbClr val="0033CC"/>
                </a:solidFill>
                <a:latin typeface="+mn-lt"/>
              </a:rPr>
              <a:t>маркали</a:t>
            </a:r>
            <a:r>
              <a:rPr lang="ru-RU" sz="2000" b="1" dirty="0">
                <a:solidFill>
                  <a:srgbClr val="0033CC"/>
                </a:solidFill>
                <a:latin typeface="+mn-lt"/>
              </a:rPr>
              <a:t> </a:t>
            </a:r>
            <a:r>
              <a:rPr lang="ru-RU" sz="2000" b="1" dirty="0" err="1">
                <a:solidFill>
                  <a:srgbClr val="0033CC"/>
                </a:solidFill>
                <a:latin typeface="+mn-lt"/>
              </a:rPr>
              <a:t>қўл</a:t>
            </a:r>
            <a:r>
              <a:rPr lang="ru-RU" sz="2000" b="1" dirty="0">
                <a:solidFill>
                  <a:srgbClr val="0033CC"/>
                </a:solidFill>
                <a:latin typeface="+mn-lt"/>
              </a:rPr>
              <a:t> </a:t>
            </a:r>
            <a:r>
              <a:rPr lang="ru-RU" sz="2000" b="1" dirty="0" err="1">
                <a:solidFill>
                  <a:srgbClr val="0033CC"/>
                </a:solidFill>
                <a:latin typeface="+mn-lt"/>
              </a:rPr>
              <a:t>сеялкалари</a:t>
            </a:r>
            <a:r>
              <a:rPr lang="ru-RU" sz="2000" b="1" dirty="0">
                <a:solidFill>
                  <a:srgbClr val="0033CC"/>
                </a:solidFill>
                <a:latin typeface="+mn-lt"/>
              </a:rPr>
              <a:t> </a:t>
            </a:r>
            <a:r>
              <a:rPr lang="ru-RU" sz="2000" b="1" dirty="0" err="1">
                <a:solidFill>
                  <a:srgbClr val="0033CC"/>
                </a:solidFill>
                <a:latin typeface="+mn-lt"/>
              </a:rPr>
              <a:t>билан</a:t>
            </a:r>
            <a:r>
              <a:rPr lang="ru-RU" sz="2000" b="1" dirty="0">
                <a:solidFill>
                  <a:srgbClr val="0033CC"/>
                </a:solidFill>
                <a:latin typeface="+mn-lt"/>
              </a:rPr>
              <a:t> </a:t>
            </a:r>
            <a:r>
              <a:rPr lang="ru-RU" sz="2000" b="1" dirty="0" err="1">
                <a:solidFill>
                  <a:srgbClr val="0033CC"/>
                </a:solidFill>
                <a:latin typeface="+mn-lt"/>
              </a:rPr>
              <a:t>қаторлаб</a:t>
            </a:r>
            <a:r>
              <a:rPr lang="ru-RU" sz="2000" b="1" dirty="0">
                <a:solidFill>
                  <a:srgbClr val="0033CC"/>
                </a:solidFill>
                <a:latin typeface="+mn-lt"/>
              </a:rPr>
              <a:t> </a:t>
            </a:r>
            <a:r>
              <a:rPr lang="ru-RU" sz="2000" b="1" dirty="0" err="1">
                <a:solidFill>
                  <a:srgbClr val="0033CC"/>
                </a:solidFill>
                <a:latin typeface="+mn-lt"/>
              </a:rPr>
              <a:t>экилади</a:t>
            </a:r>
            <a:r>
              <a:rPr lang="ru-RU" sz="2000" b="1" dirty="0">
                <a:solidFill>
                  <a:srgbClr val="0033CC"/>
                </a:solidFill>
                <a:latin typeface="+mn-lt"/>
              </a:rPr>
              <a:t>.</a:t>
            </a:r>
          </a:p>
          <a:p>
            <a:pPr marL="342900" indent="100013" algn="just" fontAlgn="auto">
              <a:lnSpc>
                <a:spcPct val="90000"/>
              </a:lnSpc>
              <a:spcBef>
                <a:spcPct val="20000"/>
              </a:spcBef>
              <a:spcAft>
                <a:spcPts val="0"/>
              </a:spcAft>
              <a:buClr>
                <a:schemeClr val="accent1"/>
              </a:buClr>
              <a:buSzPct val="70000"/>
              <a:buFont typeface="Wingdings 2"/>
              <a:buChar char=""/>
            </a:pPr>
            <a:r>
              <a:rPr lang="ru-RU" sz="2000" b="1" dirty="0" err="1">
                <a:solidFill>
                  <a:srgbClr val="007434"/>
                </a:solidFill>
                <a:latin typeface="+mn-lt"/>
              </a:rPr>
              <a:t>Экиш</a:t>
            </a:r>
            <a:r>
              <a:rPr lang="ru-RU" sz="2000" b="1" dirty="0">
                <a:solidFill>
                  <a:srgbClr val="007434"/>
                </a:solidFill>
                <a:latin typeface="+mn-lt"/>
              </a:rPr>
              <a:t> </a:t>
            </a:r>
            <a:r>
              <a:rPr lang="ru-RU" sz="2000" b="1" dirty="0" err="1">
                <a:solidFill>
                  <a:srgbClr val="007434"/>
                </a:solidFill>
                <a:latin typeface="+mn-lt"/>
              </a:rPr>
              <a:t>нормаси</a:t>
            </a:r>
            <a:r>
              <a:rPr lang="ru-RU" sz="2000" b="1" dirty="0">
                <a:solidFill>
                  <a:srgbClr val="007434"/>
                </a:solidFill>
                <a:latin typeface="+mn-lt"/>
              </a:rPr>
              <a:t> </a:t>
            </a:r>
            <a:r>
              <a:rPr lang="ru-RU" sz="2000" b="1" dirty="0" err="1">
                <a:solidFill>
                  <a:srgbClr val="007434"/>
                </a:solidFill>
                <a:latin typeface="+mn-lt"/>
              </a:rPr>
              <a:t>ва</a:t>
            </a:r>
            <a:r>
              <a:rPr lang="ru-RU" sz="2000" b="1" dirty="0">
                <a:solidFill>
                  <a:srgbClr val="007434"/>
                </a:solidFill>
                <a:latin typeface="+mn-lt"/>
              </a:rPr>
              <a:t> </a:t>
            </a:r>
            <a:r>
              <a:rPr lang="ru-RU" sz="2000" b="1" dirty="0" err="1">
                <a:solidFill>
                  <a:srgbClr val="007434"/>
                </a:solidFill>
                <a:latin typeface="+mn-lt"/>
              </a:rPr>
              <a:t>чуқурлиги</a:t>
            </a:r>
            <a:r>
              <a:rPr lang="ru-RU" sz="2000" b="1" dirty="0">
                <a:solidFill>
                  <a:srgbClr val="007434"/>
                </a:solidFill>
                <a:latin typeface="+mn-lt"/>
              </a:rPr>
              <a:t>. </a:t>
            </a:r>
            <a:r>
              <a:rPr lang="ru-RU" sz="2000" b="1" dirty="0">
                <a:solidFill>
                  <a:srgbClr val="0033CC"/>
                </a:solidFill>
                <a:latin typeface="+mn-lt"/>
              </a:rPr>
              <a:t>Карам </a:t>
            </a:r>
            <a:r>
              <a:rPr lang="ru-RU" sz="2000" b="1" dirty="0" err="1">
                <a:solidFill>
                  <a:srgbClr val="0033CC"/>
                </a:solidFill>
                <a:latin typeface="+mn-lt"/>
              </a:rPr>
              <a:t>ва</a:t>
            </a:r>
            <a:r>
              <a:rPr lang="ru-RU" sz="2000" b="1" dirty="0">
                <a:solidFill>
                  <a:srgbClr val="0033CC"/>
                </a:solidFill>
                <a:latin typeface="+mn-lt"/>
              </a:rPr>
              <a:t> помидор </a:t>
            </a:r>
            <a:r>
              <a:rPr lang="ru-RU" sz="2000" b="1" dirty="0" err="1">
                <a:solidFill>
                  <a:srgbClr val="0033CC"/>
                </a:solidFill>
                <a:latin typeface="+mn-lt"/>
              </a:rPr>
              <a:t>уруғлари</a:t>
            </a:r>
            <a:r>
              <a:rPr lang="ru-RU" sz="2000" b="1" dirty="0">
                <a:solidFill>
                  <a:srgbClr val="0033CC"/>
                </a:solidFill>
                <a:latin typeface="+mn-lt"/>
              </a:rPr>
              <a:t> </a:t>
            </a:r>
            <a:r>
              <a:rPr lang="ru-RU" sz="2000" b="1" dirty="0" err="1">
                <a:solidFill>
                  <a:srgbClr val="0033CC"/>
                </a:solidFill>
                <a:latin typeface="+mn-lt"/>
              </a:rPr>
              <a:t>ҳар</a:t>
            </a:r>
            <a:r>
              <a:rPr lang="ru-RU" sz="2000" b="1" dirty="0">
                <a:solidFill>
                  <a:srgbClr val="0033CC"/>
                </a:solidFill>
                <a:latin typeface="+mn-lt"/>
              </a:rPr>
              <a:t> 1 га </a:t>
            </a:r>
            <a:r>
              <a:rPr lang="ru-RU" sz="2000" b="1" dirty="0" err="1">
                <a:solidFill>
                  <a:srgbClr val="0033CC"/>
                </a:solidFill>
                <a:latin typeface="+mn-lt"/>
              </a:rPr>
              <a:t>майдонга</a:t>
            </a:r>
            <a:r>
              <a:rPr lang="ru-RU" sz="2000" b="1" dirty="0">
                <a:solidFill>
                  <a:srgbClr val="0033CC"/>
                </a:solidFill>
                <a:latin typeface="+mn-lt"/>
              </a:rPr>
              <a:t> </a:t>
            </a:r>
            <a:r>
              <a:rPr lang="ru-RU" sz="2000" b="1" dirty="0" err="1">
                <a:solidFill>
                  <a:srgbClr val="0033CC"/>
                </a:solidFill>
                <a:latin typeface="+mn-lt"/>
              </a:rPr>
              <a:t>етарли</a:t>
            </a:r>
            <a:r>
              <a:rPr lang="ru-RU" sz="2000" b="1" dirty="0">
                <a:solidFill>
                  <a:srgbClr val="0033CC"/>
                </a:solidFill>
                <a:latin typeface="+mn-lt"/>
              </a:rPr>
              <a:t> </a:t>
            </a:r>
            <a:r>
              <a:rPr lang="ru-RU" sz="2000" b="1" dirty="0" err="1">
                <a:solidFill>
                  <a:srgbClr val="0033CC"/>
                </a:solidFill>
                <a:latin typeface="+mn-lt"/>
              </a:rPr>
              <a:t>кўчат</a:t>
            </a:r>
            <a:r>
              <a:rPr lang="ru-RU" sz="2000" b="1" dirty="0">
                <a:solidFill>
                  <a:srgbClr val="0033CC"/>
                </a:solidFill>
                <a:latin typeface="+mn-lt"/>
              </a:rPr>
              <a:t> </a:t>
            </a:r>
            <a:r>
              <a:rPr lang="ru-RU" sz="2000" b="1" dirty="0" err="1">
                <a:solidFill>
                  <a:srgbClr val="0033CC"/>
                </a:solidFill>
                <a:latin typeface="+mn-lt"/>
              </a:rPr>
              <a:t>олиш</a:t>
            </a:r>
            <a:r>
              <a:rPr lang="ru-RU" sz="2000" b="1" dirty="0">
                <a:solidFill>
                  <a:srgbClr val="0033CC"/>
                </a:solidFill>
                <a:latin typeface="+mn-lt"/>
              </a:rPr>
              <a:t> </a:t>
            </a:r>
            <a:r>
              <a:rPr lang="ru-RU" sz="2000" b="1" dirty="0" err="1">
                <a:solidFill>
                  <a:srgbClr val="0033CC"/>
                </a:solidFill>
                <a:latin typeface="+mn-lt"/>
              </a:rPr>
              <a:t>учун</a:t>
            </a:r>
            <a:r>
              <a:rPr lang="ru-RU" sz="2000" b="1" dirty="0">
                <a:solidFill>
                  <a:srgbClr val="0033CC"/>
                </a:solidFill>
                <a:latin typeface="+mn-lt"/>
              </a:rPr>
              <a:t> 350-400 г; </a:t>
            </a:r>
            <a:r>
              <a:rPr lang="ru-RU" sz="2000" b="1" dirty="0" err="1">
                <a:solidFill>
                  <a:srgbClr val="0033CC"/>
                </a:solidFill>
                <a:latin typeface="+mn-lt"/>
              </a:rPr>
              <a:t>бойимжон</a:t>
            </a:r>
            <a:r>
              <a:rPr lang="ru-RU" sz="2000" b="1" dirty="0">
                <a:solidFill>
                  <a:srgbClr val="0033CC"/>
                </a:solidFill>
                <a:latin typeface="+mn-lt"/>
              </a:rPr>
              <a:t> </a:t>
            </a:r>
            <a:r>
              <a:rPr lang="ru-RU" sz="2000" b="1" dirty="0" err="1">
                <a:solidFill>
                  <a:srgbClr val="0033CC"/>
                </a:solidFill>
                <a:latin typeface="+mn-lt"/>
              </a:rPr>
              <a:t>гектарига</a:t>
            </a:r>
            <a:r>
              <a:rPr lang="ru-RU" sz="2000" b="1" dirty="0">
                <a:solidFill>
                  <a:srgbClr val="0033CC"/>
                </a:solidFill>
                <a:latin typeface="+mn-lt"/>
              </a:rPr>
              <a:t> 600 г </a:t>
            </a:r>
            <a:r>
              <a:rPr lang="ru-RU" sz="2000" b="1" dirty="0" err="1">
                <a:solidFill>
                  <a:srgbClr val="0033CC"/>
                </a:solidFill>
                <a:latin typeface="+mn-lt"/>
              </a:rPr>
              <a:t>ва</a:t>
            </a:r>
            <a:r>
              <a:rPr lang="ru-RU" sz="2000" b="1" dirty="0">
                <a:solidFill>
                  <a:srgbClr val="0033CC"/>
                </a:solidFill>
                <a:latin typeface="+mn-lt"/>
              </a:rPr>
              <a:t> </a:t>
            </a:r>
            <a:r>
              <a:rPr lang="ru-RU" sz="2000" b="1" dirty="0" err="1">
                <a:solidFill>
                  <a:srgbClr val="0033CC"/>
                </a:solidFill>
                <a:latin typeface="+mn-lt"/>
              </a:rPr>
              <a:t>қалампир</a:t>
            </a:r>
            <a:r>
              <a:rPr lang="ru-RU" sz="2000" b="1" dirty="0">
                <a:solidFill>
                  <a:srgbClr val="0033CC"/>
                </a:solidFill>
                <a:latin typeface="+mn-lt"/>
              </a:rPr>
              <a:t> </a:t>
            </a:r>
            <a:r>
              <a:rPr lang="ru-RU" sz="2000" b="1" dirty="0" err="1">
                <a:solidFill>
                  <a:srgbClr val="0033CC"/>
                </a:solidFill>
                <a:latin typeface="+mn-lt"/>
              </a:rPr>
              <a:t>уруғи</a:t>
            </a:r>
            <a:r>
              <a:rPr lang="ru-RU" sz="2000" b="1" dirty="0">
                <a:solidFill>
                  <a:srgbClr val="0033CC"/>
                </a:solidFill>
                <a:latin typeface="+mn-lt"/>
              </a:rPr>
              <a:t> </a:t>
            </a:r>
            <a:r>
              <a:rPr lang="ru-RU" sz="2000" b="1" dirty="0" err="1">
                <a:solidFill>
                  <a:srgbClr val="0033CC"/>
                </a:solidFill>
                <a:latin typeface="+mn-lt"/>
              </a:rPr>
              <a:t>гектарига</a:t>
            </a:r>
            <a:r>
              <a:rPr lang="ru-RU" sz="2000" b="1" dirty="0">
                <a:solidFill>
                  <a:srgbClr val="0033CC"/>
                </a:solidFill>
                <a:latin typeface="+mn-lt"/>
              </a:rPr>
              <a:t> 800-1000 г </a:t>
            </a:r>
            <a:r>
              <a:rPr lang="ru-RU" sz="2000" b="1" dirty="0" err="1">
                <a:solidFill>
                  <a:srgbClr val="0033CC"/>
                </a:solidFill>
                <a:latin typeface="+mn-lt"/>
              </a:rPr>
              <a:t>миқдорида</a:t>
            </a:r>
            <a:r>
              <a:rPr lang="ru-RU" sz="2000" b="1" dirty="0">
                <a:solidFill>
                  <a:srgbClr val="0033CC"/>
                </a:solidFill>
                <a:latin typeface="+mn-lt"/>
              </a:rPr>
              <a:t> </a:t>
            </a:r>
            <a:r>
              <a:rPr lang="ru-RU" sz="2000" b="1" dirty="0" err="1">
                <a:solidFill>
                  <a:srgbClr val="0033CC"/>
                </a:solidFill>
                <a:latin typeface="+mn-lt"/>
              </a:rPr>
              <a:t>сарфланади</a:t>
            </a:r>
            <a:r>
              <a:rPr lang="ru-RU" sz="2000" b="1" dirty="0">
                <a:solidFill>
                  <a:srgbClr val="0033CC"/>
                </a:solidFill>
                <a:latin typeface="+mn-lt"/>
              </a:rPr>
              <a:t>. </a:t>
            </a:r>
            <a:r>
              <a:rPr lang="ru-RU" sz="2000" b="1" dirty="0" err="1">
                <a:solidFill>
                  <a:srgbClr val="0033CC"/>
                </a:solidFill>
                <a:latin typeface="+mn-lt"/>
              </a:rPr>
              <a:t>Уруғлар</a:t>
            </a:r>
            <a:r>
              <a:rPr lang="ru-RU" sz="2000" b="1" dirty="0">
                <a:solidFill>
                  <a:srgbClr val="0033CC"/>
                </a:solidFill>
                <a:latin typeface="+mn-lt"/>
              </a:rPr>
              <a:t> </a:t>
            </a:r>
            <a:r>
              <a:rPr lang="ru-RU" sz="2000" b="1" dirty="0" err="1">
                <a:solidFill>
                  <a:srgbClr val="0033CC"/>
                </a:solidFill>
                <a:latin typeface="+mn-lt"/>
              </a:rPr>
              <a:t>йириклигига</a:t>
            </a:r>
            <a:r>
              <a:rPr lang="ru-RU" sz="2000" b="1" dirty="0">
                <a:solidFill>
                  <a:srgbClr val="0033CC"/>
                </a:solidFill>
                <a:latin typeface="+mn-lt"/>
              </a:rPr>
              <a:t> </a:t>
            </a:r>
            <a:r>
              <a:rPr lang="ru-RU" sz="2000" b="1" dirty="0" err="1">
                <a:solidFill>
                  <a:srgbClr val="0033CC"/>
                </a:solidFill>
                <a:latin typeface="+mn-lt"/>
              </a:rPr>
              <a:t>қараб</a:t>
            </a:r>
            <a:r>
              <a:rPr lang="ru-RU" sz="2000" b="1" dirty="0">
                <a:solidFill>
                  <a:srgbClr val="0033CC"/>
                </a:solidFill>
                <a:latin typeface="+mn-lt"/>
              </a:rPr>
              <a:t> 0,5-1,0 см </a:t>
            </a:r>
            <a:r>
              <a:rPr lang="ru-RU" sz="2000" b="1" dirty="0" err="1">
                <a:solidFill>
                  <a:srgbClr val="0033CC"/>
                </a:solidFill>
                <a:latin typeface="+mn-lt"/>
              </a:rPr>
              <a:t>чуқурликда</a:t>
            </a:r>
            <a:r>
              <a:rPr lang="ru-RU" sz="2000" b="1" dirty="0">
                <a:solidFill>
                  <a:srgbClr val="0033CC"/>
                </a:solidFill>
                <a:latin typeface="+mn-lt"/>
              </a:rPr>
              <a:t> </a:t>
            </a:r>
            <a:r>
              <a:rPr lang="ru-RU" sz="2000" b="1" dirty="0" err="1">
                <a:solidFill>
                  <a:srgbClr val="0033CC"/>
                </a:solidFill>
                <a:latin typeface="+mn-lt"/>
              </a:rPr>
              <a:t>кўмилади</a:t>
            </a:r>
            <a:endParaRPr lang="ru-RU" sz="2000" b="1" dirty="0">
              <a:solidFill>
                <a:srgbClr val="0033CC"/>
              </a:solidFill>
              <a:latin typeface="+mn-lt"/>
            </a:endParaRPr>
          </a:p>
          <a:p>
            <a:pPr marL="342900" indent="100013" algn="just" fontAlgn="auto">
              <a:lnSpc>
                <a:spcPct val="90000"/>
              </a:lnSpc>
              <a:spcBef>
                <a:spcPct val="20000"/>
              </a:spcBef>
              <a:spcAft>
                <a:spcPts val="0"/>
              </a:spcAft>
              <a:buClr>
                <a:schemeClr val="accent1"/>
              </a:buClr>
              <a:buSzPct val="70000"/>
              <a:buFont typeface="Wingdings 2"/>
              <a:buChar char=""/>
            </a:pPr>
            <a:endParaRPr lang="ru-RU" sz="2000" dirty="0">
              <a:solidFill>
                <a:schemeClr val="tx2"/>
              </a:solidFill>
              <a:latin typeface="+mn-lt"/>
            </a:endParaRP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4293096"/>
            <a:ext cx="3627487" cy="2413928"/>
          </a:xfrm>
          <a:prstGeom prst="rect">
            <a:avLst/>
          </a:prstGeom>
        </p:spPr>
      </p:pic>
      <p:pic>
        <p:nvPicPr>
          <p:cNvPr id="3" name="Рисунок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04048" y="4293096"/>
            <a:ext cx="3563888" cy="2166777"/>
          </a:xfrm>
          <a:prstGeom prst="rect">
            <a:avLst/>
          </a:prstGeom>
        </p:spPr>
      </p:pic>
    </p:spTree>
    <p:extLst>
      <p:ext uri="{BB962C8B-B14F-4D97-AF65-F5344CB8AC3E}">
        <p14:creationId xmlns:p14="http://schemas.microsoft.com/office/powerpoint/2010/main" val="233216137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Rectangle 2"/>
          <p:cNvSpPr>
            <a:spLocks noGrp="1" noChangeArrowheads="1"/>
          </p:cNvSpPr>
          <p:nvPr>
            <p:ph type="title"/>
          </p:nvPr>
        </p:nvSpPr>
        <p:spPr>
          <a:xfrm>
            <a:off x="304800" y="-71462"/>
            <a:ext cx="8686800" cy="838200"/>
          </a:xfrm>
        </p:spPr>
        <p:txBody>
          <a:bodyPr/>
          <a:lstStyle/>
          <a:p>
            <a:r>
              <a:rPr lang="uz-Cyrl-UZ" dirty="0"/>
              <a:t> </a:t>
            </a:r>
            <a:r>
              <a:rPr lang="uz-Cyrl-UZ" b="1" dirty="0">
                <a:solidFill>
                  <a:srgbClr val="00B050"/>
                </a:solidFill>
              </a:rPr>
              <a:t>Парваришлаш.</a:t>
            </a:r>
            <a:endParaRPr lang="ru-RU" dirty="0">
              <a:solidFill>
                <a:srgbClr val="00B050"/>
              </a:solidFill>
            </a:endParaRPr>
          </a:p>
        </p:txBody>
      </p:sp>
      <p:sp>
        <p:nvSpPr>
          <p:cNvPr id="2" name="Прямоугольник 1"/>
          <p:cNvSpPr/>
          <p:nvPr/>
        </p:nvSpPr>
        <p:spPr>
          <a:xfrm>
            <a:off x="467544" y="764704"/>
            <a:ext cx="7848872" cy="2585323"/>
          </a:xfrm>
          <a:prstGeom prst="rect">
            <a:avLst/>
          </a:prstGeom>
        </p:spPr>
        <p:style>
          <a:lnRef idx="1">
            <a:schemeClr val="accent1"/>
          </a:lnRef>
          <a:fillRef idx="3">
            <a:schemeClr val="accent1"/>
          </a:fillRef>
          <a:effectRef idx="2">
            <a:schemeClr val="accent1"/>
          </a:effectRef>
          <a:fontRef idx="minor">
            <a:schemeClr val="lt1"/>
          </a:fontRef>
        </p:style>
        <p:txBody>
          <a:bodyPr wrap="square">
            <a:spAutoFit/>
          </a:bodyPr>
          <a:lstStyle/>
          <a:p>
            <a:pPr algn="just"/>
            <a:r>
              <a:rPr lang="ru-RU" spc="50" dirty="0" err="1">
                <a:latin typeface="Times New Roman" panose="02020603050405020304" pitchFamily="18" charset="0"/>
                <a:ea typeface="Times New Roman" panose="02020603050405020304" pitchFamily="18" charset="0"/>
              </a:rPr>
              <a:t>Уруғлар</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экилгач</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юқори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ҳароратли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шароит</a:t>
            </a:r>
            <a:r>
              <a:rPr lang="ru-RU" spc="50" dirty="0">
                <a:latin typeface="Times New Roman" panose="02020603050405020304" pitchFamily="18" charset="0"/>
                <a:ea typeface="Times New Roman" panose="02020603050405020304" pitchFamily="18" charset="0"/>
              </a:rPr>
              <a:t> помидор </a:t>
            </a:r>
            <a:r>
              <a:rPr lang="ru-RU" spc="50" dirty="0" err="1">
                <a:latin typeface="Times New Roman" panose="02020603050405020304" pitchFamily="18" charset="0"/>
                <a:ea typeface="Times New Roman" panose="02020603050405020304" pitchFamily="18" charset="0"/>
              </a:rPr>
              <a:t>ва</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бодринг</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учун</a:t>
            </a:r>
            <a:r>
              <a:rPr lang="ru-RU" spc="50" dirty="0">
                <a:latin typeface="Times New Roman" panose="02020603050405020304" pitchFamily="18" charset="0"/>
                <a:ea typeface="Times New Roman" panose="02020603050405020304" pitchFamily="18" charset="0"/>
              </a:rPr>
              <a:t> 25-30</a:t>
            </a:r>
            <a:r>
              <a:rPr lang="ru-RU" spc="50" baseline="30000" dirty="0">
                <a:latin typeface="Times New Roman" panose="02020603050405020304" pitchFamily="18" charset="0"/>
                <a:ea typeface="Times New Roman" panose="02020603050405020304" pitchFamily="18" charset="0"/>
              </a:rPr>
              <a:t>0</a:t>
            </a:r>
            <a:r>
              <a:rPr lang="uz-Cyrl-UZ" spc="50" dirty="0">
                <a:latin typeface="Times New Roman" panose="02020603050405020304" pitchFamily="18" charset="0"/>
                <a:ea typeface="Times New Roman" panose="02020603050405020304" pitchFamily="18" charset="0"/>
              </a:rPr>
              <a:t>С</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ва</a:t>
            </a:r>
            <a:r>
              <a:rPr lang="ru-RU" spc="50" dirty="0">
                <a:latin typeface="Times New Roman" panose="02020603050405020304" pitchFamily="18" charset="0"/>
                <a:ea typeface="Times New Roman" panose="02020603050405020304" pitchFamily="18" charset="0"/>
              </a:rPr>
              <a:t> карам </a:t>
            </a:r>
            <a:r>
              <a:rPr lang="ru-RU" spc="50" dirty="0" err="1">
                <a:latin typeface="Times New Roman" panose="02020603050405020304" pitchFamily="18" charset="0"/>
                <a:ea typeface="Times New Roman" panose="02020603050405020304" pitchFamily="18" charset="0"/>
              </a:rPr>
              <a:t>учун</a:t>
            </a:r>
            <a:r>
              <a:rPr lang="ru-RU" spc="50" dirty="0">
                <a:latin typeface="Times New Roman" panose="02020603050405020304" pitchFamily="18" charset="0"/>
                <a:ea typeface="Times New Roman" panose="02020603050405020304" pitchFamily="18" charset="0"/>
              </a:rPr>
              <a:t> 15-20</a:t>
            </a:r>
            <a:r>
              <a:rPr lang="ru-RU" spc="50" baseline="30000" dirty="0">
                <a:latin typeface="Times New Roman" panose="02020603050405020304" pitchFamily="18" charset="0"/>
                <a:ea typeface="Times New Roman" panose="02020603050405020304" pitchFamily="18" charset="0"/>
              </a:rPr>
              <a:t>0</a:t>
            </a:r>
            <a:r>
              <a:rPr lang="uz-Cyrl-UZ" spc="50" dirty="0">
                <a:latin typeface="Times New Roman" panose="02020603050405020304" pitchFamily="18" charset="0"/>
                <a:ea typeface="Times New Roman" panose="02020603050405020304" pitchFamily="18" charset="0"/>
              </a:rPr>
              <a:t>С</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вужудга</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келтириш</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учун</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эртаги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кўчат</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етиштиришда</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парниклар</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усти</a:t>
            </a:r>
            <a:r>
              <a:rPr lang="ru-RU" spc="50" dirty="0">
                <a:latin typeface="Times New Roman" panose="02020603050405020304" pitchFamily="18" charset="0"/>
                <a:ea typeface="Times New Roman" panose="02020603050405020304" pitchFamily="18" charset="0"/>
              </a:rPr>
              <a:t> ром </a:t>
            </a:r>
            <a:r>
              <a:rPr lang="ru-RU" spc="50" dirty="0" err="1">
                <a:latin typeface="Times New Roman" panose="02020603050405020304" pitchFamily="18" charset="0"/>
                <a:ea typeface="Times New Roman" panose="02020603050405020304" pitchFamily="18" charset="0"/>
              </a:rPr>
              <a:t>билан</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ва</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кўчатхоналар</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эшиги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ёпиб</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қўйилади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Майсалар</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кўриниши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билан</a:t>
            </a:r>
            <a:r>
              <a:rPr lang="ru-RU" spc="50" dirty="0">
                <a:latin typeface="Times New Roman" panose="02020603050405020304" pitchFamily="18" charset="0"/>
                <a:ea typeface="Times New Roman" panose="02020603050405020304" pitchFamily="18" charset="0"/>
              </a:rPr>
              <a:t> парник </a:t>
            </a:r>
            <a:r>
              <a:rPr lang="ru-RU" spc="50" dirty="0" err="1">
                <a:latin typeface="Times New Roman" panose="02020603050405020304" pitchFamily="18" charset="0"/>
                <a:ea typeface="Times New Roman" panose="02020603050405020304" pitchFamily="18" charset="0"/>
              </a:rPr>
              <a:t>кўчатхоналар</a:t>
            </a:r>
            <a:r>
              <a:rPr lang="ru-RU" spc="50" dirty="0">
                <a:latin typeface="Times New Roman" panose="02020603050405020304" pitchFamily="18" charset="0"/>
                <a:ea typeface="Times New Roman" panose="02020603050405020304" pitchFamily="18" charset="0"/>
              </a:rPr>
              <a:t>  4-5 </a:t>
            </a:r>
            <a:r>
              <a:rPr lang="ru-RU" spc="50" dirty="0" err="1">
                <a:latin typeface="Times New Roman" panose="02020603050405020304" pitchFamily="18" charset="0"/>
                <a:ea typeface="Times New Roman" panose="02020603050405020304" pitchFamily="18" charset="0"/>
              </a:rPr>
              <a:t>кунгача</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шамоллатиб</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турилади</a:t>
            </a:r>
            <a:r>
              <a:rPr lang="ru-RU" spc="50" dirty="0">
                <a:latin typeface="Times New Roman" panose="02020603050405020304" pitchFamily="18" charset="0"/>
                <a:ea typeface="Times New Roman" panose="02020603050405020304" pitchFamily="18" charset="0"/>
              </a:rPr>
              <a:t>, шу </a:t>
            </a:r>
            <a:r>
              <a:rPr lang="ru-RU" spc="50" dirty="0" err="1">
                <a:latin typeface="Times New Roman" panose="02020603050405020304" pitchFamily="18" charset="0"/>
                <a:ea typeface="Times New Roman" panose="02020603050405020304" pitchFamily="18" charset="0"/>
              </a:rPr>
              <a:t>билан</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ҳарорат</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томатдошлар</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ва</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бодринг</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учун</a:t>
            </a:r>
            <a:r>
              <a:rPr lang="ru-RU" spc="50" dirty="0">
                <a:latin typeface="Times New Roman" panose="02020603050405020304" pitchFamily="18" charset="0"/>
                <a:ea typeface="Times New Roman" panose="02020603050405020304" pitchFamily="18" charset="0"/>
              </a:rPr>
              <a:t> 10-15</a:t>
            </a:r>
            <a:r>
              <a:rPr lang="ru-RU" spc="50" baseline="30000" dirty="0">
                <a:latin typeface="Times New Roman" panose="02020603050405020304" pitchFamily="18" charset="0"/>
                <a:ea typeface="Times New Roman" panose="02020603050405020304" pitchFamily="18" charset="0"/>
              </a:rPr>
              <a:t>0</a:t>
            </a:r>
            <a:r>
              <a:rPr lang="uz-Cyrl-UZ" spc="50" dirty="0">
                <a:latin typeface="Times New Roman" panose="02020603050405020304" pitchFamily="18" charset="0"/>
                <a:ea typeface="Times New Roman" panose="02020603050405020304" pitchFamily="18" charset="0"/>
              </a:rPr>
              <a:t>С</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гача</a:t>
            </a:r>
            <a:r>
              <a:rPr lang="ru-RU" spc="50" dirty="0">
                <a:latin typeface="Times New Roman" panose="02020603050405020304" pitchFamily="18" charset="0"/>
                <a:ea typeface="Times New Roman" panose="02020603050405020304" pitchFamily="18" charset="0"/>
              </a:rPr>
              <a:t>, карам </a:t>
            </a:r>
            <a:r>
              <a:rPr lang="ru-RU" spc="50" dirty="0" err="1">
                <a:latin typeface="Times New Roman" panose="02020603050405020304" pitchFamily="18" charset="0"/>
                <a:ea typeface="Times New Roman" panose="02020603050405020304" pitchFamily="18" charset="0"/>
              </a:rPr>
              <a:t>учун</a:t>
            </a:r>
            <a:r>
              <a:rPr lang="ru-RU" spc="50" dirty="0">
                <a:latin typeface="Times New Roman" panose="02020603050405020304" pitchFamily="18" charset="0"/>
                <a:ea typeface="Times New Roman" panose="02020603050405020304" pitchFamily="18" charset="0"/>
              </a:rPr>
              <a:t> 6-8</a:t>
            </a:r>
            <a:r>
              <a:rPr lang="ru-RU" spc="50" baseline="30000" dirty="0">
                <a:latin typeface="Times New Roman" panose="02020603050405020304" pitchFamily="18" charset="0"/>
                <a:ea typeface="Times New Roman" panose="02020603050405020304" pitchFamily="18" charset="0"/>
              </a:rPr>
              <a:t>0</a:t>
            </a:r>
            <a:r>
              <a:rPr lang="uz-Cyrl-UZ" spc="50" dirty="0">
                <a:latin typeface="Times New Roman" panose="02020603050405020304" pitchFamily="18" charset="0"/>
                <a:ea typeface="Times New Roman" panose="02020603050405020304" pitchFamily="18" charset="0"/>
              </a:rPr>
              <a:t>С</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гача</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пасайтирилади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Кўчатлар</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биринчи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чинбарг</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чиқаргач</a:t>
            </a:r>
            <a:r>
              <a:rPr lang="ru-RU" spc="50" dirty="0">
                <a:latin typeface="Times New Roman" panose="02020603050405020304" pitchFamily="18" charset="0"/>
                <a:ea typeface="Times New Roman" panose="02020603050405020304" pitchFamily="18" charset="0"/>
              </a:rPr>
              <a:t> 4х4, 5х5, 6х6, 7х7 см </a:t>
            </a:r>
            <a:r>
              <a:rPr lang="ru-RU" spc="50" dirty="0" err="1">
                <a:latin typeface="Times New Roman" panose="02020603050405020304" pitchFamily="18" charset="0"/>
                <a:ea typeface="Times New Roman" panose="02020603050405020304" pitchFamily="18" charset="0"/>
              </a:rPr>
              <a:t>схемаларда</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экин</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турига</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қараб</a:t>
            </a:r>
            <a:r>
              <a:rPr lang="ru-RU" spc="50" dirty="0">
                <a:latin typeface="Times New Roman" panose="02020603050405020304" pitchFamily="18" charset="0"/>
                <a:ea typeface="Times New Roman" panose="02020603050405020304" pitchFamily="18" charset="0"/>
              </a:rPr>
              <a:t> пикировка </a:t>
            </a:r>
            <a:r>
              <a:rPr lang="ru-RU" spc="50" dirty="0" err="1">
                <a:latin typeface="Times New Roman" panose="02020603050405020304" pitchFamily="18" charset="0"/>
                <a:ea typeface="Times New Roman" panose="02020603050405020304" pitchFamily="18" charset="0"/>
              </a:rPr>
              <a:t>қилинади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Сўнгра</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суғориш</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ҳароратни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керакли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даражада</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сақлаб</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туриш</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ишлари</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олиб</a:t>
            </a:r>
            <a:r>
              <a:rPr lang="ru-RU" spc="50" dirty="0">
                <a:latin typeface="Times New Roman" panose="02020603050405020304" pitchFamily="18" charset="0"/>
                <a:ea typeface="Times New Roman" panose="02020603050405020304" pitchFamily="18" charset="0"/>
              </a:rPr>
              <a:t> </a:t>
            </a:r>
            <a:r>
              <a:rPr lang="ru-RU" spc="50" dirty="0" err="1">
                <a:latin typeface="Times New Roman" panose="02020603050405020304" pitchFamily="18" charset="0"/>
                <a:ea typeface="Times New Roman" panose="02020603050405020304" pitchFamily="18" charset="0"/>
              </a:rPr>
              <a:t>борилади</a:t>
            </a:r>
            <a:r>
              <a:rPr lang="ru-RU" spc="50" dirty="0">
                <a:latin typeface="Times New Roman" panose="02020603050405020304" pitchFamily="18" charset="0"/>
                <a:ea typeface="Times New Roman" panose="02020603050405020304" pitchFamily="18" charset="0"/>
              </a:rPr>
              <a:t>. </a:t>
            </a:r>
            <a:endParaRPr lang="ru-RU" dirty="0"/>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79712" y="3573016"/>
            <a:ext cx="4051151" cy="3034452"/>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Rectangle 2"/>
          <p:cNvSpPr>
            <a:spLocks noGrp="1" noChangeArrowheads="1"/>
          </p:cNvSpPr>
          <p:nvPr>
            <p:ph type="title"/>
          </p:nvPr>
        </p:nvSpPr>
        <p:spPr>
          <a:xfrm>
            <a:off x="304800" y="-71462"/>
            <a:ext cx="8686800" cy="838200"/>
          </a:xfrm>
        </p:spPr>
        <p:txBody>
          <a:bodyPr>
            <a:noAutofit/>
          </a:bodyPr>
          <a:lstStyle/>
          <a:p>
            <a:r>
              <a:rPr lang="uz-Cyrl-UZ" sz="3200" dirty="0"/>
              <a:t> </a:t>
            </a:r>
            <a:r>
              <a:rPr lang="uz-Cyrl-UZ" sz="3200" b="1" dirty="0">
                <a:solidFill>
                  <a:srgbClr val="00B050"/>
                </a:solidFill>
              </a:rPr>
              <a:t>Сабзавот экинлари уруғлик материаллари. </a:t>
            </a:r>
            <a:endParaRPr lang="ru-RU" sz="3200" dirty="0">
              <a:solidFill>
                <a:srgbClr val="00B050"/>
              </a:solidFill>
            </a:endParaRPr>
          </a:p>
        </p:txBody>
      </p:sp>
      <p:graphicFrame>
        <p:nvGraphicFramePr>
          <p:cNvPr id="12" name="Схема 11"/>
          <p:cNvGraphicFramePr/>
          <p:nvPr>
            <p:extLst>
              <p:ext uri="{D42A27DB-BD31-4B8C-83A1-F6EECF244321}">
                <p14:modId xmlns:p14="http://schemas.microsoft.com/office/powerpoint/2010/main" val="4222093399"/>
              </p:ext>
            </p:extLst>
          </p:nvPr>
        </p:nvGraphicFramePr>
        <p:xfrm>
          <a:off x="0" y="642918"/>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Picture 5" descr="podgotovka-pochvi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79712" y="4293096"/>
            <a:ext cx="4857752" cy="2428875"/>
          </a:xfrm>
          <a:prstGeom prst="rect">
            <a:avLst/>
          </a:prstGeom>
          <a:noFill/>
          <a:ln w="38100">
            <a:solidFill>
              <a:srgbClr val="0033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2445866149"/>
              </p:ext>
            </p:extLst>
          </p:nvPr>
        </p:nvGraphicFramePr>
        <p:xfrm>
          <a:off x="539552" y="692696"/>
          <a:ext cx="8064896" cy="53285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98377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Схема 5"/>
          <p:cNvGraphicFramePr/>
          <p:nvPr>
            <p:extLst>
              <p:ext uri="{D42A27DB-BD31-4B8C-83A1-F6EECF244321}">
                <p14:modId xmlns:p14="http://schemas.microsoft.com/office/powerpoint/2010/main" val="2525742411"/>
              </p:ext>
            </p:extLst>
          </p:nvPr>
        </p:nvGraphicFramePr>
        <p:xfrm>
          <a:off x="0" y="332656"/>
          <a:ext cx="9036496" cy="56166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8652573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5720" y="142852"/>
            <a:ext cx="8572560" cy="1143000"/>
          </a:xfrm>
        </p:spPr>
        <p:style>
          <a:lnRef idx="2">
            <a:schemeClr val="accent3">
              <a:shade val="50000"/>
            </a:schemeClr>
          </a:lnRef>
          <a:fillRef idx="1">
            <a:schemeClr val="accent3"/>
          </a:fillRef>
          <a:effectRef idx="0">
            <a:schemeClr val="accent3"/>
          </a:effectRef>
          <a:fontRef idx="minor">
            <a:schemeClr val="lt1"/>
          </a:fontRef>
        </p:style>
        <p:txBody>
          <a:bodyPr>
            <a:noAutofit/>
          </a:bodyPr>
          <a:lstStyle/>
          <a:p>
            <a:r>
              <a:rPr lang="uz-Cyrl-UZ" sz="2800" b="1" dirty="0"/>
              <a:t>Категориялар (тоифалар) бўйича сабзавот-полиз экинлари уруғининг нав тозалик кўрсаткичлари</a:t>
            </a:r>
            <a:r>
              <a:rPr lang="uz-Cyrl-UZ" sz="2800" dirty="0"/>
              <a:t>  </a:t>
            </a:r>
            <a:endParaRPr lang="ru-RU" sz="2800" dirty="0"/>
          </a:p>
        </p:txBody>
      </p:sp>
      <p:graphicFrame>
        <p:nvGraphicFramePr>
          <p:cNvPr id="3" name="Таблица 2"/>
          <p:cNvGraphicFramePr>
            <a:graphicFrameLocks noGrp="1"/>
          </p:cNvGraphicFramePr>
          <p:nvPr>
            <p:extLst>
              <p:ext uri="{D42A27DB-BD31-4B8C-83A1-F6EECF244321}">
                <p14:modId xmlns:p14="http://schemas.microsoft.com/office/powerpoint/2010/main" val="1385424818"/>
              </p:ext>
            </p:extLst>
          </p:nvPr>
        </p:nvGraphicFramePr>
        <p:xfrm>
          <a:off x="395536" y="1340768"/>
          <a:ext cx="8229600" cy="5120640"/>
        </p:xfrm>
        <a:graphic>
          <a:graphicData uri="http://schemas.openxmlformats.org/drawingml/2006/table">
            <a:tbl>
              <a:tblPr>
                <a:tableStyleId>{D113A9D2-9D6B-4929-AA2D-F23B5EE8CBE7}</a:tableStyleId>
              </a:tblPr>
              <a:tblGrid>
                <a:gridCol w="1963583"/>
                <a:gridCol w="946404"/>
                <a:gridCol w="948050"/>
                <a:gridCol w="1739737"/>
                <a:gridCol w="1739737"/>
                <a:gridCol w="892089"/>
              </a:tblGrid>
              <a:tr h="168275">
                <a:tc rowSpan="2">
                  <a:txBody>
                    <a:bodyPr/>
                    <a:lstStyle/>
                    <a:p>
                      <a:pPr algn="ctr">
                        <a:spcAft>
                          <a:spcPts val="0"/>
                        </a:spcAft>
                      </a:pPr>
                      <a:r>
                        <a:rPr lang="uz-Cyrl-UZ" sz="1400" spc="50">
                          <a:effectLst/>
                        </a:rPr>
                        <a:t>          </a:t>
                      </a:r>
                      <a:endParaRPr lang="ru-RU" sz="1400">
                        <a:effectLst/>
                      </a:endParaRPr>
                    </a:p>
                    <a:p>
                      <a:pPr algn="ctr">
                        <a:spcAft>
                          <a:spcPts val="0"/>
                        </a:spcAft>
                      </a:pPr>
                      <a:r>
                        <a:rPr lang="ru-RU" sz="1400" spc="50">
                          <a:effectLst/>
                        </a:rPr>
                        <a:t>Экин тури</a:t>
                      </a:r>
                      <a:endParaRPr lang="ru-RU" sz="1400">
                        <a:effectLst/>
                        <a:latin typeface="Times New Roman" panose="02020603050405020304" pitchFamily="18" charset="0"/>
                        <a:ea typeface="Times New Roman" panose="02020603050405020304" pitchFamily="18" charset="0"/>
                      </a:endParaRPr>
                    </a:p>
                  </a:txBody>
                  <a:tcPr marL="68580" marR="68580" marT="0" marB="0"/>
                </a:tc>
                <a:tc gridSpan="3">
                  <a:txBody>
                    <a:bodyPr/>
                    <a:lstStyle/>
                    <a:p>
                      <a:pPr algn="ctr">
                        <a:spcAft>
                          <a:spcPts val="0"/>
                        </a:spcAft>
                      </a:pPr>
                      <a:r>
                        <a:rPr lang="ru-RU" sz="1400" spc="50">
                          <a:effectLst/>
                        </a:rPr>
                        <a:t>Категориялар бўйича нав тозалиги, % дан кам эмас</a:t>
                      </a:r>
                      <a:endParaRPr lang="ru-RU" sz="1400">
                        <a:effectLst/>
                        <a:latin typeface="Times New Roman" panose="02020603050405020304" pitchFamily="18" charset="0"/>
                        <a:ea typeface="Times New Roman" panose="02020603050405020304" pitchFamily="18" charset="0"/>
                      </a:endParaRPr>
                    </a:p>
                  </a:txBody>
                  <a:tcPr marL="68580" marR="68580" marT="0" marB="0"/>
                </a:tc>
                <a:tc hMerge="1">
                  <a:txBody>
                    <a:bodyPr/>
                    <a:lstStyle/>
                    <a:p>
                      <a:endParaRPr lang="ru-RU"/>
                    </a:p>
                  </a:txBody>
                  <a:tcPr/>
                </a:tc>
                <a:tc hMerge="1">
                  <a:txBody>
                    <a:bodyPr/>
                    <a:lstStyle/>
                    <a:p>
                      <a:endParaRPr lang="ru-RU"/>
                    </a:p>
                  </a:txBody>
                  <a:tcPr/>
                </a:tc>
                <a:tc gridSpan="2">
                  <a:txBody>
                    <a:bodyPr/>
                    <a:lstStyle/>
                    <a:p>
                      <a:pPr algn="ctr">
                        <a:spcAft>
                          <a:spcPts val="0"/>
                        </a:spcAft>
                      </a:pPr>
                      <a:r>
                        <a:rPr lang="ru-RU" sz="1400" spc="50">
                          <a:effectLst/>
                        </a:rPr>
                        <a:t>Умумий ифлосланишдаги бошқа нав ва дурагайлар % дан кўп эмас</a:t>
                      </a:r>
                      <a:endParaRPr lang="ru-RU" sz="1400">
                        <a:effectLst/>
                        <a:latin typeface="Times New Roman" panose="02020603050405020304" pitchFamily="18" charset="0"/>
                        <a:ea typeface="Times New Roman" panose="02020603050405020304" pitchFamily="18" charset="0"/>
                      </a:endParaRPr>
                    </a:p>
                  </a:txBody>
                  <a:tcPr marL="68580" marR="68580" marT="0" marB="0"/>
                </a:tc>
                <a:tc hMerge="1">
                  <a:txBody>
                    <a:bodyPr/>
                    <a:lstStyle/>
                    <a:p>
                      <a:endParaRPr lang="ru-RU"/>
                    </a:p>
                  </a:txBody>
                  <a:tcPr/>
                </a:tc>
              </a:tr>
              <a:tr h="137795">
                <a:tc vMerge="1">
                  <a:txBody>
                    <a:bodyPr/>
                    <a:lstStyle/>
                    <a:p>
                      <a:endParaRPr lang="ru-RU"/>
                    </a:p>
                  </a:txBody>
                  <a:tcPr/>
                </a:tc>
                <a:tc>
                  <a:txBody>
                    <a:bodyPr/>
                    <a:lstStyle/>
                    <a:p>
                      <a:pPr algn="ctr">
                        <a:spcAft>
                          <a:spcPts val="0"/>
                        </a:spcAft>
                      </a:pPr>
                      <a:r>
                        <a:rPr lang="en-US" sz="1400" spc="50">
                          <a:effectLst/>
                        </a:rPr>
                        <a:t>I</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en-US" sz="1400" spc="50">
                          <a:effectLst/>
                        </a:rPr>
                        <a:t>II</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en-US" sz="1400" spc="50">
                          <a:effectLst/>
                        </a:rPr>
                        <a:t>III</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en-US" sz="1400" spc="50">
                          <a:effectLst/>
                        </a:rPr>
                        <a:t>II </a:t>
                      </a:r>
                      <a:r>
                        <a:rPr lang="uz-Cyrl-UZ" sz="1400" spc="50">
                          <a:effectLst/>
                        </a:rPr>
                        <a:t>к</a:t>
                      </a:r>
                      <a:r>
                        <a:rPr lang="ru-RU" sz="1400" spc="50">
                          <a:effectLst/>
                        </a:rPr>
                        <a:t>атегория</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en-US" sz="1400" spc="50">
                          <a:effectLst/>
                        </a:rPr>
                        <a:t>III</a:t>
                      </a:r>
                      <a:r>
                        <a:rPr lang="ru-RU" sz="1400" spc="50">
                          <a:effectLst/>
                        </a:rPr>
                        <a:t> категория</a:t>
                      </a:r>
                      <a:endParaRPr lang="ru-RU" sz="1400">
                        <a:effectLst/>
                        <a:latin typeface="Times New Roman" panose="02020603050405020304" pitchFamily="18" charset="0"/>
                        <a:ea typeface="Times New Roman" panose="02020603050405020304" pitchFamily="18" charset="0"/>
                      </a:endParaRPr>
                    </a:p>
                  </a:txBody>
                  <a:tcPr marL="68580" marR="68580" marT="0" marB="0"/>
                </a:tc>
              </a:tr>
              <a:tr h="157480">
                <a:tc>
                  <a:txBody>
                    <a:bodyPr/>
                    <a:lstStyle/>
                    <a:p>
                      <a:pPr>
                        <a:spcBef>
                          <a:spcPts val="1200"/>
                        </a:spcBef>
                        <a:spcAft>
                          <a:spcPts val="300"/>
                        </a:spcAft>
                      </a:pPr>
                      <a:r>
                        <a:rPr lang="ru-RU" sz="1400">
                          <a:effectLst/>
                        </a:rPr>
                        <a:t>Хўраки тарвуз</a:t>
                      </a:r>
                      <a:endParaRPr lang="ru-RU" sz="1050" b="1">
                        <a:effectLst/>
                        <a:latin typeface="Times New Roman" panose="02020603050405020304" pitchFamily="18" charset="0"/>
                      </a:endParaRPr>
                    </a:p>
                  </a:txBody>
                  <a:tcPr marL="68580" marR="68580" marT="0" marB="0"/>
                </a:tc>
                <a:tc>
                  <a:txBody>
                    <a:bodyPr/>
                    <a:lstStyle/>
                    <a:p>
                      <a:pPr algn="ctr">
                        <a:spcAft>
                          <a:spcPts val="0"/>
                        </a:spcAft>
                      </a:pPr>
                      <a:r>
                        <a:rPr lang="ru-RU" sz="1400" spc="50">
                          <a:effectLst/>
                        </a:rPr>
                        <a:t>99</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98</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90</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1</a:t>
                      </a:r>
                      <a:endParaRPr lang="ru-RU" sz="1400">
                        <a:effectLst/>
                        <a:latin typeface="Times New Roman" panose="02020603050405020304" pitchFamily="18" charset="0"/>
                        <a:ea typeface="Times New Roman" panose="02020603050405020304" pitchFamily="18" charset="0"/>
                      </a:endParaRPr>
                    </a:p>
                  </a:txBody>
                  <a:tcPr marL="68580" marR="68580" marT="0" marB="0"/>
                </a:tc>
              </a:tr>
              <a:tr h="172720">
                <a:tc>
                  <a:txBody>
                    <a:bodyPr/>
                    <a:lstStyle/>
                    <a:p>
                      <a:pPr algn="just">
                        <a:spcAft>
                          <a:spcPts val="0"/>
                        </a:spcAft>
                      </a:pPr>
                      <a:r>
                        <a:rPr lang="ru-RU" sz="1400" spc="50">
                          <a:effectLst/>
                        </a:rPr>
                        <a:t>Бойимжон</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98</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97</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92</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1</a:t>
                      </a:r>
                      <a:endParaRPr lang="ru-RU" sz="1400">
                        <a:effectLst/>
                        <a:latin typeface="Times New Roman" panose="02020603050405020304" pitchFamily="18" charset="0"/>
                        <a:ea typeface="Times New Roman" panose="02020603050405020304" pitchFamily="18" charset="0"/>
                      </a:endParaRPr>
                    </a:p>
                  </a:txBody>
                  <a:tcPr marL="68580" marR="68580" marT="0" marB="0"/>
                </a:tc>
              </a:tr>
              <a:tr h="172720">
                <a:tc>
                  <a:txBody>
                    <a:bodyPr/>
                    <a:lstStyle/>
                    <a:p>
                      <a:pPr algn="just">
                        <a:spcAft>
                          <a:spcPts val="0"/>
                        </a:spcAft>
                      </a:pPr>
                      <a:r>
                        <a:rPr lang="ru-RU" sz="1400" spc="50">
                          <a:effectLst/>
                        </a:rPr>
                        <a:t>Горох</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99</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98</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97</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1</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3</a:t>
                      </a:r>
                      <a:endParaRPr lang="ru-RU" sz="1400">
                        <a:effectLst/>
                        <a:latin typeface="Times New Roman" panose="02020603050405020304" pitchFamily="18" charset="0"/>
                        <a:ea typeface="Times New Roman" panose="02020603050405020304" pitchFamily="18" charset="0"/>
                      </a:endParaRPr>
                    </a:p>
                  </a:txBody>
                  <a:tcPr marL="68580" marR="68580" marT="0" marB="0"/>
                </a:tc>
              </a:tr>
              <a:tr h="157480">
                <a:tc>
                  <a:txBody>
                    <a:bodyPr/>
                    <a:lstStyle/>
                    <a:p>
                      <a:pPr algn="just">
                        <a:spcAft>
                          <a:spcPts val="0"/>
                        </a:spcAft>
                      </a:pPr>
                      <a:r>
                        <a:rPr lang="ru-RU" sz="1400" spc="50">
                          <a:effectLst/>
                        </a:rPr>
                        <a:t>Қовун</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99</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97</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92</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3</a:t>
                      </a:r>
                      <a:endParaRPr lang="ru-RU" sz="1400">
                        <a:effectLst/>
                        <a:latin typeface="Times New Roman" panose="02020603050405020304" pitchFamily="18" charset="0"/>
                        <a:ea typeface="Times New Roman" panose="02020603050405020304" pitchFamily="18" charset="0"/>
                      </a:endParaRPr>
                    </a:p>
                  </a:txBody>
                  <a:tcPr marL="68580" marR="68580" marT="0" marB="0"/>
                </a:tc>
              </a:tr>
              <a:tr h="172720">
                <a:tc>
                  <a:txBody>
                    <a:bodyPr/>
                    <a:lstStyle/>
                    <a:p>
                      <a:pPr algn="just">
                        <a:spcAft>
                          <a:spcPts val="0"/>
                        </a:spcAft>
                      </a:pPr>
                      <a:r>
                        <a:rPr lang="ru-RU" sz="1400" spc="50">
                          <a:effectLst/>
                        </a:rPr>
                        <a:t>Оқбош карам</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98</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97</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85</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3</a:t>
                      </a:r>
                      <a:endParaRPr lang="ru-RU" sz="1400">
                        <a:effectLst/>
                        <a:latin typeface="Times New Roman" panose="02020603050405020304" pitchFamily="18" charset="0"/>
                        <a:ea typeface="Times New Roman" panose="02020603050405020304" pitchFamily="18" charset="0"/>
                      </a:endParaRPr>
                    </a:p>
                  </a:txBody>
                  <a:tcPr marL="68580" marR="68580" marT="0" marB="0"/>
                </a:tc>
              </a:tr>
              <a:tr h="157480">
                <a:tc>
                  <a:txBody>
                    <a:bodyPr/>
                    <a:lstStyle/>
                    <a:p>
                      <a:pPr algn="just">
                        <a:spcAft>
                          <a:spcPts val="0"/>
                        </a:spcAft>
                      </a:pPr>
                      <a:r>
                        <a:rPr lang="ru-RU" sz="1400" spc="50">
                          <a:effectLst/>
                        </a:rPr>
                        <a:t>Гул карам</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98</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95</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85</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3</a:t>
                      </a:r>
                      <a:endParaRPr lang="ru-RU" sz="1400">
                        <a:effectLst/>
                        <a:latin typeface="Times New Roman" panose="02020603050405020304" pitchFamily="18" charset="0"/>
                        <a:ea typeface="Times New Roman" panose="02020603050405020304" pitchFamily="18" charset="0"/>
                      </a:endParaRPr>
                    </a:p>
                  </a:txBody>
                  <a:tcPr marL="68580" marR="68580" marT="0" marB="0"/>
                </a:tc>
              </a:tr>
              <a:tr h="172720">
                <a:tc>
                  <a:txBody>
                    <a:bodyPr/>
                    <a:lstStyle/>
                    <a:p>
                      <a:pPr algn="just">
                        <a:spcAft>
                          <a:spcPts val="0"/>
                        </a:spcAft>
                      </a:pPr>
                      <a:r>
                        <a:rPr lang="ru-RU" sz="1400" spc="50">
                          <a:effectLst/>
                        </a:rPr>
                        <a:t>Бош пиёз</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98</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95</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85</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2</a:t>
                      </a:r>
                      <a:endParaRPr lang="ru-RU" sz="1400">
                        <a:effectLst/>
                        <a:latin typeface="Times New Roman" panose="02020603050405020304" pitchFamily="18" charset="0"/>
                        <a:ea typeface="Times New Roman" panose="02020603050405020304" pitchFamily="18" charset="0"/>
                      </a:endParaRPr>
                    </a:p>
                  </a:txBody>
                  <a:tcPr marL="68580" marR="68580" marT="0" marB="0"/>
                </a:tc>
              </a:tr>
              <a:tr h="172720">
                <a:tc>
                  <a:txBody>
                    <a:bodyPr/>
                    <a:lstStyle/>
                    <a:p>
                      <a:pPr algn="just">
                        <a:spcAft>
                          <a:spcPts val="0"/>
                        </a:spcAft>
                      </a:pPr>
                      <a:r>
                        <a:rPr lang="ru-RU" sz="1400" spc="50">
                          <a:effectLst/>
                        </a:rPr>
                        <a:t>Сабзи</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98</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96</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85</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2</a:t>
                      </a:r>
                      <a:endParaRPr lang="ru-RU" sz="1400">
                        <a:effectLst/>
                        <a:latin typeface="Times New Roman" panose="02020603050405020304" pitchFamily="18" charset="0"/>
                        <a:ea typeface="Times New Roman" panose="02020603050405020304" pitchFamily="18" charset="0"/>
                      </a:endParaRPr>
                    </a:p>
                  </a:txBody>
                  <a:tcPr marL="68580" marR="68580" marT="0" marB="0"/>
                </a:tc>
              </a:tr>
              <a:tr h="157480">
                <a:tc>
                  <a:txBody>
                    <a:bodyPr/>
                    <a:lstStyle/>
                    <a:p>
                      <a:pPr algn="just">
                        <a:spcAft>
                          <a:spcPts val="0"/>
                        </a:spcAft>
                      </a:pPr>
                      <a:r>
                        <a:rPr lang="ru-RU" sz="1400" spc="50">
                          <a:effectLst/>
                        </a:rPr>
                        <a:t>Бодринг</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98</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96</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90</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2</a:t>
                      </a:r>
                      <a:endParaRPr lang="ru-RU" sz="1400">
                        <a:effectLst/>
                        <a:latin typeface="Times New Roman" panose="02020603050405020304" pitchFamily="18" charset="0"/>
                        <a:ea typeface="Times New Roman" panose="02020603050405020304" pitchFamily="18" charset="0"/>
                      </a:endParaRPr>
                    </a:p>
                  </a:txBody>
                  <a:tcPr marL="68580" marR="68580" marT="0" marB="0"/>
                </a:tc>
              </a:tr>
              <a:tr h="172720">
                <a:tc>
                  <a:txBody>
                    <a:bodyPr/>
                    <a:lstStyle/>
                    <a:p>
                      <a:pPr algn="just">
                        <a:spcAft>
                          <a:spcPts val="0"/>
                        </a:spcAft>
                      </a:pPr>
                      <a:r>
                        <a:rPr lang="ru-RU" sz="1400" spc="50">
                          <a:effectLst/>
                        </a:rPr>
                        <a:t>Қалампир</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99</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97</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96</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1</a:t>
                      </a:r>
                      <a:endParaRPr lang="ru-RU" sz="1400">
                        <a:effectLst/>
                        <a:latin typeface="Times New Roman" panose="02020603050405020304" pitchFamily="18" charset="0"/>
                        <a:ea typeface="Times New Roman" panose="02020603050405020304" pitchFamily="18" charset="0"/>
                      </a:endParaRPr>
                    </a:p>
                  </a:txBody>
                  <a:tcPr marL="68580" marR="68580" marT="0" marB="0"/>
                </a:tc>
              </a:tr>
              <a:tr h="172720">
                <a:tc>
                  <a:txBody>
                    <a:bodyPr/>
                    <a:lstStyle/>
                    <a:p>
                      <a:pPr algn="just">
                        <a:spcAft>
                          <a:spcPts val="0"/>
                        </a:spcAft>
                      </a:pPr>
                      <a:r>
                        <a:rPr lang="ru-RU" sz="1400" spc="50">
                          <a:effectLst/>
                        </a:rPr>
                        <a:t>Помидор</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99</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98</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97</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1</a:t>
                      </a:r>
                      <a:endParaRPr lang="ru-RU" sz="1400">
                        <a:effectLst/>
                        <a:latin typeface="Times New Roman" panose="02020603050405020304" pitchFamily="18" charset="0"/>
                        <a:ea typeface="Times New Roman" panose="02020603050405020304" pitchFamily="18" charset="0"/>
                      </a:endParaRPr>
                    </a:p>
                  </a:txBody>
                  <a:tcPr marL="68580" marR="68580" marT="0" marB="0"/>
                </a:tc>
              </a:tr>
              <a:tr h="157480">
                <a:tc>
                  <a:txBody>
                    <a:bodyPr/>
                    <a:lstStyle/>
                    <a:p>
                      <a:pPr algn="just">
                        <a:spcAft>
                          <a:spcPts val="0"/>
                        </a:spcAft>
                      </a:pPr>
                      <a:r>
                        <a:rPr lang="ru-RU" sz="1400" spc="50">
                          <a:effectLst/>
                        </a:rPr>
                        <a:t>Редис</a:t>
                      </a:r>
                      <a:r>
                        <a:rPr lang="uz-Cyrl-UZ" sz="1400" spc="50">
                          <a:effectLst/>
                        </a:rPr>
                        <a:t>ка</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98</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95</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85</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2</a:t>
                      </a:r>
                      <a:endParaRPr lang="ru-RU" sz="1400">
                        <a:effectLst/>
                        <a:latin typeface="Times New Roman" panose="02020603050405020304" pitchFamily="18" charset="0"/>
                        <a:ea typeface="Times New Roman" panose="02020603050405020304" pitchFamily="18" charset="0"/>
                      </a:endParaRPr>
                    </a:p>
                  </a:txBody>
                  <a:tcPr marL="68580" marR="68580" marT="0" marB="0"/>
                </a:tc>
              </a:tr>
              <a:tr h="172720">
                <a:tc>
                  <a:txBody>
                    <a:bodyPr/>
                    <a:lstStyle/>
                    <a:p>
                      <a:pPr algn="just">
                        <a:spcAft>
                          <a:spcPts val="0"/>
                        </a:spcAft>
                      </a:pPr>
                      <a:r>
                        <a:rPr lang="ru-RU" sz="1400" spc="50">
                          <a:effectLst/>
                        </a:rPr>
                        <a:t>Турп</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97</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95</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90</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2</a:t>
                      </a:r>
                      <a:endParaRPr lang="ru-RU" sz="1400">
                        <a:effectLst/>
                        <a:latin typeface="Times New Roman" panose="02020603050405020304" pitchFamily="18" charset="0"/>
                        <a:ea typeface="Times New Roman" panose="02020603050405020304" pitchFamily="18" charset="0"/>
                      </a:endParaRPr>
                    </a:p>
                  </a:txBody>
                  <a:tcPr marL="68580" marR="68580" marT="0" marB="0"/>
                </a:tc>
              </a:tr>
              <a:tr h="157480">
                <a:tc>
                  <a:txBody>
                    <a:bodyPr/>
                    <a:lstStyle/>
                    <a:p>
                      <a:pPr algn="just">
                        <a:spcAft>
                          <a:spcPts val="0"/>
                        </a:spcAft>
                      </a:pPr>
                      <a:r>
                        <a:rPr lang="ru-RU" sz="1400" spc="50">
                          <a:effectLst/>
                        </a:rPr>
                        <a:t>Шолғом</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98</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95</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90</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2</a:t>
                      </a:r>
                      <a:endParaRPr lang="ru-RU" sz="1400">
                        <a:effectLst/>
                        <a:latin typeface="Times New Roman" panose="02020603050405020304" pitchFamily="18" charset="0"/>
                        <a:ea typeface="Times New Roman" panose="02020603050405020304" pitchFamily="18" charset="0"/>
                      </a:endParaRPr>
                    </a:p>
                  </a:txBody>
                  <a:tcPr marL="68580" marR="68580" marT="0" marB="0"/>
                </a:tc>
              </a:tr>
              <a:tr h="172720">
                <a:tc>
                  <a:txBody>
                    <a:bodyPr/>
                    <a:lstStyle/>
                    <a:p>
                      <a:pPr algn="just">
                        <a:spcAft>
                          <a:spcPts val="0"/>
                        </a:spcAft>
                      </a:pPr>
                      <a:r>
                        <a:rPr lang="ru-RU" sz="1400" spc="50">
                          <a:effectLst/>
                        </a:rPr>
                        <a:t>Салат</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99</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98</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95</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5</a:t>
                      </a:r>
                      <a:endParaRPr lang="ru-RU" sz="1400">
                        <a:effectLst/>
                        <a:latin typeface="Times New Roman" panose="02020603050405020304" pitchFamily="18" charset="0"/>
                        <a:ea typeface="Times New Roman" panose="02020603050405020304" pitchFamily="18" charset="0"/>
                      </a:endParaRPr>
                    </a:p>
                  </a:txBody>
                  <a:tcPr marL="68580" marR="68580" marT="0" marB="0"/>
                </a:tc>
              </a:tr>
              <a:tr h="157480">
                <a:tc>
                  <a:txBody>
                    <a:bodyPr/>
                    <a:lstStyle/>
                    <a:p>
                      <a:pPr algn="just">
                        <a:spcAft>
                          <a:spcPts val="0"/>
                        </a:spcAft>
                      </a:pPr>
                      <a:r>
                        <a:rPr lang="ru-RU" sz="1400" spc="50">
                          <a:effectLst/>
                        </a:rPr>
                        <a:t>Хўраки лавлаги</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98</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95</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90</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2</a:t>
                      </a:r>
                      <a:endParaRPr lang="ru-RU" sz="1400">
                        <a:effectLst/>
                        <a:latin typeface="Times New Roman" panose="02020603050405020304" pitchFamily="18" charset="0"/>
                        <a:ea typeface="Times New Roman" panose="02020603050405020304" pitchFamily="18" charset="0"/>
                      </a:endParaRPr>
                    </a:p>
                  </a:txBody>
                  <a:tcPr marL="68580" marR="68580" marT="0" marB="0"/>
                </a:tc>
              </a:tr>
              <a:tr h="172720">
                <a:tc>
                  <a:txBody>
                    <a:bodyPr/>
                    <a:lstStyle/>
                    <a:p>
                      <a:pPr algn="just">
                        <a:spcAft>
                          <a:spcPts val="0"/>
                        </a:spcAft>
                      </a:pPr>
                      <a:r>
                        <a:rPr lang="ru-RU" sz="1400" spc="50">
                          <a:effectLst/>
                        </a:rPr>
                        <a:t>Қовоқ</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95</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93</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85</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3</a:t>
                      </a:r>
                      <a:endParaRPr lang="ru-RU" sz="1400">
                        <a:effectLst/>
                        <a:latin typeface="Times New Roman" panose="02020603050405020304" pitchFamily="18" charset="0"/>
                        <a:ea typeface="Times New Roman" panose="02020603050405020304" pitchFamily="18" charset="0"/>
                      </a:endParaRPr>
                    </a:p>
                  </a:txBody>
                  <a:tcPr marL="68580" marR="68580" marT="0" marB="0"/>
                </a:tc>
              </a:tr>
              <a:tr h="172720">
                <a:tc>
                  <a:txBody>
                    <a:bodyPr/>
                    <a:lstStyle/>
                    <a:p>
                      <a:pPr algn="just">
                        <a:spcAft>
                          <a:spcPts val="0"/>
                        </a:spcAft>
                      </a:pPr>
                      <a:r>
                        <a:rPr lang="ru-RU" sz="1400" spc="50">
                          <a:effectLst/>
                        </a:rPr>
                        <a:t>Фасоль, ловия</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99</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98</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97</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a:effectLst/>
                        </a:rPr>
                        <a:t>1</a:t>
                      </a:r>
                      <a:endParaRPr lang="ru-RU" sz="1400">
                        <a:effectLst/>
                        <a:latin typeface="Times New Roman" panose="02020603050405020304" pitchFamily="18" charset="0"/>
                        <a:ea typeface="Times New Roman" panose="02020603050405020304" pitchFamily="18" charset="0"/>
                      </a:endParaRPr>
                    </a:p>
                  </a:txBody>
                  <a:tcPr marL="68580" marR="68580" marT="0" marB="0"/>
                </a:tc>
                <a:tc>
                  <a:txBody>
                    <a:bodyPr/>
                    <a:lstStyle/>
                    <a:p>
                      <a:pPr algn="ctr">
                        <a:spcAft>
                          <a:spcPts val="0"/>
                        </a:spcAft>
                      </a:pPr>
                      <a:r>
                        <a:rPr lang="ru-RU" sz="1400" spc="50" dirty="0">
                          <a:effectLst/>
                        </a:rPr>
                        <a:t>3</a:t>
                      </a:r>
                      <a:endParaRPr lang="ru-RU" sz="1400" dirty="0">
                        <a:effectLst/>
                        <a:latin typeface="Times New Roman" panose="02020603050405020304" pitchFamily="18" charset="0"/>
                        <a:ea typeface="Times New Roman" panose="02020603050405020304" pitchFamily="18" charset="0"/>
                      </a:endParaRPr>
                    </a:p>
                  </a:txBody>
                  <a:tcPr marL="68580" marR="68580" marT="0" marB="0"/>
                </a:tc>
              </a:tr>
            </a:tbl>
          </a:graphicData>
        </a:graphic>
      </p:graphicFrame>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Rectangle 2"/>
          <p:cNvSpPr>
            <a:spLocks noGrp="1" noChangeArrowheads="1"/>
          </p:cNvSpPr>
          <p:nvPr>
            <p:ph type="title"/>
          </p:nvPr>
        </p:nvSpPr>
        <p:spPr>
          <a:xfrm>
            <a:off x="304800" y="-71462"/>
            <a:ext cx="8686800" cy="838200"/>
          </a:xfrm>
        </p:spPr>
        <p:txBody>
          <a:bodyPr>
            <a:normAutofit fontScale="90000"/>
          </a:bodyPr>
          <a:lstStyle/>
          <a:p>
            <a:r>
              <a:rPr lang="uz-Cyrl-UZ" dirty="0"/>
              <a:t>Уруғни экишга тайёрлаш технологияси</a:t>
            </a:r>
            <a:endParaRPr lang="ru-RU" dirty="0">
              <a:solidFill>
                <a:srgbClr val="00B050"/>
              </a:solidFill>
            </a:endParaRPr>
          </a:p>
        </p:txBody>
      </p:sp>
      <p:graphicFrame>
        <p:nvGraphicFramePr>
          <p:cNvPr id="12" name="Схема 11"/>
          <p:cNvGraphicFramePr/>
          <p:nvPr>
            <p:extLst>
              <p:ext uri="{D42A27DB-BD31-4B8C-83A1-F6EECF244321}">
                <p14:modId xmlns:p14="http://schemas.microsoft.com/office/powerpoint/2010/main" val="3402961705"/>
              </p:ext>
            </p:extLst>
          </p:nvPr>
        </p:nvGraphicFramePr>
        <p:xfrm>
          <a:off x="0" y="642918"/>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 name="Рисунок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28184" y="4365104"/>
            <a:ext cx="2466975" cy="1847850"/>
          </a:xfrm>
          <a:prstGeom prst="rect">
            <a:avLst/>
          </a:prstGeom>
        </p:spPr>
      </p:pic>
      <p:pic>
        <p:nvPicPr>
          <p:cNvPr id="3" name="Рисунок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339752" y="4005064"/>
            <a:ext cx="1762125" cy="2590800"/>
          </a:xfrm>
          <a:prstGeom prst="rect">
            <a:avLst/>
          </a:prstGeom>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Rectangle 2"/>
          <p:cNvSpPr>
            <a:spLocks noGrp="1" noChangeArrowheads="1"/>
          </p:cNvSpPr>
          <p:nvPr>
            <p:ph type="title"/>
          </p:nvPr>
        </p:nvSpPr>
        <p:spPr>
          <a:xfrm>
            <a:off x="304800" y="-71462"/>
            <a:ext cx="8686800" cy="838200"/>
          </a:xfrm>
        </p:spPr>
        <p:txBody>
          <a:bodyPr>
            <a:normAutofit fontScale="90000"/>
          </a:bodyPr>
          <a:lstStyle/>
          <a:p>
            <a:r>
              <a:rPr lang="uz-Cyrl-UZ" dirty="0"/>
              <a:t>Уруғни экишга тайёрлаш технологияси</a:t>
            </a:r>
            <a:endParaRPr lang="ru-RU" dirty="0">
              <a:solidFill>
                <a:srgbClr val="00B050"/>
              </a:solidFill>
            </a:endParaRPr>
          </a:p>
        </p:txBody>
      </p:sp>
      <p:graphicFrame>
        <p:nvGraphicFramePr>
          <p:cNvPr id="12" name="Схема 11"/>
          <p:cNvGraphicFramePr/>
          <p:nvPr>
            <p:extLst>
              <p:ext uri="{D42A27DB-BD31-4B8C-83A1-F6EECF244321}">
                <p14:modId xmlns:p14="http://schemas.microsoft.com/office/powerpoint/2010/main" val="3740808435"/>
              </p:ext>
            </p:extLst>
          </p:nvPr>
        </p:nvGraphicFramePr>
        <p:xfrm>
          <a:off x="0" y="642918"/>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 name="Рисунок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220072" y="4293095"/>
            <a:ext cx="2592288" cy="2535189"/>
          </a:xfrm>
          <a:prstGeom prst="rect">
            <a:avLst/>
          </a:prstGeom>
        </p:spPr>
      </p:pic>
      <p:pic>
        <p:nvPicPr>
          <p:cNvPr id="3" name="Рисунок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043608" y="4509120"/>
            <a:ext cx="2238375" cy="2047875"/>
          </a:xfrm>
          <a:prstGeom prst="rect">
            <a:avLst/>
          </a:prstGeom>
        </p:spPr>
      </p:pic>
    </p:spTree>
    <p:extLst>
      <p:ext uri="{BB962C8B-B14F-4D97-AF65-F5344CB8AC3E}">
        <p14:creationId xmlns:p14="http://schemas.microsoft.com/office/powerpoint/2010/main" val="191929864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Rectangle 2"/>
          <p:cNvSpPr>
            <a:spLocks noGrp="1" noChangeArrowheads="1"/>
          </p:cNvSpPr>
          <p:nvPr>
            <p:ph type="title"/>
          </p:nvPr>
        </p:nvSpPr>
        <p:spPr>
          <a:xfrm>
            <a:off x="304800" y="-71462"/>
            <a:ext cx="8686800" cy="838200"/>
          </a:xfrm>
        </p:spPr>
        <p:txBody>
          <a:bodyPr>
            <a:normAutofit fontScale="90000"/>
          </a:bodyPr>
          <a:lstStyle/>
          <a:p>
            <a:r>
              <a:rPr lang="uz-Cyrl-UZ" dirty="0"/>
              <a:t>Уруғни экишга тайёрлаш технологияси</a:t>
            </a:r>
            <a:endParaRPr lang="ru-RU" dirty="0">
              <a:solidFill>
                <a:srgbClr val="00B050"/>
              </a:solidFill>
            </a:endParaRPr>
          </a:p>
        </p:txBody>
      </p:sp>
      <p:graphicFrame>
        <p:nvGraphicFramePr>
          <p:cNvPr id="12" name="Схема 11"/>
          <p:cNvGraphicFramePr/>
          <p:nvPr>
            <p:extLst>
              <p:ext uri="{D42A27DB-BD31-4B8C-83A1-F6EECF244321}">
                <p14:modId xmlns:p14="http://schemas.microsoft.com/office/powerpoint/2010/main" val="1968861411"/>
              </p:ext>
            </p:extLst>
          </p:nvPr>
        </p:nvGraphicFramePr>
        <p:xfrm>
          <a:off x="0" y="642918"/>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 name="Рисунок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08104" y="4221088"/>
            <a:ext cx="2466975" cy="1847850"/>
          </a:xfrm>
          <a:prstGeom prst="rect">
            <a:avLst/>
          </a:prstGeom>
        </p:spPr>
      </p:pic>
      <p:pic>
        <p:nvPicPr>
          <p:cNvPr id="3" name="Рисунок 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39552" y="3933056"/>
            <a:ext cx="4176464" cy="2664296"/>
          </a:xfrm>
          <a:prstGeom prst="rect">
            <a:avLst/>
          </a:prstGeom>
        </p:spPr>
      </p:pic>
    </p:spTree>
    <p:extLst>
      <p:ext uri="{BB962C8B-B14F-4D97-AF65-F5344CB8AC3E}">
        <p14:creationId xmlns:p14="http://schemas.microsoft.com/office/powerpoint/2010/main" val="225885137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1906" name="Rectangle 2"/>
          <p:cNvSpPr>
            <a:spLocks noGrp="1" noChangeArrowheads="1"/>
          </p:cNvSpPr>
          <p:nvPr>
            <p:ph type="title"/>
          </p:nvPr>
        </p:nvSpPr>
        <p:spPr>
          <a:xfrm>
            <a:off x="304800" y="-71462"/>
            <a:ext cx="8686800" cy="838200"/>
          </a:xfrm>
        </p:spPr>
        <p:txBody>
          <a:bodyPr>
            <a:normAutofit fontScale="90000"/>
          </a:bodyPr>
          <a:lstStyle/>
          <a:p>
            <a:r>
              <a:rPr lang="uz-Cyrl-UZ" dirty="0"/>
              <a:t>Уруғни экишга тайёрлаш технологияси</a:t>
            </a:r>
            <a:endParaRPr lang="ru-RU" dirty="0">
              <a:solidFill>
                <a:srgbClr val="00B050"/>
              </a:solidFill>
            </a:endParaRPr>
          </a:p>
        </p:txBody>
      </p:sp>
      <p:graphicFrame>
        <p:nvGraphicFramePr>
          <p:cNvPr id="12" name="Схема 11"/>
          <p:cNvGraphicFramePr/>
          <p:nvPr>
            <p:extLst/>
          </p:nvPr>
        </p:nvGraphicFramePr>
        <p:xfrm>
          <a:off x="0" y="642918"/>
          <a:ext cx="9001156" cy="39290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 name="Рисунок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15616" y="4496252"/>
            <a:ext cx="2721099" cy="1976159"/>
          </a:xfrm>
          <a:prstGeom prst="rect">
            <a:avLst/>
          </a:prstGeom>
        </p:spPr>
      </p:pic>
      <p:pic>
        <p:nvPicPr>
          <p:cNvPr id="4" name="Рисунок 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860032" y="4437112"/>
            <a:ext cx="3168352" cy="2038988"/>
          </a:xfrm>
          <a:prstGeom prst="rect">
            <a:avLst/>
          </a:prstGeom>
        </p:spPr>
      </p:pic>
    </p:spTree>
    <p:extLst>
      <p:ext uri="{BB962C8B-B14F-4D97-AF65-F5344CB8AC3E}">
        <p14:creationId xmlns:p14="http://schemas.microsoft.com/office/powerpoint/2010/main" val="419473812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b="1" dirty="0" err="1"/>
              <a:t>Уруққа</a:t>
            </a:r>
            <a:r>
              <a:rPr lang="ru-RU" b="1" dirty="0"/>
              <a:t> </a:t>
            </a:r>
            <a:r>
              <a:rPr lang="ru-RU" b="1" dirty="0" err="1"/>
              <a:t>физикавий</a:t>
            </a:r>
            <a:r>
              <a:rPr lang="ru-RU" b="1" dirty="0"/>
              <a:t> </a:t>
            </a:r>
            <a:r>
              <a:rPr lang="ru-RU" b="1" dirty="0" err="1"/>
              <a:t>омиллар</a:t>
            </a:r>
            <a:r>
              <a:rPr lang="ru-RU" b="1" dirty="0"/>
              <a:t> </a:t>
            </a:r>
            <a:r>
              <a:rPr lang="ru-RU" b="1" dirty="0" err="1"/>
              <a:t>таъсири</a:t>
            </a:r>
            <a:endParaRPr lang="ru-RU" dirty="0"/>
          </a:p>
        </p:txBody>
      </p:sp>
      <p:sp>
        <p:nvSpPr>
          <p:cNvPr id="3" name="Объект 2"/>
          <p:cNvSpPr>
            <a:spLocks noGrp="1"/>
          </p:cNvSpPr>
          <p:nvPr>
            <p:ph idx="1"/>
          </p:nvPr>
        </p:nvSpPr>
        <p:spPr>
          <a:xfrm>
            <a:off x="323528" y="1988840"/>
            <a:ext cx="5770984" cy="4389120"/>
          </a:xfrm>
        </p:spPr>
        <p:txBody>
          <a:bodyPr>
            <a:normAutofit fontScale="92500" lnSpcReduction="10000"/>
          </a:bodyPr>
          <a:lstStyle/>
          <a:p>
            <a:pPr algn="just"/>
            <a:r>
              <a:rPr lang="uz-Cyrl-UZ" dirty="0"/>
              <a:t>Ҳозирги замон физикаси эришган ютуқлар сабзавот экинлар уруғига кичик дозада радиоактив, лазер нурлар, кўзгусимон акс эттиргичлар системаси вужудга келтирадиган концентрациялашган қуёш нури (ИКСС), импульсли нурлантириш, ультратовуш, электр ва магнит майдони таъсирида ўсимлик ўсиб, ривожланиб ва ҳосил шаклланиши ҳамда ҳосилдорликка самарали бўлиши исботланган</a:t>
            </a:r>
            <a:endParaRPr lang="ru-RU" dirty="0"/>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00192" y="2492896"/>
            <a:ext cx="2471936" cy="2880320"/>
          </a:xfrm>
          <a:prstGeom prst="rect">
            <a:avLst/>
          </a:prstGeom>
        </p:spPr>
      </p:pic>
    </p:spTree>
    <p:extLst>
      <p:ext uri="{BB962C8B-B14F-4D97-AF65-F5344CB8AC3E}">
        <p14:creationId xmlns:p14="http://schemas.microsoft.com/office/powerpoint/2010/main" val="155992323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43608" y="476672"/>
            <a:ext cx="6798734" cy="713463"/>
          </a:xfrm>
        </p:spPr>
        <p:txBody>
          <a:bodyPr>
            <a:noAutofit/>
          </a:bodyPr>
          <a:lstStyle/>
          <a:p>
            <a:r>
              <a:rPr lang="uz-Cyrl-UZ" sz="2400" b="1" dirty="0"/>
              <a:t>Уруғ экиш ва кўчат ўтқазиш муддатлари ва усуллари</a:t>
            </a:r>
            <a:endParaRPr lang="ru-RU" sz="2400" dirty="0"/>
          </a:p>
        </p:txBody>
      </p:sp>
      <p:sp>
        <p:nvSpPr>
          <p:cNvPr id="3" name="Объект 2"/>
          <p:cNvSpPr>
            <a:spLocks noGrp="1"/>
          </p:cNvSpPr>
          <p:nvPr>
            <p:ph idx="1"/>
          </p:nvPr>
        </p:nvSpPr>
        <p:spPr>
          <a:xfrm>
            <a:off x="899592" y="1196752"/>
            <a:ext cx="6798736" cy="3444997"/>
          </a:xfrm>
        </p:spPr>
        <p:txBody>
          <a:bodyPr>
            <a:normAutofit fontScale="92500" lnSpcReduction="20000"/>
          </a:bodyPr>
          <a:lstStyle/>
          <a:p>
            <a:r>
              <a:rPr lang="uz-Cyrl-UZ" dirty="0"/>
              <a:t>Ўзбекистонда сабзавотчилик текислик ва тоғ этакларида суғориладиган ерларга жойлашган бўлиб, совуқсиз давр шимолда 150-160, жанубда эса 260-280 кун давом этади. Совуқ кунлар камлиги, иссиқлик ва ёруғликнинг кўплиги ҳамда сунъий суғориш бу ерларда турли сабзавот экинлари экишнинг қулай муддатларини танлаш, йилига 2-3 мартагача ҳосил олиш имконини </a:t>
            </a:r>
            <a:r>
              <a:rPr lang="uz-Cyrl-UZ" dirty="0" smtClean="0"/>
              <a:t>беради.</a:t>
            </a:r>
          </a:p>
          <a:p>
            <a:r>
              <a:rPr lang="uz-Cyrl-UZ" dirty="0"/>
              <a:t>Ўзбекистон, умуман Марказий Осиё сабзавотчилик амалиётида уруғ экиш ва кўчат ўтказиш муддатлари эртабаҳор, кечбаҳор, ёз, куз ва кеч-куз ҳисобланади</a:t>
            </a:r>
            <a:endParaRPr lang="ru-RU" dirty="0"/>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32040" y="4509120"/>
            <a:ext cx="2628900" cy="1743075"/>
          </a:xfrm>
          <a:prstGeom prst="rect">
            <a:avLst/>
          </a:prstGeom>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3608" y="4437112"/>
            <a:ext cx="3415928" cy="1921460"/>
          </a:xfrm>
          <a:prstGeom prst="rect">
            <a:avLst/>
          </a:prstGeom>
        </p:spPr>
      </p:pic>
    </p:spTree>
    <p:extLst>
      <p:ext uri="{BB962C8B-B14F-4D97-AF65-F5344CB8AC3E}">
        <p14:creationId xmlns:p14="http://schemas.microsoft.com/office/powerpoint/2010/main" val="274241956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0"/>
            <a:ext cx="6554867" cy="1524000"/>
          </a:xfrm>
        </p:spPr>
        <p:txBody>
          <a:bodyPr>
            <a:noAutofit/>
          </a:bodyPr>
          <a:lstStyle/>
          <a:p>
            <a:pPr algn="ctr"/>
            <a:r>
              <a:rPr lang="ru-RU" sz="1600" b="1" dirty="0" err="1"/>
              <a:t>Сабзавот</a:t>
            </a:r>
            <a:r>
              <a:rPr lang="ru-RU" sz="1600" b="1" dirty="0"/>
              <a:t> </a:t>
            </a:r>
            <a:r>
              <a:rPr lang="ru-RU" sz="1600" b="1" dirty="0" err="1"/>
              <a:t>экинлари</a:t>
            </a:r>
            <a:r>
              <a:rPr lang="ru-RU" sz="1600" b="1" dirty="0"/>
              <a:t> </a:t>
            </a:r>
            <a:r>
              <a:rPr lang="ru-RU" sz="1600" b="1" dirty="0" err="1"/>
              <a:t>турига</a:t>
            </a:r>
            <a:r>
              <a:rPr lang="ru-RU" sz="1600" b="1" dirty="0"/>
              <a:t>, </a:t>
            </a:r>
            <a:r>
              <a:rPr lang="ru-RU" sz="1600" b="1" dirty="0" err="1"/>
              <a:t>экиш</a:t>
            </a:r>
            <a:r>
              <a:rPr lang="ru-RU" sz="1600" b="1" dirty="0"/>
              <a:t> </a:t>
            </a:r>
            <a:r>
              <a:rPr lang="ru-RU" sz="1600" b="1" dirty="0" err="1"/>
              <a:t>муддатига</a:t>
            </a:r>
            <a:r>
              <a:rPr lang="ru-RU" sz="1600" b="1" dirty="0"/>
              <a:t>, </a:t>
            </a:r>
            <a:r>
              <a:rPr lang="ru-RU" sz="1600" b="1" dirty="0" err="1"/>
              <a:t>жойига</a:t>
            </a:r>
            <a:r>
              <a:rPr lang="ru-RU" sz="1600" b="1" dirty="0"/>
              <a:t>, </a:t>
            </a:r>
            <a:r>
              <a:rPr lang="ru-RU" sz="1600" b="1" dirty="0" err="1"/>
              <a:t>ҳосилдан</a:t>
            </a:r>
            <a:r>
              <a:rPr lang="ru-RU" sz="1600" b="1" dirty="0"/>
              <a:t> </a:t>
            </a:r>
            <a:r>
              <a:rPr lang="ru-RU" sz="1600" b="1" dirty="0" err="1"/>
              <a:t>фойдаланиш</a:t>
            </a:r>
            <a:r>
              <a:rPr lang="ru-RU" sz="1600" b="1" dirty="0"/>
              <a:t> </a:t>
            </a:r>
            <a:r>
              <a:rPr lang="ru-RU" sz="1600" b="1" dirty="0" err="1"/>
              <a:t>йўналишига</a:t>
            </a:r>
            <a:r>
              <a:rPr lang="ru-RU" sz="1600" b="1" dirty="0"/>
              <a:t> </a:t>
            </a:r>
            <a:r>
              <a:rPr lang="ru-RU" sz="1600" b="1" dirty="0" err="1"/>
              <a:t>ва</a:t>
            </a:r>
            <a:r>
              <a:rPr lang="ru-RU" sz="1600" b="1" dirty="0"/>
              <a:t> </a:t>
            </a:r>
            <a:r>
              <a:rPr lang="ru-RU" sz="1600" b="1" dirty="0" err="1"/>
              <a:t>бошқа</a:t>
            </a:r>
            <a:r>
              <a:rPr lang="ru-RU" sz="1600" b="1" dirty="0"/>
              <a:t> </a:t>
            </a:r>
            <a:r>
              <a:rPr lang="ru-RU" sz="1600" b="1" dirty="0" err="1"/>
              <a:t>шароитларга</a:t>
            </a:r>
            <a:r>
              <a:rPr lang="ru-RU" sz="1600" b="1" dirty="0"/>
              <a:t> </a:t>
            </a:r>
            <a:r>
              <a:rPr lang="ru-RU" sz="1600" b="1" dirty="0" err="1"/>
              <a:t>қараб</a:t>
            </a:r>
            <a:r>
              <a:rPr lang="ru-RU" sz="1600" b="1" dirty="0"/>
              <a:t> </a:t>
            </a:r>
            <a:r>
              <a:rPr lang="ru-RU" sz="1600" b="1" dirty="0" err="1"/>
              <a:t>ҳар</a:t>
            </a:r>
            <a:r>
              <a:rPr lang="ru-RU" sz="1600" b="1" dirty="0"/>
              <a:t> хил </a:t>
            </a:r>
            <a:r>
              <a:rPr lang="ru-RU" sz="1600" b="1" dirty="0" err="1"/>
              <a:t>усулларда</a:t>
            </a:r>
            <a:r>
              <a:rPr lang="ru-RU" sz="1600" b="1" dirty="0"/>
              <a:t> </a:t>
            </a:r>
            <a:r>
              <a:rPr lang="ru-RU" sz="1600" b="1" dirty="0" err="1"/>
              <a:t>экилади</a:t>
            </a:r>
            <a:endParaRPr lang="ru-RU" sz="1600" b="1" dirty="0"/>
          </a:p>
        </p:txBody>
      </p:sp>
      <p:sp>
        <p:nvSpPr>
          <p:cNvPr id="3" name="Объект 2"/>
          <p:cNvSpPr>
            <a:spLocks noGrp="1"/>
          </p:cNvSpPr>
          <p:nvPr>
            <p:ph idx="1"/>
          </p:nvPr>
        </p:nvSpPr>
        <p:spPr>
          <a:xfrm>
            <a:off x="179512" y="1196752"/>
            <a:ext cx="6554867" cy="3767670"/>
          </a:xfrm>
        </p:spPr>
        <p:txBody>
          <a:bodyPr>
            <a:normAutofit fontScale="85000" lnSpcReduction="10000"/>
          </a:bodyPr>
          <a:lstStyle/>
          <a:p>
            <a:r>
              <a:rPr lang="ru-RU" b="1" dirty="0">
                <a:solidFill>
                  <a:schemeClr val="tx1"/>
                </a:solidFill>
              </a:rPr>
              <a:t>1. </a:t>
            </a:r>
            <a:r>
              <a:rPr lang="ru-RU" b="1" dirty="0" err="1">
                <a:solidFill>
                  <a:schemeClr val="tx1"/>
                </a:solidFill>
              </a:rPr>
              <a:t>Сочма</a:t>
            </a:r>
            <a:r>
              <a:rPr lang="ru-RU" b="1" dirty="0">
                <a:solidFill>
                  <a:schemeClr val="tx1"/>
                </a:solidFill>
              </a:rPr>
              <a:t> </a:t>
            </a:r>
            <a:r>
              <a:rPr lang="ru-RU" b="1" dirty="0" err="1">
                <a:solidFill>
                  <a:schemeClr val="tx1"/>
                </a:solidFill>
              </a:rPr>
              <a:t>усул</a:t>
            </a:r>
            <a:r>
              <a:rPr lang="ru-RU" b="1" dirty="0">
                <a:solidFill>
                  <a:schemeClr val="tx1"/>
                </a:solidFill>
              </a:rPr>
              <a:t>. </a:t>
            </a:r>
            <a:r>
              <a:rPr lang="ru-RU" b="1" dirty="0" err="1">
                <a:solidFill>
                  <a:schemeClr val="tx1"/>
                </a:solidFill>
              </a:rPr>
              <a:t>Сочма</a:t>
            </a:r>
            <a:r>
              <a:rPr lang="ru-RU" b="1" dirty="0">
                <a:solidFill>
                  <a:schemeClr val="tx1"/>
                </a:solidFill>
              </a:rPr>
              <a:t> </a:t>
            </a:r>
            <a:r>
              <a:rPr lang="ru-RU" b="1" dirty="0" err="1">
                <a:solidFill>
                  <a:schemeClr val="tx1"/>
                </a:solidFill>
              </a:rPr>
              <a:t>қилиб</a:t>
            </a:r>
            <a:r>
              <a:rPr lang="ru-RU" b="1" dirty="0">
                <a:solidFill>
                  <a:schemeClr val="tx1"/>
                </a:solidFill>
              </a:rPr>
              <a:t> </a:t>
            </a:r>
            <a:r>
              <a:rPr lang="ru-RU" b="1" dirty="0" err="1">
                <a:solidFill>
                  <a:schemeClr val="tx1"/>
                </a:solidFill>
              </a:rPr>
              <a:t>экиш</a:t>
            </a:r>
            <a:r>
              <a:rPr lang="ru-RU" b="1" dirty="0">
                <a:solidFill>
                  <a:schemeClr val="tx1"/>
                </a:solidFill>
              </a:rPr>
              <a:t> </a:t>
            </a:r>
            <a:r>
              <a:rPr lang="ru-RU" b="1" dirty="0" err="1">
                <a:solidFill>
                  <a:schemeClr val="tx1"/>
                </a:solidFill>
              </a:rPr>
              <a:t>усулидан</a:t>
            </a:r>
            <a:r>
              <a:rPr lang="ru-RU" b="1" dirty="0">
                <a:solidFill>
                  <a:schemeClr val="tx1"/>
                </a:solidFill>
              </a:rPr>
              <a:t> </a:t>
            </a:r>
            <a:r>
              <a:rPr lang="ru-RU" b="1" dirty="0" err="1">
                <a:solidFill>
                  <a:schemeClr val="tx1"/>
                </a:solidFill>
              </a:rPr>
              <a:t>кўчат</a:t>
            </a:r>
            <a:r>
              <a:rPr lang="ru-RU" b="1" dirty="0">
                <a:solidFill>
                  <a:schemeClr val="tx1"/>
                </a:solidFill>
              </a:rPr>
              <a:t> </a:t>
            </a:r>
            <a:r>
              <a:rPr lang="ru-RU" b="1" dirty="0" err="1">
                <a:solidFill>
                  <a:schemeClr val="tx1"/>
                </a:solidFill>
              </a:rPr>
              <a:t>етиштиришда</a:t>
            </a:r>
            <a:r>
              <a:rPr lang="ru-RU" b="1" dirty="0">
                <a:solidFill>
                  <a:schemeClr val="tx1"/>
                </a:solidFill>
              </a:rPr>
              <a:t>, </a:t>
            </a:r>
            <a:r>
              <a:rPr lang="ru-RU" b="1" dirty="0" err="1">
                <a:solidFill>
                  <a:schemeClr val="tx1"/>
                </a:solidFill>
              </a:rPr>
              <a:t>шунингдек</a:t>
            </a:r>
            <a:r>
              <a:rPr lang="ru-RU" b="1" dirty="0">
                <a:solidFill>
                  <a:schemeClr val="tx1"/>
                </a:solidFill>
              </a:rPr>
              <a:t>, </a:t>
            </a:r>
            <a:r>
              <a:rPr lang="ru-RU" b="1" dirty="0" err="1">
                <a:solidFill>
                  <a:schemeClr val="tx1"/>
                </a:solidFill>
              </a:rPr>
              <a:t>очиқ</a:t>
            </a:r>
            <a:r>
              <a:rPr lang="ru-RU" b="1" dirty="0">
                <a:solidFill>
                  <a:schemeClr val="tx1"/>
                </a:solidFill>
              </a:rPr>
              <a:t> </a:t>
            </a:r>
            <a:r>
              <a:rPr lang="ru-RU" b="1" dirty="0" err="1">
                <a:solidFill>
                  <a:schemeClr val="tx1"/>
                </a:solidFill>
              </a:rPr>
              <a:t>ерларда</a:t>
            </a:r>
            <a:r>
              <a:rPr lang="ru-RU" b="1" dirty="0">
                <a:solidFill>
                  <a:schemeClr val="tx1"/>
                </a:solidFill>
              </a:rPr>
              <a:t> </a:t>
            </a:r>
            <a:r>
              <a:rPr lang="ru-RU" b="1" dirty="0" err="1">
                <a:solidFill>
                  <a:schemeClr val="tx1"/>
                </a:solidFill>
              </a:rPr>
              <a:t>кўкат</a:t>
            </a:r>
            <a:r>
              <a:rPr lang="ru-RU" b="1" dirty="0">
                <a:solidFill>
                  <a:schemeClr val="tx1"/>
                </a:solidFill>
              </a:rPr>
              <a:t> </a:t>
            </a:r>
            <a:r>
              <a:rPr lang="ru-RU" b="1" dirty="0" err="1">
                <a:solidFill>
                  <a:schemeClr val="tx1"/>
                </a:solidFill>
              </a:rPr>
              <a:t>экинлар</a:t>
            </a:r>
            <a:r>
              <a:rPr lang="ru-RU" b="1" dirty="0">
                <a:solidFill>
                  <a:schemeClr val="tx1"/>
                </a:solidFill>
              </a:rPr>
              <a:t> </a:t>
            </a:r>
            <a:r>
              <a:rPr lang="ru-RU" b="1" dirty="0" err="1">
                <a:solidFill>
                  <a:schemeClr val="tx1"/>
                </a:solidFill>
              </a:rPr>
              <a:t>ўстиришда</a:t>
            </a:r>
            <a:r>
              <a:rPr lang="ru-RU" b="1" dirty="0">
                <a:solidFill>
                  <a:schemeClr val="tx1"/>
                </a:solidFill>
              </a:rPr>
              <a:t> </a:t>
            </a:r>
            <a:r>
              <a:rPr lang="ru-RU" b="1" dirty="0" err="1">
                <a:solidFill>
                  <a:schemeClr val="tx1"/>
                </a:solidFill>
              </a:rPr>
              <a:t>фойдаланилади</a:t>
            </a:r>
            <a:r>
              <a:rPr lang="ru-RU" b="1" dirty="0">
                <a:solidFill>
                  <a:schemeClr val="tx1"/>
                </a:solidFill>
              </a:rPr>
              <a:t>.</a:t>
            </a:r>
          </a:p>
          <a:p>
            <a:r>
              <a:rPr lang="ru-RU" b="1" dirty="0">
                <a:solidFill>
                  <a:schemeClr val="tx1"/>
                </a:solidFill>
              </a:rPr>
              <a:t>2. </a:t>
            </a:r>
            <a:r>
              <a:rPr lang="ru-RU" b="1" dirty="0" err="1">
                <a:solidFill>
                  <a:schemeClr val="tx1"/>
                </a:solidFill>
              </a:rPr>
              <a:t>Қаторлаб</a:t>
            </a:r>
            <a:r>
              <a:rPr lang="ru-RU" b="1" dirty="0">
                <a:solidFill>
                  <a:schemeClr val="tx1"/>
                </a:solidFill>
              </a:rPr>
              <a:t> </a:t>
            </a:r>
            <a:r>
              <a:rPr lang="ru-RU" b="1" dirty="0" err="1">
                <a:solidFill>
                  <a:schemeClr val="tx1"/>
                </a:solidFill>
              </a:rPr>
              <a:t>ёппасига</a:t>
            </a:r>
            <a:r>
              <a:rPr lang="ru-RU" b="1" dirty="0">
                <a:solidFill>
                  <a:schemeClr val="tx1"/>
                </a:solidFill>
              </a:rPr>
              <a:t> </a:t>
            </a:r>
            <a:r>
              <a:rPr lang="ru-RU" b="1" dirty="0" err="1">
                <a:solidFill>
                  <a:schemeClr val="tx1"/>
                </a:solidFill>
              </a:rPr>
              <a:t>экиш</a:t>
            </a:r>
            <a:r>
              <a:rPr lang="ru-RU" b="1" dirty="0">
                <a:solidFill>
                  <a:schemeClr val="tx1"/>
                </a:solidFill>
              </a:rPr>
              <a:t> </a:t>
            </a:r>
            <a:r>
              <a:rPr lang="ru-RU" b="1" dirty="0" err="1">
                <a:solidFill>
                  <a:schemeClr val="tx1"/>
                </a:solidFill>
              </a:rPr>
              <a:t>ёки</a:t>
            </a:r>
            <a:r>
              <a:rPr lang="ru-RU" b="1" dirty="0">
                <a:solidFill>
                  <a:schemeClr val="tx1"/>
                </a:solidFill>
              </a:rPr>
              <a:t> </a:t>
            </a:r>
            <a:r>
              <a:rPr lang="ru-RU" b="1" dirty="0" err="1">
                <a:solidFill>
                  <a:schemeClr val="tx1"/>
                </a:solidFill>
              </a:rPr>
              <a:t>сочма</a:t>
            </a:r>
            <a:r>
              <a:rPr lang="ru-RU" b="1" dirty="0">
                <a:solidFill>
                  <a:schemeClr val="tx1"/>
                </a:solidFill>
              </a:rPr>
              <a:t> </a:t>
            </a:r>
            <a:r>
              <a:rPr lang="ru-RU" b="1" dirty="0" err="1">
                <a:solidFill>
                  <a:schemeClr val="tx1"/>
                </a:solidFill>
              </a:rPr>
              <a:t>усул</a:t>
            </a:r>
            <a:r>
              <a:rPr lang="ru-RU" b="1" dirty="0">
                <a:solidFill>
                  <a:schemeClr val="tx1"/>
                </a:solidFill>
              </a:rPr>
              <a:t>. </a:t>
            </a:r>
            <a:r>
              <a:rPr lang="ru-RU" b="1" dirty="0" err="1">
                <a:solidFill>
                  <a:schemeClr val="tx1"/>
                </a:solidFill>
              </a:rPr>
              <a:t>Қаторлаб</a:t>
            </a:r>
            <a:r>
              <a:rPr lang="ru-RU" b="1" dirty="0">
                <a:solidFill>
                  <a:schemeClr val="tx1"/>
                </a:solidFill>
              </a:rPr>
              <a:t> </a:t>
            </a:r>
            <a:r>
              <a:rPr lang="ru-RU" b="1" dirty="0" err="1">
                <a:solidFill>
                  <a:schemeClr val="tx1"/>
                </a:solidFill>
              </a:rPr>
              <a:t>ёппасига</a:t>
            </a:r>
            <a:r>
              <a:rPr lang="ru-RU" b="1" dirty="0">
                <a:solidFill>
                  <a:schemeClr val="tx1"/>
                </a:solidFill>
              </a:rPr>
              <a:t> </a:t>
            </a:r>
            <a:r>
              <a:rPr lang="ru-RU" b="1" dirty="0" err="1">
                <a:solidFill>
                  <a:schemeClr val="tx1"/>
                </a:solidFill>
              </a:rPr>
              <a:t>экишда</a:t>
            </a:r>
            <a:r>
              <a:rPr lang="ru-RU" b="1" dirty="0">
                <a:solidFill>
                  <a:schemeClr val="tx1"/>
                </a:solidFill>
              </a:rPr>
              <a:t> </a:t>
            </a:r>
            <a:r>
              <a:rPr lang="ru-RU" b="1" dirty="0" err="1">
                <a:solidFill>
                  <a:schemeClr val="tx1"/>
                </a:solidFill>
              </a:rPr>
              <a:t>нўхат</a:t>
            </a:r>
            <a:r>
              <a:rPr lang="ru-RU" b="1" dirty="0">
                <a:solidFill>
                  <a:schemeClr val="tx1"/>
                </a:solidFill>
              </a:rPr>
              <a:t>, горох, </a:t>
            </a:r>
            <a:r>
              <a:rPr lang="ru-RU" b="1" dirty="0" err="1">
                <a:solidFill>
                  <a:schemeClr val="tx1"/>
                </a:solidFill>
              </a:rPr>
              <a:t>ҳар</a:t>
            </a:r>
            <a:r>
              <a:rPr lang="ru-RU" b="1" dirty="0">
                <a:solidFill>
                  <a:schemeClr val="tx1"/>
                </a:solidFill>
              </a:rPr>
              <a:t> хил </a:t>
            </a:r>
            <a:r>
              <a:rPr lang="ru-RU" b="1" dirty="0" err="1">
                <a:solidFill>
                  <a:schemeClr val="tx1"/>
                </a:solidFill>
              </a:rPr>
              <a:t>кўкат</a:t>
            </a:r>
            <a:r>
              <a:rPr lang="ru-RU" b="1" dirty="0">
                <a:solidFill>
                  <a:schemeClr val="tx1"/>
                </a:solidFill>
              </a:rPr>
              <a:t> </a:t>
            </a:r>
            <a:r>
              <a:rPr lang="ru-RU" b="1" dirty="0" err="1">
                <a:solidFill>
                  <a:schemeClr val="tx1"/>
                </a:solidFill>
              </a:rPr>
              <a:t>экинлар</a:t>
            </a:r>
            <a:r>
              <a:rPr lang="ru-RU" b="1" dirty="0">
                <a:solidFill>
                  <a:schemeClr val="tx1"/>
                </a:solidFill>
              </a:rPr>
              <a:t> </a:t>
            </a:r>
            <a:r>
              <a:rPr lang="ru-RU" b="1" dirty="0" err="1">
                <a:solidFill>
                  <a:schemeClr val="tx1"/>
                </a:solidFill>
              </a:rPr>
              <a:t>уруғи</a:t>
            </a:r>
            <a:r>
              <a:rPr lang="ru-RU" b="1" dirty="0">
                <a:solidFill>
                  <a:schemeClr val="tx1"/>
                </a:solidFill>
              </a:rPr>
              <a:t> дон, </a:t>
            </a:r>
            <a:r>
              <a:rPr lang="ru-RU" b="1" dirty="0" err="1">
                <a:solidFill>
                  <a:schemeClr val="tx1"/>
                </a:solidFill>
              </a:rPr>
              <a:t>сабзавот</a:t>
            </a:r>
            <a:r>
              <a:rPr lang="ru-RU" b="1" dirty="0">
                <a:solidFill>
                  <a:schemeClr val="tx1"/>
                </a:solidFill>
              </a:rPr>
              <a:t> </a:t>
            </a:r>
            <a:r>
              <a:rPr lang="ru-RU" b="1" dirty="0" err="1">
                <a:solidFill>
                  <a:schemeClr val="tx1"/>
                </a:solidFill>
              </a:rPr>
              <a:t>сеялкаларида</a:t>
            </a:r>
            <a:r>
              <a:rPr lang="ru-RU" b="1" dirty="0">
                <a:solidFill>
                  <a:schemeClr val="tx1"/>
                </a:solidFill>
              </a:rPr>
              <a:t> </a:t>
            </a:r>
            <a:r>
              <a:rPr lang="ru-RU" b="1" dirty="0" err="1">
                <a:solidFill>
                  <a:schemeClr val="tx1"/>
                </a:solidFill>
              </a:rPr>
              <a:t>қатор</a:t>
            </a:r>
            <a:r>
              <a:rPr lang="ru-RU" b="1" dirty="0">
                <a:solidFill>
                  <a:schemeClr val="tx1"/>
                </a:solidFill>
              </a:rPr>
              <a:t> </a:t>
            </a:r>
            <a:r>
              <a:rPr lang="ru-RU" b="1" dirty="0" err="1">
                <a:solidFill>
                  <a:schemeClr val="tx1"/>
                </a:solidFill>
              </a:rPr>
              <a:t>ораларини</a:t>
            </a:r>
            <a:r>
              <a:rPr lang="ru-RU" b="1" dirty="0">
                <a:solidFill>
                  <a:schemeClr val="tx1"/>
                </a:solidFill>
              </a:rPr>
              <a:t> 13-15 </a:t>
            </a:r>
            <a:r>
              <a:rPr lang="ru-RU" b="1" dirty="0" err="1">
                <a:solidFill>
                  <a:schemeClr val="tx1"/>
                </a:solidFill>
              </a:rPr>
              <a:t>ёки</a:t>
            </a:r>
            <a:r>
              <a:rPr lang="ru-RU" b="1" dirty="0">
                <a:solidFill>
                  <a:schemeClr val="tx1"/>
                </a:solidFill>
              </a:rPr>
              <a:t> 26-30 см </a:t>
            </a:r>
            <a:r>
              <a:rPr lang="ru-RU" b="1" dirty="0" err="1">
                <a:solidFill>
                  <a:schemeClr val="tx1"/>
                </a:solidFill>
              </a:rPr>
              <a:t>кенгликда</a:t>
            </a:r>
            <a:r>
              <a:rPr lang="ru-RU" b="1" dirty="0">
                <a:solidFill>
                  <a:schemeClr val="tx1"/>
                </a:solidFill>
              </a:rPr>
              <a:t> (</a:t>
            </a:r>
            <a:r>
              <a:rPr lang="ru-RU" b="1" dirty="0" err="1">
                <a:solidFill>
                  <a:schemeClr val="tx1"/>
                </a:solidFill>
              </a:rPr>
              <a:t>сошниклар</a:t>
            </a:r>
            <a:r>
              <a:rPr lang="ru-RU" b="1" dirty="0">
                <a:solidFill>
                  <a:schemeClr val="tx1"/>
                </a:solidFill>
              </a:rPr>
              <a:t> </a:t>
            </a:r>
            <a:r>
              <a:rPr lang="ru-RU" b="1" dirty="0" err="1">
                <a:solidFill>
                  <a:schemeClr val="tx1"/>
                </a:solidFill>
              </a:rPr>
              <a:t>оралатиб</a:t>
            </a:r>
            <a:r>
              <a:rPr lang="ru-RU" b="1" dirty="0">
                <a:solidFill>
                  <a:schemeClr val="tx1"/>
                </a:solidFill>
              </a:rPr>
              <a:t>) </a:t>
            </a:r>
            <a:r>
              <a:rPr lang="ru-RU" b="1" dirty="0" err="1">
                <a:solidFill>
                  <a:schemeClr val="tx1"/>
                </a:solidFill>
              </a:rPr>
              <a:t>қаторларга</a:t>
            </a:r>
            <a:r>
              <a:rPr lang="ru-RU" b="1" dirty="0">
                <a:solidFill>
                  <a:schemeClr val="tx1"/>
                </a:solidFill>
              </a:rPr>
              <a:t> </a:t>
            </a:r>
            <a:r>
              <a:rPr lang="ru-RU" b="1" dirty="0" err="1">
                <a:solidFill>
                  <a:schemeClr val="tx1"/>
                </a:solidFill>
              </a:rPr>
              <a:t>ёппасига</a:t>
            </a:r>
            <a:r>
              <a:rPr lang="ru-RU" b="1" dirty="0">
                <a:solidFill>
                  <a:schemeClr val="tx1"/>
                </a:solidFill>
              </a:rPr>
              <a:t> </a:t>
            </a:r>
            <a:r>
              <a:rPr lang="ru-RU" b="1" dirty="0" err="1">
                <a:solidFill>
                  <a:schemeClr val="tx1"/>
                </a:solidFill>
              </a:rPr>
              <a:t>экилади</a:t>
            </a:r>
            <a:r>
              <a:rPr lang="ru-RU" b="1" dirty="0">
                <a:solidFill>
                  <a:schemeClr val="tx1"/>
                </a:solidFill>
              </a:rPr>
              <a:t>. </a:t>
            </a:r>
            <a:r>
              <a:rPr lang="ru-RU" b="1" dirty="0" err="1">
                <a:solidFill>
                  <a:schemeClr val="tx1"/>
                </a:solidFill>
              </a:rPr>
              <a:t>Бу</a:t>
            </a:r>
            <a:r>
              <a:rPr lang="ru-RU" b="1" dirty="0">
                <a:solidFill>
                  <a:schemeClr val="tx1"/>
                </a:solidFill>
              </a:rPr>
              <a:t> </a:t>
            </a:r>
            <a:r>
              <a:rPr lang="ru-RU" b="1" dirty="0" err="1">
                <a:solidFill>
                  <a:schemeClr val="tx1"/>
                </a:solidFill>
              </a:rPr>
              <a:t>усулда</a:t>
            </a:r>
            <a:r>
              <a:rPr lang="ru-RU" b="1" dirty="0">
                <a:solidFill>
                  <a:schemeClr val="tx1"/>
                </a:solidFill>
              </a:rPr>
              <a:t> </a:t>
            </a:r>
            <a:r>
              <a:rPr lang="ru-RU" b="1" dirty="0" err="1">
                <a:solidFill>
                  <a:schemeClr val="tx1"/>
                </a:solidFill>
              </a:rPr>
              <a:t>пиёз</a:t>
            </a:r>
            <a:r>
              <a:rPr lang="ru-RU" b="1" dirty="0">
                <a:solidFill>
                  <a:schemeClr val="tx1"/>
                </a:solidFill>
              </a:rPr>
              <a:t>, </a:t>
            </a:r>
            <a:r>
              <a:rPr lang="ru-RU" b="1" dirty="0" err="1">
                <a:solidFill>
                  <a:schemeClr val="tx1"/>
                </a:solidFill>
              </a:rPr>
              <a:t>илдизмевали</a:t>
            </a:r>
            <a:r>
              <a:rPr lang="ru-RU" b="1" dirty="0">
                <a:solidFill>
                  <a:schemeClr val="tx1"/>
                </a:solidFill>
              </a:rPr>
              <a:t> </a:t>
            </a:r>
            <a:r>
              <a:rPr lang="ru-RU" b="1" dirty="0" err="1">
                <a:solidFill>
                  <a:schemeClr val="tx1"/>
                </a:solidFill>
              </a:rPr>
              <a:t>экинлар</a:t>
            </a:r>
            <a:r>
              <a:rPr lang="ru-RU" b="1" dirty="0">
                <a:solidFill>
                  <a:schemeClr val="tx1"/>
                </a:solidFill>
              </a:rPr>
              <a:t> </a:t>
            </a:r>
            <a:r>
              <a:rPr lang="ru-RU" b="1" dirty="0" err="1">
                <a:solidFill>
                  <a:schemeClr val="tx1"/>
                </a:solidFill>
              </a:rPr>
              <a:t>ҳам</a:t>
            </a:r>
            <a:r>
              <a:rPr lang="ru-RU" b="1" dirty="0">
                <a:solidFill>
                  <a:schemeClr val="tx1"/>
                </a:solidFill>
              </a:rPr>
              <a:t> </a:t>
            </a:r>
            <a:r>
              <a:rPr lang="ru-RU" b="1" dirty="0" err="1">
                <a:solidFill>
                  <a:schemeClr val="tx1"/>
                </a:solidFill>
              </a:rPr>
              <a:t>ўстирилади</a:t>
            </a:r>
            <a:r>
              <a:rPr lang="ru-RU" b="1" dirty="0">
                <a:solidFill>
                  <a:schemeClr val="tx1"/>
                </a:solidFill>
              </a:rPr>
              <a:t>.</a:t>
            </a:r>
          </a:p>
          <a:p>
            <a:r>
              <a:rPr lang="ru-RU" b="1" dirty="0">
                <a:solidFill>
                  <a:schemeClr val="tx1"/>
                </a:solidFill>
              </a:rPr>
              <a:t>3. Лента </a:t>
            </a:r>
            <a:r>
              <a:rPr lang="ru-RU" b="1" dirty="0" err="1">
                <a:solidFill>
                  <a:schemeClr val="tx1"/>
                </a:solidFill>
              </a:rPr>
              <a:t>усул</a:t>
            </a:r>
            <a:r>
              <a:rPr lang="ru-RU" b="1" dirty="0">
                <a:solidFill>
                  <a:schemeClr val="tx1"/>
                </a:solidFill>
              </a:rPr>
              <a:t>. Лента </a:t>
            </a:r>
            <a:r>
              <a:rPr lang="ru-RU" b="1" dirty="0" err="1">
                <a:solidFill>
                  <a:schemeClr val="tx1"/>
                </a:solidFill>
              </a:rPr>
              <a:t>усулда</a:t>
            </a:r>
            <a:r>
              <a:rPr lang="ru-RU" b="1" dirty="0">
                <a:solidFill>
                  <a:schemeClr val="tx1"/>
                </a:solidFill>
              </a:rPr>
              <a:t> </a:t>
            </a:r>
            <a:r>
              <a:rPr lang="ru-RU" b="1" dirty="0" err="1">
                <a:solidFill>
                  <a:schemeClr val="tx1"/>
                </a:solidFill>
              </a:rPr>
              <a:t>экиш</a:t>
            </a:r>
            <a:r>
              <a:rPr lang="ru-RU" b="1" dirty="0">
                <a:solidFill>
                  <a:schemeClr val="tx1"/>
                </a:solidFill>
              </a:rPr>
              <a:t> </a:t>
            </a:r>
            <a:r>
              <a:rPr lang="ru-RU" b="1" dirty="0" err="1">
                <a:solidFill>
                  <a:schemeClr val="tx1"/>
                </a:solidFill>
              </a:rPr>
              <a:t>қўлланилганда</a:t>
            </a:r>
            <a:r>
              <a:rPr lang="ru-RU" b="1" dirty="0">
                <a:solidFill>
                  <a:schemeClr val="tx1"/>
                </a:solidFill>
              </a:rPr>
              <a:t> </a:t>
            </a:r>
            <a:r>
              <a:rPr lang="ru-RU" b="1" dirty="0" err="1">
                <a:solidFill>
                  <a:schemeClr val="tx1"/>
                </a:solidFill>
              </a:rPr>
              <a:t>ўсимликлар</a:t>
            </a:r>
            <a:r>
              <a:rPr lang="ru-RU" b="1" dirty="0">
                <a:solidFill>
                  <a:schemeClr val="tx1"/>
                </a:solidFill>
              </a:rPr>
              <a:t> </a:t>
            </a:r>
            <a:r>
              <a:rPr lang="ru-RU" b="1" dirty="0" err="1">
                <a:solidFill>
                  <a:schemeClr val="tx1"/>
                </a:solidFill>
              </a:rPr>
              <a:t>ораси</a:t>
            </a:r>
            <a:r>
              <a:rPr lang="ru-RU" b="1" dirty="0">
                <a:solidFill>
                  <a:schemeClr val="tx1"/>
                </a:solidFill>
              </a:rPr>
              <a:t> </a:t>
            </a:r>
            <a:r>
              <a:rPr lang="ru-RU" b="1" dirty="0" err="1">
                <a:solidFill>
                  <a:schemeClr val="tx1"/>
                </a:solidFill>
              </a:rPr>
              <a:t>калта</a:t>
            </a:r>
            <a:r>
              <a:rPr lang="ru-RU" b="1" dirty="0">
                <a:solidFill>
                  <a:schemeClr val="tx1"/>
                </a:solidFill>
              </a:rPr>
              <a:t> </a:t>
            </a:r>
            <a:r>
              <a:rPr lang="ru-RU" b="1" dirty="0" err="1">
                <a:solidFill>
                  <a:schemeClr val="tx1"/>
                </a:solidFill>
              </a:rPr>
              <a:t>икки-олти</a:t>
            </a:r>
            <a:r>
              <a:rPr lang="ru-RU" b="1" dirty="0">
                <a:solidFill>
                  <a:schemeClr val="tx1"/>
                </a:solidFill>
              </a:rPr>
              <a:t> </a:t>
            </a:r>
            <a:r>
              <a:rPr lang="ru-RU" b="1" dirty="0" err="1">
                <a:solidFill>
                  <a:schemeClr val="tx1"/>
                </a:solidFill>
              </a:rPr>
              <a:t>кичик</a:t>
            </a:r>
            <a:r>
              <a:rPr lang="ru-RU" b="1" dirty="0">
                <a:solidFill>
                  <a:schemeClr val="tx1"/>
                </a:solidFill>
              </a:rPr>
              <a:t> </a:t>
            </a:r>
            <a:r>
              <a:rPr lang="ru-RU" b="1" dirty="0" err="1">
                <a:solidFill>
                  <a:schemeClr val="tx1"/>
                </a:solidFill>
              </a:rPr>
              <a:t>қаторлардан</a:t>
            </a:r>
            <a:r>
              <a:rPr lang="ru-RU" b="1" dirty="0">
                <a:solidFill>
                  <a:schemeClr val="tx1"/>
                </a:solidFill>
              </a:rPr>
              <a:t> </a:t>
            </a:r>
            <a:r>
              <a:rPr lang="ru-RU" b="1" dirty="0" err="1">
                <a:solidFill>
                  <a:schemeClr val="tx1"/>
                </a:solidFill>
              </a:rPr>
              <a:t>иборат</a:t>
            </a:r>
            <a:r>
              <a:rPr lang="ru-RU" b="1" dirty="0">
                <a:solidFill>
                  <a:schemeClr val="tx1"/>
                </a:solidFill>
              </a:rPr>
              <a:t> </a:t>
            </a:r>
            <a:r>
              <a:rPr lang="ru-RU" b="1" dirty="0" err="1">
                <a:solidFill>
                  <a:schemeClr val="tx1"/>
                </a:solidFill>
              </a:rPr>
              <a:t>лентасимон</a:t>
            </a:r>
            <a:r>
              <a:rPr lang="ru-RU" b="1" dirty="0">
                <a:solidFill>
                  <a:schemeClr val="tx1"/>
                </a:solidFill>
              </a:rPr>
              <a:t> </a:t>
            </a:r>
            <a:r>
              <a:rPr lang="ru-RU" b="1" dirty="0" err="1">
                <a:solidFill>
                  <a:schemeClr val="tx1"/>
                </a:solidFill>
              </a:rPr>
              <a:t>усулда</a:t>
            </a:r>
            <a:r>
              <a:rPr lang="ru-RU" b="1" dirty="0">
                <a:solidFill>
                  <a:schemeClr val="tx1"/>
                </a:solidFill>
              </a:rPr>
              <a:t> </a:t>
            </a:r>
            <a:r>
              <a:rPr lang="ru-RU" b="1" dirty="0" err="1">
                <a:solidFill>
                  <a:schemeClr val="tx1"/>
                </a:solidFill>
              </a:rPr>
              <a:t>жойлаштирилади</a:t>
            </a:r>
            <a:r>
              <a:rPr lang="ru-RU" b="1" dirty="0">
                <a:solidFill>
                  <a:schemeClr val="tx1"/>
                </a:solidFill>
              </a:rPr>
              <a:t>, </a:t>
            </a:r>
            <a:r>
              <a:rPr lang="ru-RU" b="1" dirty="0" err="1">
                <a:solidFill>
                  <a:schemeClr val="tx1"/>
                </a:solidFill>
              </a:rPr>
              <a:t>ленталарнинг</a:t>
            </a:r>
            <a:r>
              <a:rPr lang="ru-RU" b="1" dirty="0">
                <a:solidFill>
                  <a:schemeClr val="tx1"/>
                </a:solidFill>
              </a:rPr>
              <a:t> </a:t>
            </a:r>
            <a:r>
              <a:rPr lang="ru-RU" b="1" dirty="0" err="1">
                <a:solidFill>
                  <a:schemeClr val="tx1"/>
                </a:solidFill>
              </a:rPr>
              <a:t>орасида</a:t>
            </a:r>
            <a:r>
              <a:rPr lang="ru-RU" b="1" dirty="0">
                <a:solidFill>
                  <a:schemeClr val="tx1"/>
                </a:solidFill>
              </a:rPr>
              <a:t> </a:t>
            </a:r>
            <a:r>
              <a:rPr lang="ru-RU" b="1" dirty="0" err="1">
                <a:solidFill>
                  <a:schemeClr val="tx1"/>
                </a:solidFill>
              </a:rPr>
              <a:t>эса</a:t>
            </a:r>
            <a:r>
              <a:rPr lang="ru-RU" b="1" dirty="0">
                <a:solidFill>
                  <a:schemeClr val="tx1"/>
                </a:solidFill>
              </a:rPr>
              <a:t> </a:t>
            </a:r>
            <a:r>
              <a:rPr lang="ru-RU" b="1" dirty="0" err="1">
                <a:solidFill>
                  <a:schemeClr val="tx1"/>
                </a:solidFill>
              </a:rPr>
              <a:t>анча</a:t>
            </a:r>
            <a:r>
              <a:rPr lang="ru-RU" b="1" dirty="0">
                <a:solidFill>
                  <a:schemeClr val="tx1"/>
                </a:solidFill>
              </a:rPr>
              <a:t> </a:t>
            </a:r>
            <a:r>
              <a:rPr lang="ru-RU" b="1" dirty="0" err="1">
                <a:solidFill>
                  <a:schemeClr val="tx1"/>
                </a:solidFill>
              </a:rPr>
              <a:t>кенг</a:t>
            </a:r>
            <a:r>
              <a:rPr lang="ru-RU" b="1" dirty="0">
                <a:solidFill>
                  <a:schemeClr val="tx1"/>
                </a:solidFill>
              </a:rPr>
              <a:t> </a:t>
            </a:r>
            <a:r>
              <a:rPr lang="ru-RU" b="1" dirty="0" err="1">
                <a:solidFill>
                  <a:schemeClr val="tx1"/>
                </a:solidFill>
              </a:rPr>
              <a:t>оралиқ</a:t>
            </a:r>
            <a:r>
              <a:rPr lang="ru-RU" b="1" dirty="0">
                <a:solidFill>
                  <a:schemeClr val="tx1"/>
                </a:solidFill>
              </a:rPr>
              <a:t> </a:t>
            </a:r>
            <a:r>
              <a:rPr lang="ru-RU" b="1" dirty="0" err="1">
                <a:solidFill>
                  <a:schemeClr val="tx1"/>
                </a:solidFill>
              </a:rPr>
              <a:t>қолдирилади</a:t>
            </a:r>
            <a:r>
              <a:rPr lang="ru-RU" b="1" dirty="0">
                <a:solidFill>
                  <a:schemeClr val="tx1"/>
                </a:solidFill>
              </a:rPr>
              <a:t>. </a:t>
            </a:r>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56176" y="4797152"/>
            <a:ext cx="2619375" cy="1743075"/>
          </a:xfrm>
          <a:prstGeom prst="rect">
            <a:avLst/>
          </a:prstGeom>
        </p:spPr>
      </p:pic>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31840" y="4941168"/>
            <a:ext cx="2619375" cy="1743075"/>
          </a:xfrm>
          <a:prstGeom prst="rect">
            <a:avLst/>
          </a:prstGeom>
        </p:spPr>
      </p:pic>
    </p:spTree>
    <p:extLst>
      <p:ext uri="{BB962C8B-B14F-4D97-AF65-F5344CB8AC3E}">
        <p14:creationId xmlns:p14="http://schemas.microsoft.com/office/powerpoint/2010/main" val="49370923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83568" y="404664"/>
            <a:ext cx="7543801" cy="3168352"/>
          </a:xfrm>
        </p:spPr>
        <p:txBody>
          <a:bodyPr/>
          <a:lstStyle/>
          <a:p>
            <a:r>
              <a:rPr lang="ru-RU" dirty="0"/>
              <a:t>4</a:t>
            </a:r>
            <a:r>
              <a:rPr lang="ru-RU" b="1" dirty="0"/>
              <a:t>. </a:t>
            </a:r>
            <a:r>
              <a:rPr lang="ru-RU" b="1" dirty="0" err="1"/>
              <a:t>Қаторлаб</a:t>
            </a:r>
            <a:r>
              <a:rPr lang="ru-RU" b="1" dirty="0"/>
              <a:t> </a:t>
            </a:r>
            <a:r>
              <a:rPr lang="ru-RU" b="1" dirty="0" err="1"/>
              <a:t>экиш</a:t>
            </a:r>
            <a:r>
              <a:rPr lang="ru-RU" b="1" dirty="0"/>
              <a:t> </a:t>
            </a:r>
            <a:r>
              <a:rPr lang="ru-RU" b="1" dirty="0" err="1"/>
              <a:t>усули</a:t>
            </a:r>
            <a:r>
              <a:rPr lang="ru-RU" dirty="0"/>
              <a:t>. </a:t>
            </a:r>
            <a:r>
              <a:rPr lang="ru-RU" dirty="0" err="1"/>
              <a:t>Қаторлаб</a:t>
            </a:r>
            <a:r>
              <a:rPr lang="ru-RU" dirty="0"/>
              <a:t> </a:t>
            </a:r>
            <a:r>
              <a:rPr lang="ru-RU" dirty="0" err="1"/>
              <a:t>экиш</a:t>
            </a:r>
            <a:r>
              <a:rPr lang="ru-RU" dirty="0"/>
              <a:t> </a:t>
            </a:r>
            <a:r>
              <a:rPr lang="ru-RU" dirty="0" err="1"/>
              <a:t>усулида</a:t>
            </a:r>
            <a:r>
              <a:rPr lang="ru-RU" dirty="0"/>
              <a:t> </a:t>
            </a:r>
            <a:r>
              <a:rPr lang="ru-RU" dirty="0" err="1"/>
              <a:t>ўсимликлар</a:t>
            </a:r>
            <a:r>
              <a:rPr lang="ru-RU" dirty="0"/>
              <a:t> </a:t>
            </a:r>
            <a:r>
              <a:rPr lang="ru-RU" dirty="0" err="1"/>
              <a:t>қаторлаб</a:t>
            </a:r>
            <a:r>
              <a:rPr lang="ru-RU" dirty="0"/>
              <a:t>, </a:t>
            </a:r>
            <a:r>
              <a:rPr lang="ru-RU" dirty="0" err="1"/>
              <a:t>бири-биридан</a:t>
            </a:r>
            <a:r>
              <a:rPr lang="ru-RU" dirty="0"/>
              <a:t> </a:t>
            </a:r>
            <a:r>
              <a:rPr lang="ru-RU" dirty="0" err="1"/>
              <a:t>бир</a:t>
            </a:r>
            <a:r>
              <a:rPr lang="ru-RU" dirty="0"/>
              <a:t> хил </a:t>
            </a:r>
            <a:r>
              <a:rPr lang="ru-RU" dirty="0" err="1"/>
              <a:t>масофада</a:t>
            </a:r>
            <a:r>
              <a:rPr lang="ru-RU" dirty="0"/>
              <a:t> </a:t>
            </a:r>
            <a:r>
              <a:rPr lang="ru-RU" dirty="0" err="1"/>
              <a:t>оралатиб</a:t>
            </a:r>
            <a:r>
              <a:rPr lang="ru-RU" dirty="0"/>
              <a:t> </a:t>
            </a:r>
            <a:r>
              <a:rPr lang="ru-RU" dirty="0" err="1"/>
              <a:t>жойланади</a:t>
            </a:r>
            <a:r>
              <a:rPr lang="ru-RU" dirty="0"/>
              <a:t>. </a:t>
            </a:r>
            <a:r>
              <a:rPr lang="ru-RU" dirty="0" err="1"/>
              <a:t>Кўпинча</a:t>
            </a:r>
            <a:r>
              <a:rPr lang="ru-RU" dirty="0"/>
              <a:t>, карам, картошка, </a:t>
            </a:r>
            <a:r>
              <a:rPr lang="ru-RU" dirty="0" err="1"/>
              <a:t>бойимжон</a:t>
            </a:r>
            <a:r>
              <a:rPr lang="ru-RU" dirty="0"/>
              <a:t>, </a:t>
            </a:r>
            <a:r>
              <a:rPr lang="ru-RU" dirty="0" err="1"/>
              <a:t>қалампир</a:t>
            </a:r>
            <a:r>
              <a:rPr lang="ru-RU" dirty="0"/>
              <a:t>, </a:t>
            </a:r>
            <a:r>
              <a:rPr lang="ru-RU" dirty="0" err="1"/>
              <a:t>эртаги</a:t>
            </a:r>
            <a:r>
              <a:rPr lang="ru-RU" dirty="0"/>
              <a:t> помидор </a:t>
            </a:r>
            <a:r>
              <a:rPr lang="ru-RU" dirty="0" err="1"/>
              <a:t>навлари</a:t>
            </a:r>
            <a:r>
              <a:rPr lang="ru-RU" dirty="0"/>
              <a:t> </a:t>
            </a:r>
            <a:r>
              <a:rPr lang="ru-RU" dirty="0" err="1"/>
              <a:t>ва</a:t>
            </a:r>
            <a:r>
              <a:rPr lang="ru-RU" dirty="0"/>
              <a:t> </a:t>
            </a:r>
            <a:r>
              <a:rPr lang="ru-RU" dirty="0" err="1"/>
              <a:t>бошқалар</a:t>
            </a:r>
            <a:r>
              <a:rPr lang="ru-RU" dirty="0"/>
              <a:t> </a:t>
            </a:r>
            <a:r>
              <a:rPr lang="ru-RU" dirty="0" err="1"/>
              <a:t>қаторлаб</a:t>
            </a:r>
            <a:r>
              <a:rPr lang="ru-RU" dirty="0"/>
              <a:t> </a:t>
            </a:r>
            <a:r>
              <a:rPr lang="ru-RU" dirty="0" err="1"/>
              <a:t>экилади</a:t>
            </a:r>
            <a:r>
              <a:rPr lang="ru-RU" dirty="0"/>
              <a:t>.</a:t>
            </a:r>
          </a:p>
          <a:p>
            <a:r>
              <a:rPr lang="ru-RU" dirty="0"/>
              <a:t>5. </a:t>
            </a:r>
            <a:r>
              <a:rPr lang="ru-RU" b="1" dirty="0" err="1"/>
              <a:t>Икки</a:t>
            </a:r>
            <a:r>
              <a:rPr lang="ru-RU" b="1" dirty="0"/>
              <a:t> (</a:t>
            </a:r>
            <a:r>
              <a:rPr lang="ru-RU" b="1" dirty="0" err="1"/>
              <a:t>қўш</a:t>
            </a:r>
            <a:r>
              <a:rPr lang="ru-RU" b="1" dirty="0"/>
              <a:t>) </a:t>
            </a:r>
            <a:r>
              <a:rPr lang="ru-RU" b="1" dirty="0" err="1"/>
              <a:t>қаторли</a:t>
            </a:r>
            <a:r>
              <a:rPr lang="ru-RU" b="1" dirty="0"/>
              <a:t> </a:t>
            </a:r>
            <a:r>
              <a:rPr lang="ru-RU" b="1" dirty="0" err="1"/>
              <a:t>уялаб</a:t>
            </a:r>
            <a:r>
              <a:rPr lang="ru-RU" b="1" dirty="0"/>
              <a:t> </a:t>
            </a:r>
            <a:r>
              <a:rPr lang="ru-RU" b="1" dirty="0" err="1"/>
              <a:t>ёки</a:t>
            </a:r>
            <a:r>
              <a:rPr lang="ru-RU" b="1" dirty="0"/>
              <a:t> </a:t>
            </a:r>
            <a:r>
              <a:rPr lang="ru-RU" b="1" dirty="0" err="1"/>
              <a:t>пушталаб</a:t>
            </a:r>
            <a:r>
              <a:rPr lang="ru-RU" b="1" dirty="0"/>
              <a:t> </a:t>
            </a:r>
            <a:r>
              <a:rPr lang="ru-RU" b="1" dirty="0" err="1"/>
              <a:t>экиш</a:t>
            </a:r>
            <a:r>
              <a:rPr lang="ru-RU" b="1" dirty="0"/>
              <a:t> </a:t>
            </a:r>
            <a:r>
              <a:rPr lang="ru-RU" b="1" dirty="0" err="1"/>
              <a:t>усули</a:t>
            </a:r>
            <a:r>
              <a:rPr lang="ru-RU" dirty="0"/>
              <a:t>. </a:t>
            </a:r>
            <a:r>
              <a:rPr lang="ru-RU" dirty="0" err="1"/>
              <a:t>Икки</a:t>
            </a:r>
            <a:r>
              <a:rPr lang="ru-RU" dirty="0"/>
              <a:t> </a:t>
            </a:r>
            <a:r>
              <a:rPr lang="ru-RU" dirty="0" err="1"/>
              <a:t>қаторлаб</a:t>
            </a:r>
            <a:r>
              <a:rPr lang="ru-RU" dirty="0"/>
              <a:t> </a:t>
            </a:r>
            <a:r>
              <a:rPr lang="ru-RU" dirty="0" err="1"/>
              <a:t>уялаб</a:t>
            </a:r>
            <a:r>
              <a:rPr lang="ru-RU" dirty="0"/>
              <a:t> </a:t>
            </a:r>
            <a:r>
              <a:rPr lang="ru-RU" dirty="0" err="1"/>
              <a:t>ёки</a:t>
            </a:r>
            <a:r>
              <a:rPr lang="ru-RU" dirty="0"/>
              <a:t> </a:t>
            </a:r>
            <a:r>
              <a:rPr lang="ru-RU" dirty="0" err="1"/>
              <a:t>пушталаб</a:t>
            </a:r>
            <a:r>
              <a:rPr lang="ru-RU" dirty="0"/>
              <a:t> </a:t>
            </a:r>
            <a:r>
              <a:rPr lang="ru-RU" dirty="0" err="1"/>
              <a:t>экиш</a:t>
            </a:r>
            <a:r>
              <a:rPr lang="ru-RU" dirty="0"/>
              <a:t> </a:t>
            </a:r>
            <a:r>
              <a:rPr lang="ru-RU" dirty="0" err="1"/>
              <a:t>усули</a:t>
            </a:r>
            <a:r>
              <a:rPr lang="ru-RU" dirty="0"/>
              <a:t> </a:t>
            </a:r>
            <a:r>
              <a:rPr lang="ru-RU" dirty="0" err="1"/>
              <a:t>пояси</a:t>
            </a:r>
            <a:r>
              <a:rPr lang="ru-RU" dirty="0"/>
              <a:t> </a:t>
            </a:r>
            <a:r>
              <a:rPr lang="ru-RU" dirty="0" err="1"/>
              <a:t>ётиб</a:t>
            </a:r>
            <a:r>
              <a:rPr lang="ru-RU" dirty="0"/>
              <a:t> </a:t>
            </a:r>
            <a:r>
              <a:rPr lang="ru-RU" dirty="0" err="1"/>
              <a:t>ўсадиган</a:t>
            </a:r>
            <a:r>
              <a:rPr lang="ru-RU" dirty="0"/>
              <a:t> (помидор) </a:t>
            </a:r>
            <a:r>
              <a:rPr lang="ru-RU" dirty="0" err="1"/>
              <a:t>ёки</a:t>
            </a:r>
            <a:r>
              <a:rPr lang="ru-RU" dirty="0"/>
              <a:t> ер </a:t>
            </a:r>
            <a:r>
              <a:rPr lang="ru-RU" dirty="0" err="1"/>
              <a:t>бағирлаб</a:t>
            </a:r>
            <a:r>
              <a:rPr lang="ru-RU" dirty="0"/>
              <a:t> </a:t>
            </a:r>
            <a:r>
              <a:rPr lang="ru-RU" dirty="0" err="1"/>
              <a:t>ўсадиган</a:t>
            </a:r>
            <a:r>
              <a:rPr lang="ru-RU" dirty="0"/>
              <a:t> (</a:t>
            </a:r>
            <a:r>
              <a:rPr lang="ru-RU" dirty="0" err="1"/>
              <a:t>полиз</a:t>
            </a:r>
            <a:r>
              <a:rPr lang="ru-RU" dirty="0"/>
              <a:t> </a:t>
            </a:r>
            <a:r>
              <a:rPr lang="ru-RU" dirty="0" err="1"/>
              <a:t>экинлари</a:t>
            </a:r>
            <a:r>
              <a:rPr lang="ru-RU" dirty="0"/>
              <a:t>, </a:t>
            </a:r>
            <a:r>
              <a:rPr lang="ru-RU" dirty="0" err="1"/>
              <a:t>бодринг</a:t>
            </a:r>
            <a:r>
              <a:rPr lang="ru-RU" dirty="0"/>
              <a:t>) </a:t>
            </a:r>
            <a:r>
              <a:rPr lang="ru-RU" dirty="0" err="1"/>
              <a:t>экинлар</a:t>
            </a:r>
            <a:r>
              <a:rPr lang="ru-RU" dirty="0"/>
              <a:t> </a:t>
            </a:r>
            <a:r>
              <a:rPr lang="ru-RU" dirty="0" err="1"/>
              <a:t>учун</a:t>
            </a:r>
            <a:r>
              <a:rPr lang="ru-RU" dirty="0"/>
              <a:t> </a:t>
            </a:r>
            <a:r>
              <a:rPr lang="ru-RU" dirty="0" err="1"/>
              <a:t>қўлланилади</a:t>
            </a:r>
            <a:r>
              <a:rPr lang="ru-RU" dirty="0"/>
              <a:t>. Бунда </a:t>
            </a:r>
            <a:r>
              <a:rPr lang="ru-RU" dirty="0" err="1"/>
              <a:t>ўсимликлар</a:t>
            </a:r>
            <a:r>
              <a:rPr lang="ru-RU" dirty="0"/>
              <a:t> </a:t>
            </a:r>
            <a:r>
              <a:rPr lang="ru-RU" dirty="0" err="1"/>
              <a:t>кенг</a:t>
            </a:r>
            <a:r>
              <a:rPr lang="ru-RU" dirty="0"/>
              <a:t> (1,5-4 м) </a:t>
            </a:r>
            <a:r>
              <a:rPr lang="ru-RU" dirty="0" err="1"/>
              <a:t>пушталарнинг</a:t>
            </a:r>
            <a:r>
              <a:rPr lang="ru-RU" dirty="0"/>
              <a:t> </a:t>
            </a:r>
            <a:r>
              <a:rPr lang="ru-RU" dirty="0" err="1"/>
              <a:t>ҳар</a:t>
            </a:r>
            <a:r>
              <a:rPr lang="ru-RU" dirty="0"/>
              <a:t> </a:t>
            </a:r>
            <a:r>
              <a:rPr lang="ru-RU" dirty="0" err="1"/>
              <a:t>икки</a:t>
            </a:r>
            <a:r>
              <a:rPr lang="ru-RU" dirty="0"/>
              <a:t> </a:t>
            </a:r>
            <a:r>
              <a:rPr lang="ru-RU" dirty="0" err="1"/>
              <a:t>томонга</a:t>
            </a:r>
            <a:r>
              <a:rPr lang="ru-RU" dirty="0"/>
              <a:t> </a:t>
            </a:r>
            <a:r>
              <a:rPr lang="ru-RU" dirty="0" err="1"/>
              <a:t>экилади</a:t>
            </a:r>
            <a:r>
              <a:rPr lang="ru-RU" dirty="0"/>
              <a:t>.</a:t>
            </a:r>
          </a:p>
        </p:txBody>
      </p:sp>
      <p:pic>
        <p:nvPicPr>
          <p:cNvPr id="5" name="Рисунок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99992" y="3501008"/>
            <a:ext cx="3333750" cy="2266950"/>
          </a:xfrm>
          <a:prstGeom prst="rect">
            <a:avLst/>
          </a:prstGeom>
        </p:spPr>
      </p:pic>
      <p:pic>
        <p:nvPicPr>
          <p:cNvPr id="6" name="Рисунок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7584" y="3501008"/>
            <a:ext cx="3393377" cy="2088232"/>
          </a:xfrm>
          <a:prstGeom prst="rect">
            <a:avLst/>
          </a:prstGeom>
        </p:spPr>
      </p:pic>
    </p:spTree>
    <p:extLst>
      <p:ext uri="{BB962C8B-B14F-4D97-AF65-F5344CB8AC3E}">
        <p14:creationId xmlns:p14="http://schemas.microsoft.com/office/powerpoint/2010/main" val="223322045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55576" y="0"/>
            <a:ext cx="7543801" cy="4023360"/>
          </a:xfrm>
        </p:spPr>
        <p:txBody>
          <a:bodyPr/>
          <a:lstStyle/>
          <a:p>
            <a:r>
              <a:rPr lang="ru-RU" b="1" dirty="0"/>
              <a:t>6. </a:t>
            </a:r>
            <a:r>
              <a:rPr lang="ru-RU" b="1" dirty="0" err="1"/>
              <a:t>Квадратлаб</a:t>
            </a:r>
            <a:r>
              <a:rPr lang="ru-RU" b="1" dirty="0"/>
              <a:t> </a:t>
            </a:r>
            <a:r>
              <a:rPr lang="ru-RU" b="1" dirty="0" err="1"/>
              <a:t>экиш</a:t>
            </a:r>
            <a:r>
              <a:rPr lang="ru-RU" b="1" dirty="0"/>
              <a:t> </a:t>
            </a:r>
            <a:r>
              <a:rPr lang="ru-RU" b="1" dirty="0" err="1"/>
              <a:t>усулида</a:t>
            </a:r>
            <a:r>
              <a:rPr lang="ru-RU" b="1" dirty="0"/>
              <a:t> </a:t>
            </a:r>
            <a:r>
              <a:rPr lang="ru-RU" dirty="0" err="1"/>
              <a:t>ўсимликлар</a:t>
            </a:r>
            <a:r>
              <a:rPr lang="ru-RU" dirty="0"/>
              <a:t> </a:t>
            </a:r>
            <a:r>
              <a:rPr lang="ru-RU" dirty="0" err="1"/>
              <a:t>қаторларга</a:t>
            </a:r>
            <a:r>
              <a:rPr lang="ru-RU" dirty="0"/>
              <a:t> </a:t>
            </a:r>
            <a:r>
              <a:rPr lang="ru-RU" dirty="0" err="1"/>
              <a:t>ва</a:t>
            </a:r>
            <a:r>
              <a:rPr lang="ru-RU" dirty="0"/>
              <a:t> </a:t>
            </a:r>
            <a:r>
              <a:rPr lang="ru-RU" dirty="0" err="1"/>
              <a:t>қаторлардаги</a:t>
            </a:r>
            <a:r>
              <a:rPr lang="ru-RU" dirty="0"/>
              <a:t> </a:t>
            </a:r>
            <a:r>
              <a:rPr lang="ru-RU" dirty="0" err="1"/>
              <a:t>ўсимликлар</a:t>
            </a:r>
            <a:r>
              <a:rPr lang="ru-RU" dirty="0"/>
              <a:t> </a:t>
            </a:r>
            <a:r>
              <a:rPr lang="ru-RU" dirty="0" err="1"/>
              <a:t>орасига</a:t>
            </a:r>
            <a:r>
              <a:rPr lang="ru-RU" dirty="0"/>
              <a:t> </a:t>
            </a:r>
            <a:r>
              <a:rPr lang="ru-RU" dirty="0" err="1"/>
              <a:t>бир</a:t>
            </a:r>
            <a:r>
              <a:rPr lang="ru-RU" dirty="0"/>
              <a:t> хил </a:t>
            </a:r>
            <a:r>
              <a:rPr lang="ru-RU" dirty="0" err="1"/>
              <a:t>масофада</a:t>
            </a:r>
            <a:r>
              <a:rPr lang="ru-RU" dirty="0"/>
              <a:t> </a:t>
            </a:r>
            <a:r>
              <a:rPr lang="ru-RU" dirty="0" err="1"/>
              <a:t>жойлаштирилади</a:t>
            </a:r>
            <a:r>
              <a:rPr lang="ru-RU" dirty="0"/>
              <a:t>. </a:t>
            </a:r>
            <a:r>
              <a:rPr lang="ru-RU" dirty="0" err="1"/>
              <a:t>Натижада</a:t>
            </a:r>
            <a:r>
              <a:rPr lang="ru-RU" dirty="0"/>
              <a:t> </a:t>
            </a:r>
            <a:r>
              <a:rPr lang="ru-RU" dirty="0" err="1"/>
              <a:t>далада</a:t>
            </a:r>
            <a:r>
              <a:rPr lang="ru-RU" dirty="0"/>
              <a:t> </a:t>
            </a:r>
            <a:r>
              <a:rPr lang="ru-RU" dirty="0" err="1"/>
              <a:t>узунасига</a:t>
            </a:r>
            <a:r>
              <a:rPr lang="ru-RU" dirty="0"/>
              <a:t> </a:t>
            </a:r>
            <a:r>
              <a:rPr lang="ru-RU" dirty="0" err="1"/>
              <a:t>ҳамда</a:t>
            </a:r>
            <a:r>
              <a:rPr lang="ru-RU" dirty="0"/>
              <a:t> </a:t>
            </a:r>
            <a:r>
              <a:rPr lang="ru-RU" dirty="0" err="1"/>
              <a:t>кўндалангига</a:t>
            </a:r>
            <a:r>
              <a:rPr lang="ru-RU" dirty="0"/>
              <a:t> </a:t>
            </a:r>
            <a:r>
              <a:rPr lang="ru-RU" dirty="0" err="1"/>
              <a:t>қаторлаб</a:t>
            </a:r>
            <a:r>
              <a:rPr lang="ru-RU" dirty="0"/>
              <a:t> </a:t>
            </a:r>
            <a:r>
              <a:rPr lang="ru-RU" dirty="0" err="1"/>
              <a:t>бўлишига</a:t>
            </a:r>
            <a:r>
              <a:rPr lang="ru-RU" dirty="0"/>
              <a:t> </a:t>
            </a:r>
            <a:r>
              <a:rPr lang="ru-RU" dirty="0" err="1"/>
              <a:t>эришилади</a:t>
            </a:r>
            <a:r>
              <a:rPr lang="ru-RU" dirty="0"/>
              <a:t>. </a:t>
            </a:r>
            <a:r>
              <a:rPr lang="ru-RU" dirty="0" err="1"/>
              <a:t>Агар</a:t>
            </a:r>
            <a:r>
              <a:rPr lang="ru-RU" dirty="0"/>
              <a:t> </a:t>
            </a:r>
            <a:r>
              <a:rPr lang="ru-RU" dirty="0" err="1"/>
              <a:t>квадратлар</a:t>
            </a:r>
            <a:r>
              <a:rPr lang="ru-RU" dirty="0"/>
              <a:t> </a:t>
            </a:r>
            <a:r>
              <a:rPr lang="ru-RU" dirty="0" err="1"/>
              <a:t>кесишган</a:t>
            </a:r>
            <a:r>
              <a:rPr lang="ru-RU" dirty="0"/>
              <a:t> </a:t>
            </a:r>
            <a:r>
              <a:rPr lang="ru-RU" dirty="0" err="1"/>
              <a:t>жойлардаги</a:t>
            </a:r>
            <a:r>
              <a:rPr lang="ru-RU" dirty="0"/>
              <a:t> </a:t>
            </a:r>
            <a:r>
              <a:rPr lang="ru-RU" dirty="0" err="1"/>
              <a:t>уяларга</a:t>
            </a:r>
            <a:r>
              <a:rPr lang="ru-RU" dirty="0"/>
              <a:t> </a:t>
            </a:r>
            <a:r>
              <a:rPr lang="ru-RU" dirty="0" err="1"/>
              <a:t>бир</a:t>
            </a:r>
            <a:r>
              <a:rPr lang="ru-RU" dirty="0"/>
              <a:t> </a:t>
            </a:r>
            <a:r>
              <a:rPr lang="ru-RU" dirty="0" err="1"/>
              <a:t>нечта</a:t>
            </a:r>
            <a:r>
              <a:rPr lang="ru-RU" dirty="0"/>
              <a:t> </a:t>
            </a:r>
            <a:r>
              <a:rPr lang="ru-RU" dirty="0" err="1"/>
              <a:t>ўсимлик</a:t>
            </a:r>
            <a:r>
              <a:rPr lang="ru-RU" dirty="0"/>
              <a:t> </a:t>
            </a:r>
            <a:r>
              <a:rPr lang="ru-RU" dirty="0" err="1"/>
              <a:t>ўтқазилса</a:t>
            </a:r>
            <a:r>
              <a:rPr lang="ru-RU" dirty="0"/>
              <a:t>, </a:t>
            </a:r>
            <a:r>
              <a:rPr lang="ru-RU" dirty="0" err="1"/>
              <a:t>буни</a:t>
            </a:r>
            <a:r>
              <a:rPr lang="ru-RU" dirty="0"/>
              <a:t> квадрат-</a:t>
            </a:r>
            <a:r>
              <a:rPr lang="ru-RU" dirty="0" err="1"/>
              <a:t>уялаб</a:t>
            </a:r>
            <a:r>
              <a:rPr lang="ru-RU" dirty="0"/>
              <a:t> </a:t>
            </a:r>
            <a:r>
              <a:rPr lang="ru-RU" dirty="0" err="1"/>
              <a:t>экиш</a:t>
            </a:r>
            <a:r>
              <a:rPr lang="ru-RU" dirty="0"/>
              <a:t> </a:t>
            </a:r>
            <a:r>
              <a:rPr lang="ru-RU" dirty="0" err="1"/>
              <a:t>усули</a:t>
            </a:r>
            <a:r>
              <a:rPr lang="ru-RU" dirty="0"/>
              <a:t> </a:t>
            </a:r>
            <a:r>
              <a:rPr lang="ru-RU" dirty="0" err="1"/>
              <a:t>дейилади</a:t>
            </a:r>
            <a:r>
              <a:rPr lang="ru-RU" dirty="0"/>
              <a:t>.</a:t>
            </a:r>
          </a:p>
          <a:p>
            <a:r>
              <a:rPr lang="ru-RU" b="1" dirty="0"/>
              <a:t>7. </a:t>
            </a:r>
            <a:r>
              <a:rPr lang="ru-RU" b="1" dirty="0" err="1"/>
              <a:t>Тўғри</a:t>
            </a:r>
            <a:r>
              <a:rPr lang="ru-RU" b="1" dirty="0"/>
              <a:t> </a:t>
            </a:r>
            <a:r>
              <a:rPr lang="ru-RU" b="1" dirty="0" err="1"/>
              <a:t>бурчакли</a:t>
            </a:r>
            <a:r>
              <a:rPr lang="ru-RU" b="1" dirty="0"/>
              <a:t> </a:t>
            </a:r>
            <a:r>
              <a:rPr lang="ru-RU" b="1" dirty="0" err="1"/>
              <a:t>ҳамда</a:t>
            </a:r>
            <a:r>
              <a:rPr lang="ru-RU" b="1" dirty="0"/>
              <a:t> </a:t>
            </a:r>
            <a:r>
              <a:rPr lang="ru-RU" b="1" dirty="0" err="1"/>
              <a:t>тўғри</a:t>
            </a:r>
            <a:r>
              <a:rPr lang="ru-RU" b="1" dirty="0"/>
              <a:t> </a:t>
            </a:r>
            <a:r>
              <a:rPr lang="ru-RU" b="1" dirty="0" err="1"/>
              <a:t>бурчакли-уялаб</a:t>
            </a:r>
            <a:r>
              <a:rPr lang="ru-RU" b="1" dirty="0"/>
              <a:t> </a:t>
            </a:r>
            <a:r>
              <a:rPr lang="ru-RU" b="1" dirty="0" err="1"/>
              <a:t>экиш</a:t>
            </a:r>
            <a:r>
              <a:rPr lang="ru-RU" dirty="0"/>
              <a:t> квадрат </a:t>
            </a:r>
            <a:r>
              <a:rPr lang="ru-RU" dirty="0" err="1"/>
              <a:t>ва</a:t>
            </a:r>
            <a:r>
              <a:rPr lang="ru-RU" dirty="0"/>
              <a:t> квадрат-</a:t>
            </a:r>
            <a:r>
              <a:rPr lang="ru-RU" dirty="0" err="1"/>
              <a:t>уялаб</a:t>
            </a:r>
            <a:r>
              <a:rPr lang="ru-RU" dirty="0"/>
              <a:t> </a:t>
            </a:r>
            <a:r>
              <a:rPr lang="ru-RU" dirty="0" err="1"/>
              <a:t>экиш</a:t>
            </a:r>
            <a:r>
              <a:rPr lang="ru-RU" dirty="0"/>
              <a:t> </a:t>
            </a:r>
            <a:r>
              <a:rPr lang="ru-RU" dirty="0" err="1"/>
              <a:t>усулининг</a:t>
            </a:r>
            <a:r>
              <a:rPr lang="ru-RU" dirty="0"/>
              <a:t> </a:t>
            </a:r>
            <a:r>
              <a:rPr lang="ru-RU" dirty="0" err="1"/>
              <a:t>хили</a:t>
            </a:r>
            <a:r>
              <a:rPr lang="ru-RU" dirty="0"/>
              <a:t> </a:t>
            </a:r>
            <a:r>
              <a:rPr lang="ru-RU" dirty="0" err="1"/>
              <a:t>ҳисобланади</a:t>
            </a:r>
            <a:r>
              <a:rPr lang="ru-RU" dirty="0"/>
              <a:t>. Бунда </a:t>
            </a:r>
            <a:r>
              <a:rPr lang="ru-RU" dirty="0" err="1"/>
              <a:t>ўсимликларни</a:t>
            </a:r>
            <a:r>
              <a:rPr lang="ru-RU" dirty="0"/>
              <a:t> </a:t>
            </a:r>
            <a:r>
              <a:rPr lang="ru-RU" dirty="0" err="1"/>
              <a:t>тўғри</a:t>
            </a:r>
            <a:r>
              <a:rPr lang="ru-RU" dirty="0"/>
              <a:t> </a:t>
            </a:r>
            <a:r>
              <a:rPr lang="ru-RU" dirty="0" err="1"/>
              <a:t>бурчакларнинг</a:t>
            </a:r>
            <a:r>
              <a:rPr lang="ru-RU" dirty="0"/>
              <a:t> </a:t>
            </a:r>
            <a:r>
              <a:rPr lang="ru-RU" dirty="0" err="1"/>
              <a:t>кесишган</a:t>
            </a:r>
            <a:r>
              <a:rPr lang="ru-RU" dirty="0"/>
              <a:t> </a:t>
            </a:r>
            <a:r>
              <a:rPr lang="ru-RU" dirty="0" err="1"/>
              <a:t>жойига</a:t>
            </a:r>
            <a:r>
              <a:rPr lang="ru-RU" dirty="0"/>
              <a:t> </a:t>
            </a:r>
            <a:r>
              <a:rPr lang="ru-RU" dirty="0" err="1"/>
              <a:t>жойлаштирилади</a:t>
            </a:r>
            <a:r>
              <a:rPr lang="ru-RU" dirty="0"/>
              <a:t>. </a:t>
            </a:r>
            <a:r>
              <a:rPr lang="ru-RU" dirty="0" err="1"/>
              <a:t>Кўндаланг</a:t>
            </a:r>
            <a:r>
              <a:rPr lang="ru-RU" dirty="0"/>
              <a:t> </a:t>
            </a:r>
            <a:r>
              <a:rPr lang="ru-RU" dirty="0" err="1"/>
              <a:t>қаторлар</a:t>
            </a:r>
            <a:r>
              <a:rPr lang="ru-RU" dirty="0"/>
              <a:t> </a:t>
            </a:r>
            <a:r>
              <a:rPr lang="ru-RU" dirty="0" err="1"/>
              <a:t>сақланади</a:t>
            </a:r>
            <a:r>
              <a:rPr lang="ru-RU" dirty="0"/>
              <a:t>, </a:t>
            </a:r>
            <a:r>
              <a:rPr lang="ru-RU" dirty="0" err="1"/>
              <a:t>лекин</a:t>
            </a:r>
            <a:r>
              <a:rPr lang="ru-RU" dirty="0"/>
              <a:t> </a:t>
            </a:r>
            <a:r>
              <a:rPr lang="ru-RU" dirty="0" err="1"/>
              <a:t>уларнинг</a:t>
            </a:r>
            <a:r>
              <a:rPr lang="ru-RU" dirty="0"/>
              <a:t> </a:t>
            </a:r>
            <a:r>
              <a:rPr lang="ru-RU" dirty="0" err="1"/>
              <a:t>ўртасидаги</a:t>
            </a:r>
            <a:r>
              <a:rPr lang="ru-RU" dirty="0"/>
              <a:t> </a:t>
            </a:r>
            <a:r>
              <a:rPr lang="ru-RU" dirty="0" err="1"/>
              <a:t>масофа</a:t>
            </a:r>
            <a:r>
              <a:rPr lang="ru-RU" dirty="0"/>
              <a:t> </a:t>
            </a:r>
            <a:r>
              <a:rPr lang="ru-RU" dirty="0" err="1"/>
              <a:t>узунасига</a:t>
            </a:r>
            <a:r>
              <a:rPr lang="ru-RU" dirty="0"/>
              <a:t> </a:t>
            </a:r>
            <a:r>
              <a:rPr lang="ru-RU" dirty="0" err="1"/>
              <a:t>кетган</a:t>
            </a:r>
            <a:r>
              <a:rPr lang="ru-RU" dirty="0"/>
              <a:t> </a:t>
            </a:r>
            <a:r>
              <a:rPr lang="ru-RU" dirty="0" err="1"/>
              <a:t>қаторлар</a:t>
            </a:r>
            <a:r>
              <a:rPr lang="ru-RU" dirty="0"/>
              <a:t> </a:t>
            </a:r>
            <a:r>
              <a:rPr lang="ru-RU" dirty="0" err="1"/>
              <a:t>орасидагига</a:t>
            </a:r>
            <a:r>
              <a:rPr lang="ru-RU" dirty="0"/>
              <a:t> </a:t>
            </a:r>
            <a:r>
              <a:rPr lang="ru-RU" dirty="0" err="1"/>
              <a:t>қараганда</a:t>
            </a:r>
            <a:r>
              <a:rPr lang="ru-RU" dirty="0"/>
              <a:t> </a:t>
            </a:r>
            <a:r>
              <a:rPr lang="ru-RU" dirty="0" err="1"/>
              <a:t>бирмунча</a:t>
            </a:r>
            <a:r>
              <a:rPr lang="ru-RU" dirty="0"/>
              <a:t> </a:t>
            </a:r>
            <a:r>
              <a:rPr lang="ru-RU" dirty="0" err="1"/>
              <a:t>камаяди</a:t>
            </a:r>
            <a:r>
              <a:rPr lang="ru-RU" dirty="0"/>
              <a:t>. </a:t>
            </a:r>
            <a:r>
              <a:rPr lang="ru-RU" dirty="0" err="1"/>
              <a:t>Бу</a:t>
            </a:r>
            <a:r>
              <a:rPr lang="ru-RU" dirty="0"/>
              <a:t> </a:t>
            </a:r>
            <a:r>
              <a:rPr lang="ru-RU" dirty="0" err="1"/>
              <a:t>усулда</a:t>
            </a:r>
            <a:r>
              <a:rPr lang="ru-RU" dirty="0"/>
              <a:t> </a:t>
            </a:r>
            <a:r>
              <a:rPr lang="ru-RU" dirty="0" err="1"/>
              <a:t>қаторлаб</a:t>
            </a:r>
            <a:r>
              <a:rPr lang="ru-RU" dirty="0"/>
              <a:t> </a:t>
            </a:r>
            <a:r>
              <a:rPr lang="ru-RU" dirty="0" err="1"/>
              <a:t>экиладиган</a:t>
            </a:r>
            <a:r>
              <a:rPr lang="ru-RU" dirty="0"/>
              <a:t> </a:t>
            </a:r>
            <a:r>
              <a:rPr lang="ru-RU" dirty="0" err="1"/>
              <a:t>ўсимликларнинг</a:t>
            </a:r>
            <a:r>
              <a:rPr lang="ru-RU" dirty="0"/>
              <a:t> </a:t>
            </a:r>
            <a:r>
              <a:rPr lang="ru-RU" dirty="0" err="1"/>
              <a:t>ҳаммаси</a:t>
            </a:r>
            <a:r>
              <a:rPr lang="ru-RU" dirty="0"/>
              <a:t> </a:t>
            </a:r>
            <a:r>
              <a:rPr lang="ru-RU" dirty="0" err="1"/>
              <a:t>экилади</a:t>
            </a:r>
            <a:endParaRPr lang="ru-RU" dirty="0"/>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5616" y="4149080"/>
            <a:ext cx="6595933" cy="1584176"/>
          </a:xfrm>
          <a:prstGeom prst="rect">
            <a:avLst/>
          </a:prstGeom>
        </p:spPr>
      </p:pic>
    </p:spTree>
    <p:extLst>
      <p:ext uri="{BB962C8B-B14F-4D97-AF65-F5344CB8AC3E}">
        <p14:creationId xmlns:p14="http://schemas.microsoft.com/office/powerpoint/2010/main" val="40300237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err="1"/>
              <a:t>Уруғ</a:t>
            </a:r>
            <a:r>
              <a:rPr lang="ru-RU" b="1" dirty="0"/>
              <a:t> </a:t>
            </a:r>
            <a:r>
              <a:rPr lang="ru-RU" b="1" dirty="0" err="1"/>
              <a:t>экиш</a:t>
            </a:r>
            <a:r>
              <a:rPr lang="ru-RU" b="1" dirty="0"/>
              <a:t> </a:t>
            </a:r>
            <a:r>
              <a:rPr lang="ru-RU" b="1" dirty="0" err="1"/>
              <a:t>ва</a:t>
            </a:r>
            <a:r>
              <a:rPr lang="ru-RU" b="1" dirty="0"/>
              <a:t> </a:t>
            </a:r>
            <a:r>
              <a:rPr lang="ru-RU" b="1" dirty="0" err="1"/>
              <a:t>кўчат</a:t>
            </a:r>
            <a:r>
              <a:rPr lang="ru-RU" b="1" dirty="0"/>
              <a:t> </a:t>
            </a:r>
            <a:r>
              <a:rPr lang="ru-RU" b="1" dirty="0" err="1"/>
              <a:t>ўтказишни</a:t>
            </a:r>
            <a:r>
              <a:rPr lang="ru-RU" b="1" dirty="0"/>
              <a:t> </a:t>
            </a:r>
            <a:r>
              <a:rPr lang="ru-RU" b="1" dirty="0" err="1"/>
              <a:t>механизациялаштириш</a:t>
            </a:r>
            <a:r>
              <a:rPr lang="ru-RU" b="1" dirty="0"/>
              <a:t>.</a:t>
            </a:r>
            <a:endParaRPr lang="ru-RU" dirty="0"/>
          </a:p>
        </p:txBody>
      </p:sp>
      <p:sp>
        <p:nvSpPr>
          <p:cNvPr id="3" name="Объект 2"/>
          <p:cNvSpPr>
            <a:spLocks noGrp="1"/>
          </p:cNvSpPr>
          <p:nvPr>
            <p:ph idx="1"/>
          </p:nvPr>
        </p:nvSpPr>
        <p:spPr/>
        <p:txBody>
          <a:bodyPr/>
          <a:lstStyle/>
          <a:p>
            <a:r>
              <a:rPr lang="ru-RU" dirty="0" err="1"/>
              <a:t>Экиш</a:t>
            </a:r>
            <a:r>
              <a:rPr lang="ru-RU" dirty="0"/>
              <a:t> </a:t>
            </a:r>
            <a:r>
              <a:rPr lang="ru-RU" dirty="0" err="1"/>
              <a:t>ва</a:t>
            </a:r>
            <a:r>
              <a:rPr lang="ru-RU" dirty="0"/>
              <a:t> </a:t>
            </a:r>
            <a:r>
              <a:rPr lang="ru-RU" dirty="0" err="1"/>
              <a:t>ўтқазиш</a:t>
            </a:r>
            <a:r>
              <a:rPr lang="ru-RU" dirty="0"/>
              <a:t> </a:t>
            </a:r>
            <a:r>
              <a:rPr lang="ru-RU" dirty="0" err="1"/>
              <a:t>машиналари</a:t>
            </a:r>
            <a:r>
              <a:rPr lang="ru-RU" dirty="0"/>
              <a:t> </a:t>
            </a:r>
            <a:r>
              <a:rPr lang="ru-RU" dirty="0" err="1"/>
              <a:t>жуда</a:t>
            </a:r>
            <a:r>
              <a:rPr lang="ru-RU" dirty="0"/>
              <a:t> </a:t>
            </a:r>
            <a:r>
              <a:rPr lang="ru-RU" dirty="0" err="1"/>
              <a:t>катта</a:t>
            </a:r>
            <a:r>
              <a:rPr lang="ru-RU" dirty="0"/>
              <a:t> агротехник </a:t>
            </a:r>
            <a:r>
              <a:rPr lang="ru-RU" dirty="0" err="1"/>
              <a:t>талаблар</a:t>
            </a:r>
            <a:r>
              <a:rPr lang="ru-RU" dirty="0"/>
              <a:t> </a:t>
            </a:r>
            <a:r>
              <a:rPr lang="ru-RU" dirty="0" err="1"/>
              <a:t>қўйилади</a:t>
            </a:r>
            <a:r>
              <a:rPr lang="ru-RU" dirty="0"/>
              <a:t>.</a:t>
            </a:r>
            <a:r>
              <a:rPr lang="uz-Cyrl-UZ" dirty="0"/>
              <a:t> Улар белгиланган норма уруғ ва кўчат ўтқазишлари, улар далада текис жойлашиши, бир хил чуқурликка тушиши, механик шикастланмаслиги лозим.</a:t>
            </a:r>
            <a:endParaRPr lang="ru-RU" dirty="0"/>
          </a:p>
          <a:p>
            <a:r>
              <a:rPr lang="uz-Cyrl-UZ" dirty="0"/>
              <a:t>Сабзавот экинлари уруғини экиш, кўчатини ўтқазишда турли сеялка ва кўчат ўтказувчи машиналардан фойдаланилади</a:t>
            </a:r>
            <a:endParaRPr lang="ru-RU" dirty="0"/>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11760" y="3645024"/>
            <a:ext cx="4032448" cy="3024336"/>
          </a:xfrm>
          <a:prstGeom prst="rect">
            <a:avLst/>
          </a:prstGeom>
        </p:spPr>
      </p:pic>
    </p:spTree>
    <p:extLst>
      <p:ext uri="{BB962C8B-B14F-4D97-AF65-F5344CB8AC3E}">
        <p14:creationId xmlns:p14="http://schemas.microsoft.com/office/powerpoint/2010/main" val="419418899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7331" name="Rectangle 3"/>
          <p:cNvSpPr>
            <a:spLocks noGrp="1" noChangeArrowheads="1"/>
          </p:cNvSpPr>
          <p:nvPr>
            <p:ph type="body" idx="1"/>
          </p:nvPr>
        </p:nvSpPr>
        <p:spPr>
          <a:xfrm>
            <a:off x="457200" y="908050"/>
            <a:ext cx="8229600" cy="4959350"/>
          </a:xfrm>
        </p:spPr>
        <p:txBody>
          <a:bodyPr/>
          <a:lstStyle/>
          <a:p>
            <a:pPr algn="ctr">
              <a:buFont typeface="Wingdings" pitchFamily="2" charset="2"/>
              <a:buNone/>
            </a:pPr>
            <a:r>
              <a:rPr lang="uz-Cyrl-UZ" sz="6600">
                <a:solidFill>
                  <a:srgbClr val="0033CC"/>
                </a:solidFill>
                <a:latin typeface="Arial Black" pitchFamily="34" charset="0"/>
              </a:rPr>
              <a:t>ЭЪТИБОРИНГИЗ </a:t>
            </a:r>
          </a:p>
          <a:p>
            <a:pPr algn="ctr">
              <a:buFont typeface="Wingdings" pitchFamily="2" charset="2"/>
              <a:buNone/>
            </a:pPr>
            <a:r>
              <a:rPr lang="uz-Cyrl-UZ" sz="6600">
                <a:solidFill>
                  <a:srgbClr val="0033CC"/>
                </a:solidFill>
                <a:latin typeface="Arial Black" pitchFamily="34" charset="0"/>
              </a:rPr>
              <a:t>У Ч У Н  </a:t>
            </a:r>
          </a:p>
          <a:p>
            <a:pPr algn="ctr">
              <a:buFont typeface="Wingdings" pitchFamily="2" charset="2"/>
              <a:buNone/>
            </a:pPr>
            <a:r>
              <a:rPr lang="uz-Cyrl-UZ" sz="6600">
                <a:solidFill>
                  <a:srgbClr val="0033CC"/>
                </a:solidFill>
                <a:latin typeface="Arial Black" pitchFamily="34" charset="0"/>
              </a:rPr>
              <a:t>РАХМАТ !!!</a:t>
            </a:r>
            <a:endParaRPr lang="ru-RU" sz="6600">
              <a:solidFill>
                <a:srgbClr val="0033CC"/>
              </a:solidFill>
              <a:latin typeface="Arial Black" pitchFamily="34" charset="0"/>
            </a:endParaRP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5edb25fc918496e398883ef9ee291ba2ab4fca1"/>
</p:tagLst>
</file>

<file path=ppt/theme/_rels/them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_rels/theme3.xml.rels><?xml version="1.0" encoding="UTF-8" standalone="yes"?>
<Relationships xmlns="http://schemas.openxmlformats.org/package/2006/relationships"><Relationship Id="rId1" Type="http://schemas.openxmlformats.org/officeDocument/2006/relationships/image" Target="../media/image4.jpeg"/></Relationships>
</file>

<file path=ppt/theme/_rels/them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image" Target="../media/image6.jpeg"/></Relationships>
</file>

<file path=ppt/theme/theme1.xml><?xml version="1.0" encoding="utf-8"?>
<a:theme xmlns:a="http://schemas.openxmlformats.org/drawingml/2006/main" name="Соревнование">
  <a:themeElements>
    <a:clrScheme name="Соревнование 2">
      <a:dk1>
        <a:srgbClr val="800000"/>
      </a:dk1>
      <a:lt1>
        <a:srgbClr val="FFFFFF"/>
      </a:lt1>
      <a:dk2>
        <a:srgbClr val="FF9900"/>
      </a:dk2>
      <a:lt2>
        <a:srgbClr val="FFFF99"/>
      </a:lt2>
      <a:accent1>
        <a:srgbClr val="FF5050"/>
      </a:accent1>
      <a:accent2>
        <a:srgbClr val="CC3300"/>
      </a:accent2>
      <a:accent3>
        <a:srgbClr val="FFCAAA"/>
      </a:accent3>
      <a:accent4>
        <a:srgbClr val="DADADA"/>
      </a:accent4>
      <a:accent5>
        <a:srgbClr val="FFB3B3"/>
      </a:accent5>
      <a:accent6>
        <a:srgbClr val="B92D00"/>
      </a:accent6>
      <a:hlink>
        <a:srgbClr val="FFFF99"/>
      </a:hlink>
      <a:folHlink>
        <a:srgbClr val="FFCC00"/>
      </a:folHlink>
    </a:clrScheme>
    <a:fontScheme name="Соревнование">
      <a:majorFont>
        <a:latin typeface="Arial"/>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Соревнование 1">
        <a:dk1>
          <a:srgbClr val="5C1F00"/>
        </a:dk1>
        <a:lt1>
          <a:srgbClr val="FFFFFF"/>
        </a:lt1>
        <a:dk2>
          <a:srgbClr val="990000"/>
        </a:dk2>
        <a:lt2>
          <a:srgbClr val="FFF9BB"/>
        </a:lt2>
        <a:accent1>
          <a:srgbClr val="FF3300"/>
        </a:accent1>
        <a:accent2>
          <a:srgbClr val="B86D52"/>
        </a:accent2>
        <a:accent3>
          <a:srgbClr val="CAAAAA"/>
        </a:accent3>
        <a:accent4>
          <a:srgbClr val="DADADA"/>
        </a:accent4>
        <a:accent5>
          <a:srgbClr val="FFADAA"/>
        </a:accent5>
        <a:accent6>
          <a:srgbClr val="A66249"/>
        </a:accent6>
        <a:hlink>
          <a:srgbClr val="FF9900"/>
        </a:hlink>
        <a:folHlink>
          <a:srgbClr val="FFCC66"/>
        </a:folHlink>
      </a:clrScheme>
      <a:clrMap bg1="dk2" tx1="lt1" bg2="dk1" tx2="lt2" accent1="accent1" accent2="accent2" accent3="accent3" accent4="accent4" accent5="accent5" accent6="accent6" hlink="hlink" folHlink="folHlink"/>
    </a:extraClrScheme>
    <a:extraClrScheme>
      <a:clrScheme name="Соревнование 2">
        <a:dk1>
          <a:srgbClr val="800000"/>
        </a:dk1>
        <a:lt1>
          <a:srgbClr val="FFFFFF"/>
        </a:lt1>
        <a:dk2>
          <a:srgbClr val="FF9900"/>
        </a:dk2>
        <a:lt2>
          <a:srgbClr val="FFFF99"/>
        </a:lt2>
        <a:accent1>
          <a:srgbClr val="FF5050"/>
        </a:accent1>
        <a:accent2>
          <a:srgbClr val="CC3300"/>
        </a:accent2>
        <a:accent3>
          <a:srgbClr val="FFCAAA"/>
        </a:accent3>
        <a:accent4>
          <a:srgbClr val="DADADA"/>
        </a:accent4>
        <a:accent5>
          <a:srgbClr val="FFB3B3"/>
        </a:accent5>
        <a:accent6>
          <a:srgbClr val="B92D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Соревнование 3">
        <a:dk1>
          <a:srgbClr val="2A5400"/>
        </a:dk1>
        <a:lt1>
          <a:srgbClr val="FFFFFF"/>
        </a:lt1>
        <a:dk2>
          <a:srgbClr val="4A9400"/>
        </a:dk2>
        <a:lt2>
          <a:srgbClr val="F3F2D9"/>
        </a:lt2>
        <a:accent1>
          <a:srgbClr val="99CC00"/>
        </a:accent1>
        <a:accent2>
          <a:srgbClr val="6B4A39"/>
        </a:accent2>
        <a:accent3>
          <a:srgbClr val="B1C8AA"/>
        </a:accent3>
        <a:accent4>
          <a:srgbClr val="DADADA"/>
        </a:accent4>
        <a:accent5>
          <a:srgbClr val="CAE2AA"/>
        </a:accent5>
        <a:accent6>
          <a:srgbClr val="604233"/>
        </a:accent6>
        <a:hlink>
          <a:srgbClr val="E2BC5E"/>
        </a:hlink>
        <a:folHlink>
          <a:srgbClr val="AB7F6B"/>
        </a:folHlink>
      </a:clrScheme>
      <a:clrMap bg1="dk2" tx1="lt1" bg2="dk1" tx2="lt2" accent1="accent1" accent2="accent2" accent3="accent3" accent4="accent4" accent5="accent5" accent6="accent6" hlink="hlink" folHlink="folHlink"/>
    </a:extraClrScheme>
    <a:extraClrScheme>
      <a:clrScheme name="Соревнование 4">
        <a:dk1>
          <a:srgbClr val="005A58"/>
        </a:dk1>
        <a:lt1>
          <a:srgbClr val="FFFFFF"/>
        </a:lt1>
        <a:dk2>
          <a:srgbClr val="009E9A"/>
        </a:dk2>
        <a:lt2>
          <a:srgbClr val="C5EBE4"/>
        </a:lt2>
        <a:accent1>
          <a:srgbClr val="0099CC"/>
        </a:accent1>
        <a:accent2>
          <a:srgbClr val="339933"/>
        </a:accent2>
        <a:accent3>
          <a:srgbClr val="AACCCA"/>
        </a:accent3>
        <a:accent4>
          <a:srgbClr val="DADADA"/>
        </a:accent4>
        <a:accent5>
          <a:srgbClr val="AACAE2"/>
        </a:accent5>
        <a:accent6>
          <a:srgbClr val="2D8A2D"/>
        </a:accent6>
        <a:hlink>
          <a:srgbClr val="00FF99"/>
        </a:hlink>
        <a:folHlink>
          <a:srgbClr val="4CD2D2"/>
        </a:folHlink>
      </a:clrScheme>
      <a:clrMap bg1="dk2" tx1="lt1" bg2="dk1" tx2="lt2" accent1="accent1" accent2="accent2" accent3="accent3" accent4="accent4" accent5="accent5" accent6="accent6" hlink="hlink" folHlink="folHlink"/>
    </a:extraClrScheme>
    <a:extraClrScheme>
      <a:clrScheme name="Соревнование 5">
        <a:dk1>
          <a:srgbClr val="000070"/>
        </a:dk1>
        <a:lt1>
          <a:srgbClr val="FFFFFF"/>
        </a:lt1>
        <a:dk2>
          <a:srgbClr val="0000FF"/>
        </a:dk2>
        <a:lt2>
          <a:srgbClr val="C5C5FF"/>
        </a:lt2>
        <a:accent1>
          <a:srgbClr val="0099FF"/>
        </a:accent1>
        <a:accent2>
          <a:srgbClr val="7883B4"/>
        </a:accent2>
        <a:accent3>
          <a:srgbClr val="AAAAFF"/>
        </a:accent3>
        <a:accent4>
          <a:srgbClr val="DADADA"/>
        </a:accent4>
        <a:accent5>
          <a:srgbClr val="AACAFF"/>
        </a:accent5>
        <a:accent6>
          <a:srgbClr val="6C76A3"/>
        </a:accent6>
        <a:hlink>
          <a:srgbClr val="00FFFF"/>
        </a:hlink>
        <a:folHlink>
          <a:srgbClr val="2DBF68"/>
        </a:folHlink>
      </a:clrScheme>
      <a:clrMap bg1="dk2" tx1="lt1" bg2="dk1" tx2="lt2" accent1="accent1" accent2="accent2" accent3="accent3" accent4="accent4" accent5="accent5" accent6="accent6" hlink="hlink" folHlink="folHlink"/>
    </a:extraClrScheme>
    <a:extraClrScheme>
      <a:clrScheme name="Соревнование 6">
        <a:dk1>
          <a:srgbClr val="4D4D4D"/>
        </a:dk1>
        <a:lt1>
          <a:srgbClr val="FFFFFF"/>
        </a:lt1>
        <a:dk2>
          <a:srgbClr val="8202E2"/>
        </a:dk2>
        <a:lt2>
          <a:srgbClr val="CCCCFF"/>
        </a:lt2>
        <a:accent1>
          <a:srgbClr val="CC99FF"/>
        </a:accent1>
        <a:accent2>
          <a:srgbClr val="666699"/>
        </a:accent2>
        <a:accent3>
          <a:srgbClr val="C1AAEE"/>
        </a:accent3>
        <a:accent4>
          <a:srgbClr val="DADADA"/>
        </a:accent4>
        <a:accent5>
          <a:srgbClr val="E2CAFF"/>
        </a:accent5>
        <a:accent6>
          <a:srgbClr val="5C5C8A"/>
        </a:accent6>
        <a:hlink>
          <a:srgbClr val="FF7C80"/>
        </a:hlink>
        <a:folHlink>
          <a:srgbClr val="FF5050"/>
        </a:folHlink>
      </a:clrScheme>
      <a:clrMap bg1="dk2" tx1="lt1" bg2="dk1" tx2="lt2" accent1="accent1" accent2="accent2" accent3="accent3" accent4="accent4" accent5="accent5" accent6="accent6" hlink="hlink" folHlink="folHlink"/>
    </a:extraClrScheme>
    <a:extraClrScheme>
      <a:clrScheme name="Соревнование 7">
        <a:dk1>
          <a:srgbClr val="575863"/>
        </a:dk1>
        <a:lt1>
          <a:srgbClr val="FFFFFF"/>
        </a:lt1>
        <a:dk2>
          <a:srgbClr val="818982"/>
        </a:dk2>
        <a:lt2>
          <a:srgbClr val="EAEAEA"/>
        </a:lt2>
        <a:accent1>
          <a:srgbClr val="CC6600"/>
        </a:accent1>
        <a:accent2>
          <a:srgbClr val="A4A686"/>
        </a:accent2>
        <a:accent3>
          <a:srgbClr val="C1C4C1"/>
        </a:accent3>
        <a:accent4>
          <a:srgbClr val="DADADA"/>
        </a:accent4>
        <a:accent5>
          <a:srgbClr val="E2B8AA"/>
        </a:accent5>
        <a:accent6>
          <a:srgbClr val="949679"/>
        </a:accent6>
        <a:hlink>
          <a:srgbClr val="CCCC00"/>
        </a:hlink>
        <a:folHlink>
          <a:srgbClr val="CC9900"/>
        </a:folHlink>
      </a:clrScheme>
      <a:clrMap bg1="dk2" tx1="lt1" bg2="dk1" tx2="lt2" accent1="accent1" accent2="accent2" accent3="accent3" accent4="accent4" accent5="accent5" accent6="accent6" hlink="hlink" folHlink="folHlink"/>
    </a:extraClrScheme>
    <a:extraClrScheme>
      <a:clrScheme name="Соревнование 8">
        <a:dk1>
          <a:srgbClr val="000000"/>
        </a:dk1>
        <a:lt1>
          <a:srgbClr val="FFFFFF"/>
        </a:lt1>
        <a:dk2>
          <a:srgbClr val="000000"/>
        </a:dk2>
        <a:lt2>
          <a:srgbClr val="CDCDCD"/>
        </a:lt2>
        <a:accent1>
          <a:srgbClr val="CDD9F7"/>
        </a:accent1>
        <a:accent2>
          <a:srgbClr val="99FF33"/>
        </a:accent2>
        <a:accent3>
          <a:srgbClr val="FFFFFF"/>
        </a:accent3>
        <a:accent4>
          <a:srgbClr val="000000"/>
        </a:accent4>
        <a:accent5>
          <a:srgbClr val="E3E9FA"/>
        </a:accent5>
        <a:accent6>
          <a:srgbClr val="8AE72D"/>
        </a:accent6>
        <a:hlink>
          <a:srgbClr val="0033CC"/>
        </a:hlink>
        <a:folHlink>
          <a:srgbClr val="6699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3.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4.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Натуральные материалы">
  <a:themeElements>
    <a:clrScheme name="Натуральные материалы">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Натуральные материалы">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Натуральные материалы">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7.xml><?xml version="1.0" encoding="utf-8"?>
<a:theme xmlns:a="http://schemas.openxmlformats.org/drawingml/2006/main" name="Сектор">
  <a:themeElements>
    <a:clrScheme name="Сектор">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Сектор">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Сектор">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3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2700"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ppt/theme/theme8.xml><?xml version="1.0" encoding="utf-8"?>
<a:theme xmlns:a="http://schemas.openxmlformats.org/drawingml/2006/main" name="Ретро">
  <a:themeElements>
    <a:clrScheme name="Ретро">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Ретро">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Ретро">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Competition</Template>
  <TotalTime>1365</TotalTime>
  <Words>1865</Words>
  <Application>Microsoft Office PowerPoint</Application>
  <PresentationFormat>Экран (4:3)</PresentationFormat>
  <Paragraphs>198</Paragraphs>
  <Slides>25</Slides>
  <Notes>0</Notes>
  <HiddenSlides>0</HiddenSlides>
  <MMClips>0</MMClips>
  <ScaleCrop>false</ScaleCrop>
  <HeadingPairs>
    <vt:vector size="6" baseType="variant">
      <vt:variant>
        <vt:lpstr>Использованные шрифты</vt:lpstr>
      </vt:variant>
      <vt:variant>
        <vt:i4>15</vt:i4>
      </vt:variant>
      <vt:variant>
        <vt:lpstr>Тема</vt:lpstr>
      </vt:variant>
      <vt:variant>
        <vt:i4>8</vt:i4>
      </vt:variant>
      <vt:variant>
        <vt:lpstr>Заголовки слайдов</vt:lpstr>
      </vt:variant>
      <vt:variant>
        <vt:i4>25</vt:i4>
      </vt:variant>
    </vt:vector>
  </HeadingPairs>
  <TitlesOfParts>
    <vt:vector size="48" baseType="lpstr">
      <vt:lpstr>Arial</vt:lpstr>
      <vt:lpstr>Arial Black</vt:lpstr>
      <vt:lpstr>Calibri</vt:lpstr>
      <vt:lpstr>Calibri Light</vt:lpstr>
      <vt:lpstr>Century Gothic</vt:lpstr>
      <vt:lpstr>Constantia</vt:lpstr>
      <vt:lpstr>Franklin Gothic Book</vt:lpstr>
      <vt:lpstr>Franklin Gothic Medium</vt:lpstr>
      <vt:lpstr>Garamond</vt:lpstr>
      <vt:lpstr>Time RomanUz</vt:lpstr>
      <vt:lpstr>Times New Roman</vt:lpstr>
      <vt:lpstr>Verdana</vt:lpstr>
      <vt:lpstr>Wingdings</vt:lpstr>
      <vt:lpstr>Wingdings 2</vt:lpstr>
      <vt:lpstr>Wingdings 3</vt:lpstr>
      <vt:lpstr>Соревнование</vt:lpstr>
      <vt:lpstr>Трек</vt:lpstr>
      <vt:lpstr>Поток</vt:lpstr>
      <vt:lpstr>1_Тема Office</vt:lpstr>
      <vt:lpstr>Office Theme</vt:lpstr>
      <vt:lpstr>Натуральные материалы</vt:lpstr>
      <vt:lpstr>Сектор</vt:lpstr>
      <vt:lpstr>Ретро</vt:lpstr>
      <vt:lpstr>Презентация PowerPoint</vt:lpstr>
      <vt:lpstr>Режа</vt:lpstr>
      <vt:lpstr>Сабзавот ўсимликларини кўпайтириш усуллари</vt:lpstr>
      <vt:lpstr>Кўчат етиштиришнинг аҳамияти. </vt:lpstr>
      <vt:lpstr>Презентация PowerPoint</vt:lpstr>
      <vt:lpstr> Кўчат ўстириш усуллари.</vt:lpstr>
      <vt:lpstr>Кўчат ўстиришнинг умумий қоидалари.</vt:lpstr>
      <vt:lpstr> Асосий сабзавот экинлар кўчатини етиштириш технологиясининг хусусиятлари. </vt:lpstr>
      <vt:lpstr> Асосий сабзавот экинлар кўчатини етиштириш технологиясининг хусусиятлари. </vt:lpstr>
      <vt:lpstr> Парваришлаш.</vt:lpstr>
      <vt:lpstr> Сабзавот экинлари уруғлик материаллари. </vt:lpstr>
      <vt:lpstr>Презентация PowerPoint</vt:lpstr>
      <vt:lpstr>Презентация PowerPoint</vt:lpstr>
      <vt:lpstr>Категориялар (тоифалар) бўйича сабзавот-полиз экинлари уруғининг нав тозалик кўрсаткичлари  </vt:lpstr>
      <vt:lpstr>Уруғни экишга тайёрлаш технологияси</vt:lpstr>
      <vt:lpstr>Уруғни экишга тайёрлаш технологияси</vt:lpstr>
      <vt:lpstr>Уруғни экишга тайёрлаш технологияси</vt:lpstr>
      <vt:lpstr>Уруғни экишга тайёрлаш технологияси</vt:lpstr>
      <vt:lpstr>Уруққа физикавий омиллар таъсири</vt:lpstr>
      <vt:lpstr>Уруғ экиш ва кўчат ўтқазиш муддатлари ва усуллари</vt:lpstr>
      <vt:lpstr>Сабзавот экинлари турига, экиш муддатига, жойига, ҳосилдан фойдаланиш йўналишига ва бошқа шароитларга қараб ҳар хил усулларда экилади</vt:lpstr>
      <vt:lpstr>Презентация PowerPoint</vt:lpstr>
      <vt:lpstr>Презентация PowerPoint</vt:lpstr>
      <vt:lpstr>Уруғ экиш ва кўчат ўтказишни механизациялаштириш.</vt:lpstr>
      <vt:lpstr>Презентация PowerPoint</vt:lpstr>
    </vt:vector>
  </TitlesOfParts>
  <Company>Work</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dc:creator>
  <cp:lastModifiedBy>MUQIMJON Djurayev</cp:lastModifiedBy>
  <cp:revision>255</cp:revision>
  <dcterms:created xsi:type="dcterms:W3CDTF">2006-02-18T09:24:02Z</dcterms:created>
  <dcterms:modified xsi:type="dcterms:W3CDTF">2018-04-11T06:48:57Z</dcterms:modified>
</cp:coreProperties>
</file>