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5.xml" ContentType="application/vnd.openxmlformats-officedocument.theme+xml"/>
  <Override PartName="/ppt/theme/themeOverride2.xml" ContentType="application/vnd.openxmlformats-officedocument.themeOverride+xml"/>
  <Override PartName="/ppt/theme/themeOverride3.xml" ContentType="application/vnd.openxmlformats-officedocument.themeOverrid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7.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8.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834" r:id="rId2"/>
    <p:sldMasterId id="2147483846" r:id="rId3"/>
    <p:sldMasterId id="2147483917" r:id="rId4"/>
    <p:sldMasterId id="2147483990" r:id="rId5"/>
    <p:sldMasterId id="2147484002" r:id="rId6"/>
    <p:sldMasterId id="2147484022" r:id="rId7"/>
    <p:sldMasterId id="2147484026" r:id="rId8"/>
    <p:sldMasterId id="2147484030" r:id="rId9"/>
  </p:sldMasterIdLst>
  <p:notesMasterIdLst>
    <p:notesMasterId r:id="rId32"/>
  </p:notesMasterIdLst>
  <p:sldIdLst>
    <p:sldId id="261" r:id="rId10"/>
    <p:sldId id="301" r:id="rId11"/>
    <p:sldId id="316" r:id="rId12"/>
    <p:sldId id="317" r:id="rId13"/>
    <p:sldId id="322" r:id="rId14"/>
    <p:sldId id="318" r:id="rId15"/>
    <p:sldId id="333" r:id="rId16"/>
    <p:sldId id="306" r:id="rId17"/>
    <p:sldId id="319" r:id="rId18"/>
    <p:sldId id="323" r:id="rId19"/>
    <p:sldId id="308" r:id="rId20"/>
    <p:sldId id="334" r:id="rId21"/>
    <p:sldId id="310" r:id="rId22"/>
    <p:sldId id="312" r:id="rId23"/>
    <p:sldId id="332" r:id="rId24"/>
    <p:sldId id="325" r:id="rId25"/>
    <p:sldId id="335" r:id="rId26"/>
    <p:sldId id="336" r:id="rId27"/>
    <p:sldId id="337" r:id="rId28"/>
    <p:sldId id="338" r:id="rId29"/>
    <p:sldId id="339" r:id="rId30"/>
    <p:sldId id="275" r:id="rId31"/>
  </p:sldIdLst>
  <p:sldSz cx="9144000" cy="6858000" type="screen4x3"/>
  <p:notesSz cx="6858000" cy="9144000"/>
  <p:custDataLst>
    <p:tags r:id="rId33"/>
  </p:custDataLst>
  <p:defaultTextStyle>
    <a:defPPr>
      <a:defRPr lang="ru-RU"/>
    </a:defPPr>
    <a:lvl1pPr algn="l" rtl="0" fontAlgn="base">
      <a:spcBef>
        <a:spcPct val="0"/>
      </a:spcBef>
      <a:spcAft>
        <a:spcPct val="0"/>
      </a:spcAft>
      <a:defRPr kern="1200">
        <a:solidFill>
          <a:schemeClr val="tx1"/>
        </a:solidFill>
        <a:latin typeface="Times New Roman" panose="02020603050405020304" pitchFamily="18" charset="0"/>
        <a:ea typeface="+mn-ea"/>
        <a:cs typeface="+mn-cs"/>
      </a:defRPr>
    </a:lvl1pPr>
    <a:lvl2pPr marL="457200" algn="l" rtl="0" fontAlgn="base">
      <a:spcBef>
        <a:spcPct val="0"/>
      </a:spcBef>
      <a:spcAft>
        <a:spcPct val="0"/>
      </a:spcAft>
      <a:defRPr kern="1200">
        <a:solidFill>
          <a:schemeClr val="tx1"/>
        </a:solidFill>
        <a:latin typeface="Times New Roman" panose="02020603050405020304" pitchFamily="18" charset="0"/>
        <a:ea typeface="+mn-ea"/>
        <a:cs typeface="+mn-cs"/>
      </a:defRPr>
    </a:lvl2pPr>
    <a:lvl3pPr marL="914400" algn="l" rtl="0" fontAlgn="base">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fontAlgn="base">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fontAlgn="base">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3097D"/>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2" autoAdjust="0"/>
    <p:restoredTop sz="90764" autoAdjust="0"/>
  </p:normalViewPr>
  <p:slideViewPr>
    <p:cSldViewPr>
      <p:cViewPr varScale="1">
        <p:scale>
          <a:sx n="63" d="100"/>
          <a:sy n="63" d="100"/>
        </p:scale>
        <p:origin x="173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viewProps" Target="viewProps.xml"/></Relationships>
</file>

<file path=ppt/diagrams/_rels/data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image" Target="../media/image16.jp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7754CC-FA38-4E70-9010-F81E63D7ADE3}" type="doc">
      <dgm:prSet loTypeId="urn:microsoft.com/office/officeart/2008/layout/PictureAccentList" loCatId="list" qsTypeId="urn:microsoft.com/office/officeart/2005/8/quickstyle/simple1" qsCatId="simple" csTypeId="urn:microsoft.com/office/officeart/2005/8/colors/colorful3" csCatId="colorful" phldr="1"/>
      <dgm:spPr/>
      <dgm:t>
        <a:bodyPr/>
        <a:lstStyle/>
        <a:p>
          <a:endParaRPr lang="ru-RU"/>
        </a:p>
      </dgm:t>
    </dgm:pt>
    <dgm:pt modelId="{FF3A4233-8E6F-47FA-AD69-049ECD2BECE5}">
      <dgm:prSet phldrT="[Текст]"/>
      <dgm:spPr/>
      <dgm:t>
        <a:bodyPr/>
        <a:lstStyle/>
        <a:p>
          <a:r>
            <a:rPr lang="ru-RU" dirty="0" err="1" smtClean="0"/>
            <a:t>Ўсимликлардаги</a:t>
          </a:r>
          <a:r>
            <a:rPr lang="ru-RU" dirty="0" smtClean="0"/>
            <a:t> </a:t>
          </a:r>
          <a:r>
            <a:rPr lang="ru-RU" dirty="0" err="1" smtClean="0"/>
            <a:t>тиним</a:t>
          </a:r>
          <a:r>
            <a:rPr lang="ru-RU" dirty="0" smtClean="0"/>
            <a:t> </a:t>
          </a:r>
          <a:r>
            <a:rPr lang="ru-RU" dirty="0" err="1" smtClean="0"/>
            <a:t>даври</a:t>
          </a:r>
          <a:r>
            <a:rPr lang="ru-RU" dirty="0" smtClean="0"/>
            <a:t> 2 га </a:t>
          </a:r>
          <a:r>
            <a:rPr lang="ru-RU" dirty="0" err="1" smtClean="0"/>
            <a:t>бўлинади</a:t>
          </a:r>
          <a:r>
            <a:rPr lang="ru-RU" dirty="0" smtClean="0"/>
            <a:t>:</a:t>
          </a:r>
          <a:endParaRPr lang="ru-RU" dirty="0"/>
        </a:p>
      </dgm:t>
    </dgm:pt>
    <dgm:pt modelId="{129E1E98-8121-4445-B8D3-76F9A764DEAD}" type="parTrans" cxnId="{2E992248-5505-40A3-94BE-A9A01B0EF1A9}">
      <dgm:prSet/>
      <dgm:spPr/>
      <dgm:t>
        <a:bodyPr/>
        <a:lstStyle/>
        <a:p>
          <a:endParaRPr lang="ru-RU"/>
        </a:p>
      </dgm:t>
    </dgm:pt>
    <dgm:pt modelId="{DE2B57E0-311F-45C1-B63E-71CD420966EC}" type="sibTrans" cxnId="{2E992248-5505-40A3-94BE-A9A01B0EF1A9}">
      <dgm:prSet/>
      <dgm:spPr/>
      <dgm:t>
        <a:bodyPr/>
        <a:lstStyle/>
        <a:p>
          <a:endParaRPr lang="ru-RU"/>
        </a:p>
      </dgm:t>
    </dgm:pt>
    <dgm:pt modelId="{D66621B3-5B93-44EF-96F4-EB02D6A0D278}">
      <dgm:prSet phldrT="[Текст]"/>
      <dgm:spPr/>
      <dgm:t>
        <a:bodyPr/>
        <a:lstStyle/>
        <a:p>
          <a:r>
            <a:rPr lang="ru-RU" dirty="0" smtClean="0"/>
            <a:t>1. </a:t>
          </a:r>
          <a:r>
            <a:rPr lang="ru-RU" dirty="0" err="1" smtClean="0"/>
            <a:t>Чуқур</a:t>
          </a:r>
          <a:r>
            <a:rPr lang="ru-RU" dirty="0" smtClean="0"/>
            <a:t> </a:t>
          </a:r>
          <a:r>
            <a:rPr lang="ru-RU" dirty="0" err="1" smtClean="0"/>
            <a:t>тиним</a:t>
          </a:r>
          <a:r>
            <a:rPr lang="ru-RU" dirty="0" smtClean="0"/>
            <a:t> </a:t>
          </a:r>
          <a:r>
            <a:rPr lang="ru-RU" dirty="0" err="1" smtClean="0"/>
            <a:t>даври</a:t>
          </a:r>
          <a:endParaRPr lang="ru-RU" dirty="0"/>
        </a:p>
      </dgm:t>
    </dgm:pt>
    <dgm:pt modelId="{BE78110D-B664-40B9-8D98-B937B3FA25CF}" type="parTrans" cxnId="{BEE04644-B309-485E-B14E-268609901394}">
      <dgm:prSet/>
      <dgm:spPr/>
      <dgm:t>
        <a:bodyPr/>
        <a:lstStyle/>
        <a:p>
          <a:endParaRPr lang="ru-RU"/>
        </a:p>
      </dgm:t>
    </dgm:pt>
    <dgm:pt modelId="{FC06C760-F6CD-4399-B71E-4DDA84C133A7}" type="sibTrans" cxnId="{BEE04644-B309-485E-B14E-268609901394}">
      <dgm:prSet/>
      <dgm:spPr/>
      <dgm:t>
        <a:bodyPr/>
        <a:lstStyle/>
        <a:p>
          <a:endParaRPr lang="ru-RU"/>
        </a:p>
      </dgm:t>
    </dgm:pt>
    <dgm:pt modelId="{40FB5378-E660-4E92-B26C-DB036E437F05}">
      <dgm:prSet phldrT="[Текст]"/>
      <dgm:spPr/>
      <dgm:t>
        <a:bodyPr/>
        <a:lstStyle/>
        <a:p>
          <a:r>
            <a:rPr lang="ru-RU" dirty="0" smtClean="0"/>
            <a:t>2. </a:t>
          </a:r>
          <a:r>
            <a:rPr lang="ru-RU" dirty="0" err="1" smtClean="0"/>
            <a:t>Зарурий</a:t>
          </a:r>
          <a:r>
            <a:rPr lang="ru-RU" dirty="0" smtClean="0"/>
            <a:t> </a:t>
          </a:r>
          <a:r>
            <a:rPr lang="ru-RU" dirty="0" err="1" smtClean="0"/>
            <a:t>тиним</a:t>
          </a:r>
          <a:r>
            <a:rPr lang="ru-RU" dirty="0" smtClean="0"/>
            <a:t> </a:t>
          </a:r>
          <a:r>
            <a:rPr lang="ru-RU" dirty="0" err="1" smtClean="0"/>
            <a:t>даври</a:t>
          </a:r>
          <a:r>
            <a:rPr lang="ru-RU" dirty="0" smtClean="0"/>
            <a:t>.</a:t>
          </a:r>
          <a:endParaRPr lang="ru-RU" dirty="0"/>
        </a:p>
      </dgm:t>
    </dgm:pt>
    <dgm:pt modelId="{4B5D6ABB-94A6-420B-A772-A7D913ED61F3}" type="parTrans" cxnId="{A3B062ED-10E6-4D96-B732-15F22D41F142}">
      <dgm:prSet/>
      <dgm:spPr/>
      <dgm:t>
        <a:bodyPr/>
        <a:lstStyle/>
        <a:p>
          <a:endParaRPr lang="ru-RU"/>
        </a:p>
      </dgm:t>
    </dgm:pt>
    <dgm:pt modelId="{AB0BA5E9-60AD-4FF9-AA70-38D92A59934D}" type="sibTrans" cxnId="{A3B062ED-10E6-4D96-B732-15F22D41F142}">
      <dgm:prSet/>
      <dgm:spPr/>
      <dgm:t>
        <a:bodyPr/>
        <a:lstStyle/>
        <a:p>
          <a:endParaRPr lang="ru-RU"/>
        </a:p>
      </dgm:t>
    </dgm:pt>
    <dgm:pt modelId="{856580F7-2C8C-40A3-8C8F-6BE3A793A5FB}" type="pres">
      <dgm:prSet presAssocID="{207754CC-FA38-4E70-9010-F81E63D7ADE3}" presName="layout" presStyleCnt="0">
        <dgm:presLayoutVars>
          <dgm:chMax/>
          <dgm:chPref/>
          <dgm:dir/>
          <dgm:animOne val="branch"/>
          <dgm:animLvl val="lvl"/>
          <dgm:resizeHandles/>
        </dgm:presLayoutVars>
      </dgm:prSet>
      <dgm:spPr/>
      <dgm:t>
        <a:bodyPr/>
        <a:lstStyle/>
        <a:p>
          <a:endParaRPr lang="ru-RU"/>
        </a:p>
      </dgm:t>
    </dgm:pt>
    <dgm:pt modelId="{2160388C-648C-4445-9AEE-1441AE3D1E9B}" type="pres">
      <dgm:prSet presAssocID="{FF3A4233-8E6F-47FA-AD69-049ECD2BECE5}" presName="root" presStyleCnt="0">
        <dgm:presLayoutVars>
          <dgm:chMax/>
          <dgm:chPref val="4"/>
        </dgm:presLayoutVars>
      </dgm:prSet>
      <dgm:spPr/>
    </dgm:pt>
    <dgm:pt modelId="{5D3411BC-5072-492E-A77B-E04BE77C2D31}" type="pres">
      <dgm:prSet presAssocID="{FF3A4233-8E6F-47FA-AD69-049ECD2BECE5}" presName="rootComposite" presStyleCnt="0">
        <dgm:presLayoutVars/>
      </dgm:prSet>
      <dgm:spPr/>
    </dgm:pt>
    <dgm:pt modelId="{A698B622-0DB9-411D-BCDD-710292EA0207}" type="pres">
      <dgm:prSet presAssocID="{FF3A4233-8E6F-47FA-AD69-049ECD2BECE5}" presName="rootText" presStyleLbl="node0" presStyleIdx="0" presStyleCnt="1">
        <dgm:presLayoutVars>
          <dgm:chMax/>
          <dgm:chPref val="4"/>
        </dgm:presLayoutVars>
      </dgm:prSet>
      <dgm:spPr/>
      <dgm:t>
        <a:bodyPr/>
        <a:lstStyle/>
        <a:p>
          <a:endParaRPr lang="ru-RU"/>
        </a:p>
      </dgm:t>
    </dgm:pt>
    <dgm:pt modelId="{514DA4CD-70FF-4795-8FDA-59A4EF1CABA8}" type="pres">
      <dgm:prSet presAssocID="{FF3A4233-8E6F-47FA-AD69-049ECD2BECE5}" presName="childShape" presStyleCnt="0">
        <dgm:presLayoutVars>
          <dgm:chMax val="0"/>
          <dgm:chPref val="0"/>
        </dgm:presLayoutVars>
      </dgm:prSet>
      <dgm:spPr/>
    </dgm:pt>
    <dgm:pt modelId="{416B9079-CC0D-4517-81E9-E38F1BD9D512}" type="pres">
      <dgm:prSet presAssocID="{D66621B3-5B93-44EF-96F4-EB02D6A0D278}" presName="childComposite" presStyleCnt="0">
        <dgm:presLayoutVars>
          <dgm:chMax val="0"/>
          <dgm:chPref val="0"/>
        </dgm:presLayoutVars>
      </dgm:prSet>
      <dgm:spPr/>
    </dgm:pt>
    <dgm:pt modelId="{89B8CA16-8A0C-4BB4-A7B0-79A306D78BEA}" type="pres">
      <dgm:prSet presAssocID="{D66621B3-5B93-44EF-96F4-EB02D6A0D278}"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dgm:spPr>
    </dgm:pt>
    <dgm:pt modelId="{3FF59D62-56AD-4F64-AB03-84073E806D95}" type="pres">
      <dgm:prSet presAssocID="{D66621B3-5B93-44EF-96F4-EB02D6A0D278}" presName="childText" presStyleLbl="lnNode1" presStyleIdx="0" presStyleCnt="2">
        <dgm:presLayoutVars>
          <dgm:chMax val="0"/>
          <dgm:chPref val="0"/>
          <dgm:bulletEnabled val="1"/>
        </dgm:presLayoutVars>
      </dgm:prSet>
      <dgm:spPr/>
      <dgm:t>
        <a:bodyPr/>
        <a:lstStyle/>
        <a:p>
          <a:endParaRPr lang="ru-RU"/>
        </a:p>
      </dgm:t>
    </dgm:pt>
    <dgm:pt modelId="{EB30C7A1-313D-4A95-AE7A-984CDE99EFC6}" type="pres">
      <dgm:prSet presAssocID="{40FB5378-E660-4E92-B26C-DB036E437F05}" presName="childComposite" presStyleCnt="0">
        <dgm:presLayoutVars>
          <dgm:chMax val="0"/>
          <dgm:chPref val="0"/>
        </dgm:presLayoutVars>
      </dgm:prSet>
      <dgm:spPr/>
    </dgm:pt>
    <dgm:pt modelId="{E051F43D-3B97-432D-8BD7-6B5F92A73E5C}" type="pres">
      <dgm:prSet presAssocID="{40FB5378-E660-4E92-B26C-DB036E437F05}" presName="Image"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19000" r="-19000"/>
          </a:stretch>
        </a:blipFill>
      </dgm:spPr>
    </dgm:pt>
    <dgm:pt modelId="{4256B8EE-8A77-4052-B459-D48769A2C187}" type="pres">
      <dgm:prSet presAssocID="{40FB5378-E660-4E92-B26C-DB036E437F05}" presName="childText" presStyleLbl="lnNode1" presStyleIdx="1" presStyleCnt="2">
        <dgm:presLayoutVars>
          <dgm:chMax val="0"/>
          <dgm:chPref val="0"/>
          <dgm:bulletEnabled val="1"/>
        </dgm:presLayoutVars>
      </dgm:prSet>
      <dgm:spPr/>
      <dgm:t>
        <a:bodyPr/>
        <a:lstStyle/>
        <a:p>
          <a:endParaRPr lang="ru-RU"/>
        </a:p>
      </dgm:t>
    </dgm:pt>
  </dgm:ptLst>
  <dgm:cxnLst>
    <dgm:cxn modelId="{568672C9-52D9-4D1E-A256-43339EDAB464}" type="presOf" srcId="{207754CC-FA38-4E70-9010-F81E63D7ADE3}" destId="{856580F7-2C8C-40A3-8C8F-6BE3A793A5FB}" srcOrd="0" destOrd="0" presId="urn:microsoft.com/office/officeart/2008/layout/PictureAccentList"/>
    <dgm:cxn modelId="{2E992248-5505-40A3-94BE-A9A01B0EF1A9}" srcId="{207754CC-FA38-4E70-9010-F81E63D7ADE3}" destId="{FF3A4233-8E6F-47FA-AD69-049ECD2BECE5}" srcOrd="0" destOrd="0" parTransId="{129E1E98-8121-4445-B8D3-76F9A764DEAD}" sibTransId="{DE2B57E0-311F-45C1-B63E-71CD420966EC}"/>
    <dgm:cxn modelId="{26AE9D40-0B2B-4B52-8BD4-A3E684F90777}" type="presOf" srcId="{FF3A4233-8E6F-47FA-AD69-049ECD2BECE5}" destId="{A698B622-0DB9-411D-BCDD-710292EA0207}" srcOrd="0" destOrd="0" presId="urn:microsoft.com/office/officeart/2008/layout/PictureAccentList"/>
    <dgm:cxn modelId="{A3B062ED-10E6-4D96-B732-15F22D41F142}" srcId="{FF3A4233-8E6F-47FA-AD69-049ECD2BECE5}" destId="{40FB5378-E660-4E92-B26C-DB036E437F05}" srcOrd="1" destOrd="0" parTransId="{4B5D6ABB-94A6-420B-A772-A7D913ED61F3}" sibTransId="{AB0BA5E9-60AD-4FF9-AA70-38D92A59934D}"/>
    <dgm:cxn modelId="{BEE04644-B309-485E-B14E-268609901394}" srcId="{FF3A4233-8E6F-47FA-AD69-049ECD2BECE5}" destId="{D66621B3-5B93-44EF-96F4-EB02D6A0D278}" srcOrd="0" destOrd="0" parTransId="{BE78110D-B664-40B9-8D98-B937B3FA25CF}" sibTransId="{FC06C760-F6CD-4399-B71E-4DDA84C133A7}"/>
    <dgm:cxn modelId="{55205BB5-EE46-47B9-8F23-412F71F22C60}" type="presOf" srcId="{40FB5378-E660-4E92-B26C-DB036E437F05}" destId="{4256B8EE-8A77-4052-B459-D48769A2C187}" srcOrd="0" destOrd="0" presId="urn:microsoft.com/office/officeart/2008/layout/PictureAccentList"/>
    <dgm:cxn modelId="{23280DBA-6952-4F8C-A783-0C67CB3A7FD3}" type="presOf" srcId="{D66621B3-5B93-44EF-96F4-EB02D6A0D278}" destId="{3FF59D62-56AD-4F64-AB03-84073E806D95}" srcOrd="0" destOrd="0" presId="urn:microsoft.com/office/officeart/2008/layout/PictureAccentList"/>
    <dgm:cxn modelId="{8FC18EBD-112E-4073-83CC-FBD9AF6498BD}" type="presParOf" srcId="{856580F7-2C8C-40A3-8C8F-6BE3A793A5FB}" destId="{2160388C-648C-4445-9AEE-1441AE3D1E9B}" srcOrd="0" destOrd="0" presId="urn:microsoft.com/office/officeart/2008/layout/PictureAccentList"/>
    <dgm:cxn modelId="{A90AA135-B9D6-4B36-9CF8-900AB824834C}" type="presParOf" srcId="{2160388C-648C-4445-9AEE-1441AE3D1E9B}" destId="{5D3411BC-5072-492E-A77B-E04BE77C2D31}" srcOrd="0" destOrd="0" presId="urn:microsoft.com/office/officeart/2008/layout/PictureAccentList"/>
    <dgm:cxn modelId="{3CBAE5F0-031A-4CB5-A03E-C36E81261EA5}" type="presParOf" srcId="{5D3411BC-5072-492E-A77B-E04BE77C2D31}" destId="{A698B622-0DB9-411D-BCDD-710292EA0207}" srcOrd="0" destOrd="0" presId="urn:microsoft.com/office/officeart/2008/layout/PictureAccentList"/>
    <dgm:cxn modelId="{9711DAFD-7CBB-4262-8148-80D9AB0436FB}" type="presParOf" srcId="{2160388C-648C-4445-9AEE-1441AE3D1E9B}" destId="{514DA4CD-70FF-4795-8FDA-59A4EF1CABA8}" srcOrd="1" destOrd="0" presId="urn:microsoft.com/office/officeart/2008/layout/PictureAccentList"/>
    <dgm:cxn modelId="{0BC3F7DA-E227-431B-91A9-7EA42E1A5BAC}" type="presParOf" srcId="{514DA4CD-70FF-4795-8FDA-59A4EF1CABA8}" destId="{416B9079-CC0D-4517-81E9-E38F1BD9D512}" srcOrd="0" destOrd="0" presId="urn:microsoft.com/office/officeart/2008/layout/PictureAccentList"/>
    <dgm:cxn modelId="{AB7B3A17-944D-4B54-805B-1BBBC7429115}" type="presParOf" srcId="{416B9079-CC0D-4517-81E9-E38F1BD9D512}" destId="{89B8CA16-8A0C-4BB4-A7B0-79A306D78BEA}" srcOrd="0" destOrd="0" presId="urn:microsoft.com/office/officeart/2008/layout/PictureAccentList"/>
    <dgm:cxn modelId="{1CC3AAF2-5C8E-4FD6-82FC-408369040FA1}" type="presParOf" srcId="{416B9079-CC0D-4517-81E9-E38F1BD9D512}" destId="{3FF59D62-56AD-4F64-AB03-84073E806D95}" srcOrd="1" destOrd="0" presId="urn:microsoft.com/office/officeart/2008/layout/PictureAccentList"/>
    <dgm:cxn modelId="{DCA6C9D4-B1D5-4166-AD9F-FEE55DBCBCB5}" type="presParOf" srcId="{514DA4CD-70FF-4795-8FDA-59A4EF1CABA8}" destId="{EB30C7A1-313D-4A95-AE7A-984CDE99EFC6}" srcOrd="1" destOrd="0" presId="urn:microsoft.com/office/officeart/2008/layout/PictureAccentList"/>
    <dgm:cxn modelId="{0AD9FE9F-3BF2-4B08-8062-7B0C5221EBD5}" type="presParOf" srcId="{EB30C7A1-313D-4A95-AE7A-984CDE99EFC6}" destId="{E051F43D-3B97-432D-8BD7-6B5F92A73E5C}" srcOrd="0" destOrd="0" presId="urn:microsoft.com/office/officeart/2008/layout/PictureAccentList"/>
    <dgm:cxn modelId="{6695A383-B55E-4779-B278-D9ADF617AD41}" type="presParOf" srcId="{EB30C7A1-313D-4A95-AE7A-984CDE99EFC6}" destId="{4256B8EE-8A77-4052-B459-D48769A2C187}" srcOrd="1" destOrd="0" presId="urn:microsoft.com/office/officeart/2008/layout/Picture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E39B91-A6AA-476C-A9AA-3B4378664FE9}" type="doc">
      <dgm:prSet loTypeId="urn:microsoft.com/office/officeart/2005/8/layout/pyramid3" loCatId="pyramid" qsTypeId="urn:microsoft.com/office/officeart/2005/8/quickstyle/simple1" qsCatId="simple" csTypeId="urn:microsoft.com/office/officeart/2005/8/colors/colorful2" csCatId="colorful" phldr="1"/>
      <dgm:spPr/>
      <dgm:t>
        <a:bodyPr/>
        <a:lstStyle/>
        <a:p>
          <a:endParaRPr lang="ru-RU"/>
        </a:p>
      </dgm:t>
    </dgm:pt>
    <dgm:pt modelId="{6840FA15-5541-4CC1-93D4-E33C893016EE}">
      <dgm:prSet/>
      <dgm:spPr/>
      <dgm:t>
        <a:bodyPr/>
        <a:lstStyle/>
        <a:p>
          <a:pPr rtl="0"/>
          <a:r>
            <a:rPr lang="ru-RU" b="1" dirty="0" smtClean="0"/>
            <a:t>ўта </a:t>
          </a:r>
          <a:r>
            <a:rPr lang="ru-RU" b="1" dirty="0" err="1" smtClean="0"/>
            <a:t>намга</a:t>
          </a:r>
          <a:r>
            <a:rPr lang="ru-RU" b="1" dirty="0" smtClean="0"/>
            <a:t> </a:t>
          </a:r>
          <a:r>
            <a:rPr lang="ru-RU" b="1" dirty="0" err="1" smtClean="0"/>
            <a:t>талабчан</a:t>
          </a:r>
          <a:r>
            <a:rPr lang="ru-RU" b="1" dirty="0" smtClean="0"/>
            <a:t> </a:t>
          </a:r>
          <a:r>
            <a:rPr lang="ru-RU" b="1" dirty="0" err="1" smtClean="0"/>
            <a:t>ўсимликлар</a:t>
          </a:r>
          <a:r>
            <a:rPr lang="ru-RU" dirty="0" smtClean="0"/>
            <a:t> - карам, </a:t>
          </a:r>
          <a:r>
            <a:rPr lang="ru-RU" dirty="0" err="1" smtClean="0"/>
            <a:t>бодринг</a:t>
          </a:r>
          <a:r>
            <a:rPr lang="ru-RU" dirty="0" smtClean="0"/>
            <a:t>, редиска </a:t>
          </a:r>
          <a:r>
            <a:rPr lang="ru-RU" dirty="0" err="1" smtClean="0"/>
            <a:t>ва</a:t>
          </a:r>
          <a:r>
            <a:rPr lang="ru-RU" dirty="0" smtClean="0"/>
            <a:t> </a:t>
          </a:r>
          <a:r>
            <a:rPr lang="ru-RU" dirty="0" err="1" smtClean="0"/>
            <a:t>бошқалар</a:t>
          </a:r>
          <a:r>
            <a:rPr lang="ru-RU" dirty="0" smtClean="0"/>
            <a:t>;</a:t>
          </a:r>
          <a:endParaRPr lang="ru-RU" dirty="0"/>
        </a:p>
      </dgm:t>
    </dgm:pt>
    <dgm:pt modelId="{DE62476D-D5AF-45B3-86D9-FA817EA091BB}" type="parTrans" cxnId="{2B191984-E6DD-48CA-ADF0-B7B70CC28815}">
      <dgm:prSet/>
      <dgm:spPr/>
      <dgm:t>
        <a:bodyPr/>
        <a:lstStyle/>
        <a:p>
          <a:endParaRPr lang="ru-RU"/>
        </a:p>
      </dgm:t>
    </dgm:pt>
    <dgm:pt modelId="{CEB8B735-CDB9-4814-B15F-D906786D7A3C}" type="sibTrans" cxnId="{2B191984-E6DD-48CA-ADF0-B7B70CC28815}">
      <dgm:prSet/>
      <dgm:spPr/>
      <dgm:t>
        <a:bodyPr/>
        <a:lstStyle/>
        <a:p>
          <a:endParaRPr lang="ru-RU"/>
        </a:p>
      </dgm:t>
    </dgm:pt>
    <dgm:pt modelId="{0714A146-E553-4F36-A175-096B0BDE7A52}">
      <dgm:prSet/>
      <dgm:spPr/>
      <dgm:t>
        <a:bodyPr/>
        <a:lstStyle/>
        <a:p>
          <a:pPr rtl="0"/>
          <a:r>
            <a:rPr lang="ru-RU" b="1" dirty="0" err="1" smtClean="0"/>
            <a:t>намга</a:t>
          </a:r>
          <a:r>
            <a:rPr lang="ru-RU" b="1" dirty="0" smtClean="0"/>
            <a:t> </a:t>
          </a:r>
          <a:r>
            <a:rPr lang="ru-RU" b="1" dirty="0" err="1" smtClean="0"/>
            <a:t>талабчан</a:t>
          </a:r>
          <a:r>
            <a:rPr lang="ru-RU" b="1" dirty="0" smtClean="0"/>
            <a:t> </a:t>
          </a:r>
          <a:r>
            <a:rPr lang="ru-RU" b="1" dirty="0" err="1" smtClean="0"/>
            <a:t>ўсимликлар</a:t>
          </a:r>
          <a:r>
            <a:rPr lang="ru-RU" dirty="0" smtClean="0"/>
            <a:t> - помидор, </a:t>
          </a:r>
          <a:r>
            <a:rPr lang="ru-RU" dirty="0" err="1" smtClean="0"/>
            <a:t>бойимжон</a:t>
          </a:r>
          <a:r>
            <a:rPr lang="ru-RU" dirty="0" smtClean="0"/>
            <a:t>, </a:t>
          </a:r>
          <a:r>
            <a:rPr lang="ru-RU" dirty="0" err="1" smtClean="0"/>
            <a:t>қалампир</a:t>
          </a:r>
          <a:r>
            <a:rPr lang="ru-RU" dirty="0" smtClean="0"/>
            <a:t>, </a:t>
          </a:r>
          <a:r>
            <a:rPr lang="ru-RU" dirty="0" err="1" smtClean="0"/>
            <a:t>пиёз</a:t>
          </a:r>
          <a:r>
            <a:rPr lang="ru-RU" dirty="0" smtClean="0"/>
            <a:t>;</a:t>
          </a:r>
          <a:endParaRPr lang="ru-RU" dirty="0"/>
        </a:p>
      </dgm:t>
    </dgm:pt>
    <dgm:pt modelId="{B8064803-E6F4-4BDC-AF8E-EF1C33A5B601}" type="parTrans" cxnId="{B6FC25E2-87D3-4863-AE5E-BC7711B8E200}">
      <dgm:prSet/>
      <dgm:spPr/>
      <dgm:t>
        <a:bodyPr/>
        <a:lstStyle/>
        <a:p>
          <a:endParaRPr lang="ru-RU"/>
        </a:p>
      </dgm:t>
    </dgm:pt>
    <dgm:pt modelId="{0698AD7A-A4C8-4C40-ADD6-74D08801911C}" type="sibTrans" cxnId="{B6FC25E2-87D3-4863-AE5E-BC7711B8E200}">
      <dgm:prSet/>
      <dgm:spPr/>
      <dgm:t>
        <a:bodyPr/>
        <a:lstStyle/>
        <a:p>
          <a:endParaRPr lang="ru-RU"/>
        </a:p>
      </dgm:t>
    </dgm:pt>
    <dgm:pt modelId="{36AF7B83-D553-478D-9197-838FD03D2AE4}">
      <dgm:prSet/>
      <dgm:spPr/>
      <dgm:t>
        <a:bodyPr/>
        <a:lstStyle/>
        <a:p>
          <a:pPr rtl="0"/>
          <a:r>
            <a:rPr lang="ru-RU" b="1" dirty="0" err="1" smtClean="0"/>
            <a:t>намга</a:t>
          </a:r>
          <a:r>
            <a:rPr lang="ru-RU" b="1" dirty="0" smtClean="0"/>
            <a:t> </a:t>
          </a:r>
          <a:r>
            <a:rPr lang="ru-RU" b="1" dirty="0" err="1" smtClean="0"/>
            <a:t>кам</a:t>
          </a:r>
          <a:r>
            <a:rPr lang="ru-RU" b="1" dirty="0" smtClean="0"/>
            <a:t> </a:t>
          </a:r>
          <a:r>
            <a:rPr lang="ru-RU" b="1" dirty="0" err="1" smtClean="0"/>
            <a:t>талабчан</a:t>
          </a:r>
          <a:r>
            <a:rPr lang="ru-RU" b="1" dirty="0" smtClean="0"/>
            <a:t> </a:t>
          </a:r>
          <a:r>
            <a:rPr lang="ru-RU" b="1" dirty="0" err="1" smtClean="0"/>
            <a:t>ўсимликлар</a:t>
          </a:r>
          <a:r>
            <a:rPr lang="ru-RU" dirty="0" smtClean="0"/>
            <a:t> - </a:t>
          </a:r>
          <a:r>
            <a:rPr lang="ru-RU" dirty="0" err="1" smtClean="0"/>
            <a:t>илдизмевалилар</a:t>
          </a:r>
          <a:r>
            <a:rPr lang="ru-RU" dirty="0" smtClean="0"/>
            <a:t>, </a:t>
          </a:r>
          <a:r>
            <a:rPr lang="ru-RU" dirty="0" err="1" smtClean="0"/>
            <a:t>дуккаклилар</a:t>
          </a:r>
          <a:r>
            <a:rPr lang="ru-RU" dirty="0" smtClean="0"/>
            <a:t>, </a:t>
          </a:r>
          <a:r>
            <a:rPr lang="ru-RU" dirty="0" err="1" smtClean="0"/>
            <a:t>маккажўхори</a:t>
          </a:r>
          <a:r>
            <a:rPr lang="ru-RU" dirty="0" smtClean="0"/>
            <a:t>, </a:t>
          </a:r>
          <a:r>
            <a:rPr lang="ru-RU" dirty="0" err="1" smtClean="0"/>
            <a:t>қовоқ</a:t>
          </a:r>
          <a:r>
            <a:rPr lang="ru-RU" dirty="0" smtClean="0"/>
            <a:t>;</a:t>
          </a:r>
          <a:endParaRPr lang="ru-RU" dirty="0"/>
        </a:p>
      </dgm:t>
    </dgm:pt>
    <dgm:pt modelId="{7A344516-FE90-42E4-804C-BCA568CC6513}" type="parTrans" cxnId="{0AAC9836-5468-4505-A88E-D57E5A02931D}">
      <dgm:prSet/>
      <dgm:spPr/>
      <dgm:t>
        <a:bodyPr/>
        <a:lstStyle/>
        <a:p>
          <a:endParaRPr lang="ru-RU"/>
        </a:p>
      </dgm:t>
    </dgm:pt>
    <dgm:pt modelId="{FC9DA3FE-336D-47CD-AF07-98E8D27F58C6}" type="sibTrans" cxnId="{0AAC9836-5468-4505-A88E-D57E5A02931D}">
      <dgm:prSet/>
      <dgm:spPr/>
      <dgm:t>
        <a:bodyPr/>
        <a:lstStyle/>
        <a:p>
          <a:endParaRPr lang="ru-RU"/>
        </a:p>
      </dgm:t>
    </dgm:pt>
    <dgm:pt modelId="{B9AD4F3A-A7C2-44A8-B6FC-CE2FEC84B40F}">
      <dgm:prSet/>
      <dgm:spPr/>
      <dgm:t>
        <a:bodyPr/>
        <a:lstStyle/>
        <a:p>
          <a:pPr rtl="0"/>
          <a:r>
            <a:rPr lang="ru-RU" b="1" dirty="0" err="1" smtClean="0"/>
            <a:t>қурғоқчиликка</a:t>
          </a:r>
          <a:r>
            <a:rPr lang="ru-RU" b="1" dirty="0" smtClean="0"/>
            <a:t> </a:t>
          </a:r>
          <a:r>
            <a:rPr lang="ru-RU" b="1" dirty="0" err="1" smtClean="0"/>
            <a:t>чидамли</a:t>
          </a:r>
          <a:r>
            <a:rPr lang="ru-RU" b="1" dirty="0" smtClean="0"/>
            <a:t> </a:t>
          </a:r>
          <a:r>
            <a:rPr lang="ru-RU" b="1" dirty="0" err="1" smtClean="0"/>
            <a:t>ўсимликлар</a:t>
          </a:r>
          <a:r>
            <a:rPr lang="ru-RU" dirty="0" smtClean="0"/>
            <a:t> - </a:t>
          </a:r>
          <a:r>
            <a:rPr lang="ru-RU" dirty="0" err="1" smtClean="0"/>
            <a:t>тарвуз</a:t>
          </a:r>
          <a:r>
            <a:rPr lang="ru-RU" dirty="0" smtClean="0"/>
            <a:t>, </a:t>
          </a:r>
          <a:r>
            <a:rPr lang="ru-RU" dirty="0" err="1" smtClean="0"/>
            <a:t>қовун</a:t>
          </a:r>
          <a:r>
            <a:rPr lang="ru-RU" dirty="0" smtClean="0"/>
            <a:t>.</a:t>
          </a:r>
          <a:endParaRPr lang="ru-RU" dirty="0"/>
        </a:p>
      </dgm:t>
    </dgm:pt>
    <dgm:pt modelId="{64902E8B-628C-4E78-A58C-345C0DFB65AA}" type="parTrans" cxnId="{B50959CE-D8C5-4500-B673-6536D8302270}">
      <dgm:prSet/>
      <dgm:spPr/>
      <dgm:t>
        <a:bodyPr/>
        <a:lstStyle/>
        <a:p>
          <a:endParaRPr lang="ru-RU"/>
        </a:p>
      </dgm:t>
    </dgm:pt>
    <dgm:pt modelId="{159B4323-E67B-4CB9-89EF-B4DC2A6B1AFC}" type="sibTrans" cxnId="{B50959CE-D8C5-4500-B673-6536D8302270}">
      <dgm:prSet/>
      <dgm:spPr/>
      <dgm:t>
        <a:bodyPr/>
        <a:lstStyle/>
        <a:p>
          <a:endParaRPr lang="ru-RU"/>
        </a:p>
      </dgm:t>
    </dgm:pt>
    <dgm:pt modelId="{F55BBC31-047A-4950-9040-375B34409DA6}" type="pres">
      <dgm:prSet presAssocID="{8CE39B91-A6AA-476C-A9AA-3B4378664FE9}" presName="Name0" presStyleCnt="0">
        <dgm:presLayoutVars>
          <dgm:dir/>
          <dgm:animLvl val="lvl"/>
          <dgm:resizeHandles val="exact"/>
        </dgm:presLayoutVars>
      </dgm:prSet>
      <dgm:spPr/>
      <dgm:t>
        <a:bodyPr/>
        <a:lstStyle/>
        <a:p>
          <a:endParaRPr lang="ru-RU"/>
        </a:p>
      </dgm:t>
    </dgm:pt>
    <dgm:pt modelId="{DE745E55-422A-4307-83D0-1BCC26CB95FF}" type="pres">
      <dgm:prSet presAssocID="{6840FA15-5541-4CC1-93D4-E33C893016EE}" presName="Name8" presStyleCnt="0"/>
      <dgm:spPr/>
    </dgm:pt>
    <dgm:pt modelId="{0F1889C6-4EB2-46B6-87E0-F385D6596BD9}" type="pres">
      <dgm:prSet presAssocID="{6840FA15-5541-4CC1-93D4-E33C893016EE}" presName="level" presStyleLbl="node1" presStyleIdx="0" presStyleCnt="4">
        <dgm:presLayoutVars>
          <dgm:chMax val="1"/>
          <dgm:bulletEnabled val="1"/>
        </dgm:presLayoutVars>
      </dgm:prSet>
      <dgm:spPr/>
      <dgm:t>
        <a:bodyPr/>
        <a:lstStyle/>
        <a:p>
          <a:endParaRPr lang="ru-RU"/>
        </a:p>
      </dgm:t>
    </dgm:pt>
    <dgm:pt modelId="{1FBF3ADB-F3A7-479A-A54C-CDC64F8CD1AA}" type="pres">
      <dgm:prSet presAssocID="{6840FA15-5541-4CC1-93D4-E33C893016EE}" presName="levelTx" presStyleLbl="revTx" presStyleIdx="0" presStyleCnt="0">
        <dgm:presLayoutVars>
          <dgm:chMax val="1"/>
          <dgm:bulletEnabled val="1"/>
        </dgm:presLayoutVars>
      </dgm:prSet>
      <dgm:spPr/>
      <dgm:t>
        <a:bodyPr/>
        <a:lstStyle/>
        <a:p>
          <a:endParaRPr lang="ru-RU"/>
        </a:p>
      </dgm:t>
    </dgm:pt>
    <dgm:pt modelId="{B029FCAD-67AC-412E-88B4-CB7455ED9D35}" type="pres">
      <dgm:prSet presAssocID="{0714A146-E553-4F36-A175-096B0BDE7A52}" presName="Name8" presStyleCnt="0"/>
      <dgm:spPr/>
    </dgm:pt>
    <dgm:pt modelId="{5D344AD0-9689-4383-A8F4-519B684A7A40}" type="pres">
      <dgm:prSet presAssocID="{0714A146-E553-4F36-A175-096B0BDE7A52}" presName="level" presStyleLbl="node1" presStyleIdx="1" presStyleCnt="4">
        <dgm:presLayoutVars>
          <dgm:chMax val="1"/>
          <dgm:bulletEnabled val="1"/>
        </dgm:presLayoutVars>
      </dgm:prSet>
      <dgm:spPr/>
      <dgm:t>
        <a:bodyPr/>
        <a:lstStyle/>
        <a:p>
          <a:endParaRPr lang="ru-RU"/>
        </a:p>
      </dgm:t>
    </dgm:pt>
    <dgm:pt modelId="{D04C6C93-0548-4018-96FE-EE98E2462F4D}" type="pres">
      <dgm:prSet presAssocID="{0714A146-E553-4F36-A175-096B0BDE7A52}" presName="levelTx" presStyleLbl="revTx" presStyleIdx="0" presStyleCnt="0">
        <dgm:presLayoutVars>
          <dgm:chMax val="1"/>
          <dgm:bulletEnabled val="1"/>
        </dgm:presLayoutVars>
      </dgm:prSet>
      <dgm:spPr/>
      <dgm:t>
        <a:bodyPr/>
        <a:lstStyle/>
        <a:p>
          <a:endParaRPr lang="ru-RU"/>
        </a:p>
      </dgm:t>
    </dgm:pt>
    <dgm:pt modelId="{BDD0CDD5-2D55-4CAF-ACF0-1F25AABFBB98}" type="pres">
      <dgm:prSet presAssocID="{36AF7B83-D553-478D-9197-838FD03D2AE4}" presName="Name8" presStyleCnt="0"/>
      <dgm:spPr/>
    </dgm:pt>
    <dgm:pt modelId="{F732D2C6-C034-47FF-96DF-1CC020F6ADEF}" type="pres">
      <dgm:prSet presAssocID="{36AF7B83-D553-478D-9197-838FD03D2AE4}" presName="level" presStyleLbl="node1" presStyleIdx="2" presStyleCnt="4" custScaleX="123967">
        <dgm:presLayoutVars>
          <dgm:chMax val="1"/>
          <dgm:bulletEnabled val="1"/>
        </dgm:presLayoutVars>
      </dgm:prSet>
      <dgm:spPr/>
      <dgm:t>
        <a:bodyPr/>
        <a:lstStyle/>
        <a:p>
          <a:endParaRPr lang="ru-RU"/>
        </a:p>
      </dgm:t>
    </dgm:pt>
    <dgm:pt modelId="{B9407AEE-500F-4AB5-86A0-32B2E71A40F8}" type="pres">
      <dgm:prSet presAssocID="{36AF7B83-D553-478D-9197-838FD03D2AE4}" presName="levelTx" presStyleLbl="revTx" presStyleIdx="0" presStyleCnt="0">
        <dgm:presLayoutVars>
          <dgm:chMax val="1"/>
          <dgm:bulletEnabled val="1"/>
        </dgm:presLayoutVars>
      </dgm:prSet>
      <dgm:spPr/>
      <dgm:t>
        <a:bodyPr/>
        <a:lstStyle/>
        <a:p>
          <a:endParaRPr lang="ru-RU"/>
        </a:p>
      </dgm:t>
    </dgm:pt>
    <dgm:pt modelId="{ABF9A122-565D-491C-A8BD-409FB7221196}" type="pres">
      <dgm:prSet presAssocID="{B9AD4F3A-A7C2-44A8-B6FC-CE2FEC84B40F}" presName="Name8" presStyleCnt="0"/>
      <dgm:spPr/>
    </dgm:pt>
    <dgm:pt modelId="{45383048-18ED-4F46-926E-C401AA511618}" type="pres">
      <dgm:prSet presAssocID="{B9AD4F3A-A7C2-44A8-B6FC-CE2FEC84B40F}" presName="level" presStyleLbl="node1" presStyleIdx="3" presStyleCnt="4" custScaleX="221488">
        <dgm:presLayoutVars>
          <dgm:chMax val="1"/>
          <dgm:bulletEnabled val="1"/>
        </dgm:presLayoutVars>
      </dgm:prSet>
      <dgm:spPr/>
      <dgm:t>
        <a:bodyPr/>
        <a:lstStyle/>
        <a:p>
          <a:endParaRPr lang="ru-RU"/>
        </a:p>
      </dgm:t>
    </dgm:pt>
    <dgm:pt modelId="{FF20B62C-1746-43E8-A875-D046C81B56E2}" type="pres">
      <dgm:prSet presAssocID="{B9AD4F3A-A7C2-44A8-B6FC-CE2FEC84B40F}" presName="levelTx" presStyleLbl="revTx" presStyleIdx="0" presStyleCnt="0">
        <dgm:presLayoutVars>
          <dgm:chMax val="1"/>
          <dgm:bulletEnabled val="1"/>
        </dgm:presLayoutVars>
      </dgm:prSet>
      <dgm:spPr/>
      <dgm:t>
        <a:bodyPr/>
        <a:lstStyle/>
        <a:p>
          <a:endParaRPr lang="ru-RU"/>
        </a:p>
      </dgm:t>
    </dgm:pt>
  </dgm:ptLst>
  <dgm:cxnLst>
    <dgm:cxn modelId="{B6FC25E2-87D3-4863-AE5E-BC7711B8E200}" srcId="{8CE39B91-A6AA-476C-A9AA-3B4378664FE9}" destId="{0714A146-E553-4F36-A175-096B0BDE7A52}" srcOrd="1" destOrd="0" parTransId="{B8064803-E6F4-4BDC-AF8E-EF1C33A5B601}" sibTransId="{0698AD7A-A4C8-4C40-ADD6-74D08801911C}"/>
    <dgm:cxn modelId="{2B191984-E6DD-48CA-ADF0-B7B70CC28815}" srcId="{8CE39B91-A6AA-476C-A9AA-3B4378664FE9}" destId="{6840FA15-5541-4CC1-93D4-E33C893016EE}" srcOrd="0" destOrd="0" parTransId="{DE62476D-D5AF-45B3-86D9-FA817EA091BB}" sibTransId="{CEB8B735-CDB9-4814-B15F-D906786D7A3C}"/>
    <dgm:cxn modelId="{CD85F05D-1A9C-4B10-BC30-566FB7C26980}" type="presOf" srcId="{B9AD4F3A-A7C2-44A8-B6FC-CE2FEC84B40F}" destId="{FF20B62C-1746-43E8-A875-D046C81B56E2}" srcOrd="1" destOrd="0" presId="urn:microsoft.com/office/officeart/2005/8/layout/pyramid3"/>
    <dgm:cxn modelId="{29D275A3-D1F1-49B1-AC58-EF09BE911553}" type="presOf" srcId="{8CE39B91-A6AA-476C-A9AA-3B4378664FE9}" destId="{F55BBC31-047A-4950-9040-375B34409DA6}" srcOrd="0" destOrd="0" presId="urn:microsoft.com/office/officeart/2005/8/layout/pyramid3"/>
    <dgm:cxn modelId="{0AAC9836-5468-4505-A88E-D57E5A02931D}" srcId="{8CE39B91-A6AA-476C-A9AA-3B4378664FE9}" destId="{36AF7B83-D553-478D-9197-838FD03D2AE4}" srcOrd="2" destOrd="0" parTransId="{7A344516-FE90-42E4-804C-BCA568CC6513}" sibTransId="{FC9DA3FE-336D-47CD-AF07-98E8D27F58C6}"/>
    <dgm:cxn modelId="{9B54E150-ECC7-4FB3-8C01-F8863FD54E5E}" type="presOf" srcId="{0714A146-E553-4F36-A175-096B0BDE7A52}" destId="{D04C6C93-0548-4018-96FE-EE98E2462F4D}" srcOrd="1" destOrd="0" presId="urn:microsoft.com/office/officeart/2005/8/layout/pyramid3"/>
    <dgm:cxn modelId="{79CACA6F-8F2F-43DE-9435-E815FB416E93}" type="presOf" srcId="{B9AD4F3A-A7C2-44A8-B6FC-CE2FEC84B40F}" destId="{45383048-18ED-4F46-926E-C401AA511618}" srcOrd="0" destOrd="0" presId="urn:microsoft.com/office/officeart/2005/8/layout/pyramid3"/>
    <dgm:cxn modelId="{31A85DB9-FA48-4D53-8301-632D15FB976D}" type="presOf" srcId="{36AF7B83-D553-478D-9197-838FD03D2AE4}" destId="{B9407AEE-500F-4AB5-86A0-32B2E71A40F8}" srcOrd="1" destOrd="0" presId="urn:microsoft.com/office/officeart/2005/8/layout/pyramid3"/>
    <dgm:cxn modelId="{0E44493F-C4A1-4F82-B7AA-43B24579A766}" type="presOf" srcId="{6840FA15-5541-4CC1-93D4-E33C893016EE}" destId="{0F1889C6-4EB2-46B6-87E0-F385D6596BD9}" srcOrd="0" destOrd="0" presId="urn:microsoft.com/office/officeart/2005/8/layout/pyramid3"/>
    <dgm:cxn modelId="{B50959CE-D8C5-4500-B673-6536D8302270}" srcId="{8CE39B91-A6AA-476C-A9AA-3B4378664FE9}" destId="{B9AD4F3A-A7C2-44A8-B6FC-CE2FEC84B40F}" srcOrd="3" destOrd="0" parTransId="{64902E8B-628C-4E78-A58C-345C0DFB65AA}" sibTransId="{159B4323-E67B-4CB9-89EF-B4DC2A6B1AFC}"/>
    <dgm:cxn modelId="{954D0E2F-F8A4-4709-BA39-B45698B24FE1}" type="presOf" srcId="{0714A146-E553-4F36-A175-096B0BDE7A52}" destId="{5D344AD0-9689-4383-A8F4-519B684A7A40}" srcOrd="0" destOrd="0" presId="urn:microsoft.com/office/officeart/2005/8/layout/pyramid3"/>
    <dgm:cxn modelId="{962448FB-191D-4DB4-AB76-712DAB14568D}" type="presOf" srcId="{6840FA15-5541-4CC1-93D4-E33C893016EE}" destId="{1FBF3ADB-F3A7-479A-A54C-CDC64F8CD1AA}" srcOrd="1" destOrd="0" presId="urn:microsoft.com/office/officeart/2005/8/layout/pyramid3"/>
    <dgm:cxn modelId="{2219C98F-764E-43CF-90C6-4F21F990A9F1}" type="presOf" srcId="{36AF7B83-D553-478D-9197-838FD03D2AE4}" destId="{F732D2C6-C034-47FF-96DF-1CC020F6ADEF}" srcOrd="0" destOrd="0" presId="urn:microsoft.com/office/officeart/2005/8/layout/pyramid3"/>
    <dgm:cxn modelId="{B022A1ED-D96E-4B6E-B3F5-35A2B17EACC0}" type="presParOf" srcId="{F55BBC31-047A-4950-9040-375B34409DA6}" destId="{DE745E55-422A-4307-83D0-1BCC26CB95FF}" srcOrd="0" destOrd="0" presId="urn:microsoft.com/office/officeart/2005/8/layout/pyramid3"/>
    <dgm:cxn modelId="{765A2181-A459-484C-8A56-8DCAB95169B4}" type="presParOf" srcId="{DE745E55-422A-4307-83D0-1BCC26CB95FF}" destId="{0F1889C6-4EB2-46B6-87E0-F385D6596BD9}" srcOrd="0" destOrd="0" presId="urn:microsoft.com/office/officeart/2005/8/layout/pyramid3"/>
    <dgm:cxn modelId="{771433D9-A865-4D39-B678-E8615AD050B2}" type="presParOf" srcId="{DE745E55-422A-4307-83D0-1BCC26CB95FF}" destId="{1FBF3ADB-F3A7-479A-A54C-CDC64F8CD1AA}" srcOrd="1" destOrd="0" presId="urn:microsoft.com/office/officeart/2005/8/layout/pyramid3"/>
    <dgm:cxn modelId="{4509FB6F-D275-433B-9AFB-3E4021CF1644}" type="presParOf" srcId="{F55BBC31-047A-4950-9040-375B34409DA6}" destId="{B029FCAD-67AC-412E-88B4-CB7455ED9D35}" srcOrd="1" destOrd="0" presId="urn:microsoft.com/office/officeart/2005/8/layout/pyramid3"/>
    <dgm:cxn modelId="{C79B4862-CE91-41E9-9B95-A294676F3B83}" type="presParOf" srcId="{B029FCAD-67AC-412E-88B4-CB7455ED9D35}" destId="{5D344AD0-9689-4383-A8F4-519B684A7A40}" srcOrd="0" destOrd="0" presId="urn:microsoft.com/office/officeart/2005/8/layout/pyramid3"/>
    <dgm:cxn modelId="{069C20E1-382E-4CF9-AEE0-A7DA29F3B76B}" type="presParOf" srcId="{B029FCAD-67AC-412E-88B4-CB7455ED9D35}" destId="{D04C6C93-0548-4018-96FE-EE98E2462F4D}" srcOrd="1" destOrd="0" presId="urn:microsoft.com/office/officeart/2005/8/layout/pyramid3"/>
    <dgm:cxn modelId="{2C1BBF72-91DD-4BC2-BAEA-8007C7898526}" type="presParOf" srcId="{F55BBC31-047A-4950-9040-375B34409DA6}" destId="{BDD0CDD5-2D55-4CAF-ACF0-1F25AABFBB98}" srcOrd="2" destOrd="0" presId="urn:microsoft.com/office/officeart/2005/8/layout/pyramid3"/>
    <dgm:cxn modelId="{2BA4CBF2-761F-4EF9-B980-8512772496F9}" type="presParOf" srcId="{BDD0CDD5-2D55-4CAF-ACF0-1F25AABFBB98}" destId="{F732D2C6-C034-47FF-96DF-1CC020F6ADEF}" srcOrd="0" destOrd="0" presId="urn:microsoft.com/office/officeart/2005/8/layout/pyramid3"/>
    <dgm:cxn modelId="{B7879855-6ED3-46CF-84F3-A3977AF338CE}" type="presParOf" srcId="{BDD0CDD5-2D55-4CAF-ACF0-1F25AABFBB98}" destId="{B9407AEE-500F-4AB5-86A0-32B2E71A40F8}" srcOrd="1" destOrd="0" presId="urn:microsoft.com/office/officeart/2005/8/layout/pyramid3"/>
    <dgm:cxn modelId="{8D62DD54-4185-4416-9A9D-C5D28163756A}" type="presParOf" srcId="{F55BBC31-047A-4950-9040-375B34409DA6}" destId="{ABF9A122-565D-491C-A8BD-409FB7221196}" srcOrd="3" destOrd="0" presId="urn:microsoft.com/office/officeart/2005/8/layout/pyramid3"/>
    <dgm:cxn modelId="{0BCCBC23-8AC8-477E-AB0F-6E30D9D64450}" type="presParOf" srcId="{ABF9A122-565D-491C-A8BD-409FB7221196}" destId="{45383048-18ED-4F46-926E-C401AA511618}" srcOrd="0" destOrd="0" presId="urn:microsoft.com/office/officeart/2005/8/layout/pyramid3"/>
    <dgm:cxn modelId="{A547F3F3-4DA0-4C31-A3DE-C78FDACB93F1}" type="presParOf" srcId="{ABF9A122-565D-491C-A8BD-409FB7221196}" destId="{FF20B62C-1746-43E8-A875-D046C81B56E2}" srcOrd="1" destOrd="0" presId="urn:microsoft.com/office/officeart/2005/8/layout/pyramid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vl1pPr>
          </a:lstStyle>
          <a:p>
            <a:pPr>
              <a:defRPr/>
            </a:pPr>
            <a:fld id="{0C58D93A-7A0C-42B5-8BB0-2CF020A6827E}" type="datetimeFigureOut">
              <a:rPr lang="ru-RU"/>
              <a:pPr>
                <a:defRPr/>
              </a:pPr>
              <a:t>11.04.2018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0" hangingPunct="0">
              <a:defRPr sz="1200"/>
            </a:lvl1pPr>
          </a:lstStyle>
          <a:p>
            <a:fld id="{A7E38501-B3F0-412F-81E0-B48F2EBC89D0}" type="slidenum">
              <a:rPr lang="ru-RU"/>
              <a:pPr/>
              <a:t>‹#›</a:t>
            </a:fld>
            <a:endParaRPr lang="ru-RU"/>
          </a:p>
        </p:txBody>
      </p:sp>
    </p:spTree>
    <p:extLst>
      <p:ext uri="{BB962C8B-B14F-4D97-AF65-F5344CB8AC3E}">
        <p14:creationId xmlns:p14="http://schemas.microsoft.com/office/powerpoint/2010/main" val="829337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slideMaster" Target="../slideMasters/slideMaster5.xml"/><Relationship Id="rId1" Type="http://schemas.openxmlformats.org/officeDocument/2006/relationships/themeOverride" Target="../theme/themeOverride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Freeform 2"/>
          <p:cNvSpPr>
            <a:spLocks/>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headEnd/>
            <a:tailEnd/>
          </a:ln>
        </p:spPr>
        <p:txBody>
          <a:bodyPr/>
          <a:lstStyle/>
          <a:p>
            <a:pPr eaLnBrk="0" hangingPunct="0">
              <a:defRPr/>
            </a:pPr>
            <a:endParaRPr lang="ru-RU"/>
          </a:p>
        </p:txBody>
      </p:sp>
      <p:grpSp>
        <p:nvGrpSpPr>
          <p:cNvPr id="5" name="Group 8"/>
          <p:cNvGrpSpPr>
            <a:grpSpLocks/>
          </p:cNvGrpSpPr>
          <p:nvPr/>
        </p:nvGrpSpPr>
        <p:grpSpPr bwMode="auto">
          <a:xfrm>
            <a:off x="195263" y="234950"/>
            <a:ext cx="3787775" cy="1778000"/>
            <a:chOff x="123" y="148"/>
            <a:chExt cx="2386" cy="1120"/>
          </a:xfrm>
        </p:grpSpPr>
        <p:sp>
          <p:nvSpPr>
            <p:cNvPr id="6" name="Freeform 9"/>
            <p:cNvSpPr>
              <a:spLocks/>
            </p:cNvSpPr>
            <p:nvPr userDrawn="1"/>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7" name="Freeform 10"/>
            <p:cNvSpPr>
              <a:spLocks/>
            </p:cNvSpPr>
            <p:nvPr userDrawn="1"/>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8" name="Freeform 11"/>
            <p:cNvSpPr>
              <a:spLocks/>
            </p:cNvSpPr>
            <p:nvPr userDrawn="1"/>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9" name="Group 12"/>
            <p:cNvGrpSpPr>
              <a:grpSpLocks/>
            </p:cNvGrpSpPr>
            <p:nvPr userDrawn="1"/>
          </p:nvGrpSpPr>
          <p:grpSpPr bwMode="auto">
            <a:xfrm>
              <a:off x="123" y="148"/>
              <a:ext cx="2386" cy="1081"/>
              <a:chOff x="123" y="148"/>
              <a:chExt cx="2386" cy="1081"/>
            </a:xfrm>
          </p:grpSpPr>
          <p:sp>
            <p:nvSpPr>
              <p:cNvPr id="10" name="Freeform 13"/>
              <p:cNvSpPr>
                <a:spLocks/>
              </p:cNvSpPr>
              <p:nvPr userDrawn="1"/>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1" name="Freeform 14"/>
              <p:cNvSpPr>
                <a:spLocks/>
              </p:cNvSpPr>
              <p:nvPr userDrawn="1"/>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2" name="Freeform 15"/>
              <p:cNvSpPr>
                <a:spLocks/>
              </p:cNvSpPr>
              <p:nvPr userDrawn="1"/>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3" name="Freeform 16"/>
              <p:cNvSpPr>
                <a:spLocks/>
              </p:cNvSpPr>
              <p:nvPr userDrawn="1"/>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4" name="Freeform 17"/>
              <p:cNvSpPr>
                <a:spLocks/>
              </p:cNvSpPr>
              <p:nvPr userDrawn="1"/>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grpSp>
        <p:nvGrpSpPr>
          <p:cNvPr id="15" name="Group 18"/>
          <p:cNvGrpSpPr>
            <a:grpSpLocks/>
          </p:cNvGrpSpPr>
          <p:nvPr/>
        </p:nvGrpSpPr>
        <p:grpSpPr bwMode="auto">
          <a:xfrm>
            <a:off x="7915275" y="4368800"/>
            <a:ext cx="742950" cy="1058863"/>
            <a:chOff x="4986" y="2752"/>
            <a:chExt cx="468" cy="667"/>
          </a:xfrm>
        </p:grpSpPr>
        <p:sp>
          <p:nvSpPr>
            <p:cNvPr id="16" name="Freeform 19"/>
            <p:cNvSpPr>
              <a:spLocks/>
            </p:cNvSpPr>
            <p:nvPr userDrawn="1"/>
          </p:nvSpPr>
          <p:spPr bwMode="auto">
            <a:xfrm rot="7320404">
              <a:off x="4909" y="2936"/>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pPr eaLnBrk="0" hangingPunct="0">
                <a:defRPr/>
              </a:pPr>
              <a:endParaRPr lang="ru-RU"/>
            </a:p>
          </p:txBody>
        </p:sp>
        <p:sp>
          <p:nvSpPr>
            <p:cNvPr id="17" name="Freeform 20"/>
            <p:cNvSpPr>
              <a:spLocks/>
            </p:cNvSpPr>
            <p:nvPr userDrawn="1"/>
          </p:nvSpPr>
          <p:spPr bwMode="auto">
            <a:xfrm rot="7320404">
              <a:off x="4893" y="2923"/>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headEnd/>
              <a:tailEnd/>
            </a:ln>
          </p:spPr>
          <p:txBody>
            <a:bodyPr/>
            <a:lstStyle/>
            <a:p>
              <a:pPr eaLnBrk="0" hangingPunct="0">
                <a:defRPr/>
              </a:pPr>
              <a:endParaRPr lang="ru-RU"/>
            </a:p>
          </p:txBody>
        </p:sp>
        <p:sp>
          <p:nvSpPr>
            <p:cNvPr id="18" name="Freeform 21"/>
            <p:cNvSpPr>
              <a:spLocks/>
            </p:cNvSpPr>
            <p:nvPr userDrawn="1"/>
          </p:nvSpPr>
          <p:spPr bwMode="auto">
            <a:xfrm rot="7320404">
              <a:off x="5000" y="2913"/>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grpSp>
          <p:nvGrpSpPr>
            <p:cNvPr id="19" name="Group 22"/>
            <p:cNvGrpSpPr>
              <a:grpSpLocks/>
            </p:cNvGrpSpPr>
            <p:nvPr userDrawn="1"/>
          </p:nvGrpSpPr>
          <p:grpSpPr bwMode="auto">
            <a:xfrm>
              <a:off x="4986" y="2752"/>
              <a:ext cx="469" cy="667"/>
              <a:chOff x="4986" y="2752"/>
              <a:chExt cx="469" cy="667"/>
            </a:xfrm>
          </p:grpSpPr>
          <p:sp>
            <p:nvSpPr>
              <p:cNvPr id="20" name="Freeform 23"/>
              <p:cNvSpPr>
                <a:spLocks/>
              </p:cNvSpPr>
              <p:nvPr userDrawn="1"/>
            </p:nvSpPr>
            <p:spPr bwMode="auto">
              <a:xfrm rot="7320404">
                <a:off x="4987" y="3190"/>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21" name="Freeform 24"/>
              <p:cNvSpPr>
                <a:spLocks/>
              </p:cNvSpPr>
              <p:nvPr userDrawn="1"/>
            </p:nvSpPr>
            <p:spPr bwMode="auto">
              <a:xfrm rot="7320404">
                <a:off x="4887" y="2930"/>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22" name="Freeform 25"/>
              <p:cNvSpPr>
                <a:spLocks/>
              </p:cNvSpPr>
              <p:nvPr userDrawn="1"/>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23" name="Freeform 26"/>
              <p:cNvSpPr>
                <a:spLocks/>
              </p:cNvSpPr>
              <p:nvPr userDrawn="1"/>
            </p:nvSpPr>
            <p:spPr bwMode="auto">
              <a:xfrm rot="7320404">
                <a:off x="5364" y="2873"/>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24" name="Freeform 27"/>
              <p:cNvSpPr>
                <a:spLocks/>
              </p:cNvSpPr>
              <p:nvPr userDrawn="1"/>
            </p:nvSpPr>
            <p:spPr bwMode="auto">
              <a:xfrm rot="7320404">
                <a:off x="5137" y="3000"/>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grpSp>
      </p:grpSp>
      <p:sp>
        <p:nvSpPr>
          <p:cNvPr id="25" name="Freeform 28"/>
          <p:cNvSpPr>
            <a:spLocks/>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p:spPr>
        <p:txBody>
          <a:bodyPr/>
          <a:lstStyle/>
          <a:p>
            <a:pPr eaLnBrk="0" hangingPunct="0">
              <a:defRPr/>
            </a:pPr>
            <a:endParaRPr lang="ru-RU"/>
          </a:p>
        </p:txBody>
      </p:sp>
      <p:sp>
        <p:nvSpPr>
          <p:cNvPr id="26" name="Freeform 29"/>
          <p:cNvSpPr>
            <a:spLocks/>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p:spPr>
        <p:txBody>
          <a:bodyPr/>
          <a:lstStyle/>
          <a:p>
            <a:pPr eaLnBrk="0" hangingPunct="0">
              <a:defRPr/>
            </a:pPr>
            <a:endParaRPr lang="ru-RU"/>
          </a:p>
        </p:txBody>
      </p:sp>
      <p:sp>
        <p:nvSpPr>
          <p:cNvPr id="155651"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a:solidFill>
                  <a:schemeClr val="tx2"/>
                </a:solidFill>
                <a:effectLst>
                  <a:outerShdw blurRad="38100" dist="38100" dir="2700000" algn="tl">
                    <a:srgbClr val="C0C0C0"/>
                  </a:outerShdw>
                </a:effectLst>
              </a:defRPr>
            </a:lvl1pPr>
          </a:lstStyle>
          <a:p>
            <a:r>
              <a:rPr lang="ru-RU"/>
              <a:t>Образец заголовка</a:t>
            </a:r>
          </a:p>
        </p:txBody>
      </p:sp>
      <p:sp>
        <p:nvSpPr>
          <p:cNvPr id="155652" name="Rectangle 4"/>
          <p:cNvSpPr>
            <a:spLocks noGrp="1" noChangeArrowheads="1"/>
          </p:cNvSpPr>
          <p:nvPr>
            <p:ph type="subTitle" idx="1"/>
          </p:nvPr>
        </p:nvSpPr>
        <p:spPr>
          <a:xfrm>
            <a:off x="1549400" y="4051300"/>
            <a:ext cx="6032500" cy="1003300"/>
          </a:xfrm>
        </p:spPr>
        <p:txBody>
          <a:bodyPr/>
          <a:lstStyle>
            <a:lvl1pPr marL="0" indent="0" algn="ctr">
              <a:buFontTx/>
              <a:buNone/>
              <a:defRPr sz="2800">
                <a:effectLst>
                  <a:outerShdw blurRad="38100" dist="38100" dir="2700000" algn="tl">
                    <a:srgbClr val="C0C0C0"/>
                  </a:outerShdw>
                </a:effectLst>
              </a:defRPr>
            </a:lvl1pPr>
          </a:lstStyle>
          <a:p>
            <a:r>
              <a:rPr lang="ru-RU"/>
              <a:t>Образец подзаголовка</a:t>
            </a:r>
          </a:p>
        </p:txBody>
      </p:sp>
      <p:sp>
        <p:nvSpPr>
          <p:cNvPr id="27" name="Rectangle 5"/>
          <p:cNvSpPr>
            <a:spLocks noGrp="1" noChangeArrowheads="1"/>
          </p:cNvSpPr>
          <p:nvPr>
            <p:ph type="dt" sz="half" idx="10"/>
          </p:nvPr>
        </p:nvSpPr>
        <p:spPr>
          <a:xfrm>
            <a:off x="685800" y="6248400"/>
            <a:ext cx="1905000" cy="457200"/>
          </a:xfrm>
        </p:spPr>
        <p:txBody>
          <a:bodyPr/>
          <a:lstStyle>
            <a:lvl1pPr>
              <a:defRPr/>
            </a:lvl1pPr>
          </a:lstStyle>
          <a:p>
            <a:pPr>
              <a:defRPr/>
            </a:pPr>
            <a:endParaRPr lang="ru-RU"/>
          </a:p>
        </p:txBody>
      </p:sp>
      <p:sp>
        <p:nvSpPr>
          <p:cNvPr id="28" name="Rectangle 6"/>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29" name="Rectangle 7"/>
          <p:cNvSpPr>
            <a:spLocks noGrp="1" noChangeArrowheads="1"/>
          </p:cNvSpPr>
          <p:nvPr>
            <p:ph type="sldNum" sz="quarter" idx="12"/>
          </p:nvPr>
        </p:nvSpPr>
        <p:spPr>
          <a:xfrm>
            <a:off x="6553200" y="6248400"/>
            <a:ext cx="1905000" cy="457200"/>
          </a:xfrm>
        </p:spPr>
        <p:txBody>
          <a:bodyPr/>
          <a:lstStyle>
            <a:lvl1pPr>
              <a:defRPr/>
            </a:lvl1pPr>
          </a:lstStyle>
          <a:p>
            <a:fld id="{A8C25857-D858-4727-BBAA-2A3A1BB38D0B}" type="slidenum">
              <a:rPr lang="ru-RU"/>
              <a:pPr/>
              <a:t>‹#›</a:t>
            </a:fld>
            <a:endParaRPr lang="ru-RU"/>
          </a:p>
        </p:txBody>
      </p:sp>
    </p:spTree>
    <p:extLst>
      <p:ext uri="{BB962C8B-B14F-4D97-AF65-F5344CB8AC3E}">
        <p14:creationId xmlns:p14="http://schemas.microsoft.com/office/powerpoint/2010/main" val="1009274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907EFBB5-EE45-442D-AD49-57B92912F38E}" type="slidenum">
              <a:rPr lang="ru-RU"/>
              <a:pPr/>
              <a:t>‹#›</a:t>
            </a:fld>
            <a:endParaRPr lang="ru-RU"/>
          </a:p>
        </p:txBody>
      </p:sp>
    </p:spTree>
    <p:extLst>
      <p:ext uri="{BB962C8B-B14F-4D97-AF65-F5344CB8AC3E}">
        <p14:creationId xmlns:p14="http://schemas.microsoft.com/office/powerpoint/2010/main" val="290583185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6D74AF3F-A9B0-4125-963D-764768072D7D}" type="slidenum">
              <a:rPr lang="ru-RU"/>
              <a:pPr/>
              <a:t>‹#›</a:t>
            </a:fld>
            <a:endParaRPr lang="ru-RU"/>
          </a:p>
        </p:txBody>
      </p:sp>
    </p:spTree>
    <p:extLst>
      <p:ext uri="{BB962C8B-B14F-4D97-AF65-F5344CB8AC3E}">
        <p14:creationId xmlns:p14="http://schemas.microsoft.com/office/powerpoint/2010/main" val="1547906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1F3DA6C9-F9B5-4499-B74F-37C6D452EF91}" type="slidenum">
              <a:rPr lang="ru-RU"/>
              <a:pPr/>
              <a:t>‹#›</a:t>
            </a:fld>
            <a:endParaRPr lang="ru-RU"/>
          </a:p>
        </p:txBody>
      </p:sp>
    </p:spTree>
    <p:extLst>
      <p:ext uri="{BB962C8B-B14F-4D97-AF65-F5344CB8AC3E}">
        <p14:creationId xmlns:p14="http://schemas.microsoft.com/office/powerpoint/2010/main" val="1672933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5"/>
          <p:cNvSpPr>
            <a:spLocks noGrp="1" noChangeArrowheads="1"/>
          </p:cNvSpPr>
          <p:nvPr>
            <p:ph type="dt" sz="half" idx="10"/>
          </p:nvPr>
        </p:nvSpPr>
        <p:spPr>
          <a:ln/>
        </p:spPr>
        <p:txBody>
          <a:bodyPr/>
          <a:lstStyle>
            <a:lvl1pPr>
              <a:defRPr/>
            </a:lvl1pPr>
          </a:lstStyle>
          <a:p>
            <a:pPr>
              <a:defRPr/>
            </a:pPr>
            <a:endParaRPr lang="ru-RU"/>
          </a:p>
        </p:txBody>
      </p:sp>
      <p:sp>
        <p:nvSpPr>
          <p:cNvPr id="8" name="Rectangle 6"/>
          <p:cNvSpPr>
            <a:spLocks noGrp="1" noChangeArrowheads="1"/>
          </p:cNvSpPr>
          <p:nvPr>
            <p:ph type="ftr" sz="quarter" idx="11"/>
          </p:nvPr>
        </p:nvSpPr>
        <p:spPr>
          <a:ln/>
        </p:spPr>
        <p:txBody>
          <a:bodyPr/>
          <a:lstStyle>
            <a:lvl1pPr>
              <a:defRPr/>
            </a:lvl1pPr>
          </a:lstStyle>
          <a:p>
            <a:pPr>
              <a:defRPr/>
            </a:pPr>
            <a:endParaRPr lang="ru-RU"/>
          </a:p>
        </p:txBody>
      </p:sp>
      <p:sp>
        <p:nvSpPr>
          <p:cNvPr id="9" name="Rectangle 7"/>
          <p:cNvSpPr>
            <a:spLocks noGrp="1" noChangeArrowheads="1"/>
          </p:cNvSpPr>
          <p:nvPr>
            <p:ph type="sldNum" sz="quarter" idx="12"/>
          </p:nvPr>
        </p:nvSpPr>
        <p:spPr>
          <a:ln/>
        </p:spPr>
        <p:txBody>
          <a:bodyPr/>
          <a:lstStyle>
            <a:lvl1pPr>
              <a:defRPr/>
            </a:lvl1pPr>
          </a:lstStyle>
          <a:p>
            <a:fld id="{4AEB2635-DF09-4782-84CB-77825D5A5924}" type="slidenum">
              <a:rPr lang="ru-RU"/>
              <a:pPr/>
              <a:t>‹#›</a:t>
            </a:fld>
            <a:endParaRPr lang="ru-RU"/>
          </a:p>
        </p:txBody>
      </p:sp>
    </p:spTree>
    <p:extLst>
      <p:ext uri="{BB962C8B-B14F-4D97-AF65-F5344CB8AC3E}">
        <p14:creationId xmlns:p14="http://schemas.microsoft.com/office/powerpoint/2010/main" val="1603373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5"/>
          <p:cNvSpPr>
            <a:spLocks noGrp="1" noChangeArrowheads="1"/>
          </p:cNvSpPr>
          <p:nvPr>
            <p:ph type="dt" sz="half" idx="10"/>
          </p:nvPr>
        </p:nvSpPr>
        <p:spPr>
          <a:ln/>
        </p:spPr>
        <p:txBody>
          <a:bodyPr/>
          <a:lstStyle>
            <a:lvl1pPr>
              <a:defRPr/>
            </a:lvl1pPr>
          </a:lstStyle>
          <a:p>
            <a:pPr>
              <a:defRPr/>
            </a:pPr>
            <a:endParaRPr lang="ru-RU"/>
          </a:p>
        </p:txBody>
      </p:sp>
      <p:sp>
        <p:nvSpPr>
          <p:cNvPr id="4" name="Rectangle 6"/>
          <p:cNvSpPr>
            <a:spLocks noGrp="1" noChangeArrowheads="1"/>
          </p:cNvSpPr>
          <p:nvPr>
            <p:ph type="ftr" sz="quarter" idx="11"/>
          </p:nvPr>
        </p:nvSpPr>
        <p:spPr>
          <a:ln/>
        </p:spPr>
        <p:txBody>
          <a:bodyPr/>
          <a:lstStyle>
            <a:lvl1pPr>
              <a:defRPr/>
            </a:lvl1pPr>
          </a:lstStyle>
          <a:p>
            <a:pPr>
              <a:defRPr/>
            </a:pPr>
            <a:endParaRPr lang="ru-RU"/>
          </a:p>
        </p:txBody>
      </p:sp>
      <p:sp>
        <p:nvSpPr>
          <p:cNvPr id="5" name="Rectangle 7"/>
          <p:cNvSpPr>
            <a:spLocks noGrp="1" noChangeArrowheads="1"/>
          </p:cNvSpPr>
          <p:nvPr>
            <p:ph type="sldNum" sz="quarter" idx="12"/>
          </p:nvPr>
        </p:nvSpPr>
        <p:spPr>
          <a:ln/>
        </p:spPr>
        <p:txBody>
          <a:bodyPr/>
          <a:lstStyle>
            <a:lvl1pPr>
              <a:defRPr/>
            </a:lvl1pPr>
          </a:lstStyle>
          <a:p>
            <a:fld id="{C94BD050-6543-4488-97D8-45F3C3F7E332}" type="slidenum">
              <a:rPr lang="ru-RU"/>
              <a:pPr/>
              <a:t>‹#›</a:t>
            </a:fld>
            <a:endParaRPr lang="ru-RU"/>
          </a:p>
        </p:txBody>
      </p:sp>
    </p:spTree>
    <p:extLst>
      <p:ext uri="{BB962C8B-B14F-4D97-AF65-F5344CB8AC3E}">
        <p14:creationId xmlns:p14="http://schemas.microsoft.com/office/powerpoint/2010/main" val="598948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ru-RU"/>
          </a:p>
        </p:txBody>
      </p:sp>
      <p:sp>
        <p:nvSpPr>
          <p:cNvPr id="3" name="Rectangle 6"/>
          <p:cNvSpPr>
            <a:spLocks noGrp="1" noChangeArrowheads="1"/>
          </p:cNvSpPr>
          <p:nvPr>
            <p:ph type="ftr" sz="quarter" idx="11"/>
          </p:nvPr>
        </p:nvSpPr>
        <p:spPr>
          <a:ln/>
        </p:spPr>
        <p:txBody>
          <a:bodyPr/>
          <a:lstStyle>
            <a:lvl1pPr>
              <a:defRPr/>
            </a:lvl1pPr>
          </a:lstStyle>
          <a:p>
            <a:pPr>
              <a:defRPr/>
            </a:pPr>
            <a:endParaRPr lang="ru-RU"/>
          </a:p>
        </p:txBody>
      </p:sp>
      <p:sp>
        <p:nvSpPr>
          <p:cNvPr id="4" name="Rectangle 7"/>
          <p:cNvSpPr>
            <a:spLocks noGrp="1" noChangeArrowheads="1"/>
          </p:cNvSpPr>
          <p:nvPr>
            <p:ph type="sldNum" sz="quarter" idx="12"/>
          </p:nvPr>
        </p:nvSpPr>
        <p:spPr>
          <a:ln/>
        </p:spPr>
        <p:txBody>
          <a:bodyPr/>
          <a:lstStyle>
            <a:lvl1pPr>
              <a:defRPr/>
            </a:lvl1pPr>
          </a:lstStyle>
          <a:p>
            <a:fld id="{2F748CC2-5B4C-42E7-9904-461ADEC63A3B}" type="slidenum">
              <a:rPr lang="ru-RU"/>
              <a:pPr/>
              <a:t>‹#›</a:t>
            </a:fld>
            <a:endParaRPr lang="ru-RU"/>
          </a:p>
        </p:txBody>
      </p:sp>
    </p:spTree>
    <p:extLst>
      <p:ext uri="{BB962C8B-B14F-4D97-AF65-F5344CB8AC3E}">
        <p14:creationId xmlns:p14="http://schemas.microsoft.com/office/powerpoint/2010/main" val="3824245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A4160247-0371-4889-B6C6-567B6D3B205C}" type="slidenum">
              <a:rPr lang="ru-RU"/>
              <a:pPr/>
              <a:t>‹#›</a:t>
            </a:fld>
            <a:endParaRPr lang="ru-RU"/>
          </a:p>
        </p:txBody>
      </p:sp>
    </p:spTree>
    <p:extLst>
      <p:ext uri="{BB962C8B-B14F-4D97-AF65-F5344CB8AC3E}">
        <p14:creationId xmlns:p14="http://schemas.microsoft.com/office/powerpoint/2010/main" val="3693749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5"/>
          <p:cNvSpPr>
            <a:spLocks noGrp="1" noChangeArrowheads="1"/>
          </p:cNvSpPr>
          <p:nvPr>
            <p:ph type="dt" sz="half" idx="10"/>
          </p:nvPr>
        </p:nvSpPr>
        <p:spPr>
          <a:ln/>
        </p:spPr>
        <p:txBody>
          <a:bodyPr/>
          <a:lstStyle>
            <a:lvl1pPr>
              <a:defRPr/>
            </a:lvl1pPr>
          </a:lstStyle>
          <a:p>
            <a:pPr>
              <a:defRPr/>
            </a:pPr>
            <a:endParaRPr lang="ru-RU"/>
          </a:p>
        </p:txBody>
      </p:sp>
      <p:sp>
        <p:nvSpPr>
          <p:cNvPr id="6" name="Rectangle 6"/>
          <p:cNvSpPr>
            <a:spLocks noGrp="1" noChangeArrowheads="1"/>
          </p:cNvSpPr>
          <p:nvPr>
            <p:ph type="ftr" sz="quarter" idx="11"/>
          </p:nvPr>
        </p:nvSpPr>
        <p:spPr>
          <a:ln/>
        </p:spPr>
        <p:txBody>
          <a:bodyPr/>
          <a:lstStyle>
            <a:lvl1pPr>
              <a:defRPr/>
            </a:lvl1pPr>
          </a:lstStyle>
          <a:p>
            <a:pPr>
              <a:defRPr/>
            </a:pPr>
            <a:endParaRPr lang="ru-RU"/>
          </a:p>
        </p:txBody>
      </p:sp>
      <p:sp>
        <p:nvSpPr>
          <p:cNvPr id="7" name="Rectangle 7"/>
          <p:cNvSpPr>
            <a:spLocks noGrp="1" noChangeArrowheads="1"/>
          </p:cNvSpPr>
          <p:nvPr>
            <p:ph type="sldNum" sz="quarter" idx="12"/>
          </p:nvPr>
        </p:nvSpPr>
        <p:spPr>
          <a:ln/>
        </p:spPr>
        <p:txBody>
          <a:bodyPr/>
          <a:lstStyle>
            <a:lvl1pPr>
              <a:defRPr/>
            </a:lvl1pPr>
          </a:lstStyle>
          <a:p>
            <a:fld id="{590DFA0A-A72F-4A79-8872-D851B8E3E0F7}" type="slidenum">
              <a:rPr lang="ru-RU"/>
              <a:pPr/>
              <a:t>‹#›</a:t>
            </a:fld>
            <a:endParaRPr lang="ru-RU"/>
          </a:p>
        </p:txBody>
      </p:sp>
    </p:spTree>
    <p:extLst>
      <p:ext uri="{BB962C8B-B14F-4D97-AF65-F5344CB8AC3E}">
        <p14:creationId xmlns:p14="http://schemas.microsoft.com/office/powerpoint/2010/main" val="3078001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D02896DD-D666-44C6-8E0F-5F538DE6364E}" type="slidenum">
              <a:rPr lang="ru-RU"/>
              <a:pPr/>
              <a:t>‹#›</a:t>
            </a:fld>
            <a:endParaRPr lang="ru-RU"/>
          </a:p>
        </p:txBody>
      </p:sp>
    </p:spTree>
    <p:extLst>
      <p:ext uri="{BB962C8B-B14F-4D97-AF65-F5344CB8AC3E}">
        <p14:creationId xmlns:p14="http://schemas.microsoft.com/office/powerpoint/2010/main" val="2454102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457950" y="152400"/>
            <a:ext cx="1924050" cy="53340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85800" y="152400"/>
            <a:ext cx="5619750" cy="53340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5"/>
          <p:cNvSpPr>
            <a:spLocks noGrp="1" noChangeArrowheads="1"/>
          </p:cNvSpPr>
          <p:nvPr>
            <p:ph type="dt" sz="half" idx="10"/>
          </p:nvPr>
        </p:nvSpPr>
        <p:spPr>
          <a:ln/>
        </p:spPr>
        <p:txBody>
          <a:bodyPr/>
          <a:lstStyle>
            <a:lvl1pPr>
              <a:defRPr/>
            </a:lvl1pPr>
          </a:lstStyle>
          <a:p>
            <a:pPr>
              <a:defRPr/>
            </a:pPr>
            <a:endParaRPr lang="ru-RU"/>
          </a:p>
        </p:txBody>
      </p:sp>
      <p:sp>
        <p:nvSpPr>
          <p:cNvPr id="5" name="Rectangle 6"/>
          <p:cNvSpPr>
            <a:spLocks noGrp="1" noChangeArrowheads="1"/>
          </p:cNvSpPr>
          <p:nvPr>
            <p:ph type="ftr" sz="quarter" idx="11"/>
          </p:nvPr>
        </p:nvSpPr>
        <p:spPr>
          <a:ln/>
        </p:spPr>
        <p:txBody>
          <a:bodyPr/>
          <a:lstStyle>
            <a:lvl1pPr>
              <a:defRPr/>
            </a:lvl1pPr>
          </a:lstStyle>
          <a:p>
            <a:pPr>
              <a:defRPr/>
            </a:pPr>
            <a:endParaRPr lang="ru-RU"/>
          </a:p>
        </p:txBody>
      </p:sp>
      <p:sp>
        <p:nvSpPr>
          <p:cNvPr id="6" name="Rectangle 7"/>
          <p:cNvSpPr>
            <a:spLocks noGrp="1" noChangeArrowheads="1"/>
          </p:cNvSpPr>
          <p:nvPr>
            <p:ph type="sldNum" sz="quarter" idx="12"/>
          </p:nvPr>
        </p:nvSpPr>
        <p:spPr>
          <a:ln/>
        </p:spPr>
        <p:txBody>
          <a:bodyPr/>
          <a:lstStyle>
            <a:lvl1pPr>
              <a:defRPr/>
            </a:lvl1pPr>
          </a:lstStyle>
          <a:p>
            <a:fld id="{E048BD73-1AC3-4DC6-9781-12C153F2E785}" type="slidenum">
              <a:rPr lang="ru-RU"/>
              <a:pPr/>
              <a:t>‹#›</a:t>
            </a:fld>
            <a:endParaRPr lang="ru-RU"/>
          </a:p>
        </p:txBody>
      </p:sp>
    </p:spTree>
    <p:extLst>
      <p:ext uri="{BB962C8B-B14F-4D97-AF65-F5344CB8AC3E}">
        <p14:creationId xmlns:p14="http://schemas.microsoft.com/office/powerpoint/2010/main" val="34891702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F6E92D4-88B6-4394-ADED-7FD8F6598D89}" type="datetimeFigureOut">
              <a:rPr lang="ru-RU"/>
              <a:pPr>
                <a:defRPr/>
              </a:pPr>
              <a:t>11.04.2018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8D507D64-64A0-44A2-B61C-1140B4248C41}" type="slidenum">
              <a:rPr lang="ru-RU"/>
              <a:pPr/>
              <a:t>‹#›</a:t>
            </a:fld>
            <a:endParaRPr lang="ru-RU"/>
          </a:p>
        </p:txBody>
      </p:sp>
    </p:spTree>
    <p:extLst>
      <p:ext uri="{BB962C8B-B14F-4D97-AF65-F5344CB8AC3E}">
        <p14:creationId xmlns:p14="http://schemas.microsoft.com/office/powerpoint/2010/main" val="42339554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E74DEBC7-B81A-45FB-A4C6-109B91342C25}" type="datetimeFigureOut">
              <a:rPr lang="ru-RU"/>
              <a:pPr>
                <a:defRPr/>
              </a:pPr>
              <a:t>11.04.2018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9B520AFB-45A3-4E92-8129-8E27BB917326}" type="slidenum">
              <a:rPr lang="ru-RU"/>
              <a:pPr/>
              <a:t>‹#›</a:t>
            </a:fld>
            <a:endParaRPr lang="ru-RU"/>
          </a:p>
        </p:txBody>
      </p:sp>
    </p:spTree>
    <p:extLst>
      <p:ext uri="{BB962C8B-B14F-4D97-AF65-F5344CB8AC3E}">
        <p14:creationId xmlns:p14="http://schemas.microsoft.com/office/powerpoint/2010/main" val="1077614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EE61E1FD-A5A2-48EF-A552-BCF99235B40A}" type="datetimeFigureOut">
              <a:rPr lang="ru-RU"/>
              <a:pPr>
                <a:defRPr/>
              </a:pPr>
              <a:t>11.04.2018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8FAC6E7-15B3-4D93-AEDE-6179E97D8E78}" type="slidenum">
              <a:rPr lang="ru-RU"/>
              <a:pPr/>
              <a:t>‹#›</a:t>
            </a:fld>
            <a:endParaRPr lang="ru-RU"/>
          </a:p>
        </p:txBody>
      </p:sp>
    </p:spTree>
    <p:extLst>
      <p:ext uri="{BB962C8B-B14F-4D97-AF65-F5344CB8AC3E}">
        <p14:creationId xmlns:p14="http://schemas.microsoft.com/office/powerpoint/2010/main" val="33586979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B2834CB4-161B-42AD-BB31-91F961F9EB2F}" type="datetimeFigureOut">
              <a:rPr lang="ru-RU"/>
              <a:pPr>
                <a:defRPr/>
              </a:pPr>
              <a:t>11.04.2018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AC47BD77-1651-417D-B3C8-F825455A74C6}" type="slidenum">
              <a:rPr lang="ru-RU"/>
              <a:pPr/>
              <a:t>‹#›</a:t>
            </a:fld>
            <a:endParaRPr lang="ru-RU"/>
          </a:p>
        </p:txBody>
      </p:sp>
    </p:spTree>
    <p:extLst>
      <p:ext uri="{BB962C8B-B14F-4D97-AF65-F5344CB8AC3E}">
        <p14:creationId xmlns:p14="http://schemas.microsoft.com/office/powerpoint/2010/main" val="234062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ACCA9E51-79F4-4F8B-8D85-B9889D6E1DDC}" type="datetimeFigureOut">
              <a:rPr lang="ru-RU"/>
              <a:pPr>
                <a:defRPr/>
              </a:pPr>
              <a:t>11.04.2018</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fld id="{F6695F2A-64A5-4652-8538-E1A0CE392490}" type="slidenum">
              <a:rPr lang="ru-RU"/>
              <a:pPr/>
              <a:t>‹#›</a:t>
            </a:fld>
            <a:endParaRPr lang="ru-RU"/>
          </a:p>
        </p:txBody>
      </p:sp>
    </p:spTree>
    <p:extLst>
      <p:ext uri="{BB962C8B-B14F-4D97-AF65-F5344CB8AC3E}">
        <p14:creationId xmlns:p14="http://schemas.microsoft.com/office/powerpoint/2010/main" val="367414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01CC57D2-3921-4406-AAE1-D1AE09553597}" type="datetimeFigureOut">
              <a:rPr lang="ru-RU"/>
              <a:pPr>
                <a:defRPr/>
              </a:pPr>
              <a:t>11.04.2018</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fld id="{BB299F89-6541-420D-9EA1-A01AF444A300}" type="slidenum">
              <a:rPr lang="ru-RU"/>
              <a:pPr/>
              <a:t>‹#›</a:t>
            </a:fld>
            <a:endParaRPr lang="ru-RU"/>
          </a:p>
        </p:txBody>
      </p:sp>
    </p:spTree>
    <p:extLst>
      <p:ext uri="{BB962C8B-B14F-4D97-AF65-F5344CB8AC3E}">
        <p14:creationId xmlns:p14="http://schemas.microsoft.com/office/powerpoint/2010/main" val="11222966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BF80AC8E-31CD-46E0-AC45-3A9296A9B9FF}" type="datetimeFigureOut">
              <a:rPr lang="ru-RU"/>
              <a:pPr>
                <a:defRPr/>
              </a:pPr>
              <a:t>11.04.2018</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fld id="{27BA776E-0AE3-4A18-BE7C-B988AA5FA5D9}" type="slidenum">
              <a:rPr lang="ru-RU"/>
              <a:pPr/>
              <a:t>‹#›</a:t>
            </a:fld>
            <a:endParaRPr lang="ru-RU"/>
          </a:p>
        </p:txBody>
      </p:sp>
    </p:spTree>
    <p:extLst>
      <p:ext uri="{BB962C8B-B14F-4D97-AF65-F5344CB8AC3E}">
        <p14:creationId xmlns:p14="http://schemas.microsoft.com/office/powerpoint/2010/main" val="374512348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5CF7E471-A39B-4D7C-92B9-5535216C90BB}" type="datetimeFigureOut">
              <a:rPr lang="ru-RU"/>
              <a:pPr>
                <a:defRPr/>
              </a:pPr>
              <a:t>11.04.2018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148F0A54-16F1-4656-82B2-273218B7E8F2}" type="slidenum">
              <a:rPr lang="ru-RU"/>
              <a:pPr/>
              <a:t>‹#›</a:t>
            </a:fld>
            <a:endParaRPr lang="ru-RU"/>
          </a:p>
        </p:txBody>
      </p:sp>
    </p:spTree>
    <p:extLst>
      <p:ext uri="{BB962C8B-B14F-4D97-AF65-F5344CB8AC3E}">
        <p14:creationId xmlns:p14="http://schemas.microsoft.com/office/powerpoint/2010/main" val="14838647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C06B9C99-656D-495F-826B-5683DBF7A75E}" type="datetimeFigureOut">
              <a:rPr lang="ru-RU"/>
              <a:pPr>
                <a:defRPr/>
              </a:pPr>
              <a:t>11.04.2018</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fld id="{60FFBA8E-E678-4B26-8EBB-9AD389F68286}" type="slidenum">
              <a:rPr lang="ru-RU"/>
              <a:pPr/>
              <a:t>‹#›</a:t>
            </a:fld>
            <a:endParaRPr lang="ru-RU"/>
          </a:p>
        </p:txBody>
      </p:sp>
    </p:spTree>
    <p:extLst>
      <p:ext uri="{BB962C8B-B14F-4D97-AF65-F5344CB8AC3E}">
        <p14:creationId xmlns:p14="http://schemas.microsoft.com/office/powerpoint/2010/main" val="36528345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90CE4D2C-6381-406E-B877-B0A267FCC900}" type="datetimeFigureOut">
              <a:rPr lang="ru-RU"/>
              <a:pPr>
                <a:defRPr/>
              </a:pPr>
              <a:t>11.04.2018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F0FA8178-E440-4006-9AC4-89CBE0FD72F6}" type="slidenum">
              <a:rPr lang="ru-RU"/>
              <a:pPr/>
              <a:t>‹#›</a:t>
            </a:fld>
            <a:endParaRPr lang="ru-RU"/>
          </a:p>
        </p:txBody>
      </p:sp>
    </p:spTree>
    <p:extLst>
      <p:ext uri="{BB962C8B-B14F-4D97-AF65-F5344CB8AC3E}">
        <p14:creationId xmlns:p14="http://schemas.microsoft.com/office/powerpoint/2010/main" val="2146524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39D140AA-7EC4-48DC-97DE-AB59478D8A5B}" type="datetimeFigureOut">
              <a:rPr lang="ru-RU"/>
              <a:pPr>
                <a:defRPr/>
              </a:pPr>
              <a:t>11.04.2018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1DC7579A-4C8A-4164-BD34-C96517CB96F5}" type="slidenum">
              <a:rPr lang="ru-RU"/>
              <a:pPr/>
              <a:t>‹#›</a:t>
            </a:fld>
            <a:endParaRPr lang="ru-RU"/>
          </a:p>
        </p:txBody>
      </p:sp>
    </p:spTree>
    <p:extLst>
      <p:ext uri="{BB962C8B-B14F-4D97-AF65-F5344CB8AC3E}">
        <p14:creationId xmlns:p14="http://schemas.microsoft.com/office/powerpoint/2010/main" val="24371579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A1CBE868-5D4F-4C7A-ABAC-7C44ADDF748C}" type="slidenum">
              <a:rPr lang="ru-RU" altLang="ru-RU"/>
              <a:pPr/>
              <a:t>‹#›</a:t>
            </a:fld>
            <a:endParaRPr lang="ru-RU" altLang="ru-RU"/>
          </a:p>
        </p:txBody>
      </p:sp>
    </p:spTree>
    <p:extLst>
      <p:ext uri="{BB962C8B-B14F-4D97-AF65-F5344CB8AC3E}">
        <p14:creationId xmlns:p14="http://schemas.microsoft.com/office/powerpoint/2010/main" val="2057349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3BCFBE7-42F6-4C8D-AB91-ED5268A8528D}" type="slidenum">
              <a:rPr lang="ru-RU" altLang="ru-RU"/>
              <a:pPr/>
              <a:t>‹#›</a:t>
            </a:fld>
            <a:endParaRPr lang="ru-RU" altLang="ru-RU"/>
          </a:p>
        </p:txBody>
      </p:sp>
    </p:spTree>
    <p:extLst>
      <p:ext uri="{BB962C8B-B14F-4D97-AF65-F5344CB8AC3E}">
        <p14:creationId xmlns:p14="http://schemas.microsoft.com/office/powerpoint/2010/main" val="3716606504"/>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3693677-F46F-4E4C-AA3D-C9AB6A65531F}" type="slidenum">
              <a:rPr lang="ru-RU" altLang="ru-RU"/>
              <a:pPr/>
              <a:t>‹#›</a:t>
            </a:fld>
            <a:endParaRPr lang="ru-RU" altLang="ru-RU"/>
          </a:p>
        </p:txBody>
      </p:sp>
    </p:spTree>
    <p:extLst>
      <p:ext uri="{BB962C8B-B14F-4D97-AF65-F5344CB8AC3E}">
        <p14:creationId xmlns:p14="http://schemas.microsoft.com/office/powerpoint/2010/main" val="9653552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102199D3-C035-47DF-9B49-BEBE4043578E}" type="slidenum">
              <a:rPr lang="ru-RU" altLang="ru-RU"/>
              <a:pPr/>
              <a:t>‹#›</a:t>
            </a:fld>
            <a:endParaRPr lang="ru-RU" altLang="ru-RU"/>
          </a:p>
        </p:txBody>
      </p:sp>
    </p:spTree>
    <p:extLst>
      <p:ext uri="{BB962C8B-B14F-4D97-AF65-F5344CB8AC3E}">
        <p14:creationId xmlns:p14="http://schemas.microsoft.com/office/powerpoint/2010/main" val="4808457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D342FAD1-45EF-48CD-98D7-FB3508011A14}" type="slidenum">
              <a:rPr lang="ru-RU" altLang="ru-RU"/>
              <a:pPr/>
              <a:t>‹#›</a:t>
            </a:fld>
            <a:endParaRPr lang="ru-RU" altLang="ru-RU"/>
          </a:p>
        </p:txBody>
      </p:sp>
    </p:spTree>
    <p:extLst>
      <p:ext uri="{BB962C8B-B14F-4D97-AF65-F5344CB8AC3E}">
        <p14:creationId xmlns:p14="http://schemas.microsoft.com/office/powerpoint/2010/main" val="23716168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E8758FA4-344E-4D2A-A985-05D3F374D642}" type="slidenum">
              <a:rPr lang="ru-RU" altLang="ru-RU"/>
              <a:pPr/>
              <a:t>‹#›</a:t>
            </a:fld>
            <a:endParaRPr lang="ru-RU" altLang="ru-RU"/>
          </a:p>
        </p:txBody>
      </p:sp>
    </p:spTree>
    <p:extLst>
      <p:ext uri="{BB962C8B-B14F-4D97-AF65-F5344CB8AC3E}">
        <p14:creationId xmlns:p14="http://schemas.microsoft.com/office/powerpoint/2010/main" val="24700660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6CD88F47-AF2D-41D2-993B-3DDB48EBCD91}" type="slidenum">
              <a:rPr lang="ru-RU" altLang="ru-RU"/>
              <a:pPr/>
              <a:t>‹#›</a:t>
            </a:fld>
            <a:endParaRPr lang="ru-RU" altLang="ru-RU"/>
          </a:p>
        </p:txBody>
      </p:sp>
    </p:spTree>
    <p:extLst>
      <p:ext uri="{BB962C8B-B14F-4D97-AF65-F5344CB8AC3E}">
        <p14:creationId xmlns:p14="http://schemas.microsoft.com/office/powerpoint/2010/main" val="2730661359"/>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FDDB28A0-23F7-424C-AF1F-4BF2906C1C47}" type="slidenum">
              <a:rPr lang="ru-RU" altLang="ru-RU"/>
              <a:pPr/>
              <a:t>‹#›</a:t>
            </a:fld>
            <a:endParaRPr lang="ru-RU" altLang="ru-RU"/>
          </a:p>
        </p:txBody>
      </p:sp>
    </p:spTree>
    <p:extLst>
      <p:ext uri="{BB962C8B-B14F-4D97-AF65-F5344CB8AC3E}">
        <p14:creationId xmlns:p14="http://schemas.microsoft.com/office/powerpoint/2010/main" val="11914536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0FBDD7C0-26E2-4175-A77F-FDE5A81647F0}" type="slidenum">
              <a:rPr lang="ru-RU" altLang="ru-RU"/>
              <a:pPr/>
              <a:t>‹#›</a:t>
            </a:fld>
            <a:endParaRPr lang="ru-RU" altLang="ru-RU"/>
          </a:p>
        </p:txBody>
      </p:sp>
    </p:spTree>
    <p:extLst>
      <p:ext uri="{BB962C8B-B14F-4D97-AF65-F5344CB8AC3E}">
        <p14:creationId xmlns:p14="http://schemas.microsoft.com/office/powerpoint/2010/main" val="133785518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F2DA739C-B00C-49B2-95D2-76012FCB711F}" type="slidenum">
              <a:rPr lang="ru-RU" altLang="ru-RU"/>
              <a:pPr/>
              <a:t>‹#›</a:t>
            </a:fld>
            <a:endParaRPr lang="ru-RU" altLang="ru-RU"/>
          </a:p>
        </p:txBody>
      </p:sp>
    </p:spTree>
    <p:extLst>
      <p:ext uri="{BB962C8B-B14F-4D97-AF65-F5344CB8AC3E}">
        <p14:creationId xmlns:p14="http://schemas.microsoft.com/office/powerpoint/2010/main" val="38891379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005DD13-8EEF-4994-B043-474D2D9194E8}" type="slidenum">
              <a:rPr lang="ru-RU" altLang="ru-RU"/>
              <a:pPr/>
              <a:t>‹#›</a:t>
            </a:fld>
            <a:endParaRPr lang="ru-RU" altLang="ru-RU"/>
          </a:p>
        </p:txBody>
      </p:sp>
    </p:spTree>
    <p:extLst>
      <p:ext uri="{BB962C8B-B14F-4D97-AF65-F5344CB8AC3E}">
        <p14:creationId xmlns:p14="http://schemas.microsoft.com/office/powerpoint/2010/main" val="18715025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A564F36-5300-48CA-9BED-E4DA0E2FD5C8}" type="slidenum">
              <a:rPr lang="ru-RU" altLang="ru-RU"/>
              <a:pPr/>
              <a:t>‹#›</a:t>
            </a:fld>
            <a:endParaRPr lang="ru-RU" altLang="ru-RU"/>
          </a:p>
        </p:txBody>
      </p:sp>
    </p:spTree>
    <p:extLst>
      <p:ext uri="{BB962C8B-B14F-4D97-AF65-F5344CB8AC3E}">
        <p14:creationId xmlns:p14="http://schemas.microsoft.com/office/powerpoint/2010/main" val="23452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03CCCF3F-C7FD-4CA6-A3CB-608BC8EB8443}" type="slidenum">
              <a:rPr lang="ru-RU" altLang="ru-RU"/>
              <a:pPr/>
              <a:t>‹#›</a:t>
            </a:fld>
            <a:endParaRPr lang="ru-RU" altLang="ru-RU"/>
          </a:p>
        </p:txBody>
      </p:sp>
    </p:spTree>
    <p:extLst>
      <p:ext uri="{BB962C8B-B14F-4D97-AF65-F5344CB8AC3E}">
        <p14:creationId xmlns:p14="http://schemas.microsoft.com/office/powerpoint/2010/main" val="8523717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6F75A2CC-F939-455D-94D0-CFB6E47869CA}" type="slidenum">
              <a:rPr lang="ru-RU" altLang="ru-RU"/>
              <a:pPr/>
              <a:t>‹#›</a:t>
            </a:fld>
            <a:endParaRPr lang="ru-RU" altLang="ru-RU"/>
          </a:p>
        </p:txBody>
      </p:sp>
    </p:spTree>
    <p:extLst>
      <p:ext uri="{BB962C8B-B14F-4D97-AF65-F5344CB8AC3E}">
        <p14:creationId xmlns:p14="http://schemas.microsoft.com/office/powerpoint/2010/main" val="41919428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1FD6091B-428F-401A-B267-16330DB77D70}" type="slidenum">
              <a:rPr lang="ru-RU" altLang="ru-RU"/>
              <a:pPr/>
              <a:t>‹#›</a:t>
            </a:fld>
            <a:endParaRPr lang="ru-RU" altLang="ru-RU"/>
          </a:p>
        </p:txBody>
      </p:sp>
    </p:spTree>
    <p:extLst>
      <p:ext uri="{BB962C8B-B14F-4D97-AF65-F5344CB8AC3E}">
        <p14:creationId xmlns:p14="http://schemas.microsoft.com/office/powerpoint/2010/main" val="42669733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08AD7BE9-9B86-49AC-90E6-F3D6554BD9BA}" type="slidenum">
              <a:rPr lang="ru-RU" altLang="ru-RU"/>
              <a:pPr/>
              <a:t>‹#›</a:t>
            </a:fld>
            <a:endParaRPr lang="ru-RU" altLang="ru-RU"/>
          </a:p>
        </p:txBody>
      </p:sp>
    </p:spTree>
    <p:extLst>
      <p:ext uri="{BB962C8B-B14F-4D97-AF65-F5344CB8AC3E}">
        <p14:creationId xmlns:p14="http://schemas.microsoft.com/office/powerpoint/2010/main" val="9521275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1370013" y="301625"/>
            <a:ext cx="7313612"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1370013" y="1827213"/>
            <a:ext cx="3579812"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5102225" y="1827213"/>
            <a:ext cx="3581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1370013" y="3960813"/>
            <a:ext cx="3579812"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5102225" y="3960813"/>
            <a:ext cx="35814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64836817-CB1D-45C8-A784-60ABEFF91C6E}" type="slidenum">
              <a:rPr lang="ru-RU" altLang="ru-RU"/>
              <a:pPr/>
              <a:t>‹#›</a:t>
            </a:fld>
            <a:endParaRPr lang="ru-RU" altLang="ru-RU"/>
          </a:p>
        </p:txBody>
      </p:sp>
    </p:spTree>
    <p:extLst>
      <p:ext uri="{BB962C8B-B14F-4D97-AF65-F5344CB8AC3E}">
        <p14:creationId xmlns:p14="http://schemas.microsoft.com/office/powerpoint/2010/main" val="3825295529"/>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09600"/>
            <a:ext cx="6348413" cy="1320800"/>
          </a:xfrm>
        </p:spPr>
        <p:txBody>
          <a:bodyPr/>
          <a:lstStyle/>
          <a:p>
            <a:r>
              <a:rPr lang="ru-RU"/>
              <a:t>Образец заголовка</a:t>
            </a:r>
          </a:p>
        </p:txBody>
      </p:sp>
      <p:sp>
        <p:nvSpPr>
          <p:cNvPr id="3" name="Таблица 2"/>
          <p:cNvSpPr>
            <a:spLocks noGrp="1"/>
          </p:cNvSpPr>
          <p:nvPr>
            <p:ph type="tbl" idx="1"/>
          </p:nvPr>
        </p:nvSpPr>
        <p:spPr>
          <a:xfrm>
            <a:off x="609600" y="2160588"/>
            <a:ext cx="6348413" cy="3881437"/>
          </a:xfrm>
        </p:spPr>
        <p:txBody>
          <a:bodyPr/>
          <a:lstStyle/>
          <a:p>
            <a:pPr lvl="0"/>
            <a:endParaRPr lang="ru-RU" noProof="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7CBCAB9F-F0FB-48F8-9426-F05B24779433}" type="slidenum">
              <a:rPr lang="ru-RU" altLang="ru-RU"/>
              <a:pPr/>
              <a:t>‹#›</a:t>
            </a:fld>
            <a:endParaRPr lang="ru-RU" altLang="ru-RU"/>
          </a:p>
        </p:txBody>
      </p:sp>
    </p:spTree>
    <p:extLst>
      <p:ext uri="{BB962C8B-B14F-4D97-AF65-F5344CB8AC3E}">
        <p14:creationId xmlns:p14="http://schemas.microsoft.com/office/powerpoint/2010/main" val="4268445064"/>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fld id="{5F5FB70A-B93E-4DBD-999E-D0AFE8624BC7}" type="slidenum">
              <a:rPr lang="ru-RU"/>
              <a:pPr/>
              <a:t>‹#›</a:t>
            </a:fld>
            <a:endParaRPr lang="ru-RU"/>
          </a:p>
        </p:txBody>
      </p:sp>
    </p:spTree>
    <p:extLst>
      <p:ext uri="{BB962C8B-B14F-4D97-AF65-F5344CB8AC3E}">
        <p14:creationId xmlns:p14="http://schemas.microsoft.com/office/powerpoint/2010/main" val="57675892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fld id="{12D0115E-5B1B-46E8-A976-FE13DBD28822}" type="slidenum">
              <a:rPr lang="ru-RU"/>
              <a:pPr/>
              <a:t>‹#›</a:t>
            </a:fld>
            <a:endParaRPr lang="ru-RU"/>
          </a:p>
        </p:txBody>
      </p:sp>
    </p:spTree>
    <p:extLst>
      <p:ext uri="{BB962C8B-B14F-4D97-AF65-F5344CB8AC3E}">
        <p14:creationId xmlns:p14="http://schemas.microsoft.com/office/powerpoint/2010/main" val="3097099256"/>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fld id="{90C92C21-0B4E-4CAF-8971-65E34EF5BA8B}" type="slidenum">
              <a:rPr lang="ru-RU"/>
              <a:pPr/>
              <a:t>‹#›</a:t>
            </a:fld>
            <a:endParaRPr lang="ru-RU"/>
          </a:p>
        </p:txBody>
      </p:sp>
    </p:spTree>
    <p:extLst>
      <p:ext uri="{BB962C8B-B14F-4D97-AF65-F5344CB8AC3E}">
        <p14:creationId xmlns:p14="http://schemas.microsoft.com/office/powerpoint/2010/main" val="2150612411"/>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fld id="{09F78DDD-29AE-4A75-BD8D-7AC8639972CB}" type="slidenum">
              <a:rPr lang="ru-RU"/>
              <a:pPr/>
              <a:t>‹#›</a:t>
            </a:fld>
            <a:endParaRPr lang="ru-RU"/>
          </a:p>
        </p:txBody>
      </p:sp>
    </p:spTree>
    <p:extLst>
      <p:ext uri="{BB962C8B-B14F-4D97-AF65-F5344CB8AC3E}">
        <p14:creationId xmlns:p14="http://schemas.microsoft.com/office/powerpoint/2010/main" val="12105045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fld id="{6ECED9B7-AB49-4954-B629-02A8D7CD76E0}" type="slidenum">
              <a:rPr lang="ru-RU"/>
              <a:pPr/>
              <a:t>‹#›</a:t>
            </a:fld>
            <a:endParaRPr lang="ru-RU"/>
          </a:p>
        </p:txBody>
      </p:sp>
    </p:spTree>
    <p:extLst>
      <p:ext uri="{BB962C8B-B14F-4D97-AF65-F5344CB8AC3E}">
        <p14:creationId xmlns:p14="http://schemas.microsoft.com/office/powerpoint/2010/main" val="18173912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fld id="{AA57429D-8E10-4F30-981E-BC1AAB3A692D}" type="slidenum">
              <a:rPr lang="ru-RU"/>
              <a:pPr/>
              <a:t>‹#›</a:t>
            </a:fld>
            <a:endParaRPr lang="ru-RU"/>
          </a:p>
        </p:txBody>
      </p:sp>
    </p:spTree>
    <p:extLst>
      <p:ext uri="{BB962C8B-B14F-4D97-AF65-F5344CB8AC3E}">
        <p14:creationId xmlns:p14="http://schemas.microsoft.com/office/powerpoint/2010/main" val="13845742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fld id="{145E2B68-9EA0-45D3-8ACC-F0D5B419149F}" type="slidenum">
              <a:rPr lang="ru-RU"/>
              <a:pPr/>
              <a:t>‹#›</a:t>
            </a:fld>
            <a:endParaRPr lang="ru-RU"/>
          </a:p>
        </p:txBody>
      </p:sp>
    </p:spTree>
    <p:extLst>
      <p:ext uri="{BB962C8B-B14F-4D97-AF65-F5344CB8AC3E}">
        <p14:creationId xmlns:p14="http://schemas.microsoft.com/office/powerpoint/2010/main" val="4243691092"/>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fld id="{AA4AC3F1-14F3-430B-A825-A662D15818BC}" type="slidenum">
              <a:rPr lang="ru-RU"/>
              <a:pPr/>
              <a:t>‹#›</a:t>
            </a:fld>
            <a:endParaRPr lang="ru-RU"/>
          </a:p>
        </p:txBody>
      </p:sp>
    </p:spTree>
    <p:extLst>
      <p:ext uri="{BB962C8B-B14F-4D97-AF65-F5344CB8AC3E}">
        <p14:creationId xmlns:p14="http://schemas.microsoft.com/office/powerpoint/2010/main" val="22513789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fld id="{7E29F6E8-3215-4584-9C48-C34F812D9353}" type="slidenum">
              <a:rPr lang="ru-RU"/>
              <a:pPr/>
              <a:t>‹#›</a:t>
            </a:fld>
            <a:endParaRPr lang="ru-RU"/>
          </a:p>
        </p:txBody>
      </p:sp>
    </p:spTree>
    <p:extLst>
      <p:ext uri="{BB962C8B-B14F-4D97-AF65-F5344CB8AC3E}">
        <p14:creationId xmlns:p14="http://schemas.microsoft.com/office/powerpoint/2010/main" val="300916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fld id="{EAF01A25-6658-434C-B255-6B93A62DD51E}" type="slidenum">
              <a:rPr lang="ru-RU"/>
              <a:pPr/>
              <a:t>‹#›</a:t>
            </a:fld>
            <a:endParaRPr lang="ru-RU"/>
          </a:p>
        </p:txBody>
      </p:sp>
    </p:spTree>
    <p:extLst>
      <p:ext uri="{BB962C8B-B14F-4D97-AF65-F5344CB8AC3E}">
        <p14:creationId xmlns:p14="http://schemas.microsoft.com/office/powerpoint/2010/main" val="35802681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fld id="{BCB73D65-1799-46CB-9F7A-6CE7A1EEB9D2}" type="slidenum">
              <a:rPr lang="ru-RU"/>
              <a:pPr/>
              <a:t>‹#›</a:t>
            </a:fld>
            <a:endParaRPr lang="ru-RU"/>
          </a:p>
        </p:txBody>
      </p:sp>
    </p:spTree>
    <p:extLst>
      <p:ext uri="{BB962C8B-B14F-4D97-AF65-F5344CB8AC3E}">
        <p14:creationId xmlns:p14="http://schemas.microsoft.com/office/powerpoint/2010/main" val="160073550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Дата 10"/>
          <p:cNvSpPr>
            <a:spLocks noGrp="1"/>
          </p:cNvSpPr>
          <p:nvPr>
            <p:ph type="dt" sz="half" idx="10"/>
          </p:nvPr>
        </p:nvSpPr>
        <p:spPr/>
        <p:txBody>
          <a:bodyPr/>
          <a:lstStyle>
            <a:lvl1pPr>
              <a:defRPr/>
            </a:lvl1pPr>
          </a:lstStyle>
          <a:p>
            <a:pPr>
              <a:defRPr/>
            </a:pPr>
            <a:endParaRPr lang="ru-RU"/>
          </a:p>
        </p:txBody>
      </p:sp>
      <p:sp>
        <p:nvSpPr>
          <p:cNvPr id="3" name="Нижний колонтитул 27"/>
          <p:cNvSpPr>
            <a:spLocks noGrp="1"/>
          </p:cNvSpPr>
          <p:nvPr>
            <p:ph type="ftr" sz="quarter" idx="11"/>
          </p:nvPr>
        </p:nvSpPr>
        <p:spPr/>
        <p:txBody>
          <a:bodyPr/>
          <a:lstStyle>
            <a:lvl1pPr>
              <a:defRPr/>
            </a:lvl1pPr>
          </a:lstStyle>
          <a:p>
            <a:pPr>
              <a:defRPr/>
            </a:pPr>
            <a:endParaRPr lang="ru-RU"/>
          </a:p>
        </p:txBody>
      </p:sp>
      <p:sp>
        <p:nvSpPr>
          <p:cNvPr id="4" name="Номер слайда 4"/>
          <p:cNvSpPr>
            <a:spLocks noGrp="1"/>
          </p:cNvSpPr>
          <p:nvPr>
            <p:ph type="sldNum" sz="quarter" idx="12"/>
          </p:nvPr>
        </p:nvSpPr>
        <p:spPr/>
        <p:txBody>
          <a:bodyPr/>
          <a:lstStyle>
            <a:lvl1pPr>
              <a:defRPr/>
            </a:lvl1pPr>
          </a:lstStyle>
          <a:p>
            <a:fld id="{44CE7A57-A016-4323-93AC-B5E1ABF4D9F0}" type="slidenum">
              <a:rPr lang="ru-RU"/>
              <a:pPr/>
              <a:t>‹#›</a:t>
            </a:fld>
            <a:endParaRPr lang="ru-RU"/>
          </a:p>
        </p:txBody>
      </p:sp>
    </p:spTree>
    <p:extLst>
      <p:ext uri="{BB962C8B-B14F-4D97-AF65-F5344CB8AC3E}">
        <p14:creationId xmlns:p14="http://schemas.microsoft.com/office/powerpoint/2010/main" val="3569011252"/>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140078E8-AC66-4A9D-924C-09E51E65FC6D}" type="datetimeFigureOut">
              <a:rPr lang="ru-RU"/>
              <a:pPr>
                <a:defRPr/>
              </a:pPr>
              <a:t>11.04.2018</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576ACAC5-01D5-4945-9C67-175A93E21D17}" type="slidenum">
              <a:rPr lang="ru-RU"/>
              <a:pPr/>
              <a:t>‹#›</a:t>
            </a:fld>
            <a:endParaRPr lang="ru-RU"/>
          </a:p>
        </p:txBody>
      </p:sp>
    </p:spTree>
    <p:extLst>
      <p:ext uri="{BB962C8B-B14F-4D97-AF65-F5344CB8AC3E}">
        <p14:creationId xmlns:p14="http://schemas.microsoft.com/office/powerpoint/2010/main" val="1408178986"/>
      </p:ext>
    </p:extLst>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AC43655B-61E9-4793-9D45-41B0332A7C61}" type="datetimeFigureOut">
              <a:rPr lang="ru-RU"/>
              <a:pPr>
                <a:defRPr/>
              </a:pPr>
              <a:t>11.04.2018</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FF1D271E-7732-43A8-86D4-4E9B61F49525}" type="slidenum">
              <a:rPr lang="ru-RU"/>
              <a:pPr/>
              <a:t>‹#›</a:t>
            </a:fld>
            <a:endParaRPr lang="ru-RU"/>
          </a:p>
        </p:txBody>
      </p:sp>
    </p:spTree>
    <p:extLst>
      <p:ext uri="{BB962C8B-B14F-4D97-AF65-F5344CB8AC3E}">
        <p14:creationId xmlns:p14="http://schemas.microsoft.com/office/powerpoint/2010/main" val="1242806469"/>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C3E9048C-9144-43AC-86AA-47F55288009B}" type="datetimeFigureOut">
              <a:rPr lang="ru-RU"/>
              <a:pPr>
                <a:defRPr/>
              </a:pPr>
              <a:t>11.04.2018</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63984A21-6229-4C7E-941E-95A53CDC3917}" type="slidenum">
              <a:rPr lang="ru-RU"/>
              <a:pPr/>
              <a:t>‹#›</a:t>
            </a:fld>
            <a:endParaRPr lang="ru-RU"/>
          </a:p>
        </p:txBody>
      </p:sp>
    </p:spTree>
    <p:extLst>
      <p:ext uri="{BB962C8B-B14F-4D97-AF65-F5344CB8AC3E}">
        <p14:creationId xmlns:p14="http://schemas.microsoft.com/office/powerpoint/2010/main" val="397846262"/>
      </p:ext>
    </p:extLst>
  </p:cSld>
  <p:clrMapOvr>
    <a:overrideClrMapping bg1="dk1" tx1="lt1" bg2="dk2" tx2="lt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AFE22CB2-4880-41CD-8D85-8DBD6A41C9E1}" type="datetimeFigureOut">
              <a:rPr lang="ru-RU"/>
              <a:pPr>
                <a:defRPr/>
              </a:pPr>
              <a:t>11.04.2018</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45C21EEB-2E81-4E81-9E4A-63C34A922ECF}" type="slidenum">
              <a:rPr lang="ru-RU"/>
              <a:pPr/>
              <a:t>‹#›</a:t>
            </a:fld>
            <a:endParaRPr lang="ru-RU"/>
          </a:p>
        </p:txBody>
      </p:sp>
    </p:spTree>
    <p:extLst>
      <p:ext uri="{BB962C8B-B14F-4D97-AF65-F5344CB8AC3E}">
        <p14:creationId xmlns:p14="http://schemas.microsoft.com/office/powerpoint/2010/main" val="174107669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974122F5-6CEE-418F-B8A7-358833BF2542}" type="datetimeFigureOut">
              <a:rPr lang="ru-RU"/>
              <a:pPr>
                <a:defRPr/>
              </a:pPr>
              <a:t>11.04.2018</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fld id="{F638CB8B-638E-47A5-BC75-6BA51D8B9FED}" type="slidenum">
              <a:rPr lang="ru-RU"/>
              <a:pPr/>
              <a:t>‹#›</a:t>
            </a:fld>
            <a:endParaRPr lang="ru-RU"/>
          </a:p>
        </p:txBody>
      </p:sp>
    </p:spTree>
    <p:extLst>
      <p:ext uri="{BB962C8B-B14F-4D97-AF65-F5344CB8AC3E}">
        <p14:creationId xmlns:p14="http://schemas.microsoft.com/office/powerpoint/2010/main" val="35398303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0E7512DE-F98F-4D91-B3C7-B74EEDAB896B}" type="datetimeFigureOut">
              <a:rPr lang="ru-RU"/>
              <a:pPr>
                <a:defRPr/>
              </a:pPr>
              <a:t>11.04.2018</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fld id="{13F23748-6A46-431B-9E01-19BD630B9944}" type="slidenum">
              <a:rPr lang="ru-RU"/>
              <a:pPr/>
              <a:t>‹#›</a:t>
            </a:fld>
            <a:endParaRPr lang="ru-RU"/>
          </a:p>
        </p:txBody>
      </p:sp>
    </p:spTree>
    <p:extLst>
      <p:ext uri="{BB962C8B-B14F-4D97-AF65-F5344CB8AC3E}">
        <p14:creationId xmlns:p14="http://schemas.microsoft.com/office/powerpoint/2010/main" val="71743691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BABB0299-5D89-4603-B7F6-9EB4E9B69370}" type="datetimeFigureOut">
              <a:rPr lang="ru-RU"/>
              <a:pPr>
                <a:defRPr/>
              </a:pPr>
              <a:t>11.04.2018</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fld id="{6FC62FF7-881E-4562-BD08-B07CBBDB3927}" type="slidenum">
              <a:rPr lang="ru-RU"/>
              <a:pPr/>
              <a:t>‹#›</a:t>
            </a:fld>
            <a:endParaRPr lang="ru-RU"/>
          </a:p>
        </p:txBody>
      </p:sp>
    </p:spTree>
    <p:extLst>
      <p:ext uri="{BB962C8B-B14F-4D97-AF65-F5344CB8AC3E}">
        <p14:creationId xmlns:p14="http://schemas.microsoft.com/office/powerpoint/2010/main" val="152703161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1EFF62C-AA56-4D89-8E81-61F057F4ECE3}" type="datetimeFigureOut">
              <a:rPr lang="ru-RU"/>
              <a:pPr>
                <a:defRPr/>
              </a:pPr>
              <a:t>11.04.2018</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fld id="{56ABAE7F-4B71-453E-8EA2-C0A428B7BC3D}" type="slidenum">
              <a:rPr lang="ru-RU"/>
              <a:pPr/>
              <a:t>‹#›</a:t>
            </a:fld>
            <a:endParaRPr lang="ru-RU"/>
          </a:p>
        </p:txBody>
      </p:sp>
    </p:spTree>
    <p:extLst>
      <p:ext uri="{BB962C8B-B14F-4D97-AF65-F5344CB8AC3E}">
        <p14:creationId xmlns:p14="http://schemas.microsoft.com/office/powerpoint/2010/main" val="34627167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0" fontAlgn="auto" hangingPunct="0">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2B96310E-6CBA-47A2-B502-A667F9EA21B1}" type="datetimeFigureOut">
              <a:rPr lang="ru-RU"/>
              <a:pPr>
                <a:defRPr/>
              </a:pPr>
              <a:t>11.04.2018</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fld id="{07A646E0-8CE0-4CE6-889A-D5B2ED76A1F5}" type="slidenum">
              <a:rPr lang="ru-RU"/>
              <a:pPr/>
              <a:t>‹#›</a:t>
            </a:fld>
            <a:endParaRPr lang="ru-RU"/>
          </a:p>
        </p:txBody>
      </p:sp>
    </p:spTree>
    <p:extLst>
      <p:ext uri="{BB962C8B-B14F-4D97-AF65-F5344CB8AC3E}">
        <p14:creationId xmlns:p14="http://schemas.microsoft.com/office/powerpoint/2010/main" val="13188700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368FE960-ABD2-40FB-B4E8-752E29AECF7A}" type="datetimeFigureOut">
              <a:rPr lang="ru-RU"/>
              <a:pPr>
                <a:defRPr/>
              </a:pPr>
              <a:t>11.04.2018</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D4E33313-B981-4627-A317-A27DB77545F4}" type="slidenum">
              <a:rPr lang="ru-RU"/>
              <a:pPr/>
              <a:t>‹#›</a:t>
            </a:fld>
            <a:endParaRPr lang="ru-RU"/>
          </a:p>
        </p:txBody>
      </p:sp>
    </p:spTree>
    <p:extLst>
      <p:ext uri="{BB962C8B-B14F-4D97-AF65-F5344CB8AC3E}">
        <p14:creationId xmlns:p14="http://schemas.microsoft.com/office/powerpoint/2010/main" val="281792312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029DD104-98BF-4DF0-947C-4FF8E00947AD}" type="datetimeFigureOut">
              <a:rPr lang="ru-RU"/>
              <a:pPr>
                <a:defRPr/>
              </a:pPr>
              <a:t>11.04.2018</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fld id="{46D23438-8740-417A-9160-343579FB01A6}" type="slidenum">
              <a:rPr lang="ru-RU"/>
              <a:pPr/>
              <a:t>‹#›</a:t>
            </a:fld>
            <a:endParaRPr lang="ru-RU"/>
          </a:p>
        </p:txBody>
      </p:sp>
    </p:spTree>
    <p:extLst>
      <p:ext uri="{BB962C8B-B14F-4D97-AF65-F5344CB8AC3E}">
        <p14:creationId xmlns:p14="http://schemas.microsoft.com/office/powerpoint/2010/main" val="26654092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fld id="{747B9F78-D6EB-43A5-85F2-D4BEEF2262EA}" type="slidenum">
              <a:rPr lang="ru-RU" altLang="ru-RU"/>
              <a:pPr/>
              <a:t>‹#›</a:t>
            </a:fld>
            <a:endParaRPr lang="ru-RU" altLang="ru-RU"/>
          </a:p>
        </p:txBody>
      </p:sp>
    </p:spTree>
    <p:extLst>
      <p:ext uri="{BB962C8B-B14F-4D97-AF65-F5344CB8AC3E}">
        <p14:creationId xmlns:p14="http://schemas.microsoft.com/office/powerpoint/2010/main" val="147492289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A177DC4-8A4B-402F-B633-7ECADA3FFFE2}" type="slidenum">
              <a:rPr lang="ru-RU" altLang="ru-RU"/>
              <a:pPr/>
              <a:t>‹#›</a:t>
            </a:fld>
            <a:endParaRPr lang="ru-RU" altLang="ru-RU"/>
          </a:p>
        </p:txBody>
      </p:sp>
    </p:spTree>
    <p:extLst>
      <p:ext uri="{BB962C8B-B14F-4D97-AF65-F5344CB8AC3E}">
        <p14:creationId xmlns:p14="http://schemas.microsoft.com/office/powerpoint/2010/main" val="3002971367"/>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9A305BB6-BF95-4F6F-87FC-8F51C20C8BD4}" type="slidenum">
              <a:rPr lang="ru-RU" altLang="ru-RU"/>
              <a:pPr/>
              <a:t>‹#›</a:t>
            </a:fld>
            <a:endParaRPr lang="ru-RU" altLang="ru-RU"/>
          </a:p>
        </p:txBody>
      </p:sp>
    </p:spTree>
    <p:extLst>
      <p:ext uri="{BB962C8B-B14F-4D97-AF65-F5344CB8AC3E}">
        <p14:creationId xmlns:p14="http://schemas.microsoft.com/office/powerpoint/2010/main" val="397502650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C1E5F038-BDD5-462F-8CA6-02DE642EBE50}" type="slidenum">
              <a:rPr lang="ru-RU" altLang="ru-RU"/>
              <a:pPr/>
              <a:t>‹#›</a:t>
            </a:fld>
            <a:endParaRPr lang="ru-RU" altLang="ru-RU"/>
          </a:p>
        </p:txBody>
      </p:sp>
    </p:spTree>
    <p:extLst>
      <p:ext uri="{BB962C8B-B14F-4D97-AF65-F5344CB8AC3E}">
        <p14:creationId xmlns:p14="http://schemas.microsoft.com/office/powerpoint/2010/main" val="132977229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fld id="{BE258FE4-CAFA-491B-BCA1-E48EDB3864F9}" type="slidenum">
              <a:rPr lang="ru-RU" altLang="ru-RU"/>
              <a:pPr/>
              <a:t>‹#›</a:t>
            </a:fld>
            <a:endParaRPr lang="ru-RU" altLang="ru-RU"/>
          </a:p>
        </p:txBody>
      </p:sp>
    </p:spTree>
    <p:extLst>
      <p:ext uri="{BB962C8B-B14F-4D97-AF65-F5344CB8AC3E}">
        <p14:creationId xmlns:p14="http://schemas.microsoft.com/office/powerpoint/2010/main" val="42447412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fld id="{3A60D5E3-5F95-466E-A836-C174081C437C}" type="slidenum">
              <a:rPr lang="ru-RU" altLang="ru-RU"/>
              <a:pPr/>
              <a:t>‹#›</a:t>
            </a:fld>
            <a:endParaRPr lang="ru-RU" altLang="ru-RU"/>
          </a:p>
        </p:txBody>
      </p:sp>
    </p:spTree>
    <p:extLst>
      <p:ext uri="{BB962C8B-B14F-4D97-AF65-F5344CB8AC3E}">
        <p14:creationId xmlns:p14="http://schemas.microsoft.com/office/powerpoint/2010/main" val="580584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fld id="{D1BAD27A-A1CA-483B-A036-DD7ED334DDC2}" type="slidenum">
              <a:rPr lang="ru-RU" altLang="ru-RU"/>
              <a:pPr/>
              <a:t>‹#›</a:t>
            </a:fld>
            <a:endParaRPr lang="ru-RU" altLang="ru-RU"/>
          </a:p>
        </p:txBody>
      </p:sp>
    </p:spTree>
    <p:extLst>
      <p:ext uri="{BB962C8B-B14F-4D97-AF65-F5344CB8AC3E}">
        <p14:creationId xmlns:p14="http://schemas.microsoft.com/office/powerpoint/2010/main" val="145519751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67990606-F2F3-4D7E-A5DF-9EA8A937144E}" type="slidenum">
              <a:rPr lang="ru-RU" altLang="ru-RU"/>
              <a:pPr/>
              <a:t>‹#›</a:t>
            </a:fld>
            <a:endParaRPr lang="ru-RU" altLang="ru-RU"/>
          </a:p>
        </p:txBody>
      </p:sp>
    </p:spTree>
    <p:extLst>
      <p:ext uri="{BB962C8B-B14F-4D97-AF65-F5344CB8AC3E}">
        <p14:creationId xmlns:p14="http://schemas.microsoft.com/office/powerpoint/2010/main" val="96551151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fld id="{AE23F8FB-2865-44CA-9037-8816F4B36A62}" type="slidenum">
              <a:rPr lang="ru-RU" altLang="ru-RU"/>
              <a:pPr/>
              <a:t>‹#›</a:t>
            </a:fld>
            <a:endParaRPr lang="ru-RU" altLang="ru-RU"/>
          </a:p>
        </p:txBody>
      </p:sp>
    </p:spTree>
    <p:extLst>
      <p:ext uri="{BB962C8B-B14F-4D97-AF65-F5344CB8AC3E}">
        <p14:creationId xmlns:p14="http://schemas.microsoft.com/office/powerpoint/2010/main" val="177185528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C39E952A-01DA-4DAA-B579-BE8A10A1890F}" type="slidenum">
              <a:rPr lang="ru-RU" altLang="ru-RU"/>
              <a:pPr/>
              <a:t>‹#›</a:t>
            </a:fld>
            <a:endParaRPr lang="ru-RU" altLang="ru-RU"/>
          </a:p>
        </p:txBody>
      </p:sp>
    </p:spTree>
    <p:extLst>
      <p:ext uri="{BB962C8B-B14F-4D97-AF65-F5344CB8AC3E}">
        <p14:creationId xmlns:p14="http://schemas.microsoft.com/office/powerpoint/2010/main" val="350501247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5DB4F559-B840-413D-8332-6BE69EA14BA3}" type="slidenum">
              <a:rPr lang="ru-RU" altLang="ru-RU"/>
              <a:pPr/>
              <a:t>‹#›</a:t>
            </a:fld>
            <a:endParaRPr lang="ru-RU" altLang="ru-RU"/>
          </a:p>
        </p:txBody>
      </p:sp>
    </p:spTree>
    <p:extLst>
      <p:ext uri="{BB962C8B-B14F-4D97-AF65-F5344CB8AC3E}">
        <p14:creationId xmlns:p14="http://schemas.microsoft.com/office/powerpoint/2010/main" val="18011391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68EA9244-C036-4A6A-A64D-28FCCB878798}" type="slidenum">
              <a:rPr lang="ru-RU" altLang="ru-RU"/>
              <a:pPr/>
              <a:t>‹#›</a:t>
            </a:fld>
            <a:endParaRPr lang="ru-RU" altLang="ru-RU"/>
          </a:p>
        </p:txBody>
      </p:sp>
    </p:spTree>
    <p:extLst>
      <p:ext uri="{BB962C8B-B14F-4D97-AF65-F5344CB8AC3E}">
        <p14:creationId xmlns:p14="http://schemas.microsoft.com/office/powerpoint/2010/main" val="199069218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eaLnBrk="0" hangingPunct="0">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fld id="{6DC745C9-7FD5-4731-9077-4A52EDF27D39}" type="slidenum">
              <a:rPr lang="ru-RU" altLang="ru-RU"/>
              <a:pPr/>
              <a:t>‹#›</a:t>
            </a:fld>
            <a:endParaRPr lang="ru-RU" altLang="ru-RU"/>
          </a:p>
        </p:txBody>
      </p:sp>
    </p:spTree>
    <p:extLst>
      <p:ext uri="{BB962C8B-B14F-4D97-AF65-F5344CB8AC3E}">
        <p14:creationId xmlns:p14="http://schemas.microsoft.com/office/powerpoint/2010/main" val="390698667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fld id="{00781523-A739-46E2-A5D1-338D98833DCA}" type="slidenum">
              <a:rPr lang="ru-RU" altLang="ru-RU"/>
              <a:pPr/>
              <a:t>‹#›</a:t>
            </a:fld>
            <a:endParaRPr lang="ru-RU" altLang="ru-RU"/>
          </a:p>
        </p:txBody>
      </p:sp>
    </p:spTree>
    <p:extLst>
      <p:ext uri="{BB962C8B-B14F-4D97-AF65-F5344CB8AC3E}">
        <p14:creationId xmlns:p14="http://schemas.microsoft.com/office/powerpoint/2010/main" val="183386282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E7C5384F-196E-4B99-B945-8C14ACA0960A}" type="slidenum">
              <a:rPr lang="ru-RU" altLang="ru-RU"/>
              <a:pPr/>
              <a:t>‹#›</a:t>
            </a:fld>
            <a:endParaRPr lang="ru-RU" altLang="ru-RU"/>
          </a:p>
        </p:txBody>
      </p:sp>
    </p:spTree>
    <p:extLst>
      <p:ext uri="{BB962C8B-B14F-4D97-AF65-F5344CB8AC3E}">
        <p14:creationId xmlns:p14="http://schemas.microsoft.com/office/powerpoint/2010/main" val="309369298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fld id="{864B29FA-1096-4A1B-9BC1-0CC8BD830BFD}" type="slidenum">
              <a:rPr lang="ru-RU" altLang="ru-RU"/>
              <a:pPr/>
              <a:t>‹#›</a:t>
            </a:fld>
            <a:endParaRPr lang="ru-RU" altLang="ru-RU"/>
          </a:p>
        </p:txBody>
      </p:sp>
    </p:spTree>
    <p:extLst>
      <p:ext uri="{BB962C8B-B14F-4D97-AF65-F5344CB8AC3E}">
        <p14:creationId xmlns:p14="http://schemas.microsoft.com/office/powerpoint/2010/main" val="198022760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w="9525">
              <a:noFill/>
              <a:round/>
              <a:headEnd/>
              <a:tailEnd/>
            </a:ln>
            <a:effectLst/>
          </p:spPr>
          <p:txBody>
            <a:bodyPr wrap="none" anchor="ctr"/>
            <a:lstStyle/>
            <a:p>
              <a:pPr algn="ctr">
                <a:defRPr/>
              </a:pPr>
              <a:endParaRPr lang="ru-RU" sz="2400"/>
            </a:p>
          </p:txBody>
        </p:sp>
        <p:sp>
          <p:nvSpPr>
            <p:cNvPr id="6" name="Oval 4"/>
            <p:cNvSpPr>
              <a:spLocks noChangeArrowheads="1"/>
            </p:cNvSpPr>
            <p:nvPr/>
          </p:nvSpPr>
          <p:spPr bwMode="hidden">
            <a:xfrm flipH="1">
              <a:off x="3264" y="1008"/>
              <a:ext cx="960" cy="960"/>
            </a:xfrm>
            <a:prstGeom prst="ellipse">
              <a:avLst/>
            </a:prstGeom>
            <a:solidFill>
              <a:schemeClr val="accent2"/>
            </a:solidFill>
            <a:ln w="9525">
              <a:noFill/>
              <a:round/>
              <a:headEnd/>
              <a:tailEnd/>
            </a:ln>
            <a:effectLst/>
          </p:spPr>
          <p:txBody>
            <a:bodyPr wrap="none" anchor="ctr"/>
            <a:lstStyle/>
            <a:p>
              <a:pPr algn="ctr">
                <a:defRPr/>
              </a:pPr>
              <a:endParaRPr lang="ru-RU" sz="2400"/>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p:spPr>
          <p:txBody>
            <a:bodyPr wrap="none" anchor="ctr"/>
            <a:lstStyle/>
            <a:p>
              <a:pPr algn="ctr">
                <a:defRPr/>
              </a:pPr>
              <a:endParaRPr lang="ru-RU" sz="2400"/>
            </a:p>
          </p:txBody>
        </p:sp>
        <p:sp>
          <p:nvSpPr>
            <p:cNvPr id="8" name="Oval 6"/>
            <p:cNvSpPr>
              <a:spLocks noChangeArrowheads="1"/>
            </p:cNvSpPr>
            <p:nvPr/>
          </p:nvSpPr>
          <p:spPr bwMode="hidden">
            <a:xfrm flipH="1">
              <a:off x="2136" y="2064"/>
              <a:ext cx="960" cy="960"/>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9" name="Oval 7"/>
            <p:cNvSpPr>
              <a:spLocks noChangeArrowheads="1"/>
            </p:cNvSpPr>
            <p:nvPr/>
          </p:nvSpPr>
          <p:spPr bwMode="hidden">
            <a:xfrm flipH="1">
              <a:off x="1045" y="2064"/>
              <a:ext cx="960" cy="960"/>
            </a:xfrm>
            <a:prstGeom prst="ellipse">
              <a:avLst/>
            </a:prstGeom>
            <a:solidFill>
              <a:schemeClr val="accent2"/>
            </a:solidFill>
            <a:ln w="9525">
              <a:noFill/>
              <a:round/>
              <a:headEnd/>
              <a:tailEnd/>
            </a:ln>
            <a:effectLst/>
          </p:spPr>
          <p:txBody>
            <a:bodyPr wrap="none" anchor="ctr"/>
            <a:lstStyle/>
            <a:p>
              <a:pPr algn="ctr">
                <a:defRPr/>
              </a:pPr>
              <a:endParaRPr lang="ru-RU" sz="2400"/>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p:spPr>
          <p:txBody>
            <a:bodyPr wrap="none" anchor="ctr"/>
            <a:lstStyle/>
            <a:p>
              <a:pPr algn="ctr">
                <a:defRPr/>
              </a:pPr>
              <a:endParaRPr lang="ru-RU" sz="2400"/>
            </a:p>
          </p:txBody>
        </p:sp>
      </p:grpSp>
      <p:sp>
        <p:nvSpPr>
          <p:cNvPr id="167948" name="Rectangle 12"/>
          <p:cNvSpPr>
            <a:spLocks noGrp="1" noChangeArrowheads="1"/>
          </p:cNvSpPr>
          <p:nvPr>
            <p:ph type="ctrTitle"/>
          </p:nvPr>
        </p:nvSpPr>
        <p:spPr>
          <a:xfrm>
            <a:off x="685800" y="1219200"/>
            <a:ext cx="7772400" cy="1933575"/>
          </a:xfrm>
        </p:spPr>
        <p:txBody>
          <a:bodyPr anchor="b"/>
          <a:lstStyle>
            <a:lvl1pPr algn="r">
              <a:defRPr sz="4400"/>
            </a:lvl1pPr>
          </a:lstStyle>
          <a:p>
            <a:r>
              <a:rPr lang="ru-RU"/>
              <a:t>Образец заголовка</a:t>
            </a:r>
          </a:p>
        </p:txBody>
      </p:sp>
      <p:sp>
        <p:nvSpPr>
          <p:cNvPr id="167949" name="Rectangle 13"/>
          <p:cNvSpPr>
            <a:spLocks noGrp="1" noChangeArrowheads="1"/>
          </p:cNvSpPr>
          <p:nvPr>
            <p:ph type="subTitle" idx="1"/>
          </p:nvPr>
        </p:nvSpPr>
        <p:spPr>
          <a:xfrm>
            <a:off x="2057400" y="3505200"/>
            <a:ext cx="6400800" cy="1752600"/>
          </a:xfrm>
        </p:spPr>
        <p:txBody>
          <a:bodyPr/>
          <a:lstStyle>
            <a:lvl1pPr marL="0" indent="0" algn="r">
              <a:buFont typeface="Wingdings" pitchFamily="2" charset="2"/>
              <a:buNone/>
              <a:defRPr/>
            </a:lvl1pPr>
          </a:lstStyle>
          <a:p>
            <a:r>
              <a:rPr lang="ru-RU"/>
              <a:t>Образец подзаголовка</a:t>
            </a:r>
          </a:p>
        </p:txBody>
      </p:sp>
      <p:sp>
        <p:nvSpPr>
          <p:cNvPr id="11" name="Rectangle 9"/>
          <p:cNvSpPr>
            <a:spLocks noGrp="1" noChangeArrowheads="1"/>
          </p:cNvSpPr>
          <p:nvPr>
            <p:ph type="dt" sz="half" idx="10"/>
          </p:nvPr>
        </p:nvSpPr>
        <p:spPr/>
        <p:txBody>
          <a:bodyPr/>
          <a:lstStyle>
            <a:lvl1pPr>
              <a:defRPr/>
            </a:lvl1pPr>
          </a:lstStyle>
          <a:p>
            <a:pPr>
              <a:defRPr/>
            </a:pPr>
            <a:fld id="{197E79DB-2D15-4015-AF6F-90C7FC01A686}" type="datetimeFigureOut">
              <a:rPr lang="ru-RU"/>
              <a:pPr>
                <a:defRPr/>
              </a:pPr>
              <a:t>11.04.2018</a:t>
            </a:fld>
            <a:endParaRPr lang="ru-RU"/>
          </a:p>
        </p:txBody>
      </p:sp>
      <p:sp>
        <p:nvSpPr>
          <p:cNvPr id="12" name="Rectangle 10"/>
          <p:cNvSpPr>
            <a:spLocks noGrp="1" noChangeArrowheads="1"/>
          </p:cNvSpPr>
          <p:nvPr>
            <p:ph type="ftr" sz="quarter" idx="11"/>
          </p:nvPr>
        </p:nvSpPr>
        <p:spPr/>
        <p:txBody>
          <a:bodyPr/>
          <a:lstStyle>
            <a:lvl1pPr>
              <a:defRPr/>
            </a:lvl1pPr>
          </a:lstStyle>
          <a:p>
            <a:pPr>
              <a:defRPr/>
            </a:pPr>
            <a:endParaRPr lang="ru-RU"/>
          </a:p>
        </p:txBody>
      </p:sp>
      <p:sp>
        <p:nvSpPr>
          <p:cNvPr id="13" name="Rectangle 11"/>
          <p:cNvSpPr>
            <a:spLocks noGrp="1" noChangeArrowheads="1"/>
          </p:cNvSpPr>
          <p:nvPr>
            <p:ph type="sldNum" sz="quarter" idx="12"/>
          </p:nvPr>
        </p:nvSpPr>
        <p:spPr/>
        <p:txBody>
          <a:bodyPr/>
          <a:lstStyle>
            <a:lvl1pPr>
              <a:defRPr/>
            </a:lvl1pPr>
          </a:lstStyle>
          <a:p>
            <a:fld id="{F7D67A0D-672F-45C8-8F06-2DDFA4D45361}" type="slidenum">
              <a:rPr lang="ru-RU"/>
              <a:pPr/>
              <a:t>‹#›</a:t>
            </a:fld>
            <a:endParaRPr lang="ru-RU"/>
          </a:p>
        </p:txBody>
      </p:sp>
    </p:spTree>
    <p:extLst>
      <p:ext uri="{BB962C8B-B14F-4D97-AF65-F5344CB8AC3E}">
        <p14:creationId xmlns:p14="http://schemas.microsoft.com/office/powerpoint/2010/main" val="387723773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65A4D026-E0A8-4C04-B38A-E52BF435CFA7}" type="datetimeFigureOut">
              <a:rPr lang="ru-RU"/>
              <a:pPr>
                <a:defRPr/>
              </a:pPr>
              <a:t>11.04.2018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BC342B1A-3402-4216-9684-8AEE9A8BD557}" type="slidenum">
              <a:rPr lang="ru-RU"/>
              <a:pPr/>
              <a:t>‹#›</a:t>
            </a:fld>
            <a:endParaRPr lang="ru-RU"/>
          </a:p>
        </p:txBody>
      </p:sp>
    </p:spTree>
    <p:extLst>
      <p:ext uri="{BB962C8B-B14F-4D97-AF65-F5344CB8AC3E}">
        <p14:creationId xmlns:p14="http://schemas.microsoft.com/office/powerpoint/2010/main" val="100598582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62B8DD2B-6437-44B1-806D-A0CD2499FD22}" type="datetimeFigureOut">
              <a:rPr lang="ru-RU"/>
              <a:pPr>
                <a:defRPr/>
              </a:pPr>
              <a:t>11.04.2018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A92075DE-021A-4E48-A006-1379C2652CE8}" type="slidenum">
              <a:rPr lang="ru-RU"/>
              <a:pPr/>
              <a:t>‹#›</a:t>
            </a:fld>
            <a:endParaRPr lang="ru-RU"/>
          </a:p>
        </p:txBody>
      </p:sp>
    </p:spTree>
    <p:extLst>
      <p:ext uri="{BB962C8B-B14F-4D97-AF65-F5344CB8AC3E}">
        <p14:creationId xmlns:p14="http://schemas.microsoft.com/office/powerpoint/2010/main" val="356808555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9"/>
          <p:cNvSpPr>
            <a:spLocks noGrp="1" noChangeArrowheads="1"/>
          </p:cNvSpPr>
          <p:nvPr>
            <p:ph type="dt" sz="half" idx="10"/>
          </p:nvPr>
        </p:nvSpPr>
        <p:spPr>
          <a:ln/>
        </p:spPr>
        <p:txBody>
          <a:bodyPr/>
          <a:lstStyle>
            <a:lvl1pPr>
              <a:defRPr/>
            </a:lvl1pPr>
          </a:lstStyle>
          <a:p>
            <a:pPr>
              <a:defRPr/>
            </a:pPr>
            <a:fld id="{B16AC67B-5D19-417B-9DE6-3F3BD93A9691}" type="datetimeFigureOut">
              <a:rPr lang="ru-RU"/>
              <a:pPr>
                <a:defRPr/>
              </a:pPr>
              <a:t>11.04.2018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fld id="{E15A4DB5-985E-492B-9459-F0FCBD368223}" type="slidenum">
              <a:rPr lang="ru-RU"/>
              <a:pPr/>
              <a:t>‹#›</a:t>
            </a:fld>
            <a:endParaRPr lang="ru-RU"/>
          </a:p>
        </p:txBody>
      </p:sp>
    </p:spTree>
    <p:extLst>
      <p:ext uri="{BB962C8B-B14F-4D97-AF65-F5344CB8AC3E}">
        <p14:creationId xmlns:p14="http://schemas.microsoft.com/office/powerpoint/2010/main" val="182578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9"/>
          <p:cNvSpPr>
            <a:spLocks noGrp="1" noChangeArrowheads="1"/>
          </p:cNvSpPr>
          <p:nvPr>
            <p:ph type="dt" sz="half" idx="10"/>
          </p:nvPr>
        </p:nvSpPr>
        <p:spPr>
          <a:ln/>
        </p:spPr>
        <p:txBody>
          <a:bodyPr/>
          <a:lstStyle>
            <a:lvl1pPr>
              <a:defRPr/>
            </a:lvl1pPr>
          </a:lstStyle>
          <a:p>
            <a:pPr>
              <a:defRPr/>
            </a:pPr>
            <a:fld id="{F158D8C9-2680-4A58-AB67-053CE9F5EDDF}" type="datetimeFigureOut">
              <a:rPr lang="ru-RU"/>
              <a:pPr>
                <a:defRPr/>
              </a:pPr>
              <a:t>11.04.2018</a:t>
            </a:fld>
            <a:endParaRPr lang="ru-RU"/>
          </a:p>
        </p:txBody>
      </p:sp>
      <p:sp>
        <p:nvSpPr>
          <p:cNvPr id="8" name="Rectangle 10"/>
          <p:cNvSpPr>
            <a:spLocks noGrp="1" noChangeArrowheads="1"/>
          </p:cNvSpPr>
          <p:nvPr>
            <p:ph type="ftr" sz="quarter" idx="11"/>
          </p:nvPr>
        </p:nvSpPr>
        <p:spPr>
          <a:ln/>
        </p:spPr>
        <p:txBody>
          <a:bodyPr/>
          <a:lstStyle>
            <a:lvl1pPr>
              <a:defRPr/>
            </a:lvl1pPr>
          </a:lstStyle>
          <a:p>
            <a:pPr>
              <a:defRPr/>
            </a:pPr>
            <a:endParaRPr lang="ru-RU"/>
          </a:p>
        </p:txBody>
      </p:sp>
      <p:sp>
        <p:nvSpPr>
          <p:cNvPr id="9" name="Rectangle 11"/>
          <p:cNvSpPr>
            <a:spLocks noGrp="1" noChangeArrowheads="1"/>
          </p:cNvSpPr>
          <p:nvPr>
            <p:ph type="sldNum" sz="quarter" idx="12"/>
          </p:nvPr>
        </p:nvSpPr>
        <p:spPr>
          <a:ln/>
        </p:spPr>
        <p:txBody>
          <a:bodyPr/>
          <a:lstStyle>
            <a:lvl1pPr>
              <a:defRPr/>
            </a:lvl1pPr>
          </a:lstStyle>
          <a:p>
            <a:fld id="{F5FFAAD5-E337-415A-BFD8-0A0F934935CC}" type="slidenum">
              <a:rPr lang="ru-RU"/>
              <a:pPr/>
              <a:t>‹#›</a:t>
            </a:fld>
            <a:endParaRPr lang="ru-RU"/>
          </a:p>
        </p:txBody>
      </p:sp>
    </p:spTree>
    <p:extLst>
      <p:ext uri="{BB962C8B-B14F-4D97-AF65-F5344CB8AC3E}">
        <p14:creationId xmlns:p14="http://schemas.microsoft.com/office/powerpoint/2010/main" val="29380487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9"/>
          <p:cNvSpPr>
            <a:spLocks noGrp="1" noChangeArrowheads="1"/>
          </p:cNvSpPr>
          <p:nvPr>
            <p:ph type="dt" sz="half" idx="10"/>
          </p:nvPr>
        </p:nvSpPr>
        <p:spPr>
          <a:ln/>
        </p:spPr>
        <p:txBody>
          <a:bodyPr/>
          <a:lstStyle>
            <a:lvl1pPr>
              <a:defRPr/>
            </a:lvl1pPr>
          </a:lstStyle>
          <a:p>
            <a:pPr>
              <a:defRPr/>
            </a:pPr>
            <a:fld id="{A15E4C0D-C44B-440D-968C-59048209F979}" type="datetimeFigureOut">
              <a:rPr lang="ru-RU"/>
              <a:pPr>
                <a:defRPr/>
              </a:pPr>
              <a:t>11.04.2018</a:t>
            </a:fld>
            <a:endParaRPr lang="ru-RU"/>
          </a:p>
        </p:txBody>
      </p:sp>
      <p:sp>
        <p:nvSpPr>
          <p:cNvPr id="4" name="Rectangle 10"/>
          <p:cNvSpPr>
            <a:spLocks noGrp="1" noChangeArrowheads="1"/>
          </p:cNvSpPr>
          <p:nvPr>
            <p:ph type="ftr" sz="quarter" idx="11"/>
          </p:nvPr>
        </p:nvSpPr>
        <p:spPr>
          <a:ln/>
        </p:spPr>
        <p:txBody>
          <a:bodyPr/>
          <a:lstStyle>
            <a:lvl1pPr>
              <a:defRPr/>
            </a:lvl1pPr>
          </a:lstStyle>
          <a:p>
            <a:pPr>
              <a:defRPr/>
            </a:pPr>
            <a:endParaRPr lang="ru-RU"/>
          </a:p>
        </p:txBody>
      </p:sp>
      <p:sp>
        <p:nvSpPr>
          <p:cNvPr id="5" name="Rectangle 11"/>
          <p:cNvSpPr>
            <a:spLocks noGrp="1" noChangeArrowheads="1"/>
          </p:cNvSpPr>
          <p:nvPr>
            <p:ph type="sldNum" sz="quarter" idx="12"/>
          </p:nvPr>
        </p:nvSpPr>
        <p:spPr>
          <a:ln/>
        </p:spPr>
        <p:txBody>
          <a:bodyPr/>
          <a:lstStyle>
            <a:lvl1pPr>
              <a:defRPr/>
            </a:lvl1pPr>
          </a:lstStyle>
          <a:p>
            <a:fld id="{9306F0FF-30DE-41F6-9210-61BA64736E0F}" type="slidenum">
              <a:rPr lang="ru-RU"/>
              <a:pPr/>
              <a:t>‹#›</a:t>
            </a:fld>
            <a:endParaRPr lang="ru-RU"/>
          </a:p>
        </p:txBody>
      </p:sp>
    </p:spTree>
    <p:extLst>
      <p:ext uri="{BB962C8B-B14F-4D97-AF65-F5344CB8AC3E}">
        <p14:creationId xmlns:p14="http://schemas.microsoft.com/office/powerpoint/2010/main" val="129035831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D8032B42-C3F2-4968-A761-8CB268873B21}" type="datetimeFigureOut">
              <a:rPr lang="ru-RU"/>
              <a:pPr>
                <a:defRPr/>
              </a:pPr>
              <a:t>11.04.2018</a:t>
            </a:fld>
            <a:endParaRPr lang="ru-RU"/>
          </a:p>
        </p:txBody>
      </p:sp>
      <p:sp>
        <p:nvSpPr>
          <p:cNvPr id="3" name="Rectangle 10"/>
          <p:cNvSpPr>
            <a:spLocks noGrp="1" noChangeArrowheads="1"/>
          </p:cNvSpPr>
          <p:nvPr>
            <p:ph type="ftr" sz="quarter" idx="11"/>
          </p:nvPr>
        </p:nvSpPr>
        <p:spPr>
          <a:ln/>
        </p:spPr>
        <p:txBody>
          <a:bodyPr/>
          <a:lstStyle>
            <a:lvl1pPr>
              <a:defRPr/>
            </a:lvl1pPr>
          </a:lstStyle>
          <a:p>
            <a:pPr>
              <a:defRPr/>
            </a:pPr>
            <a:endParaRPr lang="ru-RU"/>
          </a:p>
        </p:txBody>
      </p:sp>
      <p:sp>
        <p:nvSpPr>
          <p:cNvPr id="4" name="Rectangle 11"/>
          <p:cNvSpPr>
            <a:spLocks noGrp="1" noChangeArrowheads="1"/>
          </p:cNvSpPr>
          <p:nvPr>
            <p:ph type="sldNum" sz="quarter" idx="12"/>
          </p:nvPr>
        </p:nvSpPr>
        <p:spPr>
          <a:ln/>
        </p:spPr>
        <p:txBody>
          <a:bodyPr/>
          <a:lstStyle>
            <a:lvl1pPr>
              <a:defRPr/>
            </a:lvl1pPr>
          </a:lstStyle>
          <a:p>
            <a:fld id="{E0EEF403-BAF1-4D2D-ACAC-D61EBE128015}" type="slidenum">
              <a:rPr lang="ru-RU"/>
              <a:pPr/>
              <a:t>‹#›</a:t>
            </a:fld>
            <a:endParaRPr lang="ru-RU"/>
          </a:p>
        </p:txBody>
      </p:sp>
    </p:spTree>
    <p:extLst>
      <p:ext uri="{BB962C8B-B14F-4D97-AF65-F5344CB8AC3E}">
        <p14:creationId xmlns:p14="http://schemas.microsoft.com/office/powerpoint/2010/main" val="2505879116"/>
      </p:ext>
    </p:extLst>
  </p:cSld>
  <p:clrMapOvr>
    <a:masterClrMapping/>
  </p:clrMapOvr>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1A29D432-069B-45E7-9EF7-0D7B329FC694}" type="datetimeFigureOut">
              <a:rPr lang="ru-RU"/>
              <a:pPr>
                <a:defRPr/>
              </a:pPr>
              <a:t>11.04.2018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fld id="{2A95CCFF-1D05-4520-A0CA-E1CE27B917E9}" type="slidenum">
              <a:rPr lang="ru-RU"/>
              <a:pPr/>
              <a:t>‹#›</a:t>
            </a:fld>
            <a:endParaRPr lang="ru-RU"/>
          </a:p>
        </p:txBody>
      </p:sp>
    </p:spTree>
    <p:extLst>
      <p:ext uri="{BB962C8B-B14F-4D97-AF65-F5344CB8AC3E}">
        <p14:creationId xmlns:p14="http://schemas.microsoft.com/office/powerpoint/2010/main" val="273117219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8F76C42F-5612-4D9E-B8D0-C5129077B60F}" type="datetimeFigureOut">
              <a:rPr lang="ru-RU"/>
              <a:pPr>
                <a:defRPr/>
              </a:pPr>
              <a:t>11.04.2018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fld id="{3B9F0D9E-9F05-4421-8FD3-01C596142304}" type="slidenum">
              <a:rPr lang="ru-RU"/>
              <a:pPr/>
              <a:t>‹#›</a:t>
            </a:fld>
            <a:endParaRPr lang="ru-RU"/>
          </a:p>
        </p:txBody>
      </p:sp>
    </p:spTree>
    <p:extLst>
      <p:ext uri="{BB962C8B-B14F-4D97-AF65-F5344CB8AC3E}">
        <p14:creationId xmlns:p14="http://schemas.microsoft.com/office/powerpoint/2010/main" val="164948764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AA14B435-36BA-4101-8E21-D12881E53DE3}" type="datetimeFigureOut">
              <a:rPr lang="ru-RU"/>
              <a:pPr>
                <a:defRPr/>
              </a:pPr>
              <a:t>11.04.2018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185AE3C4-4B2F-40AF-A6A8-B7FD809B293B}" type="slidenum">
              <a:rPr lang="ru-RU"/>
              <a:pPr/>
              <a:t>‹#›</a:t>
            </a:fld>
            <a:endParaRPr lang="ru-RU"/>
          </a:p>
        </p:txBody>
      </p:sp>
    </p:spTree>
    <p:extLst>
      <p:ext uri="{BB962C8B-B14F-4D97-AF65-F5344CB8AC3E}">
        <p14:creationId xmlns:p14="http://schemas.microsoft.com/office/powerpoint/2010/main" val="330338938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6287"/>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62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FCDA7268-2D47-48F7-8B38-A041BFF04692}" type="datetimeFigureOut">
              <a:rPr lang="ru-RU"/>
              <a:pPr>
                <a:defRPr/>
              </a:pPr>
              <a:t>11.04.2018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fld id="{971D1FCF-C977-4FF5-9C20-9838E0358642}" type="slidenum">
              <a:rPr lang="ru-RU"/>
              <a:pPr/>
              <a:t>‹#›</a:t>
            </a:fld>
            <a:endParaRPr lang="ru-RU"/>
          </a:p>
        </p:txBody>
      </p:sp>
    </p:spTree>
    <p:extLst>
      <p:ext uri="{BB962C8B-B14F-4D97-AF65-F5344CB8AC3E}">
        <p14:creationId xmlns:p14="http://schemas.microsoft.com/office/powerpoint/2010/main" val="418554087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a:defRPr/>
              </a:pPr>
              <a:endParaRPr lang="ru-RU"/>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8"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pPr>
                <a:defRPr/>
              </a:pPr>
              <a:endParaRPr lang="ru-RU"/>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5"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6"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pPr>
                <a:defRPr/>
              </a:pPr>
              <a:endParaRPr lang="ru-RU"/>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24" name="Freeform 22"/>
            <p:cNvSpPr>
              <a:spLocks/>
            </p:cNvSpPr>
            <p:nvPr userDrawn="1"/>
          </p:nvSpPr>
          <p:spPr bwMode="hidden">
            <a:xfrm>
              <a:off x="1" y="3875"/>
              <a:ext cx="5760" cy="445"/>
            </a:xfrm>
            <a:custGeom>
              <a:avLst/>
              <a:gdLst/>
              <a:ahLst/>
              <a:cxnLst>
                <a:cxn ang="0">
                  <a:pos x="5700" y="86"/>
                </a:cxn>
                <a:cxn ang="0">
                  <a:pos x="5508" y="86"/>
                </a:cxn>
                <a:cxn ang="0">
                  <a:pos x="5454" y="76"/>
                </a:cxn>
                <a:cxn ang="0">
                  <a:pos x="5448" y="65"/>
                </a:cxn>
                <a:cxn ang="0">
                  <a:pos x="5442" y="44"/>
                </a:cxn>
                <a:cxn ang="0">
                  <a:pos x="5414" y="18"/>
                </a:cxn>
                <a:cxn ang="0">
                  <a:pos x="5332" y="7"/>
                </a:cxn>
                <a:cxn ang="0">
                  <a:pos x="5051" y="22"/>
                </a:cxn>
                <a:cxn ang="0">
                  <a:pos x="4986" y="55"/>
                </a:cxn>
                <a:cxn ang="0">
                  <a:pos x="4854" y="102"/>
                </a:cxn>
                <a:cxn ang="0">
                  <a:pos x="4740" y="112"/>
                </a:cxn>
                <a:cxn ang="0">
                  <a:pos x="4662" y="91"/>
                </a:cxn>
                <a:cxn ang="0">
                  <a:pos x="4598" y="25"/>
                </a:cxn>
                <a:cxn ang="0">
                  <a:pos x="4514" y="9"/>
                </a:cxn>
                <a:cxn ang="0">
                  <a:pos x="4410" y="39"/>
                </a:cxn>
                <a:cxn ang="0">
                  <a:pos x="4236" y="81"/>
                </a:cxn>
                <a:cxn ang="0">
                  <a:pos x="4020" y="102"/>
                </a:cxn>
                <a:cxn ang="0">
                  <a:pos x="3810" y="102"/>
                </a:cxn>
                <a:cxn ang="0">
                  <a:pos x="3654" y="76"/>
                </a:cxn>
                <a:cxn ang="0">
                  <a:pos x="3594" y="50"/>
                </a:cxn>
                <a:cxn ang="0">
                  <a:pos x="3528" y="44"/>
                </a:cxn>
                <a:cxn ang="0">
                  <a:pos x="3480" y="55"/>
                </a:cxn>
                <a:cxn ang="0">
                  <a:pos x="3420" y="76"/>
                </a:cxn>
                <a:cxn ang="0">
                  <a:pos x="3048" y="112"/>
                </a:cxn>
                <a:cxn ang="0">
                  <a:pos x="2844" y="128"/>
                </a:cxn>
                <a:cxn ang="0">
                  <a:pos x="2742" y="117"/>
                </a:cxn>
                <a:cxn ang="0">
                  <a:pos x="2710" y="56"/>
                </a:cxn>
                <a:cxn ang="0">
                  <a:pos x="2658" y="50"/>
                </a:cxn>
                <a:cxn ang="0">
                  <a:pos x="2558" y="95"/>
                </a:cxn>
                <a:cxn ang="0">
                  <a:pos x="2444" y="109"/>
                </a:cxn>
                <a:cxn ang="0">
                  <a:pos x="2322" y="91"/>
                </a:cxn>
                <a:cxn ang="0">
                  <a:pos x="2274" y="70"/>
                </a:cxn>
                <a:cxn ang="0">
                  <a:pos x="2185" y="3"/>
                </a:cxn>
                <a:cxn ang="0">
                  <a:pos x="2048" y="64"/>
                </a:cxn>
                <a:cxn ang="0">
                  <a:pos x="1794" y="102"/>
                </a:cxn>
                <a:cxn ang="0">
                  <a:pos x="1560" y="91"/>
                </a:cxn>
                <a:cxn ang="0">
                  <a:pos x="1482" y="76"/>
                </a:cxn>
                <a:cxn ang="0">
                  <a:pos x="1428" y="50"/>
                </a:cxn>
                <a:cxn ang="0">
                  <a:pos x="1374" y="44"/>
                </a:cxn>
                <a:cxn ang="0">
                  <a:pos x="1308" y="55"/>
                </a:cxn>
                <a:cxn ang="0">
                  <a:pos x="1140" y="107"/>
                </a:cxn>
                <a:cxn ang="0">
                  <a:pos x="948" y="143"/>
                </a:cxn>
                <a:cxn ang="0">
                  <a:pos x="708" y="138"/>
                </a:cxn>
                <a:cxn ang="0">
                  <a:pos x="534" y="96"/>
                </a:cxn>
                <a:cxn ang="0">
                  <a:pos x="444" y="55"/>
                </a:cxn>
                <a:cxn ang="0">
                  <a:pos x="396" y="34"/>
                </a:cxn>
                <a:cxn ang="0">
                  <a:pos x="378" y="39"/>
                </a:cxn>
                <a:cxn ang="0">
                  <a:pos x="342" y="70"/>
                </a:cxn>
                <a:cxn ang="0">
                  <a:pos x="288" y="96"/>
                </a:cxn>
                <a:cxn ang="0">
                  <a:pos x="192" y="112"/>
                </a:cxn>
                <a:cxn ang="0">
                  <a:pos x="90" y="112"/>
                </a:cxn>
                <a:cxn ang="0">
                  <a:pos x="0" y="96"/>
                </a:cxn>
                <a:cxn ang="0">
                  <a:pos x="5760" y="44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lnTo>
                    <a:pt x="5760" y="445"/>
                  </a:lnTo>
                  <a:lnTo>
                    <a:pt x="5760" y="445"/>
                  </a:lnTo>
                </a:path>
              </a:pathLst>
            </a:custGeom>
            <a:solidFill>
              <a:schemeClr val="accent2">
                <a:alpha val="50000"/>
              </a:schemeClr>
            </a:solidFill>
            <a:ln w="9525">
              <a:noFill/>
              <a:prstDash val="solid"/>
              <a:round/>
              <a:headEnd/>
              <a:tailEnd/>
            </a:ln>
          </p:spPr>
          <p:txBody>
            <a:bodyPr/>
            <a:lstStyle/>
            <a:p>
              <a:pPr>
                <a:defRPr/>
              </a:pPr>
              <a:endParaRPr lang="ru-RU"/>
            </a:p>
          </p:txBody>
        </p:sp>
        <p:sp>
          <p:nvSpPr>
            <p:cNvPr id="25"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a:defRPr/>
              </a:pPr>
              <a:endParaRPr lang="ru-RU"/>
            </a:p>
          </p:txBody>
        </p:sp>
      </p:grpSp>
      <p:sp>
        <p:nvSpPr>
          <p:cNvPr id="176152" name="Rectangle 24"/>
          <p:cNvSpPr>
            <a:spLocks noGrp="1" noChangeArrowheads="1"/>
          </p:cNvSpPr>
          <p:nvPr>
            <p:ph type="ctrTitle" sz="quarter"/>
          </p:nvPr>
        </p:nvSpPr>
        <p:spPr>
          <a:xfrm>
            <a:off x="685800" y="1600200"/>
            <a:ext cx="7772400" cy="1828800"/>
          </a:xfrm>
        </p:spPr>
        <p:txBody>
          <a:bodyPr/>
          <a:lstStyle>
            <a:lvl1pPr>
              <a:defRPr sz="4800"/>
            </a:lvl1pPr>
          </a:lstStyle>
          <a:p>
            <a:r>
              <a:rPr lang="ru-RU"/>
              <a:t>Образец заголовка</a:t>
            </a:r>
          </a:p>
        </p:txBody>
      </p:sp>
      <p:sp>
        <p:nvSpPr>
          <p:cNvPr id="176153"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6" name="Rectangle 26"/>
          <p:cNvSpPr>
            <a:spLocks noGrp="1" noChangeArrowheads="1"/>
          </p:cNvSpPr>
          <p:nvPr>
            <p:ph type="dt" sz="quarter" idx="10"/>
          </p:nvPr>
        </p:nvSpPr>
        <p:spPr>
          <a:xfrm>
            <a:off x="457200" y="6243638"/>
            <a:ext cx="2133600" cy="457200"/>
          </a:xfrm>
        </p:spPr>
        <p:txBody>
          <a:bodyPr/>
          <a:lstStyle>
            <a:lvl1pPr>
              <a:defRPr/>
            </a:lvl1pPr>
          </a:lstStyle>
          <a:p>
            <a:pPr>
              <a:defRPr/>
            </a:pPr>
            <a:fld id="{613B6165-2C66-4423-AC18-FE550D9F6CD5}" type="datetimeFigureOut">
              <a:rPr lang="ru-RU"/>
              <a:pPr>
                <a:defRPr/>
              </a:pPr>
              <a:t>11.04.2018</a:t>
            </a:fld>
            <a:endParaRPr lang="ru-RU"/>
          </a:p>
        </p:txBody>
      </p:sp>
      <p:sp>
        <p:nvSpPr>
          <p:cNvPr id="27" name="Rectangle 27"/>
          <p:cNvSpPr>
            <a:spLocks noGrp="1" noChangeArrowheads="1"/>
          </p:cNvSpPr>
          <p:nvPr>
            <p:ph type="ftr" sz="quarter" idx="11"/>
          </p:nvPr>
        </p:nvSpPr>
        <p:spPr/>
        <p:txBody>
          <a:bodyPr/>
          <a:lstStyle>
            <a:lvl1pPr>
              <a:defRPr/>
            </a:lvl1pPr>
          </a:lstStyle>
          <a:p>
            <a:pPr>
              <a:defRPr/>
            </a:pPr>
            <a:endParaRPr lang="ru-RU"/>
          </a:p>
        </p:txBody>
      </p:sp>
      <p:sp>
        <p:nvSpPr>
          <p:cNvPr id="28" name="Rectangle 28"/>
          <p:cNvSpPr>
            <a:spLocks noGrp="1" noChangeArrowheads="1"/>
          </p:cNvSpPr>
          <p:nvPr>
            <p:ph type="sldNum" sz="quarter" idx="12"/>
          </p:nvPr>
        </p:nvSpPr>
        <p:spPr/>
        <p:txBody>
          <a:bodyPr/>
          <a:lstStyle>
            <a:lvl1pPr>
              <a:defRPr/>
            </a:lvl1pPr>
          </a:lstStyle>
          <a:p>
            <a:fld id="{D372A60B-A1FB-4ED1-A7B6-3FC23EDE0AFE}" type="slidenum">
              <a:rPr lang="ru-RU"/>
              <a:pPr/>
              <a:t>‹#›</a:t>
            </a:fld>
            <a:endParaRPr lang="ru-RU"/>
          </a:p>
        </p:txBody>
      </p:sp>
    </p:spTree>
    <p:extLst>
      <p:ext uri="{BB962C8B-B14F-4D97-AF65-F5344CB8AC3E}">
        <p14:creationId xmlns:p14="http://schemas.microsoft.com/office/powerpoint/2010/main" val="83250950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E5389C28-E44B-420F-9A7A-F86B9960247B}"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A080DE3F-791C-4DD9-9804-92F1F3C19194}" type="datetimeFigureOut">
              <a:rPr lang="ru-RU"/>
              <a:pPr>
                <a:defRPr/>
              </a:pPr>
              <a:t>11.04.2018</a:t>
            </a:fld>
            <a:endParaRPr lang="ru-RU"/>
          </a:p>
        </p:txBody>
      </p:sp>
    </p:spTree>
    <p:extLst>
      <p:ext uri="{BB962C8B-B14F-4D97-AF65-F5344CB8AC3E}">
        <p14:creationId xmlns:p14="http://schemas.microsoft.com/office/powerpoint/2010/main" val="616229266"/>
      </p:ext>
    </p:extLst>
  </p:cSld>
  <p:clrMapOvr>
    <a:masterClrMapping/>
  </p:clrMapOvr>
  <p:timing>
    <p:tnLst>
      <p:par>
        <p:cTn id="1" dur="indefinite" restart="never" nodeType="tmRoot"/>
      </p:par>
    </p:tn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88BB2F79-1498-4CA5-8714-CFF6D2798C5D}"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0E57001E-BED8-4033-88C3-DCC9FF3B4A29}" type="datetimeFigureOut">
              <a:rPr lang="ru-RU"/>
              <a:pPr>
                <a:defRPr/>
              </a:pPr>
              <a:t>11.04.2018</a:t>
            </a:fld>
            <a:endParaRPr lang="ru-RU"/>
          </a:p>
        </p:txBody>
      </p:sp>
    </p:spTree>
    <p:extLst>
      <p:ext uri="{BB962C8B-B14F-4D97-AF65-F5344CB8AC3E}">
        <p14:creationId xmlns:p14="http://schemas.microsoft.com/office/powerpoint/2010/main" val="5337457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fld id="{2C8B5D7B-3B79-492C-960B-1A71768F8F38}" type="slidenum">
              <a:rPr lang="ru-RU"/>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5BA6B4BE-ED52-437C-BBD7-A1E18DF68026}" type="datetimeFigureOut">
              <a:rPr lang="ru-RU"/>
              <a:pPr>
                <a:defRPr/>
              </a:pPr>
              <a:t>11.04.2018</a:t>
            </a:fld>
            <a:endParaRPr lang="ru-RU"/>
          </a:p>
        </p:txBody>
      </p:sp>
    </p:spTree>
    <p:extLst>
      <p:ext uri="{BB962C8B-B14F-4D97-AF65-F5344CB8AC3E}">
        <p14:creationId xmlns:p14="http://schemas.microsoft.com/office/powerpoint/2010/main" val="289666908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26"/>
          <p:cNvSpPr>
            <a:spLocks noGrp="1" noChangeArrowheads="1"/>
          </p:cNvSpPr>
          <p:nvPr>
            <p:ph type="ftr" sz="quarter" idx="10"/>
          </p:nvPr>
        </p:nvSpPr>
        <p:spPr>
          <a:ln/>
        </p:spPr>
        <p:txBody>
          <a:bodyPr/>
          <a:lstStyle>
            <a:lvl1pPr>
              <a:defRPr/>
            </a:lvl1pPr>
          </a:lstStyle>
          <a:p>
            <a:pPr>
              <a:defRPr/>
            </a:pPr>
            <a:endParaRPr lang="ru-RU"/>
          </a:p>
        </p:txBody>
      </p:sp>
      <p:sp>
        <p:nvSpPr>
          <p:cNvPr id="8" name="Rectangle 27"/>
          <p:cNvSpPr>
            <a:spLocks noGrp="1" noChangeArrowheads="1"/>
          </p:cNvSpPr>
          <p:nvPr>
            <p:ph type="sldNum" sz="quarter" idx="11"/>
          </p:nvPr>
        </p:nvSpPr>
        <p:spPr>
          <a:ln/>
        </p:spPr>
        <p:txBody>
          <a:bodyPr/>
          <a:lstStyle>
            <a:lvl1pPr>
              <a:defRPr/>
            </a:lvl1pPr>
          </a:lstStyle>
          <a:p>
            <a:fld id="{5CFB5E52-5048-400F-AAF0-CAD6D085DE93}" type="slidenum">
              <a:rPr lang="ru-RU"/>
              <a:pPr/>
              <a:t>‹#›</a:t>
            </a:fld>
            <a:endParaRPr lang="ru-RU"/>
          </a:p>
        </p:txBody>
      </p:sp>
      <p:sp>
        <p:nvSpPr>
          <p:cNvPr id="9" name="Rectangle 28"/>
          <p:cNvSpPr>
            <a:spLocks noGrp="1" noChangeArrowheads="1"/>
          </p:cNvSpPr>
          <p:nvPr>
            <p:ph type="dt" sz="half" idx="12"/>
          </p:nvPr>
        </p:nvSpPr>
        <p:spPr>
          <a:ln/>
        </p:spPr>
        <p:txBody>
          <a:bodyPr/>
          <a:lstStyle>
            <a:lvl1pPr>
              <a:defRPr/>
            </a:lvl1pPr>
          </a:lstStyle>
          <a:p>
            <a:pPr>
              <a:defRPr/>
            </a:pPr>
            <a:fld id="{2BF58C23-F97F-4402-9C9E-E10839B7D345}" type="datetimeFigureOut">
              <a:rPr lang="ru-RU"/>
              <a:pPr>
                <a:defRPr/>
              </a:pPr>
              <a:t>11.04.2018</a:t>
            </a:fld>
            <a:endParaRPr lang="ru-RU"/>
          </a:p>
        </p:txBody>
      </p:sp>
    </p:spTree>
    <p:extLst>
      <p:ext uri="{BB962C8B-B14F-4D97-AF65-F5344CB8AC3E}">
        <p14:creationId xmlns:p14="http://schemas.microsoft.com/office/powerpoint/2010/main" val="30691640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26"/>
          <p:cNvSpPr>
            <a:spLocks noGrp="1" noChangeArrowheads="1"/>
          </p:cNvSpPr>
          <p:nvPr>
            <p:ph type="ftr" sz="quarter" idx="10"/>
          </p:nvPr>
        </p:nvSpPr>
        <p:spPr>
          <a:ln/>
        </p:spPr>
        <p:txBody>
          <a:bodyPr/>
          <a:lstStyle>
            <a:lvl1pPr>
              <a:defRPr/>
            </a:lvl1pPr>
          </a:lstStyle>
          <a:p>
            <a:pPr>
              <a:defRPr/>
            </a:pPr>
            <a:endParaRPr lang="ru-RU"/>
          </a:p>
        </p:txBody>
      </p:sp>
      <p:sp>
        <p:nvSpPr>
          <p:cNvPr id="4" name="Rectangle 27"/>
          <p:cNvSpPr>
            <a:spLocks noGrp="1" noChangeArrowheads="1"/>
          </p:cNvSpPr>
          <p:nvPr>
            <p:ph type="sldNum" sz="quarter" idx="11"/>
          </p:nvPr>
        </p:nvSpPr>
        <p:spPr>
          <a:ln/>
        </p:spPr>
        <p:txBody>
          <a:bodyPr/>
          <a:lstStyle>
            <a:lvl1pPr>
              <a:defRPr/>
            </a:lvl1pPr>
          </a:lstStyle>
          <a:p>
            <a:fld id="{9879358A-DCBA-4682-822F-6BAC8059852F}" type="slidenum">
              <a:rPr lang="ru-RU"/>
              <a:pPr/>
              <a:t>‹#›</a:t>
            </a:fld>
            <a:endParaRPr lang="ru-RU"/>
          </a:p>
        </p:txBody>
      </p:sp>
      <p:sp>
        <p:nvSpPr>
          <p:cNvPr id="5" name="Rectangle 28"/>
          <p:cNvSpPr>
            <a:spLocks noGrp="1" noChangeArrowheads="1"/>
          </p:cNvSpPr>
          <p:nvPr>
            <p:ph type="dt" sz="half" idx="12"/>
          </p:nvPr>
        </p:nvSpPr>
        <p:spPr>
          <a:ln/>
        </p:spPr>
        <p:txBody>
          <a:bodyPr/>
          <a:lstStyle>
            <a:lvl1pPr>
              <a:defRPr/>
            </a:lvl1pPr>
          </a:lstStyle>
          <a:p>
            <a:pPr>
              <a:defRPr/>
            </a:pPr>
            <a:fld id="{D4BD3237-5186-4B80-A560-D159ACB8FDB5}" type="datetimeFigureOut">
              <a:rPr lang="ru-RU"/>
              <a:pPr>
                <a:defRPr/>
              </a:pPr>
              <a:t>11.04.2018</a:t>
            </a:fld>
            <a:endParaRPr lang="ru-RU"/>
          </a:p>
        </p:txBody>
      </p:sp>
    </p:spTree>
    <p:extLst>
      <p:ext uri="{BB962C8B-B14F-4D97-AF65-F5344CB8AC3E}">
        <p14:creationId xmlns:p14="http://schemas.microsoft.com/office/powerpoint/2010/main" val="341723096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ru-RU"/>
          </a:p>
        </p:txBody>
      </p:sp>
      <p:sp>
        <p:nvSpPr>
          <p:cNvPr id="3" name="Rectangle 27"/>
          <p:cNvSpPr>
            <a:spLocks noGrp="1" noChangeArrowheads="1"/>
          </p:cNvSpPr>
          <p:nvPr>
            <p:ph type="sldNum" sz="quarter" idx="11"/>
          </p:nvPr>
        </p:nvSpPr>
        <p:spPr>
          <a:ln/>
        </p:spPr>
        <p:txBody>
          <a:bodyPr/>
          <a:lstStyle>
            <a:lvl1pPr>
              <a:defRPr/>
            </a:lvl1pPr>
          </a:lstStyle>
          <a:p>
            <a:fld id="{844D32C3-CF16-42F9-8F95-F75CC09F7B7B}" type="slidenum">
              <a:rPr lang="ru-RU"/>
              <a:pPr/>
              <a:t>‹#›</a:t>
            </a:fld>
            <a:endParaRPr lang="ru-RU"/>
          </a:p>
        </p:txBody>
      </p:sp>
      <p:sp>
        <p:nvSpPr>
          <p:cNvPr id="4" name="Rectangle 28"/>
          <p:cNvSpPr>
            <a:spLocks noGrp="1" noChangeArrowheads="1"/>
          </p:cNvSpPr>
          <p:nvPr>
            <p:ph type="dt" sz="half" idx="12"/>
          </p:nvPr>
        </p:nvSpPr>
        <p:spPr>
          <a:ln/>
        </p:spPr>
        <p:txBody>
          <a:bodyPr/>
          <a:lstStyle>
            <a:lvl1pPr>
              <a:defRPr/>
            </a:lvl1pPr>
          </a:lstStyle>
          <a:p>
            <a:pPr>
              <a:defRPr/>
            </a:pPr>
            <a:fld id="{7CC40E33-CB0F-4694-8D1B-7CB3379357C9}" type="datetimeFigureOut">
              <a:rPr lang="ru-RU"/>
              <a:pPr>
                <a:defRPr/>
              </a:pPr>
              <a:t>11.04.2018</a:t>
            </a:fld>
            <a:endParaRPr lang="ru-RU"/>
          </a:p>
        </p:txBody>
      </p:sp>
    </p:spTree>
    <p:extLst>
      <p:ext uri="{BB962C8B-B14F-4D97-AF65-F5344CB8AC3E}">
        <p14:creationId xmlns:p14="http://schemas.microsoft.com/office/powerpoint/2010/main" val="3275442215"/>
      </p:ext>
    </p:extLst>
  </p:cSld>
  <p:clrMapOvr>
    <a:masterClrMapping/>
  </p:clrMapOvr>
  <p:timing>
    <p:tnLst>
      <p:par>
        <p:cTn id="1" dur="indefinite" restart="never" nodeType="tmRoot"/>
      </p:par>
    </p:tn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fld id="{08869D10-1F30-4CE9-B5F8-32E0FC93C689}" type="slidenum">
              <a:rPr lang="ru-RU"/>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FBE3E04-B965-41AA-A87D-76CCE5F3B697}" type="datetimeFigureOut">
              <a:rPr lang="ru-RU"/>
              <a:pPr>
                <a:defRPr/>
              </a:pPr>
              <a:t>11.04.2018</a:t>
            </a:fld>
            <a:endParaRPr lang="ru-RU"/>
          </a:p>
        </p:txBody>
      </p:sp>
    </p:spTree>
    <p:extLst>
      <p:ext uri="{BB962C8B-B14F-4D97-AF65-F5344CB8AC3E}">
        <p14:creationId xmlns:p14="http://schemas.microsoft.com/office/powerpoint/2010/main" val="324138742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fld id="{4A4A6390-A831-4811-AE49-1CAF29862033}" type="slidenum">
              <a:rPr lang="ru-RU"/>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5BA8C1C8-4394-4AE9-AED5-E2526AC3FD42}" type="datetimeFigureOut">
              <a:rPr lang="ru-RU"/>
              <a:pPr>
                <a:defRPr/>
              </a:pPr>
              <a:t>11.04.2018</a:t>
            </a:fld>
            <a:endParaRPr lang="ru-RU"/>
          </a:p>
        </p:txBody>
      </p:sp>
    </p:spTree>
    <p:extLst>
      <p:ext uri="{BB962C8B-B14F-4D97-AF65-F5344CB8AC3E}">
        <p14:creationId xmlns:p14="http://schemas.microsoft.com/office/powerpoint/2010/main" val="155308430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9345FB26-3298-4C6A-A299-D2C989AE33D7}"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105C9783-9B64-4329-9922-D59BA3C5B102}" type="datetimeFigureOut">
              <a:rPr lang="ru-RU"/>
              <a:pPr>
                <a:defRPr/>
              </a:pPr>
              <a:t>11.04.2018</a:t>
            </a:fld>
            <a:endParaRPr lang="ru-RU"/>
          </a:p>
        </p:txBody>
      </p:sp>
    </p:spTree>
    <p:extLst>
      <p:ext uri="{BB962C8B-B14F-4D97-AF65-F5344CB8AC3E}">
        <p14:creationId xmlns:p14="http://schemas.microsoft.com/office/powerpoint/2010/main" val="106711341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fld id="{FB89B6DD-29FC-4BF9-87E2-A14F4B287C53}" type="slidenum">
              <a:rPr lang="ru-RU"/>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F20F33FA-EF5A-4DBC-A683-52B57B31FCCA}" type="datetimeFigureOut">
              <a:rPr lang="ru-RU"/>
              <a:pPr>
                <a:defRPr/>
              </a:pPr>
              <a:t>11.04.2018</a:t>
            </a:fld>
            <a:endParaRPr lang="ru-RU"/>
          </a:p>
        </p:txBody>
      </p:sp>
    </p:spTree>
    <p:extLst>
      <p:ext uri="{BB962C8B-B14F-4D97-AF65-F5344CB8AC3E}">
        <p14:creationId xmlns:p14="http://schemas.microsoft.com/office/powerpoint/2010/main" val="83238915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pPr>
                <a:defRPr/>
              </a:pPr>
              <a:endParaRPr lang="ru-RU"/>
            </a:p>
          </p:txBody>
        </p:sp>
        <p:sp>
          <p:nvSpPr>
            <p:cNvPr id="6"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ru-RU" sz="2400"/>
            </a:p>
          </p:txBody>
        </p:sp>
        <p:sp>
          <p:nvSpPr>
            <p:cNvPr id="7"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ru-RU">
                <a:latin typeface="Arial" charset="0"/>
              </a:endParaRPr>
            </a:p>
          </p:txBody>
        </p:sp>
      </p:grpSp>
      <p:sp>
        <p:nvSpPr>
          <p:cNvPr id="184326" name="Rectangle 6"/>
          <p:cNvSpPr>
            <a:spLocks noGrp="1" noChangeArrowheads="1"/>
          </p:cNvSpPr>
          <p:nvPr>
            <p:ph type="ctrTitle"/>
          </p:nvPr>
        </p:nvSpPr>
        <p:spPr>
          <a:xfrm>
            <a:off x="1443038" y="985838"/>
            <a:ext cx="7239000" cy="1444625"/>
          </a:xfrm>
        </p:spPr>
        <p:txBody>
          <a:bodyPr/>
          <a:lstStyle>
            <a:lvl1pPr>
              <a:defRPr sz="4000"/>
            </a:lvl1pPr>
          </a:lstStyle>
          <a:p>
            <a:r>
              <a:rPr lang="ru-RU"/>
              <a:t>Образец заголовка</a:t>
            </a:r>
          </a:p>
        </p:txBody>
      </p:sp>
      <p:sp>
        <p:nvSpPr>
          <p:cNvPr id="184327"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ru-RU"/>
              <a:t>Образец подзаголовка</a:t>
            </a:r>
          </a:p>
        </p:txBody>
      </p:sp>
      <p:sp>
        <p:nvSpPr>
          <p:cNvPr id="8" name="Rectangle 8"/>
          <p:cNvSpPr>
            <a:spLocks noGrp="1" noChangeArrowheads="1"/>
          </p:cNvSpPr>
          <p:nvPr>
            <p:ph type="dt" sz="half" idx="10"/>
          </p:nvPr>
        </p:nvSpPr>
        <p:spPr/>
        <p:txBody>
          <a:bodyPr/>
          <a:lstStyle>
            <a:lvl1pPr>
              <a:defRPr/>
            </a:lvl1pPr>
          </a:lstStyle>
          <a:p>
            <a:pPr>
              <a:defRPr/>
            </a:pPr>
            <a:fld id="{AAAEC610-E4A8-4596-96CC-7BF0B5F9F37D}" type="datetimeFigureOut">
              <a:rPr lang="ru-RU"/>
              <a:pPr>
                <a:defRPr/>
              </a:pPr>
              <a:t>11.04.2018</a:t>
            </a:fld>
            <a:endParaRPr lang="ru-RU"/>
          </a:p>
        </p:txBody>
      </p:sp>
      <p:sp>
        <p:nvSpPr>
          <p:cNvPr id="9" name="Rectangle 9"/>
          <p:cNvSpPr>
            <a:spLocks noGrp="1" noChangeArrowheads="1"/>
          </p:cNvSpPr>
          <p:nvPr>
            <p:ph type="ftr" sz="quarter" idx="11"/>
          </p:nvPr>
        </p:nvSpPr>
        <p:spPr/>
        <p:txBody>
          <a:bodyPr/>
          <a:lstStyle>
            <a:lvl1pPr>
              <a:defRPr/>
            </a:lvl1pPr>
          </a:lstStyle>
          <a:p>
            <a:pPr>
              <a:defRPr/>
            </a:pPr>
            <a:endParaRPr lang="ru-RU"/>
          </a:p>
        </p:txBody>
      </p:sp>
      <p:sp>
        <p:nvSpPr>
          <p:cNvPr id="10" name="Rectangle 10"/>
          <p:cNvSpPr>
            <a:spLocks noGrp="1" noChangeArrowheads="1"/>
          </p:cNvSpPr>
          <p:nvPr>
            <p:ph type="sldNum" sz="quarter" idx="12"/>
          </p:nvPr>
        </p:nvSpPr>
        <p:spPr/>
        <p:txBody>
          <a:bodyPr/>
          <a:lstStyle>
            <a:lvl1pPr>
              <a:defRPr/>
            </a:lvl1pPr>
          </a:lstStyle>
          <a:p>
            <a:fld id="{8766DD91-8432-43B7-A219-8256088B7456}" type="slidenum">
              <a:rPr lang="ru-RU"/>
              <a:pPr/>
              <a:t>‹#›</a:t>
            </a:fld>
            <a:endParaRPr lang="ru-RU"/>
          </a:p>
        </p:txBody>
      </p:sp>
    </p:spTree>
    <p:extLst>
      <p:ext uri="{BB962C8B-B14F-4D97-AF65-F5344CB8AC3E}">
        <p14:creationId xmlns:p14="http://schemas.microsoft.com/office/powerpoint/2010/main" val="92210882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9FD5A685-2284-4463-8E29-DF6B6D3E741F}" type="datetimeFigureOut">
              <a:rPr lang="ru-RU"/>
              <a:pPr>
                <a:defRPr/>
              </a:pPr>
              <a:t>11.04.2018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A6282784-CD8A-48DE-B481-2036A56104B3}" type="slidenum">
              <a:rPr lang="ru-RU"/>
              <a:pPr/>
              <a:t>‹#›</a:t>
            </a:fld>
            <a:endParaRPr lang="ru-RU"/>
          </a:p>
        </p:txBody>
      </p:sp>
    </p:spTree>
    <p:extLst>
      <p:ext uri="{BB962C8B-B14F-4D97-AF65-F5344CB8AC3E}">
        <p14:creationId xmlns:p14="http://schemas.microsoft.com/office/powerpoint/2010/main" val="3469153441"/>
      </p:ext>
    </p:extLst>
  </p:cSld>
  <p:clrMapOvr>
    <a:masterClrMapping/>
  </p:clrMapOvr>
  <p:timing>
    <p:tnLst>
      <p:par>
        <p:cTn id="1" dur="indefinite" restart="never" nodeType="tmRoot"/>
      </p:par>
    </p:tn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8"/>
          <p:cNvSpPr>
            <a:spLocks noGrp="1" noChangeArrowheads="1"/>
          </p:cNvSpPr>
          <p:nvPr>
            <p:ph type="dt" sz="half" idx="10"/>
          </p:nvPr>
        </p:nvSpPr>
        <p:spPr>
          <a:ln/>
        </p:spPr>
        <p:txBody>
          <a:bodyPr/>
          <a:lstStyle>
            <a:lvl1pPr>
              <a:defRPr/>
            </a:lvl1pPr>
          </a:lstStyle>
          <a:p>
            <a:pPr>
              <a:defRPr/>
            </a:pPr>
            <a:fld id="{51F638A4-B7E2-4EBD-8392-9A51C95483D5}" type="datetimeFigureOut">
              <a:rPr lang="ru-RU"/>
              <a:pPr>
                <a:defRPr/>
              </a:pPr>
              <a:t>11.04.2018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B61A6443-CEB2-43F1-86A8-5F8A4F75A359}" type="slidenum">
              <a:rPr lang="ru-RU"/>
              <a:pPr/>
              <a:t>‹#›</a:t>
            </a:fld>
            <a:endParaRPr lang="ru-RU"/>
          </a:p>
        </p:txBody>
      </p:sp>
    </p:spTree>
    <p:extLst>
      <p:ext uri="{BB962C8B-B14F-4D97-AF65-F5344CB8AC3E}">
        <p14:creationId xmlns:p14="http://schemas.microsoft.com/office/powerpoint/2010/main" val="2084593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8"/>
          <p:cNvSpPr>
            <a:spLocks noGrp="1" noChangeArrowheads="1"/>
          </p:cNvSpPr>
          <p:nvPr>
            <p:ph type="dt" sz="half" idx="10"/>
          </p:nvPr>
        </p:nvSpPr>
        <p:spPr>
          <a:ln/>
        </p:spPr>
        <p:txBody>
          <a:bodyPr/>
          <a:lstStyle>
            <a:lvl1pPr>
              <a:defRPr/>
            </a:lvl1pPr>
          </a:lstStyle>
          <a:p>
            <a:pPr>
              <a:defRPr/>
            </a:pPr>
            <a:fld id="{0D24D140-FE24-431D-BD38-2848ACCF0E17}" type="datetimeFigureOut">
              <a:rPr lang="ru-RU"/>
              <a:pPr>
                <a:defRPr/>
              </a:pPr>
              <a:t>11.04.2018</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540AE08F-997B-4921-955C-2D593428267A}" type="slidenum">
              <a:rPr lang="ru-RU"/>
              <a:pPr/>
              <a:t>‹#›</a:t>
            </a:fld>
            <a:endParaRPr lang="ru-RU"/>
          </a:p>
        </p:txBody>
      </p:sp>
    </p:spTree>
    <p:extLst>
      <p:ext uri="{BB962C8B-B14F-4D97-AF65-F5344CB8AC3E}">
        <p14:creationId xmlns:p14="http://schemas.microsoft.com/office/powerpoint/2010/main" val="115072252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8"/>
          <p:cNvSpPr>
            <a:spLocks noGrp="1" noChangeArrowheads="1"/>
          </p:cNvSpPr>
          <p:nvPr>
            <p:ph type="dt" sz="half" idx="10"/>
          </p:nvPr>
        </p:nvSpPr>
        <p:spPr>
          <a:ln/>
        </p:spPr>
        <p:txBody>
          <a:bodyPr/>
          <a:lstStyle>
            <a:lvl1pPr>
              <a:defRPr/>
            </a:lvl1pPr>
          </a:lstStyle>
          <a:p>
            <a:pPr>
              <a:defRPr/>
            </a:pPr>
            <a:fld id="{D2CDF238-B825-4E8C-B95E-E332A6A9C208}" type="datetimeFigureOut">
              <a:rPr lang="ru-RU"/>
              <a:pPr>
                <a:defRPr/>
              </a:pPr>
              <a:t>11.04.2018</a:t>
            </a:fld>
            <a:endParaRPr lang="ru-RU"/>
          </a:p>
        </p:txBody>
      </p:sp>
      <p:sp>
        <p:nvSpPr>
          <p:cNvPr id="8" name="Rectangle 9"/>
          <p:cNvSpPr>
            <a:spLocks noGrp="1" noChangeArrowheads="1"/>
          </p:cNvSpPr>
          <p:nvPr>
            <p:ph type="ftr" sz="quarter" idx="11"/>
          </p:nvPr>
        </p:nvSpPr>
        <p:spPr>
          <a:ln/>
        </p:spPr>
        <p:txBody>
          <a:bodyPr/>
          <a:lstStyle>
            <a:lvl1pPr>
              <a:defRPr/>
            </a:lvl1pPr>
          </a:lstStyle>
          <a:p>
            <a:pPr>
              <a:defRPr/>
            </a:pPr>
            <a:endParaRPr lang="ru-RU"/>
          </a:p>
        </p:txBody>
      </p:sp>
      <p:sp>
        <p:nvSpPr>
          <p:cNvPr id="9" name="Rectangle 10"/>
          <p:cNvSpPr>
            <a:spLocks noGrp="1" noChangeArrowheads="1"/>
          </p:cNvSpPr>
          <p:nvPr>
            <p:ph type="sldNum" sz="quarter" idx="12"/>
          </p:nvPr>
        </p:nvSpPr>
        <p:spPr>
          <a:ln/>
        </p:spPr>
        <p:txBody>
          <a:bodyPr/>
          <a:lstStyle>
            <a:lvl1pPr>
              <a:defRPr/>
            </a:lvl1pPr>
          </a:lstStyle>
          <a:p>
            <a:fld id="{F34F116B-9E06-474C-9A04-6E5F8D273423}" type="slidenum">
              <a:rPr lang="ru-RU"/>
              <a:pPr/>
              <a:t>‹#›</a:t>
            </a:fld>
            <a:endParaRPr lang="ru-RU"/>
          </a:p>
        </p:txBody>
      </p:sp>
    </p:spTree>
    <p:extLst>
      <p:ext uri="{BB962C8B-B14F-4D97-AF65-F5344CB8AC3E}">
        <p14:creationId xmlns:p14="http://schemas.microsoft.com/office/powerpoint/2010/main" val="11436030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8"/>
          <p:cNvSpPr>
            <a:spLocks noGrp="1" noChangeArrowheads="1"/>
          </p:cNvSpPr>
          <p:nvPr>
            <p:ph type="dt" sz="half" idx="10"/>
          </p:nvPr>
        </p:nvSpPr>
        <p:spPr>
          <a:ln/>
        </p:spPr>
        <p:txBody>
          <a:bodyPr/>
          <a:lstStyle>
            <a:lvl1pPr>
              <a:defRPr/>
            </a:lvl1pPr>
          </a:lstStyle>
          <a:p>
            <a:pPr>
              <a:defRPr/>
            </a:pPr>
            <a:fld id="{624D2191-0502-4B4B-BFAE-36B4296BDBA0}" type="datetimeFigureOut">
              <a:rPr lang="ru-RU"/>
              <a:pPr>
                <a:defRPr/>
              </a:pPr>
              <a:t>11.04.2018</a:t>
            </a:fld>
            <a:endParaRPr lang="ru-RU"/>
          </a:p>
        </p:txBody>
      </p:sp>
      <p:sp>
        <p:nvSpPr>
          <p:cNvPr id="4" name="Rectangle 9"/>
          <p:cNvSpPr>
            <a:spLocks noGrp="1" noChangeArrowheads="1"/>
          </p:cNvSpPr>
          <p:nvPr>
            <p:ph type="ftr" sz="quarter" idx="11"/>
          </p:nvPr>
        </p:nvSpPr>
        <p:spPr>
          <a:ln/>
        </p:spPr>
        <p:txBody>
          <a:bodyPr/>
          <a:lstStyle>
            <a:lvl1pPr>
              <a:defRPr/>
            </a:lvl1pPr>
          </a:lstStyle>
          <a:p>
            <a:pPr>
              <a:defRPr/>
            </a:pPr>
            <a:endParaRPr lang="ru-RU"/>
          </a:p>
        </p:txBody>
      </p:sp>
      <p:sp>
        <p:nvSpPr>
          <p:cNvPr id="5" name="Rectangle 10"/>
          <p:cNvSpPr>
            <a:spLocks noGrp="1" noChangeArrowheads="1"/>
          </p:cNvSpPr>
          <p:nvPr>
            <p:ph type="sldNum" sz="quarter" idx="12"/>
          </p:nvPr>
        </p:nvSpPr>
        <p:spPr>
          <a:ln/>
        </p:spPr>
        <p:txBody>
          <a:bodyPr/>
          <a:lstStyle>
            <a:lvl1pPr>
              <a:defRPr/>
            </a:lvl1pPr>
          </a:lstStyle>
          <a:p>
            <a:fld id="{83AB12A6-04AF-486A-A6DE-EF6823333544}" type="slidenum">
              <a:rPr lang="ru-RU"/>
              <a:pPr/>
              <a:t>‹#›</a:t>
            </a:fld>
            <a:endParaRPr lang="ru-RU"/>
          </a:p>
        </p:txBody>
      </p:sp>
    </p:spTree>
    <p:extLst>
      <p:ext uri="{BB962C8B-B14F-4D97-AF65-F5344CB8AC3E}">
        <p14:creationId xmlns:p14="http://schemas.microsoft.com/office/powerpoint/2010/main" val="24648728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fld id="{39828565-BE16-403F-9EDE-CD8D919614B3}" type="datetimeFigureOut">
              <a:rPr lang="ru-RU"/>
              <a:pPr>
                <a:defRPr/>
              </a:pPr>
              <a:t>11.04.2018</a:t>
            </a:fld>
            <a:endParaRPr lang="ru-RU"/>
          </a:p>
        </p:txBody>
      </p:sp>
      <p:sp>
        <p:nvSpPr>
          <p:cNvPr id="3" name="Rectangle 9"/>
          <p:cNvSpPr>
            <a:spLocks noGrp="1" noChangeArrowheads="1"/>
          </p:cNvSpPr>
          <p:nvPr>
            <p:ph type="ftr" sz="quarter" idx="11"/>
          </p:nvPr>
        </p:nvSpPr>
        <p:spPr>
          <a:ln/>
        </p:spPr>
        <p:txBody>
          <a:bodyPr/>
          <a:lstStyle>
            <a:lvl1pPr>
              <a:defRPr/>
            </a:lvl1pPr>
          </a:lstStyle>
          <a:p>
            <a:pPr>
              <a:defRPr/>
            </a:pPr>
            <a:endParaRPr lang="ru-RU"/>
          </a:p>
        </p:txBody>
      </p:sp>
      <p:sp>
        <p:nvSpPr>
          <p:cNvPr id="4" name="Rectangle 10"/>
          <p:cNvSpPr>
            <a:spLocks noGrp="1" noChangeArrowheads="1"/>
          </p:cNvSpPr>
          <p:nvPr>
            <p:ph type="sldNum" sz="quarter" idx="12"/>
          </p:nvPr>
        </p:nvSpPr>
        <p:spPr>
          <a:ln/>
        </p:spPr>
        <p:txBody>
          <a:bodyPr/>
          <a:lstStyle>
            <a:lvl1pPr>
              <a:defRPr/>
            </a:lvl1pPr>
          </a:lstStyle>
          <a:p>
            <a:fld id="{9E0CA6B7-E4CF-44E1-B788-1E3A4BF78447}" type="slidenum">
              <a:rPr lang="ru-RU"/>
              <a:pPr/>
              <a:t>‹#›</a:t>
            </a:fld>
            <a:endParaRPr lang="ru-RU"/>
          </a:p>
        </p:txBody>
      </p:sp>
    </p:spTree>
    <p:extLst>
      <p:ext uri="{BB962C8B-B14F-4D97-AF65-F5344CB8AC3E}">
        <p14:creationId xmlns:p14="http://schemas.microsoft.com/office/powerpoint/2010/main" val="317796491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fld id="{762C15CB-09C0-49D5-945A-CC23B8AEB9CF}" type="datetimeFigureOut">
              <a:rPr lang="ru-RU"/>
              <a:pPr>
                <a:defRPr/>
              </a:pPr>
              <a:t>11.04.2018</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5EF2A9C4-98C5-46F5-9FFC-C8728366C3B6}" type="slidenum">
              <a:rPr lang="ru-RU"/>
              <a:pPr/>
              <a:t>‹#›</a:t>
            </a:fld>
            <a:endParaRPr lang="ru-RU"/>
          </a:p>
        </p:txBody>
      </p:sp>
    </p:spTree>
    <p:extLst>
      <p:ext uri="{BB962C8B-B14F-4D97-AF65-F5344CB8AC3E}">
        <p14:creationId xmlns:p14="http://schemas.microsoft.com/office/powerpoint/2010/main" val="1530694100"/>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8"/>
          <p:cNvSpPr>
            <a:spLocks noGrp="1" noChangeArrowheads="1"/>
          </p:cNvSpPr>
          <p:nvPr>
            <p:ph type="dt" sz="half" idx="10"/>
          </p:nvPr>
        </p:nvSpPr>
        <p:spPr>
          <a:ln/>
        </p:spPr>
        <p:txBody>
          <a:bodyPr/>
          <a:lstStyle>
            <a:lvl1pPr>
              <a:defRPr/>
            </a:lvl1pPr>
          </a:lstStyle>
          <a:p>
            <a:pPr>
              <a:defRPr/>
            </a:pPr>
            <a:fld id="{88E8D160-75C6-4C7B-BDD9-DA5DCBEA175B}" type="datetimeFigureOut">
              <a:rPr lang="ru-RU"/>
              <a:pPr>
                <a:defRPr/>
              </a:pPr>
              <a:t>11.04.2018</a:t>
            </a:fld>
            <a:endParaRPr lang="ru-RU"/>
          </a:p>
        </p:txBody>
      </p:sp>
      <p:sp>
        <p:nvSpPr>
          <p:cNvPr id="6" name="Rectangle 9"/>
          <p:cNvSpPr>
            <a:spLocks noGrp="1" noChangeArrowheads="1"/>
          </p:cNvSpPr>
          <p:nvPr>
            <p:ph type="ftr" sz="quarter" idx="11"/>
          </p:nvPr>
        </p:nvSpPr>
        <p:spPr>
          <a:ln/>
        </p:spPr>
        <p:txBody>
          <a:bodyPr/>
          <a:lstStyle>
            <a:lvl1pPr>
              <a:defRPr/>
            </a:lvl1pPr>
          </a:lstStyle>
          <a:p>
            <a:pPr>
              <a:defRPr/>
            </a:pPr>
            <a:endParaRPr lang="ru-RU"/>
          </a:p>
        </p:txBody>
      </p:sp>
      <p:sp>
        <p:nvSpPr>
          <p:cNvPr id="7" name="Rectangle 10"/>
          <p:cNvSpPr>
            <a:spLocks noGrp="1" noChangeArrowheads="1"/>
          </p:cNvSpPr>
          <p:nvPr>
            <p:ph type="sldNum" sz="quarter" idx="12"/>
          </p:nvPr>
        </p:nvSpPr>
        <p:spPr>
          <a:ln/>
        </p:spPr>
        <p:txBody>
          <a:bodyPr/>
          <a:lstStyle>
            <a:lvl1pPr>
              <a:defRPr/>
            </a:lvl1pPr>
          </a:lstStyle>
          <a:p>
            <a:fld id="{B513CD51-9CAD-4810-B486-058B21FB245C}" type="slidenum">
              <a:rPr lang="ru-RU"/>
              <a:pPr/>
              <a:t>‹#›</a:t>
            </a:fld>
            <a:endParaRPr lang="ru-RU"/>
          </a:p>
        </p:txBody>
      </p:sp>
    </p:spTree>
    <p:extLst>
      <p:ext uri="{BB962C8B-B14F-4D97-AF65-F5344CB8AC3E}">
        <p14:creationId xmlns:p14="http://schemas.microsoft.com/office/powerpoint/2010/main" val="273200358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106F9F01-09F4-44CC-AC52-B029252642EF}" type="datetimeFigureOut">
              <a:rPr lang="ru-RU"/>
              <a:pPr>
                <a:defRPr/>
              </a:pPr>
              <a:t>11.04.2018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E198D903-B0DF-46CD-AEEF-423E219BD2AC}" type="slidenum">
              <a:rPr lang="ru-RU"/>
              <a:pPr/>
              <a:t>‹#›</a:t>
            </a:fld>
            <a:endParaRPr lang="ru-RU"/>
          </a:p>
        </p:txBody>
      </p:sp>
    </p:spTree>
    <p:extLst>
      <p:ext uri="{BB962C8B-B14F-4D97-AF65-F5344CB8AC3E}">
        <p14:creationId xmlns:p14="http://schemas.microsoft.com/office/powerpoint/2010/main" val="305401098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6413" y="301625"/>
            <a:ext cx="1827212" cy="564038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1370013" y="301625"/>
            <a:ext cx="5334000" cy="564038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8"/>
          <p:cNvSpPr>
            <a:spLocks noGrp="1" noChangeArrowheads="1"/>
          </p:cNvSpPr>
          <p:nvPr>
            <p:ph type="dt" sz="half" idx="10"/>
          </p:nvPr>
        </p:nvSpPr>
        <p:spPr>
          <a:ln/>
        </p:spPr>
        <p:txBody>
          <a:bodyPr/>
          <a:lstStyle>
            <a:lvl1pPr>
              <a:defRPr/>
            </a:lvl1pPr>
          </a:lstStyle>
          <a:p>
            <a:pPr>
              <a:defRPr/>
            </a:pPr>
            <a:fld id="{36240B8D-383B-4821-A7A8-C3FA513C4988}" type="datetimeFigureOut">
              <a:rPr lang="ru-RU"/>
              <a:pPr>
                <a:defRPr/>
              </a:pPr>
              <a:t>11.04.2018</a:t>
            </a:fld>
            <a:endParaRPr lang="ru-RU"/>
          </a:p>
        </p:txBody>
      </p:sp>
      <p:sp>
        <p:nvSpPr>
          <p:cNvPr id="5" name="Rectangle 9"/>
          <p:cNvSpPr>
            <a:spLocks noGrp="1" noChangeArrowheads="1"/>
          </p:cNvSpPr>
          <p:nvPr>
            <p:ph type="ftr" sz="quarter" idx="11"/>
          </p:nvPr>
        </p:nvSpPr>
        <p:spPr>
          <a:ln/>
        </p:spPr>
        <p:txBody>
          <a:bodyPr/>
          <a:lstStyle>
            <a:lvl1pPr>
              <a:defRPr/>
            </a:lvl1pPr>
          </a:lstStyle>
          <a:p>
            <a:pPr>
              <a:defRPr/>
            </a:pPr>
            <a:endParaRPr lang="ru-RU"/>
          </a:p>
        </p:txBody>
      </p:sp>
      <p:sp>
        <p:nvSpPr>
          <p:cNvPr id="6" name="Rectangle 10"/>
          <p:cNvSpPr>
            <a:spLocks noGrp="1" noChangeArrowheads="1"/>
          </p:cNvSpPr>
          <p:nvPr>
            <p:ph type="sldNum" sz="quarter" idx="12"/>
          </p:nvPr>
        </p:nvSpPr>
        <p:spPr>
          <a:ln/>
        </p:spPr>
        <p:txBody>
          <a:bodyPr/>
          <a:lstStyle>
            <a:lvl1pPr>
              <a:defRPr/>
            </a:lvl1pPr>
          </a:lstStyle>
          <a:p>
            <a:fld id="{6E975C19-41A1-4A0D-8721-66D17E345350}" type="slidenum">
              <a:rPr lang="ru-RU"/>
              <a:pPr/>
              <a:t>‹#›</a:t>
            </a:fld>
            <a:endParaRPr lang="ru-RU"/>
          </a:p>
        </p:txBody>
      </p:sp>
    </p:spTree>
    <p:extLst>
      <p:ext uri="{BB962C8B-B14F-4D97-AF65-F5344CB8AC3E}">
        <p14:creationId xmlns:p14="http://schemas.microsoft.com/office/powerpoint/2010/main" val="2764319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theme" Target="../theme/theme4.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5.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theme" Target="../theme/theme6.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7.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8.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theme" Target="../theme/theme9.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pPr eaLnBrk="0" hangingPunct="0">
              <a:defRPr/>
            </a:pPr>
            <a:endParaRPr lang="ru-RU"/>
          </a:p>
        </p:txBody>
      </p:sp>
      <p:sp>
        <p:nvSpPr>
          <p:cNvPr id="1027" name="Rectangle 3"/>
          <p:cNvSpPr>
            <a:spLocks noGrp="1" noChangeArrowheads="1"/>
          </p:cNvSpPr>
          <p:nvPr>
            <p:ph type="title"/>
          </p:nvPr>
        </p:nvSpPr>
        <p:spPr bwMode="auto">
          <a:xfrm>
            <a:off x="685800" y="152400"/>
            <a:ext cx="68707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
          <p:cNvSpPr>
            <a:spLocks noGrp="1" noChangeArrowheads="1"/>
          </p:cNvSpPr>
          <p:nvPr>
            <p:ph type="body" idx="1"/>
          </p:nvPr>
        </p:nvSpPr>
        <p:spPr bwMode="auto">
          <a:xfrm>
            <a:off x="685800" y="1828800"/>
            <a:ext cx="769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54629"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atin typeface="+mn-lt"/>
              </a:defRPr>
            </a:lvl1pPr>
          </a:lstStyle>
          <a:p>
            <a:pPr>
              <a:defRPr/>
            </a:pPr>
            <a:endParaRPr lang="ru-RU"/>
          </a:p>
        </p:txBody>
      </p:sp>
      <p:sp>
        <p:nvSpPr>
          <p:cNvPr id="154630"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atin typeface="+mn-lt"/>
              </a:defRPr>
            </a:lvl1pPr>
          </a:lstStyle>
          <a:p>
            <a:pPr>
              <a:defRPr/>
            </a:pPr>
            <a:endParaRPr lang="ru-RU"/>
          </a:p>
        </p:txBody>
      </p:sp>
      <p:sp>
        <p:nvSpPr>
          <p:cNvPr id="154631"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atin typeface="Comic Sans MS" panose="030F0702030302020204" pitchFamily="66" charset="0"/>
              </a:defRPr>
            </a:lvl1pPr>
          </a:lstStyle>
          <a:p>
            <a:fld id="{7F9588CE-D9B9-4731-B5BB-FDAC8A4C4A34}" type="slidenum">
              <a:rPr lang="ru-RU"/>
              <a:pPr/>
              <a:t>‹#›</a:t>
            </a:fld>
            <a:endParaRPr lang="ru-RU"/>
          </a:p>
        </p:txBody>
      </p:sp>
      <p:sp>
        <p:nvSpPr>
          <p:cNvPr id="154632"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pPr eaLnBrk="0" hangingPunct="0">
              <a:defRPr/>
            </a:pPr>
            <a:endParaRPr lang="ru-RU"/>
          </a:p>
        </p:txBody>
      </p:sp>
      <p:sp>
        <p:nvSpPr>
          <p:cNvPr id="154633"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pPr eaLnBrk="0" hangingPunct="0">
              <a:defRPr/>
            </a:pPr>
            <a:endParaRPr lang="ru-RU"/>
          </a:p>
        </p:txBody>
      </p:sp>
      <p:grpSp>
        <p:nvGrpSpPr>
          <p:cNvPr id="1034" name="Group 10"/>
          <p:cNvGrpSpPr>
            <a:grpSpLocks/>
          </p:cNvGrpSpPr>
          <p:nvPr/>
        </p:nvGrpSpPr>
        <p:grpSpPr bwMode="auto">
          <a:xfrm>
            <a:off x="7938" y="5540375"/>
            <a:ext cx="1784350" cy="1246188"/>
            <a:chOff x="5" y="3490"/>
            <a:chExt cx="1124" cy="785"/>
          </a:xfrm>
        </p:grpSpPr>
        <p:sp>
          <p:nvSpPr>
            <p:cNvPr id="154635"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pPr eaLnBrk="0" hangingPunct="0">
                <a:defRPr/>
              </a:pPr>
              <a:endParaRPr lang="ru-RU"/>
            </a:p>
          </p:txBody>
        </p:sp>
        <p:sp>
          <p:nvSpPr>
            <p:cNvPr id="154636"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pPr eaLnBrk="0" hangingPunct="0">
                <a:defRPr/>
              </a:pPr>
              <a:endParaRPr lang="ru-RU"/>
            </a:p>
          </p:txBody>
        </p:sp>
        <p:sp>
          <p:nvSpPr>
            <p:cNvPr id="154637"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pPr eaLnBrk="0" hangingPunct="0">
                <a:defRPr/>
              </a:pPr>
              <a:endParaRPr lang="ru-RU"/>
            </a:p>
          </p:txBody>
        </p:sp>
        <p:sp>
          <p:nvSpPr>
            <p:cNvPr id="154638"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pPr eaLnBrk="0" hangingPunct="0">
                <a:defRPr/>
              </a:pPr>
              <a:endParaRPr lang="ru-RU"/>
            </a:p>
          </p:txBody>
        </p:sp>
        <p:sp>
          <p:nvSpPr>
            <p:cNvPr id="154639"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pPr eaLnBrk="0" hangingPunct="0">
                <a:defRPr/>
              </a:pPr>
              <a:endParaRPr lang="ru-RU"/>
            </a:p>
          </p:txBody>
        </p:sp>
        <p:sp>
          <p:nvSpPr>
            <p:cNvPr id="154640"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pPr eaLnBrk="0" hangingPunct="0">
                <a:defRPr/>
              </a:pPr>
              <a:endParaRPr lang="ru-RU"/>
            </a:p>
          </p:txBody>
        </p:sp>
        <p:sp>
          <p:nvSpPr>
            <p:cNvPr id="154641"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pPr eaLnBrk="0" hangingPunct="0">
                <a:defRPr/>
              </a:pPr>
              <a:endParaRPr lang="ru-RU"/>
            </a:p>
          </p:txBody>
        </p:sp>
        <p:sp>
          <p:nvSpPr>
            <p:cNvPr id="154642"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pPr eaLnBrk="0" hangingPunct="0">
                <a:defRPr/>
              </a:pPr>
              <a:endParaRPr lang="ru-RU"/>
            </a:p>
          </p:txBody>
        </p:sp>
        <p:sp>
          <p:nvSpPr>
            <p:cNvPr id="154643"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pPr eaLnBrk="0" hangingPunct="0">
                <a:defRPr/>
              </a:pPr>
              <a:endParaRPr lang="ru-RU"/>
            </a:p>
          </p:txBody>
        </p:sp>
        <p:grpSp>
          <p:nvGrpSpPr>
            <p:cNvPr id="1060" name="Group 20"/>
            <p:cNvGrpSpPr>
              <a:grpSpLocks/>
            </p:cNvGrpSpPr>
            <p:nvPr userDrawn="1"/>
          </p:nvGrpSpPr>
          <p:grpSpPr bwMode="auto">
            <a:xfrm>
              <a:off x="5" y="3490"/>
              <a:ext cx="1124" cy="780"/>
              <a:chOff x="5" y="3490"/>
              <a:chExt cx="1124" cy="780"/>
            </a:xfrm>
          </p:grpSpPr>
          <p:grpSp>
            <p:nvGrpSpPr>
              <p:cNvPr id="1061" name="Group 21"/>
              <p:cNvGrpSpPr>
                <a:grpSpLocks/>
              </p:cNvGrpSpPr>
              <p:nvPr userDrawn="1"/>
            </p:nvGrpSpPr>
            <p:grpSpPr bwMode="auto">
              <a:xfrm>
                <a:off x="499" y="3562"/>
                <a:ext cx="548" cy="708"/>
                <a:chOff x="499" y="3562"/>
                <a:chExt cx="548" cy="708"/>
              </a:xfrm>
            </p:grpSpPr>
            <p:sp>
              <p:nvSpPr>
                <p:cNvPr id="154646"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pPr eaLnBrk="0" hangingPunct="0">
                    <a:defRPr/>
                  </a:pPr>
                  <a:endParaRPr lang="ru-RU"/>
                </a:p>
              </p:txBody>
            </p:sp>
            <p:sp>
              <p:nvSpPr>
                <p:cNvPr id="154647"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pPr eaLnBrk="0" hangingPunct="0">
                    <a:defRPr/>
                  </a:pPr>
                  <a:endParaRPr lang="ru-RU"/>
                </a:p>
              </p:txBody>
            </p:sp>
            <p:sp>
              <p:nvSpPr>
                <p:cNvPr id="154648"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pPr eaLnBrk="0" hangingPunct="0">
                    <a:defRPr/>
                  </a:pPr>
                  <a:endParaRPr lang="ru-RU"/>
                </a:p>
              </p:txBody>
            </p:sp>
          </p:grpSp>
          <p:sp>
            <p:nvSpPr>
              <p:cNvPr id="154649"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pPr eaLnBrk="0" hangingPunct="0">
                  <a:defRPr/>
                </a:pPr>
                <a:endParaRPr lang="ru-RU"/>
              </a:p>
            </p:txBody>
          </p:sp>
          <p:sp>
            <p:nvSpPr>
              <p:cNvPr id="154650"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pPr eaLnBrk="0" hangingPunct="0">
                  <a:defRPr/>
                </a:pPr>
                <a:endParaRPr lang="ru-RU"/>
              </a:p>
            </p:txBody>
          </p:sp>
          <p:sp>
            <p:nvSpPr>
              <p:cNvPr id="154651"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pPr eaLnBrk="0" hangingPunct="0">
                  <a:defRPr/>
                </a:pPr>
                <a:endParaRPr lang="ru-RU"/>
              </a:p>
            </p:txBody>
          </p:sp>
          <p:grpSp>
            <p:nvGrpSpPr>
              <p:cNvPr id="1065" name="Group 28"/>
              <p:cNvGrpSpPr>
                <a:grpSpLocks/>
              </p:cNvGrpSpPr>
              <p:nvPr userDrawn="1"/>
            </p:nvGrpSpPr>
            <p:grpSpPr bwMode="auto">
              <a:xfrm>
                <a:off x="5" y="3490"/>
                <a:ext cx="1124" cy="678"/>
                <a:chOff x="5" y="3490"/>
                <a:chExt cx="1124" cy="678"/>
              </a:xfrm>
            </p:grpSpPr>
            <p:sp>
              <p:nvSpPr>
                <p:cNvPr id="154653"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pPr eaLnBrk="0" hangingPunct="0">
                    <a:defRPr/>
                  </a:pPr>
                  <a:endParaRPr lang="ru-RU"/>
                </a:p>
              </p:txBody>
            </p:sp>
            <p:sp>
              <p:nvSpPr>
                <p:cNvPr id="154654"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pPr eaLnBrk="0" hangingPunct="0">
                    <a:defRPr/>
                  </a:pPr>
                  <a:endParaRPr lang="ru-RU"/>
                </a:p>
              </p:txBody>
            </p:sp>
            <p:sp>
              <p:nvSpPr>
                <p:cNvPr id="154655"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pPr eaLnBrk="0" hangingPunct="0">
                    <a:defRPr/>
                  </a:pPr>
                  <a:endParaRPr lang="ru-RU"/>
                </a:p>
              </p:txBody>
            </p:sp>
            <p:sp>
              <p:nvSpPr>
                <p:cNvPr id="154656"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pPr eaLnBrk="0" hangingPunct="0">
                    <a:defRPr/>
                  </a:pPr>
                  <a:endParaRPr lang="ru-RU"/>
                </a:p>
              </p:txBody>
            </p:sp>
            <p:sp>
              <p:nvSpPr>
                <p:cNvPr id="154657"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pPr eaLnBrk="0" hangingPunct="0">
                    <a:defRPr/>
                  </a:pPr>
                  <a:endParaRPr lang="ru-RU"/>
                </a:p>
              </p:txBody>
            </p:sp>
            <p:sp>
              <p:nvSpPr>
                <p:cNvPr id="154658"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pPr eaLnBrk="0" hangingPunct="0">
                    <a:defRPr/>
                  </a:pPr>
                  <a:endParaRPr lang="ru-RU"/>
                </a:p>
              </p:txBody>
            </p:sp>
            <p:sp>
              <p:nvSpPr>
                <p:cNvPr id="154659"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pPr eaLnBrk="0" hangingPunct="0">
                    <a:defRPr/>
                  </a:pPr>
                  <a:endParaRPr lang="ru-RU"/>
                </a:p>
              </p:txBody>
            </p:sp>
            <p:sp>
              <p:nvSpPr>
                <p:cNvPr id="154660"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pPr eaLnBrk="0" hangingPunct="0">
                    <a:defRPr/>
                  </a:pPr>
                  <a:endParaRPr lang="ru-RU"/>
                </a:p>
              </p:txBody>
            </p:sp>
          </p:grpSp>
        </p:grpSp>
      </p:grpSp>
      <p:grpSp>
        <p:nvGrpSpPr>
          <p:cNvPr id="1035" name="Group 37"/>
          <p:cNvGrpSpPr>
            <a:grpSpLocks/>
          </p:cNvGrpSpPr>
          <p:nvPr/>
        </p:nvGrpSpPr>
        <p:grpSpPr bwMode="auto">
          <a:xfrm>
            <a:off x="8680450" y="2116138"/>
            <a:ext cx="385763" cy="4308475"/>
            <a:chOff x="5468" y="1333"/>
            <a:chExt cx="243" cy="2714"/>
          </a:xfrm>
        </p:grpSpPr>
        <p:sp>
          <p:nvSpPr>
            <p:cNvPr id="154662"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sp>
          <p:nvSpPr>
            <p:cNvPr id="154663"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pPr eaLnBrk="0" hangingPunct="0">
                <a:defRPr/>
              </a:pPr>
              <a:endParaRPr lang="ru-RU"/>
            </a:p>
          </p:txBody>
        </p:sp>
      </p:grpSp>
      <p:grpSp>
        <p:nvGrpSpPr>
          <p:cNvPr id="1036" name="Group 40"/>
          <p:cNvGrpSpPr>
            <a:grpSpLocks/>
          </p:cNvGrpSpPr>
          <p:nvPr/>
        </p:nvGrpSpPr>
        <p:grpSpPr bwMode="auto">
          <a:xfrm>
            <a:off x="7318375" y="90488"/>
            <a:ext cx="2133600" cy="1911350"/>
            <a:chOff x="4610" y="57"/>
            <a:chExt cx="1344" cy="1204"/>
          </a:xfrm>
        </p:grpSpPr>
        <p:grpSp>
          <p:nvGrpSpPr>
            <p:cNvPr id="1037" name="Group 41"/>
            <p:cNvGrpSpPr>
              <a:grpSpLocks/>
            </p:cNvGrpSpPr>
            <p:nvPr userDrawn="1"/>
          </p:nvGrpSpPr>
          <p:grpSpPr bwMode="auto">
            <a:xfrm>
              <a:off x="4610" y="57"/>
              <a:ext cx="1344" cy="1204"/>
              <a:chOff x="4610" y="57"/>
              <a:chExt cx="1344" cy="1204"/>
            </a:xfrm>
          </p:grpSpPr>
          <p:sp>
            <p:nvSpPr>
              <p:cNvPr id="154666"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pPr eaLnBrk="0" hangingPunct="0">
                  <a:defRPr/>
                </a:pPr>
                <a:endParaRPr lang="ru-RU"/>
              </a:p>
            </p:txBody>
          </p:sp>
          <p:grpSp>
            <p:nvGrpSpPr>
              <p:cNvPr id="1040" name="Group 43"/>
              <p:cNvGrpSpPr>
                <a:grpSpLocks/>
              </p:cNvGrpSpPr>
              <p:nvPr userDrawn="1"/>
            </p:nvGrpSpPr>
            <p:grpSpPr bwMode="auto">
              <a:xfrm>
                <a:off x="4610" y="57"/>
                <a:ext cx="1344" cy="985"/>
                <a:chOff x="4610" y="57"/>
                <a:chExt cx="1344" cy="985"/>
              </a:xfrm>
            </p:grpSpPr>
            <p:sp>
              <p:nvSpPr>
                <p:cNvPr id="154668"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pPr eaLnBrk="0" hangingPunct="0">
                    <a:defRPr/>
                  </a:pPr>
                  <a:endParaRPr lang="ru-RU"/>
                </a:p>
              </p:txBody>
            </p:sp>
            <p:sp>
              <p:nvSpPr>
                <p:cNvPr id="154669" name="Freeform 45"/>
                <p:cNvSpPr>
                  <a:spLocks/>
                </p:cNvSpPr>
                <p:nvPr userDrawn="1"/>
              </p:nvSpPr>
              <p:spPr bwMode="auto">
                <a:xfrm rot="-3172564">
                  <a:off x="5055" y="325"/>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pPr eaLnBrk="0" hangingPunct="0">
                    <a:defRPr/>
                  </a:pPr>
                  <a:endParaRPr lang="ru-RU"/>
                </a:p>
              </p:txBody>
            </p:sp>
            <p:sp>
              <p:nvSpPr>
                <p:cNvPr id="154670" name="Freeform 46"/>
                <p:cNvSpPr>
                  <a:spLocks/>
                </p:cNvSpPr>
                <p:nvPr userDrawn="1"/>
              </p:nvSpPr>
              <p:spPr bwMode="auto">
                <a:xfrm rot="-3172564">
                  <a:off x="4865" y="175"/>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pPr eaLnBrk="0" hangingPunct="0">
                    <a:defRPr/>
                  </a:pPr>
                  <a:endParaRPr lang="ru-RU"/>
                </a:p>
              </p:txBody>
            </p:sp>
            <p:sp>
              <p:nvSpPr>
                <p:cNvPr id="154671"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pPr eaLnBrk="0" hangingPunct="0">
                    <a:defRPr/>
                  </a:pPr>
                  <a:endParaRPr lang="ru-RU"/>
                </a:p>
              </p:txBody>
            </p:sp>
            <p:sp>
              <p:nvSpPr>
                <p:cNvPr id="154672" name="Freeform 48"/>
                <p:cNvSpPr>
                  <a:spLocks/>
                </p:cNvSpPr>
                <p:nvPr userDrawn="1"/>
              </p:nvSpPr>
              <p:spPr bwMode="auto">
                <a:xfrm rot="-3172564">
                  <a:off x="5304" y="890"/>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pPr eaLnBrk="0" hangingPunct="0">
                    <a:defRPr/>
                  </a:pPr>
                  <a:endParaRPr lang="ru-RU"/>
                </a:p>
              </p:txBody>
            </p:sp>
            <p:sp>
              <p:nvSpPr>
                <p:cNvPr id="154673" name="Freeform 49"/>
                <p:cNvSpPr>
                  <a:spLocks/>
                </p:cNvSpPr>
                <p:nvPr userDrawn="1"/>
              </p:nvSpPr>
              <p:spPr bwMode="auto">
                <a:xfrm rot="-3172564">
                  <a:off x="5253" y="799"/>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4"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pPr eaLnBrk="0" hangingPunct="0">
                    <a:defRPr/>
                  </a:pPr>
                  <a:endParaRPr lang="ru-RU"/>
                </a:p>
              </p:txBody>
            </p:sp>
            <p:sp>
              <p:nvSpPr>
                <p:cNvPr id="154675" name="Freeform 51"/>
                <p:cNvSpPr>
                  <a:spLocks/>
                </p:cNvSpPr>
                <p:nvPr userDrawn="1"/>
              </p:nvSpPr>
              <p:spPr bwMode="auto">
                <a:xfrm rot="-3172564">
                  <a:off x="4954" y="135"/>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pPr eaLnBrk="0" hangingPunct="0">
                    <a:defRPr/>
                  </a:pPr>
                  <a:endParaRPr lang="ru-RU"/>
                </a:p>
              </p:txBody>
            </p:sp>
          </p:grpSp>
        </p:grpSp>
        <p:sp>
          <p:nvSpPr>
            <p:cNvPr id="154676"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pPr eaLnBrk="0" hangingPunct="0">
                <a:defRPr/>
              </a:pPr>
              <a:endParaRPr lang="ru-RU"/>
            </a:p>
          </p:txBody>
        </p:sp>
      </p:grpSp>
    </p:spTree>
  </p:cSld>
  <p:clrMap bg1="lt1" tx1="dk1" bg2="lt2" tx2="dk2" accent1="accent1" accent2="accent2" accent3="accent3" accent4="accent4" accent5="accent5" accent6="accent6" hlink="hlink" folHlink="folHlink"/>
  <p:sldLayoutIdLst>
    <p:sldLayoutId id="2147484154" r:id="rId1"/>
    <p:sldLayoutId id="2147484062" r:id="rId2"/>
    <p:sldLayoutId id="2147484061" r:id="rId3"/>
    <p:sldLayoutId id="2147484060" r:id="rId4"/>
    <p:sldLayoutId id="2147484059" r:id="rId5"/>
    <p:sldLayoutId id="2147484058" r:id="rId6"/>
    <p:sldLayoutId id="2147484057" r:id="rId7"/>
    <p:sldLayoutId id="2147484056" r:id="rId8"/>
    <p:sldLayoutId id="2147484055" r:id="rId9"/>
    <p:sldLayoutId id="2147484054" r:id="rId10"/>
    <p:sldLayoutId id="2147484053"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omic Sans MS" pitchFamily="66" charset="0"/>
        </a:defRPr>
      </a:lvl2pPr>
      <a:lvl3pPr algn="ctr" rtl="0" eaLnBrk="0" fontAlgn="base" hangingPunct="0">
        <a:spcBef>
          <a:spcPct val="0"/>
        </a:spcBef>
        <a:spcAft>
          <a:spcPct val="0"/>
        </a:spcAft>
        <a:defRPr sz="4400">
          <a:solidFill>
            <a:schemeClr val="tx1"/>
          </a:solidFill>
          <a:latin typeface="Comic Sans MS" pitchFamily="66" charset="0"/>
        </a:defRPr>
      </a:lvl3pPr>
      <a:lvl4pPr algn="ctr" rtl="0" eaLnBrk="0" fontAlgn="base" hangingPunct="0">
        <a:spcBef>
          <a:spcPct val="0"/>
        </a:spcBef>
        <a:spcAft>
          <a:spcPct val="0"/>
        </a:spcAft>
        <a:defRPr sz="4400">
          <a:solidFill>
            <a:schemeClr val="tx1"/>
          </a:solidFill>
          <a:latin typeface="Comic Sans MS" pitchFamily="66" charset="0"/>
        </a:defRPr>
      </a:lvl4pPr>
      <a:lvl5pPr algn="ctr" rtl="0" eaLnBrk="0" fontAlgn="base" hangingPunct="0">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331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0" hangingPunct="0">
              <a:defRPr sz="1200">
                <a:solidFill>
                  <a:schemeClr val="tx1">
                    <a:tint val="75000"/>
                  </a:schemeClr>
                </a:solidFill>
              </a:defRPr>
            </a:lvl1pPr>
          </a:lstStyle>
          <a:p>
            <a:pPr>
              <a:defRPr/>
            </a:pPr>
            <a:fld id="{AD4070D5-99DF-4B6B-AA92-9E597EB69678}" type="datetimeFigureOut">
              <a:rPr lang="ru-RU"/>
              <a:pPr>
                <a:defRPr/>
              </a:pPr>
              <a:t>11.04.2018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0" hangingPunct="0">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200">
                <a:solidFill>
                  <a:srgbClr val="898989"/>
                </a:solidFill>
              </a:defRPr>
            </a:lvl1pPr>
          </a:lstStyle>
          <a:p>
            <a:fld id="{0415E531-18BE-4B07-AB7E-CB39308DF597}"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073" r:id="rId1"/>
    <p:sldLayoutId id="2147484072" r:id="rId2"/>
    <p:sldLayoutId id="2147484071" r:id="rId3"/>
    <p:sldLayoutId id="2147484070" r:id="rId4"/>
    <p:sldLayoutId id="2147484069" r:id="rId5"/>
    <p:sldLayoutId id="2147484068" r:id="rId6"/>
    <p:sldLayoutId id="2147484067" r:id="rId7"/>
    <p:sldLayoutId id="2147484066" r:id="rId8"/>
    <p:sldLayoutId id="2147484065" r:id="rId9"/>
    <p:sldLayoutId id="2147484064" r:id="rId10"/>
    <p:sldLayoutId id="214748406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602"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5603"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25604"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EE89E8D8-6228-4F3D-9998-A9213CA70645}"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55" r:id="rId1"/>
    <p:sldLayoutId id="2147484088" r:id="rId2"/>
    <p:sldLayoutId id="2147484087" r:id="rId3"/>
    <p:sldLayoutId id="2147484086" r:id="rId4"/>
    <p:sldLayoutId id="2147484085" r:id="rId5"/>
    <p:sldLayoutId id="2147484084" r:id="rId6"/>
    <p:sldLayoutId id="2147484083" r:id="rId7"/>
    <p:sldLayoutId id="2147484082" r:id="rId8"/>
    <p:sldLayoutId id="2147484081" r:id="rId9"/>
    <p:sldLayoutId id="2147484080" r:id="rId10"/>
    <p:sldLayoutId id="2147484156" r:id="rId11"/>
    <p:sldLayoutId id="2147484079" r:id="rId12"/>
    <p:sldLayoutId id="2147484157" r:id="rId13"/>
    <p:sldLayoutId id="2147484078" r:id="rId14"/>
    <p:sldLayoutId id="2147484077" r:id="rId15"/>
    <p:sldLayoutId id="2147484076" r:id="rId16"/>
    <p:sldLayoutId id="2147484075" r:id="rId17"/>
    <p:sldLayoutId id="2147484074" r:id="rId18"/>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45061"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a:defRPr sz="1200">
                <a:solidFill>
                  <a:srgbClr val="D38E27"/>
                </a:solidFill>
              </a:defRPr>
            </a:lvl1pPr>
          </a:lstStyle>
          <a:p>
            <a:fld id="{15A2F144-5D5D-43BE-806F-A80836F2E998}" type="slidenum">
              <a:rPr lang="ru-RU"/>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0" hangingPunct="0">
              <a:defRPr/>
            </a:pPr>
            <a:endParaRPr lang="en-US"/>
          </a:p>
        </p:txBody>
      </p:sp>
    </p:spTree>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092" r:id="rId4"/>
    <p:sldLayoutId id="2147484161" r:id="rId5"/>
    <p:sldLayoutId id="2147484091" r:id="rId6"/>
    <p:sldLayoutId id="2147484162" r:id="rId7"/>
    <p:sldLayoutId id="2147484163" r:id="rId8"/>
    <p:sldLayoutId id="2147484164" r:id="rId9"/>
    <p:sldLayoutId id="2147484090" r:id="rId10"/>
    <p:sldLayoutId id="2147484165" r:id="rId11"/>
    <p:sldLayoutId id="2147484089" r:id="rId12"/>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58372"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58373" name="Текст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991FA23F-CC5F-4C13-AB8A-3ADADE09E477}" type="datetimeFigureOut">
              <a:rPr lang="ru-RU"/>
              <a:pPr>
                <a:defRPr/>
              </a:pPr>
              <a:t>11.04.2018</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045C75"/>
                </a:solidFill>
                <a:latin typeface="Constantia" panose="02030602050306030303" pitchFamily="18" charset="0"/>
              </a:defRPr>
            </a:lvl1pPr>
          </a:lstStyle>
          <a:p>
            <a:fld id="{19B9E8AA-0132-40ED-90C2-5E1C397D835D}" type="slidenum">
              <a:rPr lang="ru-RU"/>
              <a:pPr/>
              <a:t>‹#›</a:t>
            </a:fld>
            <a:endParaRPr lang="ru-RU"/>
          </a:p>
        </p:txBody>
      </p:sp>
      <p:grpSp>
        <p:nvGrpSpPr>
          <p:cNvPr id="5837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auto" hangingPunct="0">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4166" r:id="rId1"/>
    <p:sldLayoutId id="2147484100" r:id="rId2"/>
    <p:sldLayoutId id="2147484167" r:id="rId3"/>
    <p:sldLayoutId id="2147484099" r:id="rId4"/>
    <p:sldLayoutId id="2147484098" r:id="rId5"/>
    <p:sldLayoutId id="2147484097" r:id="rId6"/>
    <p:sldLayoutId id="2147484096" r:id="rId7"/>
    <p:sldLayoutId id="2147484095" r:id="rId8"/>
    <p:sldLayoutId id="2147484168" r:id="rId9"/>
    <p:sldLayoutId id="2147484094" r:id="rId10"/>
    <p:sldLayoutId id="2147484093"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0658"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70659"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70660"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a:solidFill>
                  <a:schemeClr val="accent1"/>
                </a:solidFill>
              </a:defRPr>
            </a:lvl1pPr>
          </a:lstStyle>
          <a:p>
            <a:fld id="{109863BB-B715-401E-B0D5-FC119FE4DB19}" type="slidenum">
              <a:rPr lang="ru-RU" altLang="ru-RU"/>
              <a:pPr/>
              <a:t>‹#›</a:t>
            </a:fld>
            <a:endParaRPr lang="ru-RU" altLang="ru-RU"/>
          </a:p>
        </p:txBody>
      </p:sp>
    </p:spTree>
  </p:cSld>
  <p:clrMap bg1="lt1" tx1="dk1" bg2="lt2" tx2="dk2" accent1="accent1" accent2="accent2" accent3="accent3" accent4="accent4" accent5="accent5" accent6="accent6" hlink="hlink" folHlink="folHlink"/>
  <p:sldLayoutIdLst>
    <p:sldLayoutId id="2147484169" r:id="rId1"/>
    <p:sldLayoutId id="2147484113" r:id="rId2"/>
    <p:sldLayoutId id="2147484112" r:id="rId3"/>
    <p:sldLayoutId id="2147484111" r:id="rId4"/>
    <p:sldLayoutId id="2147484110" r:id="rId5"/>
    <p:sldLayoutId id="2147484109" r:id="rId6"/>
    <p:sldLayoutId id="2147484108" r:id="rId7"/>
    <p:sldLayoutId id="2147484107" r:id="rId8"/>
    <p:sldLayoutId id="2147484106" r:id="rId9"/>
    <p:sldLayoutId id="2147484105" r:id="rId10"/>
    <p:sldLayoutId id="2147484170" r:id="rId11"/>
    <p:sldLayoutId id="2147484104" r:id="rId12"/>
    <p:sldLayoutId id="2147484171" r:id="rId13"/>
    <p:sldLayoutId id="2147484103" r:id="rId14"/>
    <p:sldLayoutId id="2147484102" r:id="rId15"/>
    <p:sldLayoutId id="2147484101" r:id="rId16"/>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8066" name="Group 2"/>
          <p:cNvGrpSpPr>
            <a:grpSpLocks/>
          </p:cNvGrpSpPr>
          <p:nvPr/>
        </p:nvGrpSpPr>
        <p:grpSpPr bwMode="auto">
          <a:xfrm>
            <a:off x="1071563" y="304800"/>
            <a:ext cx="7615237" cy="1106488"/>
            <a:chOff x="675" y="192"/>
            <a:chExt cx="4797" cy="697"/>
          </a:xfrm>
        </p:grpSpPr>
        <p:sp>
          <p:nvSpPr>
            <p:cNvPr id="166915" name="Oval 3"/>
            <p:cNvSpPr>
              <a:spLocks noChangeArrowheads="1"/>
            </p:cNvSpPr>
            <p:nvPr/>
          </p:nvSpPr>
          <p:spPr bwMode="hidden">
            <a:xfrm flipH="1">
              <a:off x="3067" y="192"/>
              <a:ext cx="696" cy="696"/>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166916" name="Oval 4"/>
            <p:cNvSpPr>
              <a:spLocks noChangeArrowheads="1"/>
            </p:cNvSpPr>
            <p:nvPr/>
          </p:nvSpPr>
          <p:spPr bwMode="hidden">
            <a:xfrm flipH="1">
              <a:off x="4777" y="192"/>
              <a:ext cx="695" cy="696"/>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166917" name="Oval 5"/>
            <p:cNvSpPr>
              <a:spLocks noChangeArrowheads="1"/>
            </p:cNvSpPr>
            <p:nvPr/>
          </p:nvSpPr>
          <p:spPr bwMode="hidden">
            <a:xfrm flipH="1">
              <a:off x="675" y="193"/>
              <a:ext cx="695" cy="696"/>
            </a:xfrm>
            <a:prstGeom prst="ellipse">
              <a:avLst/>
            </a:prstGeom>
            <a:solidFill>
              <a:schemeClr val="accent2"/>
            </a:solidFill>
            <a:ln w="28575">
              <a:noFill/>
              <a:round/>
              <a:headEnd/>
              <a:tailEnd/>
            </a:ln>
            <a:effectLst/>
          </p:spPr>
          <p:txBody>
            <a:bodyPr wrap="none" anchor="ctr"/>
            <a:lstStyle/>
            <a:p>
              <a:pPr algn="ctr">
                <a:defRPr/>
              </a:pPr>
              <a:endParaRPr lang="ru-RU" sz="2400"/>
            </a:p>
          </p:txBody>
        </p:sp>
        <p:sp>
          <p:nvSpPr>
            <p:cNvPr id="166918"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p:spPr>
          <p:txBody>
            <a:bodyPr wrap="none" anchor="ctr"/>
            <a:lstStyle/>
            <a:p>
              <a:pPr algn="ctr">
                <a:defRPr/>
              </a:pPr>
              <a:endParaRPr lang="ru-RU" sz="2400"/>
            </a:p>
          </p:txBody>
        </p:sp>
        <p:sp>
          <p:nvSpPr>
            <p:cNvPr id="166919"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p:spPr>
          <p:txBody>
            <a:bodyPr wrap="none" anchor="ctr"/>
            <a:lstStyle/>
            <a:p>
              <a:pPr algn="ctr">
                <a:defRPr/>
              </a:pPr>
              <a:endParaRPr lang="ru-RU" sz="2400"/>
            </a:p>
          </p:txBody>
        </p:sp>
      </p:grpSp>
      <p:sp>
        <p:nvSpPr>
          <p:cNvPr id="88067" name="Rectangle 8"/>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66921" name="Rectangle 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pPr>
              <a:defRPr/>
            </a:pPr>
            <a:fld id="{BAE5EB7B-09F3-4150-A32D-E69FB1CD59EC}" type="datetimeFigureOut">
              <a:rPr lang="ru-RU"/>
              <a:pPr>
                <a:defRPr/>
              </a:pPr>
              <a:t>11.04.2018</a:t>
            </a:fld>
            <a:endParaRPr lang="ru-RU"/>
          </a:p>
        </p:txBody>
      </p:sp>
      <p:sp>
        <p:nvSpPr>
          <p:cNvPr id="166922" name="Rectangle 1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pPr>
              <a:defRPr/>
            </a:pPr>
            <a:endParaRPr lang="ru-RU"/>
          </a:p>
        </p:txBody>
      </p:sp>
      <p:sp>
        <p:nvSpPr>
          <p:cNvPr id="166923" name="Rectangle 1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panose="020B0604020202020204" pitchFamily="34" charset="0"/>
              </a:defRPr>
            </a:lvl1pPr>
          </a:lstStyle>
          <a:p>
            <a:fld id="{1BBCCEBF-90D2-4911-8AAA-767E08410058}" type="slidenum">
              <a:rPr lang="ru-RU"/>
              <a:pPr/>
              <a:t>‹#›</a:t>
            </a:fld>
            <a:endParaRPr lang="ru-RU"/>
          </a:p>
        </p:txBody>
      </p:sp>
      <p:sp>
        <p:nvSpPr>
          <p:cNvPr id="88071" name="Rectangle 1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Tree>
  </p:cSld>
  <p:clrMap bg1="lt1" tx1="dk1" bg2="lt2" tx2="dk2" accent1="accent1" accent2="accent2" accent3="accent3" accent4="accent4" accent5="accent5" accent6="accent6" hlink="hlink" folHlink="folHlink"/>
  <p:sldLayoutIdLst>
    <p:sldLayoutId id="2147484172" r:id="rId1"/>
    <p:sldLayoutId id="2147484123" r:id="rId2"/>
    <p:sldLayoutId id="2147484122" r:id="rId3"/>
    <p:sldLayoutId id="2147484121" r:id="rId4"/>
    <p:sldLayoutId id="2147484120" r:id="rId5"/>
    <p:sldLayoutId id="2147484119" r:id="rId6"/>
    <p:sldLayoutId id="2147484118" r:id="rId7"/>
    <p:sldLayoutId id="2147484117" r:id="rId8"/>
    <p:sldLayoutId id="2147484116" r:id="rId9"/>
    <p:sldLayoutId id="2147484115" r:id="rId10"/>
    <p:sldLayoutId id="2147484114"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charset="0"/>
        </a:defRPr>
      </a:lvl2pPr>
      <a:lvl3pPr algn="l" rtl="0" eaLnBrk="0" fontAlgn="base" hangingPunct="0">
        <a:spcBef>
          <a:spcPct val="0"/>
        </a:spcBef>
        <a:spcAft>
          <a:spcPct val="0"/>
        </a:spcAft>
        <a:defRPr sz="3800">
          <a:solidFill>
            <a:schemeClr val="tx2"/>
          </a:solidFill>
          <a:latin typeface="Arial" charset="0"/>
        </a:defRPr>
      </a:lvl3pPr>
      <a:lvl4pPr algn="l" rtl="0" eaLnBrk="0" fontAlgn="base" hangingPunct="0">
        <a:spcBef>
          <a:spcPct val="0"/>
        </a:spcBef>
        <a:spcAft>
          <a:spcPct val="0"/>
        </a:spcAft>
        <a:defRPr sz="3800">
          <a:solidFill>
            <a:schemeClr val="tx2"/>
          </a:solidFill>
          <a:latin typeface="Arial" charset="0"/>
        </a:defRPr>
      </a:lvl4pPr>
      <a:lvl5pPr algn="l" rtl="0" eaLnBrk="0" fontAlgn="base" hangingPunct="0">
        <a:spcBef>
          <a:spcPct val="0"/>
        </a:spcBef>
        <a:spcAft>
          <a:spcPct val="0"/>
        </a:spcAft>
        <a:defRPr sz="3800">
          <a:solidFill>
            <a:schemeClr val="tx2"/>
          </a:solidFill>
          <a:latin typeface="Arial" charset="0"/>
        </a:defRPr>
      </a:lvl5pPr>
      <a:lvl6pPr marL="457200" algn="l" rtl="0" fontAlgn="base">
        <a:spcBef>
          <a:spcPct val="0"/>
        </a:spcBef>
        <a:spcAft>
          <a:spcPct val="0"/>
        </a:spcAft>
        <a:defRPr sz="3800">
          <a:solidFill>
            <a:schemeClr val="tx2"/>
          </a:solidFill>
          <a:latin typeface="Arial" charset="0"/>
        </a:defRPr>
      </a:lvl6pPr>
      <a:lvl7pPr marL="914400" algn="l" rtl="0" fontAlgn="base">
        <a:spcBef>
          <a:spcPct val="0"/>
        </a:spcBef>
        <a:spcAft>
          <a:spcPct val="0"/>
        </a:spcAft>
        <a:defRPr sz="3800">
          <a:solidFill>
            <a:schemeClr val="tx2"/>
          </a:solidFill>
          <a:latin typeface="Arial" charset="0"/>
        </a:defRPr>
      </a:lvl7pPr>
      <a:lvl8pPr marL="1371600" algn="l" rtl="0" fontAlgn="base">
        <a:spcBef>
          <a:spcPct val="0"/>
        </a:spcBef>
        <a:spcAft>
          <a:spcPct val="0"/>
        </a:spcAft>
        <a:defRPr sz="3800">
          <a:solidFill>
            <a:schemeClr val="tx2"/>
          </a:solidFill>
          <a:latin typeface="Arial" charset="0"/>
        </a:defRPr>
      </a:lvl8pPr>
      <a:lvl9pPr marL="1828800" algn="l" rtl="0" fontAlgn="base">
        <a:spcBef>
          <a:spcPct val="0"/>
        </a:spcBef>
        <a:spcAft>
          <a:spcPct val="0"/>
        </a:spcAft>
        <a:defRPr sz="3800">
          <a:solidFill>
            <a:schemeClr val="tx2"/>
          </a:solidFill>
          <a:latin typeface="Arial"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a:solidFill>
            <a:schemeClr val="tx1"/>
          </a:solidFill>
          <a:latin typeface="+mn-lt"/>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a:solidFill>
            <a:schemeClr val="tx1"/>
          </a:solidFill>
          <a:latin typeface="+mn-lt"/>
        </a:defRPr>
      </a:lvl3pPr>
      <a:lvl4pPr marL="1600200" indent="-228600" algn="l" rtl="0" eaLnBrk="0" fontAlgn="base" hangingPunct="0">
        <a:spcBef>
          <a:spcPct val="20000"/>
        </a:spcBef>
        <a:spcAft>
          <a:spcPct val="0"/>
        </a:spcAft>
        <a:buClr>
          <a:schemeClr val="accent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42" name="Group 2"/>
          <p:cNvGrpSpPr>
            <a:grpSpLocks/>
          </p:cNvGrpSpPr>
          <p:nvPr/>
        </p:nvGrpSpPr>
        <p:grpSpPr bwMode="auto">
          <a:xfrm>
            <a:off x="0" y="0"/>
            <a:ext cx="9159875" cy="6858000"/>
            <a:chOff x="0" y="0"/>
            <a:chExt cx="5770" cy="4320"/>
          </a:xfrm>
        </p:grpSpPr>
        <p:sp>
          <p:nvSpPr>
            <p:cNvPr id="175107"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a:defRPr/>
              </a:pPr>
              <a:endParaRPr lang="ru-RU"/>
            </a:p>
          </p:txBody>
        </p:sp>
        <p:sp>
          <p:nvSpPr>
            <p:cNvPr id="175108"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09"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10" name="Rectangle 6"/>
            <p:cNvSpPr>
              <a:spLocks noChangeArrowheads="1"/>
            </p:cNvSpPr>
            <p:nvPr userDrawn="1"/>
          </p:nvSpPr>
          <p:spPr bwMode="hidden">
            <a:xfrm>
              <a:off x="2256" y="0"/>
              <a:ext cx="240" cy="4320"/>
            </a:xfrm>
            <a:prstGeom prst="rect">
              <a:avLst/>
            </a:prstGeom>
            <a:solidFill>
              <a:schemeClr val="bg1"/>
            </a:solidFill>
            <a:ln w="9525">
              <a:noFill/>
              <a:miter lim="800000"/>
              <a:headEnd/>
              <a:tailEnd/>
            </a:ln>
            <a:effectLst/>
          </p:spPr>
          <p:txBody>
            <a:bodyPr wrap="none" anchor="ctr"/>
            <a:lstStyle/>
            <a:p>
              <a:pPr>
                <a:defRPr/>
              </a:pPr>
              <a:endParaRPr lang="ru-RU"/>
            </a:p>
          </p:txBody>
        </p:sp>
        <p:sp>
          <p:nvSpPr>
            <p:cNvPr id="175111"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12"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13"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14"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15"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16"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17" name="Rectangle 13"/>
            <p:cNvSpPr>
              <a:spLocks noChangeArrowheads="1"/>
            </p:cNvSpPr>
            <p:nvPr userDrawn="1"/>
          </p:nvSpPr>
          <p:spPr bwMode="hidden">
            <a:xfrm>
              <a:off x="1248" y="0"/>
              <a:ext cx="144"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75118" name="Rectangle 14"/>
            <p:cNvSpPr>
              <a:spLocks noChangeArrowheads="1"/>
            </p:cNvSpPr>
            <p:nvPr userDrawn="1"/>
          </p:nvSpPr>
          <p:spPr bwMode="hidden">
            <a:xfrm>
              <a:off x="3300" y="0"/>
              <a:ext cx="252" cy="4320"/>
            </a:xfrm>
            <a:prstGeom prst="rect">
              <a:avLst/>
            </a:prstGeom>
            <a:solidFill>
              <a:schemeClr val="bg2"/>
            </a:solidFill>
            <a:ln w="9525">
              <a:noFill/>
              <a:miter lim="800000"/>
              <a:headEnd/>
              <a:tailEnd/>
            </a:ln>
            <a:effectLst/>
          </p:spPr>
          <p:txBody>
            <a:bodyPr wrap="none" anchor="ctr"/>
            <a:lstStyle/>
            <a:p>
              <a:pPr>
                <a:defRPr/>
              </a:pPr>
              <a:endParaRPr lang="ru-RU"/>
            </a:p>
          </p:txBody>
        </p:sp>
        <p:sp>
          <p:nvSpPr>
            <p:cNvPr id="175119"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20"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w="9525">
              <a:noFill/>
              <a:miter lim="800000"/>
              <a:headEnd/>
              <a:tailEnd/>
            </a:ln>
            <a:effectLst/>
          </p:spPr>
          <p:txBody>
            <a:bodyPr wrap="none" anchor="ctr"/>
            <a:lstStyle/>
            <a:p>
              <a:pPr>
                <a:defRPr/>
              </a:pPr>
              <a:endParaRPr lang="ru-RU"/>
            </a:p>
          </p:txBody>
        </p:sp>
        <p:sp>
          <p:nvSpPr>
            <p:cNvPr id="175121"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22"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23"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a:defRPr/>
              </a:pPr>
              <a:endParaRPr lang="ru-RU"/>
            </a:p>
          </p:txBody>
        </p:sp>
        <p:sp>
          <p:nvSpPr>
            <p:cNvPr id="175124"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ru-RU"/>
            </a:p>
          </p:txBody>
        </p:sp>
        <p:sp>
          <p:nvSpPr>
            <p:cNvPr id="175125"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w="9525">
              <a:noFill/>
              <a:miter lim="800000"/>
              <a:headEnd/>
              <a:tailEnd/>
            </a:ln>
            <a:effectLst/>
          </p:spPr>
          <p:txBody>
            <a:bodyPr wrap="none" anchor="ctr"/>
            <a:lstStyle/>
            <a:p>
              <a:pPr>
                <a:defRPr/>
              </a:pPr>
              <a:endParaRPr lang="ru-RU"/>
            </a:p>
          </p:txBody>
        </p:sp>
        <p:sp>
          <p:nvSpPr>
            <p:cNvPr id="175126" name="Freeform 22"/>
            <p:cNvSpPr>
              <a:spLocks/>
            </p:cNvSpPr>
            <p:nvPr userDrawn="1"/>
          </p:nvSpPr>
          <p:spPr bwMode="hidden">
            <a:xfrm>
              <a:off x="1" y="3875"/>
              <a:ext cx="5760" cy="445"/>
            </a:xfrm>
            <a:custGeom>
              <a:avLst/>
              <a:gdLst/>
              <a:ahLst/>
              <a:cxnLst>
                <a:cxn ang="0">
                  <a:pos x="5700" y="86"/>
                </a:cxn>
                <a:cxn ang="0">
                  <a:pos x="5508" y="86"/>
                </a:cxn>
                <a:cxn ang="0">
                  <a:pos x="5454" y="76"/>
                </a:cxn>
                <a:cxn ang="0">
                  <a:pos x="5448" y="65"/>
                </a:cxn>
                <a:cxn ang="0">
                  <a:pos x="5442" y="44"/>
                </a:cxn>
                <a:cxn ang="0">
                  <a:pos x="5414" y="18"/>
                </a:cxn>
                <a:cxn ang="0">
                  <a:pos x="5332" y="7"/>
                </a:cxn>
                <a:cxn ang="0">
                  <a:pos x="5051" y="22"/>
                </a:cxn>
                <a:cxn ang="0">
                  <a:pos x="4986" y="55"/>
                </a:cxn>
                <a:cxn ang="0">
                  <a:pos x="4854" y="102"/>
                </a:cxn>
                <a:cxn ang="0">
                  <a:pos x="4740" y="112"/>
                </a:cxn>
                <a:cxn ang="0">
                  <a:pos x="4662" y="91"/>
                </a:cxn>
                <a:cxn ang="0">
                  <a:pos x="4598" y="25"/>
                </a:cxn>
                <a:cxn ang="0">
                  <a:pos x="4514" y="9"/>
                </a:cxn>
                <a:cxn ang="0">
                  <a:pos x="4410" y="39"/>
                </a:cxn>
                <a:cxn ang="0">
                  <a:pos x="4236" y="81"/>
                </a:cxn>
                <a:cxn ang="0">
                  <a:pos x="4020" y="102"/>
                </a:cxn>
                <a:cxn ang="0">
                  <a:pos x="3810" y="102"/>
                </a:cxn>
                <a:cxn ang="0">
                  <a:pos x="3654" y="76"/>
                </a:cxn>
                <a:cxn ang="0">
                  <a:pos x="3594" y="50"/>
                </a:cxn>
                <a:cxn ang="0">
                  <a:pos x="3528" y="44"/>
                </a:cxn>
                <a:cxn ang="0">
                  <a:pos x="3480" y="55"/>
                </a:cxn>
                <a:cxn ang="0">
                  <a:pos x="3420" y="76"/>
                </a:cxn>
                <a:cxn ang="0">
                  <a:pos x="3048" y="112"/>
                </a:cxn>
                <a:cxn ang="0">
                  <a:pos x="2844" y="128"/>
                </a:cxn>
                <a:cxn ang="0">
                  <a:pos x="2742" y="117"/>
                </a:cxn>
                <a:cxn ang="0">
                  <a:pos x="2710" y="56"/>
                </a:cxn>
                <a:cxn ang="0">
                  <a:pos x="2658" y="50"/>
                </a:cxn>
                <a:cxn ang="0">
                  <a:pos x="2558" y="95"/>
                </a:cxn>
                <a:cxn ang="0">
                  <a:pos x="2444" y="109"/>
                </a:cxn>
                <a:cxn ang="0">
                  <a:pos x="2322" y="91"/>
                </a:cxn>
                <a:cxn ang="0">
                  <a:pos x="2274" y="70"/>
                </a:cxn>
                <a:cxn ang="0">
                  <a:pos x="2185" y="3"/>
                </a:cxn>
                <a:cxn ang="0">
                  <a:pos x="2048" y="64"/>
                </a:cxn>
                <a:cxn ang="0">
                  <a:pos x="1794" y="102"/>
                </a:cxn>
                <a:cxn ang="0">
                  <a:pos x="1560" y="91"/>
                </a:cxn>
                <a:cxn ang="0">
                  <a:pos x="1482" y="76"/>
                </a:cxn>
                <a:cxn ang="0">
                  <a:pos x="1428" y="50"/>
                </a:cxn>
                <a:cxn ang="0">
                  <a:pos x="1374" y="44"/>
                </a:cxn>
                <a:cxn ang="0">
                  <a:pos x="1308" y="55"/>
                </a:cxn>
                <a:cxn ang="0">
                  <a:pos x="1140" y="107"/>
                </a:cxn>
                <a:cxn ang="0">
                  <a:pos x="948" y="143"/>
                </a:cxn>
                <a:cxn ang="0">
                  <a:pos x="708" y="138"/>
                </a:cxn>
                <a:cxn ang="0">
                  <a:pos x="534" y="96"/>
                </a:cxn>
                <a:cxn ang="0">
                  <a:pos x="444" y="55"/>
                </a:cxn>
                <a:cxn ang="0">
                  <a:pos x="396" y="34"/>
                </a:cxn>
                <a:cxn ang="0">
                  <a:pos x="378" y="39"/>
                </a:cxn>
                <a:cxn ang="0">
                  <a:pos x="342" y="70"/>
                </a:cxn>
                <a:cxn ang="0">
                  <a:pos x="288" y="96"/>
                </a:cxn>
                <a:cxn ang="0">
                  <a:pos x="192" y="112"/>
                </a:cxn>
                <a:cxn ang="0">
                  <a:pos x="90" y="112"/>
                </a:cxn>
                <a:cxn ang="0">
                  <a:pos x="0" y="96"/>
                </a:cxn>
                <a:cxn ang="0">
                  <a:pos x="5760" y="44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lnTo>
                    <a:pt x="5760" y="445"/>
                  </a:lnTo>
                  <a:lnTo>
                    <a:pt x="5760" y="445"/>
                  </a:lnTo>
                </a:path>
              </a:pathLst>
            </a:custGeom>
            <a:solidFill>
              <a:schemeClr val="accent2">
                <a:alpha val="50000"/>
              </a:schemeClr>
            </a:solidFill>
            <a:ln w="9525">
              <a:noFill/>
              <a:prstDash val="solid"/>
              <a:round/>
              <a:headEnd/>
              <a:tailEnd/>
            </a:ln>
          </p:spPr>
          <p:txBody>
            <a:bodyPr/>
            <a:lstStyle/>
            <a:p>
              <a:pPr>
                <a:defRPr/>
              </a:pPr>
              <a:endParaRPr lang="ru-RU"/>
            </a:p>
          </p:txBody>
        </p:sp>
        <p:sp>
          <p:nvSpPr>
            <p:cNvPr id="175127"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a:defRPr/>
              </a:pPr>
              <a:endParaRPr lang="ru-RU"/>
            </a:p>
          </p:txBody>
        </p:sp>
      </p:grpSp>
      <p:sp>
        <p:nvSpPr>
          <p:cNvPr id="175128" name="Rectangle 24"/>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75129" name="Rectangle 25"/>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75130" name="Rectangle 2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latin typeface="+mn-lt"/>
              </a:defRPr>
            </a:lvl1pPr>
          </a:lstStyle>
          <a:p>
            <a:pPr>
              <a:defRPr/>
            </a:pPr>
            <a:endParaRPr lang="ru-RU"/>
          </a:p>
        </p:txBody>
      </p:sp>
      <p:sp>
        <p:nvSpPr>
          <p:cNvPr id="175131" name="Rectangle 27"/>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latin typeface="Tahoma" panose="020B0604030504040204" pitchFamily="34" charset="0"/>
              </a:defRPr>
            </a:lvl1pPr>
          </a:lstStyle>
          <a:p>
            <a:fld id="{D2EAF6C9-0090-400E-89D6-420F87ABF3DA}" type="slidenum">
              <a:rPr lang="ru-RU"/>
              <a:pPr/>
              <a:t>‹#›</a:t>
            </a:fld>
            <a:endParaRPr lang="ru-RU"/>
          </a:p>
        </p:txBody>
      </p:sp>
      <p:sp>
        <p:nvSpPr>
          <p:cNvPr id="175132" name="Rectangle 2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latin typeface="+mn-lt"/>
              </a:defRPr>
            </a:lvl1pPr>
          </a:lstStyle>
          <a:p>
            <a:pPr>
              <a:defRPr/>
            </a:pPr>
            <a:fld id="{00EF14DC-A12F-4F55-A585-DCBE9B7DF073}" type="datetimeFigureOut">
              <a:rPr lang="ru-RU"/>
              <a:pPr>
                <a:defRPr/>
              </a:pPr>
              <a:t>11.04.2018</a:t>
            </a:fld>
            <a:endParaRPr lang="ru-RU"/>
          </a:p>
        </p:txBody>
      </p:sp>
    </p:spTree>
  </p:cSld>
  <p:clrMap bg1="dk2" tx1="lt1" bg2="dk1" tx2="lt2" accent1="accent1" accent2="accent2" accent3="accent3" accent4="accent4" accent5="accent5" accent6="accent6" hlink="hlink" folHlink="folHlink"/>
  <p:sldLayoutIdLst>
    <p:sldLayoutId id="2147484174" r:id="rId1"/>
    <p:sldLayoutId id="2147484143" r:id="rId2"/>
    <p:sldLayoutId id="2147484142" r:id="rId3"/>
    <p:sldLayoutId id="2147484141" r:id="rId4"/>
    <p:sldLayoutId id="2147484140" r:id="rId5"/>
    <p:sldLayoutId id="2147484139" r:id="rId6"/>
    <p:sldLayoutId id="2147484138" r:id="rId7"/>
    <p:sldLayoutId id="2147484137" r:id="rId8"/>
    <p:sldLayoutId id="2147484136" r:id="rId9"/>
    <p:sldLayoutId id="2147484135" r:id="rId10"/>
    <p:sldLayoutId id="2147484134" r:id="rId11"/>
  </p:sldLayoutIdLst>
  <p:timing>
    <p:tnLst>
      <p:par>
        <p:cTn id="1" dur="indefinite" restart="never" nodeType="tmRoot"/>
      </p:par>
    </p:tnLst>
  </p:timing>
  <p:txStyles>
    <p:titleStyle>
      <a:lvl1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80000"/>
        <a:buFont typeface="Wingdings" panose="05000000000000000000"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80000"/>
        <a:buFont typeface="Wingdings" panose="05000000000000000000"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hlink"/>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4930" name="Group 2"/>
          <p:cNvGrpSpPr>
            <a:grpSpLocks/>
          </p:cNvGrpSpPr>
          <p:nvPr/>
        </p:nvGrpSpPr>
        <p:grpSpPr bwMode="auto">
          <a:xfrm>
            <a:off x="-3238500" y="0"/>
            <a:ext cx="11925300" cy="3810000"/>
            <a:chOff x="-2040" y="0"/>
            <a:chExt cx="7512" cy="2400"/>
          </a:xfrm>
        </p:grpSpPr>
        <p:sp>
          <p:nvSpPr>
            <p:cNvPr id="183299"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ru-RU" sz="2400"/>
            </a:p>
          </p:txBody>
        </p:sp>
        <p:sp>
          <p:nvSpPr>
            <p:cNvPr id="183300"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ru-RU">
                <a:latin typeface="Arial" charset="0"/>
              </a:endParaRPr>
            </a:p>
          </p:txBody>
        </p:sp>
        <p:sp>
          <p:nvSpPr>
            <p:cNvPr id="183301"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pPr>
                <a:defRPr/>
              </a:pPr>
              <a:endParaRPr lang="ru-RU"/>
            </a:p>
          </p:txBody>
        </p:sp>
      </p:grpSp>
      <p:sp>
        <p:nvSpPr>
          <p:cNvPr id="124931" name="Rectangle 6"/>
          <p:cNvSpPr>
            <a:spLocks noGrp="1" noChangeArrowheads="1"/>
          </p:cNvSpPr>
          <p:nvPr>
            <p:ph type="title"/>
          </p:nvPr>
        </p:nvSpPr>
        <p:spPr bwMode="auto">
          <a:xfrm>
            <a:off x="1370013" y="301625"/>
            <a:ext cx="73136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24932" name="Rectangle 7"/>
          <p:cNvSpPr>
            <a:spLocks noGrp="1" noChangeArrowheads="1"/>
          </p:cNvSpPr>
          <p:nvPr>
            <p:ph type="body" idx="1"/>
          </p:nvPr>
        </p:nvSpPr>
        <p:spPr bwMode="auto">
          <a:xfrm>
            <a:off x="1370013" y="1827213"/>
            <a:ext cx="7313612"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8330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mn-lt"/>
              </a:defRPr>
            </a:lvl1pPr>
          </a:lstStyle>
          <a:p>
            <a:pPr>
              <a:defRPr/>
            </a:pPr>
            <a:fld id="{7F02637C-20EB-4602-8302-2AAF53766399}" type="datetimeFigureOut">
              <a:rPr lang="ru-RU"/>
              <a:pPr>
                <a:defRPr/>
              </a:pPr>
              <a:t>11.04.2018</a:t>
            </a:fld>
            <a:endParaRPr lang="ru-RU"/>
          </a:p>
        </p:txBody>
      </p:sp>
      <p:sp>
        <p:nvSpPr>
          <p:cNvPr id="18330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mn-lt"/>
              </a:defRPr>
            </a:lvl1pPr>
          </a:lstStyle>
          <a:p>
            <a:pPr>
              <a:defRPr/>
            </a:pPr>
            <a:endParaRPr lang="ru-RU"/>
          </a:p>
        </p:txBody>
      </p:sp>
      <p:sp>
        <p:nvSpPr>
          <p:cNvPr id="18330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Verdana" panose="020B0604030504040204" pitchFamily="34" charset="0"/>
              </a:defRPr>
            </a:lvl1pPr>
          </a:lstStyle>
          <a:p>
            <a:fld id="{2919CFD7-0AD9-4A9C-B415-6F3F56D4C3D4}"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4175" r:id="rId1"/>
    <p:sldLayoutId id="2147484153" r:id="rId2"/>
    <p:sldLayoutId id="2147484152" r:id="rId3"/>
    <p:sldLayoutId id="2147484151" r:id="rId4"/>
    <p:sldLayoutId id="2147484150" r:id="rId5"/>
    <p:sldLayoutId id="2147484149" r:id="rId6"/>
    <p:sldLayoutId id="2147484148" r:id="rId7"/>
    <p:sldLayoutId id="2147484147" r:id="rId8"/>
    <p:sldLayoutId id="2147484146" r:id="rId9"/>
    <p:sldLayoutId id="2147484145" r:id="rId10"/>
    <p:sldLayoutId id="2147484144" r:id="rId11"/>
  </p:sldLayoutIdLst>
  <p:timing>
    <p:tnLst>
      <p:par>
        <p:cTn id="1" dur="indefinite" restart="never" nodeType="tmRoot"/>
      </p:par>
    </p:tnLst>
  </p:timing>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anose="05000000000000000000"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anose="05000000000000000000"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anose="05000000000000000000"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anose="05000000000000000000"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8.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5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5.jpeg"/><Relationship Id="rId7" Type="http://schemas.openxmlformats.org/officeDocument/2006/relationships/diagramColors" Target="../diagrams/colors1.xml"/><Relationship Id="rId2" Type="http://schemas.openxmlformats.org/officeDocument/2006/relationships/image" Target="../media/image14.jpeg"/><Relationship Id="rId1" Type="http://schemas.openxmlformats.org/officeDocument/2006/relationships/slideLayout" Target="../slideLayouts/slideLayout2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8.xml"/><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65.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8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9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3.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9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38242" name="Text Box 317"/>
          <p:cNvSpPr txBox="1">
            <a:spLocks noChangeArrowheads="1"/>
          </p:cNvSpPr>
          <p:nvPr/>
        </p:nvSpPr>
        <p:spPr bwMode="auto">
          <a:xfrm flipV="1">
            <a:off x="971550" y="3594100"/>
            <a:ext cx="71294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endParaRPr lang="ru-RU">
              <a:latin typeface="Time RomanUz"/>
            </a:endParaRPr>
          </a:p>
        </p:txBody>
      </p:sp>
      <p:sp>
        <p:nvSpPr>
          <p:cNvPr id="138243" name="Text Box 321"/>
          <p:cNvSpPr txBox="1">
            <a:spLocks noChangeArrowheads="1"/>
          </p:cNvSpPr>
          <p:nvPr/>
        </p:nvSpPr>
        <p:spPr bwMode="auto">
          <a:xfrm>
            <a:off x="0" y="571500"/>
            <a:ext cx="91440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ctr" eaLnBrk="0" hangingPunct="0"/>
            <a:r>
              <a:rPr lang="uz-Cyrl-UZ" sz="4000" b="1">
                <a:solidFill>
                  <a:srgbClr val="534B38"/>
                </a:solidFill>
                <a:latin typeface="Time RomanUz"/>
              </a:rPr>
              <a:t> </a:t>
            </a:r>
            <a:r>
              <a:rPr lang="en-US" sz="4000" b="1">
                <a:solidFill>
                  <a:schemeClr val="bg1"/>
                </a:solidFill>
              </a:rPr>
              <a:t>2-мавзу. САБЗАВОТЛАРНИ ЎСИШ ВА РИВОЖЛАНИШ ХУСУСИЯТЛАРИ</a:t>
            </a:r>
          </a:p>
        </p:txBody>
      </p:sp>
      <p:pic>
        <p:nvPicPr>
          <p:cNvPr id="138244" name="Picture 4" descr="images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3068638"/>
            <a:ext cx="4465637" cy="2679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2"/>
            </a:gs>
            <a:gs pos="80000">
              <a:schemeClr val="accent5">
                <a:shade val="93000"/>
                <a:satMod val="130000"/>
              </a:schemeClr>
            </a:gs>
            <a:gs pos="100000">
              <a:schemeClr val="accent5">
                <a:shade val="94000"/>
                <a:satMod val="135000"/>
              </a:schemeClr>
            </a:gs>
          </a:gsLst>
          <a:lin ang="16200000" scaled="0"/>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style>
          <a:lnRef idx="1">
            <a:schemeClr val="accent1"/>
          </a:lnRef>
          <a:fillRef idx="3">
            <a:schemeClr val="accent1"/>
          </a:fillRef>
          <a:effectRef idx="2">
            <a:schemeClr val="accent1"/>
          </a:effectRef>
          <a:fontRef idx="minor">
            <a:schemeClr val="lt1"/>
          </a:fontRef>
        </p:style>
        <p:txBody>
          <a:bodyPr/>
          <a:lstStyle/>
          <a:p>
            <a:pPr algn="ctr" fontAlgn="auto">
              <a:spcAft>
                <a:spcPts val="0"/>
              </a:spcAft>
              <a:defRPr/>
            </a:pPr>
            <a:r>
              <a:rPr lang="uz-Cyrl-UZ" b="1" dirty="0" smtClean="0">
                <a:solidFill>
                  <a:schemeClr val="bg1"/>
                </a:solidFill>
              </a:rPr>
              <a:t>РЕЖА</a:t>
            </a:r>
            <a:endParaRPr lang="ru-RU" b="1" dirty="0" smtClean="0">
              <a:solidFill>
                <a:schemeClr val="bg1"/>
              </a:solidFill>
            </a:endParaRPr>
          </a:p>
        </p:txBody>
      </p:sp>
      <p:sp>
        <p:nvSpPr>
          <p:cNvPr id="18435" name="Rectangle 3"/>
          <p:cNvSpPr>
            <a:spLocks noGrp="1" noChangeArrowheads="1"/>
          </p:cNvSpPr>
          <p:nvPr>
            <p:ph idx="1"/>
          </p:nvPr>
        </p:nvSpPr>
        <p:spPr>
          <a:xfrm>
            <a:off x="0" y="1341438"/>
            <a:ext cx="8929688" cy="5327650"/>
          </a:xfrm>
        </p:spPr>
        <p:style>
          <a:lnRef idx="2">
            <a:schemeClr val="accent2"/>
          </a:lnRef>
          <a:fillRef idx="1">
            <a:schemeClr val="lt1"/>
          </a:fillRef>
          <a:effectRef idx="0">
            <a:schemeClr val="accent2"/>
          </a:effectRef>
          <a:fontRef idx="minor">
            <a:schemeClr val="dk1"/>
          </a:fontRef>
        </p:style>
        <p:txBody>
          <a:bodyPr/>
          <a:lstStyle/>
          <a:p>
            <a:pPr>
              <a:buFont typeface="Wingdings 3" panose="05040102010807070707" pitchFamily="18" charset="2"/>
              <a:buNone/>
              <a:defRPr/>
            </a:pPr>
            <a:r>
              <a:rPr lang="uz-Cyrl-UZ" sz="3600" smtClean="0">
                <a:solidFill>
                  <a:srgbClr val="002060"/>
                </a:solidFill>
              </a:rPr>
              <a:t>1.	Сабзавот экинларининг келиб чиқиш марказлари.</a:t>
            </a:r>
          </a:p>
          <a:p>
            <a:pPr>
              <a:buFont typeface="Wingdings 3" panose="05040102010807070707" pitchFamily="18" charset="2"/>
              <a:buNone/>
              <a:defRPr/>
            </a:pPr>
            <a:r>
              <a:rPr lang="uz-Cyrl-UZ" sz="3600" smtClean="0">
                <a:solidFill>
                  <a:srgbClr val="002060"/>
                </a:solidFill>
              </a:rPr>
              <a:t>2.	Онтогенезнинг даврлари ҳамда фенологик фазалари</a:t>
            </a:r>
          </a:p>
          <a:p>
            <a:pPr>
              <a:buFont typeface="Wingdings 3" panose="05040102010807070707" pitchFamily="18" charset="2"/>
              <a:buNone/>
              <a:defRPr/>
            </a:pPr>
            <a:r>
              <a:rPr lang="uz-Cyrl-UZ" sz="3600" smtClean="0">
                <a:solidFill>
                  <a:srgbClr val="002060"/>
                </a:solidFill>
              </a:rPr>
              <a:t>3.	Сабзавот экинларининг ташқи муҳит шароитларига талаби ва уларни бошқариш усуллари</a:t>
            </a:r>
          </a:p>
          <a:p>
            <a:pPr>
              <a:buFont typeface="Wingdings 3" panose="05040102010807070707" pitchFamily="18" charset="2"/>
              <a:buNone/>
              <a:defRPr/>
            </a:pPr>
            <a:r>
              <a:rPr lang="uz-Cyrl-UZ" sz="3600" smtClean="0">
                <a:solidFill>
                  <a:srgbClr val="002060"/>
                </a:solidFill>
              </a:rPr>
              <a:t>4.	Ўсимликларни ноқулай ҳарорат шароитидан ҳимоя қилиш.</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63" y="214313"/>
            <a:ext cx="8215312" cy="376237"/>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uz-Cyrl-UZ" b="1">
                <a:solidFill>
                  <a:srgbClr val="FFFF99"/>
                </a:solidFill>
                <a:latin typeface="Times New Roman" pitchFamily="18" charset="0"/>
              </a:rPr>
              <a:t>Сабзавот экинларининг келиб чиқиш марказлари</a:t>
            </a:r>
            <a:r>
              <a:rPr lang="ru-RU">
                <a:solidFill>
                  <a:srgbClr val="FFFF99"/>
                </a:solidFill>
                <a:latin typeface="Times New Roman" pitchFamily="18" charset="0"/>
              </a:rPr>
              <a:t> </a:t>
            </a:r>
          </a:p>
        </p:txBody>
      </p:sp>
      <p:sp>
        <p:nvSpPr>
          <p:cNvPr id="140290" name="Прямоугольник 2"/>
          <p:cNvSpPr>
            <a:spLocks noChangeArrowheads="1"/>
          </p:cNvSpPr>
          <p:nvPr/>
        </p:nvSpPr>
        <p:spPr bwMode="auto">
          <a:xfrm>
            <a:off x="4643438" y="692150"/>
            <a:ext cx="4176712" cy="593407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lgn="just" eaLnBrk="0" hangingPunct="0"/>
            <a:r>
              <a:rPr lang="uz-Cyrl-UZ" sz="2400"/>
              <a:t>Академик Н.И.Вавилов ўзининг ирсий ўзгарувчанликда гомологик қаторлар қонуни асосида бутун дунё ўсимликлар коллекциясини чуқур ўрганиш натижасида 1935 йил маданий ўсимликларнинг, шу жумладан сабзавот экинларининг келиб чиқиш ва маданий экин сифатида шаклланишининг марказлари тўғрисидаги таълимотини яратди. Бу таълимотга кўра сабзавот экинлари 8 та марказдан келиб чиққан. </a:t>
            </a:r>
            <a:endParaRPr lang="ru-RU" sz="2400"/>
          </a:p>
        </p:txBody>
      </p:sp>
      <p:pic>
        <p:nvPicPr>
          <p:cNvPr id="140292" name="Picture 4" descr="images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1004888"/>
            <a:ext cx="3095625" cy="2208212"/>
          </a:xfrm>
          <a:prstGeom prst="rect">
            <a:avLst/>
          </a:prstGeom>
          <a:noFill/>
          <a:extLst>
            <a:ext uri="{909E8E84-426E-40DD-AFC4-6F175D3DCCD1}">
              <a14:hiddenFill xmlns:a14="http://schemas.microsoft.com/office/drawing/2010/main">
                <a:solidFill>
                  <a:srgbClr val="FFFFFF"/>
                </a:solidFill>
              </a14:hiddenFill>
            </a:ext>
          </a:extLst>
        </p:spPr>
      </p:pic>
      <p:pic>
        <p:nvPicPr>
          <p:cNvPr id="140293" name="Picture 5" descr="shutterstock_205054501 - копия"/>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2988" y="3511550"/>
            <a:ext cx="3097212" cy="25098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Прямоугольник 2"/>
          <p:cNvSpPr>
            <a:spLocks noChangeArrowheads="1"/>
          </p:cNvSpPr>
          <p:nvPr/>
        </p:nvSpPr>
        <p:spPr bwMode="auto">
          <a:xfrm>
            <a:off x="250825" y="404813"/>
            <a:ext cx="5184775" cy="649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a:buFont typeface="+mj-lt"/>
              <a:buAutoNum type="arabicPeriod"/>
            </a:pPr>
            <a:r>
              <a:rPr lang="ru-RU" sz="1600" b="1" dirty="0" err="1"/>
              <a:t>Хитой</a:t>
            </a:r>
            <a:r>
              <a:rPr lang="ru-RU" sz="1600" b="1" dirty="0"/>
              <a:t> </a:t>
            </a:r>
            <a:r>
              <a:rPr lang="ru-RU" sz="1600" b="1" dirty="0" err="1"/>
              <a:t>маркази</a:t>
            </a:r>
            <a:r>
              <a:rPr lang="ru-RU" sz="1600" dirty="0"/>
              <a:t> (</a:t>
            </a:r>
            <a:r>
              <a:rPr lang="ru-RU" sz="1600" dirty="0" err="1"/>
              <a:t>ғарбий</a:t>
            </a:r>
            <a:r>
              <a:rPr lang="ru-RU" sz="1600" dirty="0"/>
              <a:t>, </a:t>
            </a:r>
            <a:r>
              <a:rPr lang="ru-RU" sz="1600" dirty="0" err="1"/>
              <a:t>марказий</a:t>
            </a:r>
            <a:r>
              <a:rPr lang="ru-RU" sz="1600" dirty="0"/>
              <a:t> </a:t>
            </a:r>
            <a:r>
              <a:rPr lang="ru-RU" sz="1600" dirty="0" err="1"/>
              <a:t>районлари</a:t>
            </a:r>
            <a:r>
              <a:rPr lang="ru-RU" sz="1600" dirty="0"/>
              <a:t>). Пекин, </a:t>
            </a:r>
            <a:r>
              <a:rPr lang="ru-RU" sz="1600" dirty="0" err="1"/>
              <a:t>Хитой</a:t>
            </a:r>
            <a:r>
              <a:rPr lang="ru-RU" sz="1600" dirty="0"/>
              <a:t> </a:t>
            </a:r>
            <a:r>
              <a:rPr lang="ru-RU" sz="1600" dirty="0" err="1"/>
              <a:t>карамлари</a:t>
            </a:r>
            <a:r>
              <a:rPr lang="ru-RU" sz="1600" dirty="0"/>
              <a:t>, </a:t>
            </a:r>
            <a:r>
              <a:rPr lang="ru-RU" sz="1600" dirty="0" err="1"/>
              <a:t>турп</a:t>
            </a:r>
            <a:r>
              <a:rPr lang="ru-RU" sz="1600" dirty="0"/>
              <a:t>, </a:t>
            </a:r>
            <a:r>
              <a:rPr lang="ru-RU" sz="1600" dirty="0" err="1"/>
              <a:t>батун</a:t>
            </a:r>
            <a:r>
              <a:rPr lang="ru-RU" sz="1600" dirty="0"/>
              <a:t> </a:t>
            </a:r>
            <a:r>
              <a:rPr lang="ru-RU" sz="1600" dirty="0" err="1"/>
              <a:t>пиёз</a:t>
            </a:r>
            <a:r>
              <a:rPr lang="ru-RU" sz="1600" dirty="0"/>
              <a:t>, </a:t>
            </a:r>
            <a:r>
              <a:rPr lang="ru-RU" sz="1600" dirty="0" err="1"/>
              <a:t>ровоч</a:t>
            </a:r>
            <a:r>
              <a:rPr lang="ru-RU" sz="1600" dirty="0"/>
              <a:t> шу </a:t>
            </a:r>
            <a:r>
              <a:rPr lang="ru-RU" sz="1600" dirty="0" err="1"/>
              <a:t>марказдан</a:t>
            </a:r>
            <a:r>
              <a:rPr lang="ru-RU" sz="1600" dirty="0"/>
              <a:t> </a:t>
            </a:r>
            <a:r>
              <a:rPr lang="ru-RU" sz="1600" dirty="0" err="1"/>
              <a:t>келиб</a:t>
            </a:r>
            <a:r>
              <a:rPr lang="ru-RU" sz="1600" dirty="0"/>
              <a:t> </a:t>
            </a:r>
            <a:r>
              <a:rPr lang="ru-RU" sz="1600" dirty="0" err="1"/>
              <a:t>чиққан</a:t>
            </a:r>
            <a:r>
              <a:rPr lang="ru-RU" sz="1600" dirty="0"/>
              <a:t>.</a:t>
            </a:r>
            <a:endParaRPr lang="ru-RU" sz="1600" b="1" dirty="0"/>
          </a:p>
          <a:p>
            <a:pPr>
              <a:buFont typeface="+mj-lt"/>
              <a:buAutoNum type="arabicPeriod"/>
            </a:pPr>
            <a:r>
              <a:rPr lang="ru-RU" sz="1600" b="1" dirty="0" err="1"/>
              <a:t>Ҳиндистон</a:t>
            </a:r>
            <a:r>
              <a:rPr lang="ru-RU" sz="1600" b="1" dirty="0"/>
              <a:t> </a:t>
            </a:r>
            <a:r>
              <a:rPr lang="ru-RU" sz="1600" b="1" dirty="0" err="1"/>
              <a:t>маркази</a:t>
            </a:r>
            <a:r>
              <a:rPr lang="ru-RU" sz="1600" dirty="0"/>
              <a:t> (</a:t>
            </a:r>
            <a:r>
              <a:rPr lang="ru-RU" sz="1600" dirty="0" err="1"/>
              <a:t>Ҳиндистон</a:t>
            </a:r>
            <a:r>
              <a:rPr lang="ru-RU" sz="1600" dirty="0"/>
              <a:t>, </a:t>
            </a:r>
            <a:r>
              <a:rPr lang="ru-RU" sz="1600" dirty="0" err="1"/>
              <a:t>Шарқий</a:t>
            </a:r>
            <a:r>
              <a:rPr lang="ru-RU" sz="1600" dirty="0"/>
              <a:t> </a:t>
            </a:r>
            <a:r>
              <a:rPr lang="ru-RU" sz="1600" dirty="0" err="1"/>
              <a:t>Покистон</a:t>
            </a:r>
            <a:r>
              <a:rPr lang="ru-RU" sz="1600" dirty="0"/>
              <a:t>, Бирма, Бангладеш). </a:t>
            </a:r>
            <a:r>
              <a:rPr lang="ru-RU" sz="1600" dirty="0" err="1"/>
              <a:t>Бу</a:t>
            </a:r>
            <a:r>
              <a:rPr lang="ru-RU" sz="1600" dirty="0"/>
              <a:t> </a:t>
            </a:r>
            <a:r>
              <a:rPr lang="ru-RU" sz="1600" dirty="0" err="1"/>
              <a:t>марказ</a:t>
            </a:r>
            <a:r>
              <a:rPr lang="ru-RU" sz="1600" dirty="0"/>
              <a:t> </a:t>
            </a:r>
            <a:r>
              <a:rPr lang="ru-RU" sz="1600" dirty="0" err="1"/>
              <a:t>бодринг</a:t>
            </a:r>
            <a:r>
              <a:rPr lang="ru-RU" sz="1600" dirty="0"/>
              <a:t>, </a:t>
            </a:r>
            <a:r>
              <a:rPr lang="ru-RU" sz="1600" dirty="0" err="1"/>
              <a:t>бойимжон</a:t>
            </a:r>
            <a:r>
              <a:rPr lang="ru-RU" sz="1600" dirty="0"/>
              <a:t>, </a:t>
            </a:r>
            <a:r>
              <a:rPr lang="ru-RU" sz="1600" dirty="0" err="1"/>
              <a:t>ҳинд</a:t>
            </a:r>
            <a:r>
              <a:rPr lang="ru-RU" sz="1600" dirty="0"/>
              <a:t> </a:t>
            </a:r>
            <a:r>
              <a:rPr lang="ru-RU" sz="1600" dirty="0" err="1"/>
              <a:t>салатининг</a:t>
            </a:r>
            <a:r>
              <a:rPr lang="ru-RU" sz="1600" dirty="0"/>
              <a:t> </a:t>
            </a:r>
            <a:r>
              <a:rPr lang="ru-RU" sz="1600" dirty="0" err="1"/>
              <a:t>ватанидир</a:t>
            </a:r>
            <a:r>
              <a:rPr lang="ru-RU" sz="1600" dirty="0"/>
              <a:t>.</a:t>
            </a:r>
            <a:endParaRPr lang="ru-RU" sz="1600" b="1" dirty="0"/>
          </a:p>
          <a:p>
            <a:pPr>
              <a:buFont typeface="+mj-lt"/>
              <a:buAutoNum type="arabicPeriod"/>
            </a:pPr>
            <a:r>
              <a:rPr lang="ru-RU" sz="1600" b="1" dirty="0" err="1"/>
              <a:t>Ўрта</a:t>
            </a:r>
            <a:r>
              <a:rPr lang="ru-RU" sz="1600" b="1" dirty="0"/>
              <a:t> </a:t>
            </a:r>
            <a:r>
              <a:rPr lang="ru-RU" sz="1600" b="1" dirty="0" err="1"/>
              <a:t>Осиё</a:t>
            </a:r>
            <a:r>
              <a:rPr lang="ru-RU" sz="1600" b="1" dirty="0"/>
              <a:t> </a:t>
            </a:r>
            <a:r>
              <a:rPr lang="ru-RU" sz="1600" b="1" dirty="0" err="1"/>
              <a:t>маркази</a:t>
            </a:r>
            <a:r>
              <a:rPr lang="ru-RU" sz="1600" dirty="0"/>
              <a:t> (</a:t>
            </a:r>
            <a:r>
              <a:rPr lang="ru-RU" sz="1600" dirty="0" err="1"/>
              <a:t>Афғонистон</a:t>
            </a:r>
            <a:r>
              <a:rPr lang="ru-RU" sz="1600" dirty="0"/>
              <a:t>, </a:t>
            </a:r>
            <a:r>
              <a:rPr lang="ru-RU" sz="1600" dirty="0" err="1"/>
              <a:t>Ғарбий</a:t>
            </a:r>
            <a:r>
              <a:rPr lang="ru-RU" sz="1600" dirty="0"/>
              <a:t> </a:t>
            </a:r>
            <a:r>
              <a:rPr lang="ru-RU" sz="1600" dirty="0" err="1"/>
              <a:t>Покистон</a:t>
            </a:r>
            <a:r>
              <a:rPr lang="ru-RU" sz="1600" dirty="0"/>
              <a:t>, </a:t>
            </a:r>
            <a:r>
              <a:rPr lang="ru-RU" sz="1600" dirty="0" err="1"/>
              <a:t>Ўзбекистон</a:t>
            </a:r>
            <a:r>
              <a:rPr lang="ru-RU" sz="1600" dirty="0"/>
              <a:t>, </a:t>
            </a:r>
            <a:r>
              <a:rPr lang="ru-RU" sz="1600" dirty="0" err="1"/>
              <a:t>Туркманистон</a:t>
            </a:r>
            <a:r>
              <a:rPr lang="ru-RU" sz="1600" dirty="0"/>
              <a:t>, </a:t>
            </a:r>
            <a:r>
              <a:rPr lang="ru-RU" sz="1600" dirty="0" err="1"/>
              <a:t>Тожикистон</a:t>
            </a:r>
            <a:r>
              <a:rPr lang="ru-RU" sz="1600" dirty="0"/>
              <a:t>). </a:t>
            </a:r>
            <a:r>
              <a:rPr lang="ru-RU" sz="1600" dirty="0" err="1"/>
              <a:t>Бу</a:t>
            </a:r>
            <a:r>
              <a:rPr lang="ru-RU" sz="1600" dirty="0"/>
              <a:t> </a:t>
            </a:r>
            <a:r>
              <a:rPr lang="ru-RU" sz="1600" dirty="0" err="1"/>
              <a:t>марказдан</a:t>
            </a:r>
            <a:r>
              <a:rPr lang="ru-RU" sz="1600" dirty="0"/>
              <a:t> </a:t>
            </a:r>
            <a:r>
              <a:rPr lang="ru-RU" sz="1600" dirty="0" err="1"/>
              <a:t>қовун</a:t>
            </a:r>
            <a:r>
              <a:rPr lang="ru-RU" sz="1600" dirty="0"/>
              <a:t>, бош </a:t>
            </a:r>
            <a:r>
              <a:rPr lang="ru-RU" sz="1600" dirty="0" err="1"/>
              <a:t>пиёз</a:t>
            </a:r>
            <a:r>
              <a:rPr lang="ru-RU" sz="1600" dirty="0"/>
              <a:t>, </a:t>
            </a:r>
            <a:r>
              <a:rPr lang="ru-RU" sz="1600" dirty="0" err="1"/>
              <a:t>саримсоқ</a:t>
            </a:r>
            <a:r>
              <a:rPr lang="ru-RU" sz="1600" dirty="0"/>
              <a:t>, </a:t>
            </a:r>
            <a:r>
              <a:rPr lang="ru-RU" sz="1600" dirty="0" err="1"/>
              <a:t>исмалоқ</a:t>
            </a:r>
            <a:r>
              <a:rPr lang="ru-RU" sz="1600" dirty="0"/>
              <a:t>, редиска, </a:t>
            </a:r>
            <a:r>
              <a:rPr lang="ru-RU" sz="1600" dirty="0" err="1"/>
              <a:t>шолғом</a:t>
            </a:r>
            <a:r>
              <a:rPr lang="ru-RU" sz="1600" dirty="0"/>
              <a:t>, </a:t>
            </a:r>
            <a:r>
              <a:rPr lang="ru-RU" sz="1600" dirty="0" err="1"/>
              <a:t>сариқ</a:t>
            </a:r>
            <a:r>
              <a:rPr lang="ru-RU" sz="1600" dirty="0"/>
              <a:t> </a:t>
            </a:r>
            <a:r>
              <a:rPr lang="ru-RU" sz="1600" dirty="0" err="1"/>
              <a:t>сабзи</a:t>
            </a:r>
            <a:r>
              <a:rPr lang="ru-RU" sz="1600" dirty="0"/>
              <a:t>, горох </a:t>
            </a:r>
            <a:r>
              <a:rPr lang="ru-RU" sz="1600" dirty="0" err="1"/>
              <a:t>келиб</a:t>
            </a:r>
            <a:r>
              <a:rPr lang="ru-RU" sz="1600" dirty="0"/>
              <a:t> </a:t>
            </a:r>
            <a:r>
              <a:rPr lang="ru-RU" sz="1600" dirty="0" err="1"/>
              <a:t>чиққан</a:t>
            </a:r>
            <a:r>
              <a:rPr lang="ru-RU" sz="1600" dirty="0"/>
              <a:t>.</a:t>
            </a:r>
            <a:endParaRPr lang="ru-RU" sz="1600" b="1" dirty="0"/>
          </a:p>
          <a:p>
            <a:pPr>
              <a:buFont typeface="+mj-lt"/>
              <a:buAutoNum type="arabicPeriod"/>
            </a:pPr>
            <a:r>
              <a:rPr lang="ru-RU" sz="1600" b="1" dirty="0"/>
              <a:t>Олд </a:t>
            </a:r>
            <a:r>
              <a:rPr lang="ru-RU" sz="1600" b="1" dirty="0" err="1"/>
              <a:t>Осиё</a:t>
            </a:r>
            <a:r>
              <a:rPr lang="ru-RU" sz="1600" b="1" dirty="0"/>
              <a:t> </a:t>
            </a:r>
            <a:r>
              <a:rPr lang="ru-RU" sz="1600" b="1" dirty="0" err="1"/>
              <a:t>маркази</a:t>
            </a:r>
            <a:r>
              <a:rPr lang="ru-RU" sz="1600" dirty="0"/>
              <a:t> (</a:t>
            </a:r>
            <a:r>
              <a:rPr lang="ru-RU" sz="1600" dirty="0" err="1"/>
              <a:t>Туркия</a:t>
            </a:r>
            <a:r>
              <a:rPr lang="ru-RU" sz="1600" dirty="0"/>
              <a:t>, </a:t>
            </a:r>
            <a:r>
              <a:rPr lang="ru-RU" sz="1600" dirty="0" err="1"/>
              <a:t>Сурия</a:t>
            </a:r>
            <a:r>
              <a:rPr lang="ru-RU" sz="1600" dirty="0"/>
              <a:t>, </a:t>
            </a:r>
            <a:r>
              <a:rPr lang="ru-RU" sz="1600" dirty="0" err="1"/>
              <a:t>Эрон</a:t>
            </a:r>
            <a:r>
              <a:rPr lang="ru-RU" sz="1600" dirty="0"/>
              <a:t>, </a:t>
            </a:r>
            <a:r>
              <a:rPr lang="ru-RU" sz="1600" dirty="0" err="1"/>
              <a:t>Ироқ</a:t>
            </a:r>
            <a:r>
              <a:rPr lang="ru-RU" sz="1600" dirty="0"/>
              <a:t>, </a:t>
            </a:r>
            <a:r>
              <a:rPr lang="ru-RU" sz="1600" dirty="0" err="1"/>
              <a:t>Исроил</a:t>
            </a:r>
            <a:r>
              <a:rPr lang="ru-RU" sz="1600" dirty="0"/>
              <a:t>, </a:t>
            </a:r>
            <a:r>
              <a:rPr lang="ru-RU" sz="1600" dirty="0" err="1"/>
              <a:t>тоғли</a:t>
            </a:r>
            <a:r>
              <a:rPr lang="ru-RU" sz="1600" dirty="0"/>
              <a:t> </a:t>
            </a:r>
            <a:r>
              <a:rPr lang="ru-RU" sz="1600" dirty="0" err="1"/>
              <a:t>Туркманистон</a:t>
            </a:r>
            <a:r>
              <a:rPr lang="ru-RU" sz="1600" dirty="0"/>
              <a:t>, Закавказья). </a:t>
            </a:r>
            <a:r>
              <a:rPr lang="ru-RU" sz="1600" dirty="0" err="1"/>
              <a:t>Қовун</a:t>
            </a:r>
            <a:r>
              <a:rPr lang="ru-RU" sz="1600" dirty="0"/>
              <a:t>, </a:t>
            </a:r>
            <a:r>
              <a:rPr lang="ru-RU" sz="1600" dirty="0" err="1"/>
              <a:t>қаттиқ</a:t>
            </a:r>
            <a:r>
              <a:rPr lang="ru-RU" sz="1600" dirty="0"/>
              <a:t> </a:t>
            </a:r>
            <a:r>
              <a:rPr lang="ru-RU" sz="1600" dirty="0" err="1"/>
              <a:t>пўстли</a:t>
            </a:r>
            <a:r>
              <a:rPr lang="ru-RU" sz="1600" dirty="0"/>
              <a:t> </a:t>
            </a:r>
            <a:r>
              <a:rPr lang="ru-RU" sz="1600" dirty="0" err="1"/>
              <a:t>қовоқ</a:t>
            </a:r>
            <a:r>
              <a:rPr lang="ru-RU" sz="1600" dirty="0"/>
              <a:t>, петрушка, порей </a:t>
            </a:r>
            <a:r>
              <a:rPr lang="ru-RU" sz="1600" dirty="0" err="1"/>
              <a:t>пиёз</a:t>
            </a:r>
            <a:r>
              <a:rPr lang="ru-RU" sz="1600" dirty="0"/>
              <a:t>, салат шу </a:t>
            </a:r>
            <a:r>
              <a:rPr lang="ru-RU" sz="1600" dirty="0" err="1"/>
              <a:t>ердан</a:t>
            </a:r>
            <a:r>
              <a:rPr lang="ru-RU" sz="1600" dirty="0"/>
              <a:t> </a:t>
            </a:r>
            <a:r>
              <a:rPr lang="ru-RU" sz="1600" dirty="0" err="1"/>
              <a:t>келиб</a:t>
            </a:r>
            <a:r>
              <a:rPr lang="ru-RU" sz="1600" dirty="0"/>
              <a:t> </a:t>
            </a:r>
            <a:r>
              <a:rPr lang="ru-RU" sz="1600" dirty="0" err="1"/>
              <a:t>чиққан</a:t>
            </a:r>
            <a:r>
              <a:rPr lang="ru-RU" sz="1600" dirty="0"/>
              <a:t>.</a:t>
            </a:r>
            <a:endParaRPr lang="ru-RU" sz="1600" b="1" dirty="0"/>
          </a:p>
          <a:p>
            <a:pPr>
              <a:buFont typeface="+mj-lt"/>
              <a:buAutoNum type="arabicPeriod"/>
            </a:pPr>
            <a:r>
              <a:rPr lang="ru-RU" sz="1600" b="1" dirty="0" err="1"/>
              <a:t>Ўрта</a:t>
            </a:r>
            <a:r>
              <a:rPr lang="ru-RU" sz="1600" b="1" dirty="0"/>
              <a:t> ер </a:t>
            </a:r>
            <a:r>
              <a:rPr lang="ru-RU" sz="1600" b="1" dirty="0" err="1"/>
              <a:t>денгизи</a:t>
            </a:r>
            <a:r>
              <a:rPr lang="ru-RU" sz="1600" b="1" dirty="0"/>
              <a:t> </a:t>
            </a:r>
            <a:r>
              <a:rPr lang="ru-RU" sz="1600" b="1" dirty="0" err="1"/>
              <a:t>маркази</a:t>
            </a:r>
            <a:r>
              <a:rPr lang="ru-RU" sz="1600" b="1" dirty="0"/>
              <a:t>.</a:t>
            </a:r>
            <a:r>
              <a:rPr lang="ru-RU" sz="1600" dirty="0"/>
              <a:t> </a:t>
            </a:r>
            <a:r>
              <a:rPr lang="ru-RU" sz="1600" dirty="0" err="1"/>
              <a:t>Бу</a:t>
            </a:r>
            <a:r>
              <a:rPr lang="ru-RU" sz="1600" dirty="0"/>
              <a:t> </a:t>
            </a:r>
            <a:r>
              <a:rPr lang="ru-RU" sz="1600" dirty="0" err="1"/>
              <a:t>лавлаги</a:t>
            </a:r>
            <a:r>
              <a:rPr lang="ru-RU" sz="1600" dirty="0"/>
              <a:t>, </a:t>
            </a:r>
            <a:r>
              <a:rPr lang="ru-RU" sz="1600" dirty="0" err="1"/>
              <a:t>карамни</a:t>
            </a:r>
            <a:r>
              <a:rPr lang="ru-RU" sz="1600" dirty="0"/>
              <a:t> </a:t>
            </a:r>
            <a:r>
              <a:rPr lang="ru-RU" sz="1600" dirty="0" err="1"/>
              <a:t>кўп</a:t>
            </a:r>
            <a:r>
              <a:rPr lang="ru-RU" sz="1600" dirty="0"/>
              <a:t> </a:t>
            </a:r>
            <a:r>
              <a:rPr lang="ru-RU" sz="1600" dirty="0" err="1"/>
              <a:t>турлари</a:t>
            </a:r>
            <a:r>
              <a:rPr lang="ru-RU" sz="1600" dirty="0"/>
              <a:t>, </a:t>
            </a:r>
            <a:r>
              <a:rPr lang="ru-RU" sz="1600" dirty="0" err="1"/>
              <a:t>каротинли</a:t>
            </a:r>
            <a:r>
              <a:rPr lang="ru-RU" sz="1600" dirty="0"/>
              <a:t> </a:t>
            </a:r>
            <a:r>
              <a:rPr lang="ru-RU" sz="1600" dirty="0" err="1"/>
              <a:t>сабзи</a:t>
            </a:r>
            <a:r>
              <a:rPr lang="ru-RU" sz="1600" dirty="0"/>
              <a:t>, петрушка, </a:t>
            </a:r>
            <a:r>
              <a:rPr lang="ru-RU" sz="1600" dirty="0" err="1"/>
              <a:t>шолғом</a:t>
            </a:r>
            <a:r>
              <a:rPr lang="ru-RU" sz="1600" dirty="0"/>
              <a:t>, спаржа, </a:t>
            </a:r>
            <a:r>
              <a:rPr lang="ru-RU" sz="1600" dirty="0" err="1"/>
              <a:t>шивит</a:t>
            </a:r>
            <a:r>
              <a:rPr lang="ru-RU" sz="1600" dirty="0"/>
              <a:t>, пастернак, </a:t>
            </a:r>
            <a:r>
              <a:rPr lang="ru-RU" sz="1600" dirty="0" err="1"/>
              <a:t>шовул</a:t>
            </a:r>
            <a:r>
              <a:rPr lang="ru-RU" sz="1600" dirty="0"/>
              <a:t>, горох </a:t>
            </a:r>
            <a:r>
              <a:rPr lang="ru-RU" sz="1600" dirty="0" err="1"/>
              <a:t>ватанидир</a:t>
            </a:r>
            <a:r>
              <a:rPr lang="ru-RU" sz="1600" dirty="0"/>
              <a:t>.</a:t>
            </a:r>
            <a:endParaRPr lang="ru-RU" sz="1600" b="1" dirty="0"/>
          </a:p>
          <a:p>
            <a:pPr>
              <a:buFont typeface="+mj-lt"/>
              <a:buAutoNum type="arabicPeriod"/>
            </a:pPr>
            <a:r>
              <a:rPr lang="ru-RU" sz="1600" b="1" dirty="0" err="1"/>
              <a:t>Ҳабашистон</a:t>
            </a:r>
            <a:r>
              <a:rPr lang="ru-RU" sz="1600" b="1" dirty="0"/>
              <a:t> </a:t>
            </a:r>
            <a:r>
              <a:rPr lang="ru-RU" sz="1600" b="1" dirty="0" err="1"/>
              <a:t>маркази</a:t>
            </a:r>
            <a:r>
              <a:rPr lang="ru-RU" sz="1600" dirty="0"/>
              <a:t> (Эфиопия). Шалот </a:t>
            </a:r>
            <a:r>
              <a:rPr lang="ru-RU" sz="1600" dirty="0" err="1"/>
              <a:t>пиёз</a:t>
            </a:r>
            <a:r>
              <a:rPr lang="ru-RU" sz="1600" dirty="0"/>
              <a:t>, </a:t>
            </a:r>
            <a:r>
              <a:rPr lang="ru-RU" sz="1600" dirty="0" err="1"/>
              <a:t>баргли</a:t>
            </a:r>
            <a:r>
              <a:rPr lang="ru-RU" sz="1600" dirty="0"/>
              <a:t> </a:t>
            </a:r>
            <a:r>
              <a:rPr lang="ru-RU" sz="1600" dirty="0" err="1"/>
              <a:t>хантал</a:t>
            </a:r>
            <a:r>
              <a:rPr lang="ru-RU" sz="1600" dirty="0"/>
              <a:t>, горох, бамия, </a:t>
            </a:r>
            <a:r>
              <a:rPr lang="ru-RU" sz="1600" dirty="0" err="1"/>
              <a:t>дуккаклар</a:t>
            </a:r>
            <a:r>
              <a:rPr lang="ru-RU" sz="1600" dirty="0"/>
              <a:t> шу </a:t>
            </a:r>
            <a:r>
              <a:rPr lang="ru-RU" sz="1600" dirty="0" err="1"/>
              <a:t>марказдан</a:t>
            </a:r>
            <a:r>
              <a:rPr lang="ru-RU" sz="1600" dirty="0"/>
              <a:t> </a:t>
            </a:r>
            <a:r>
              <a:rPr lang="ru-RU" sz="1600" dirty="0" err="1"/>
              <a:t>келиб</a:t>
            </a:r>
            <a:r>
              <a:rPr lang="ru-RU" sz="1600" dirty="0"/>
              <a:t> </a:t>
            </a:r>
            <a:r>
              <a:rPr lang="ru-RU" sz="1600" dirty="0" err="1"/>
              <a:t>чиққан</a:t>
            </a:r>
            <a:r>
              <a:rPr lang="ru-RU" sz="1600" dirty="0"/>
              <a:t>.</a:t>
            </a:r>
            <a:endParaRPr lang="ru-RU" sz="1600" b="1" dirty="0"/>
          </a:p>
          <a:p>
            <a:pPr>
              <a:buFont typeface="+mj-lt"/>
              <a:buAutoNum type="arabicPeriod"/>
            </a:pPr>
            <a:r>
              <a:rPr lang="ru-RU" sz="1600" b="1" dirty="0"/>
              <a:t>Мексика </a:t>
            </a:r>
            <a:r>
              <a:rPr lang="ru-RU" sz="1600" b="1" dirty="0" err="1"/>
              <a:t>ва</a:t>
            </a:r>
            <a:r>
              <a:rPr lang="ru-RU" sz="1600" b="1" dirty="0"/>
              <a:t> </a:t>
            </a:r>
            <a:r>
              <a:rPr lang="ru-RU" sz="1600" b="1" dirty="0" err="1"/>
              <a:t>Марказий</a:t>
            </a:r>
            <a:r>
              <a:rPr lang="ru-RU" sz="1600" b="1" dirty="0"/>
              <a:t> Америка </a:t>
            </a:r>
            <a:r>
              <a:rPr lang="ru-RU" sz="1600" b="1" dirty="0" err="1"/>
              <a:t>маркази</a:t>
            </a:r>
            <a:r>
              <a:rPr lang="ru-RU" sz="1600" b="1" dirty="0"/>
              <a:t>.</a:t>
            </a:r>
            <a:r>
              <a:rPr lang="ru-RU" sz="1600" dirty="0"/>
              <a:t> </a:t>
            </a:r>
            <a:r>
              <a:rPr lang="ru-RU" sz="1600" dirty="0" err="1"/>
              <a:t>Бу</a:t>
            </a:r>
            <a:r>
              <a:rPr lang="ru-RU" sz="1600" dirty="0"/>
              <a:t> </a:t>
            </a:r>
            <a:r>
              <a:rPr lang="ru-RU" sz="1600" dirty="0" err="1"/>
              <a:t>марказдан</a:t>
            </a:r>
            <a:r>
              <a:rPr lang="ru-RU" sz="1600" dirty="0"/>
              <a:t> </a:t>
            </a:r>
            <a:r>
              <a:rPr lang="ru-RU" sz="1600" dirty="0" err="1"/>
              <a:t>қалампир</a:t>
            </a:r>
            <a:r>
              <a:rPr lang="ru-RU" sz="1600" dirty="0"/>
              <a:t>, </a:t>
            </a:r>
            <a:r>
              <a:rPr lang="ru-RU" sz="1600" dirty="0" err="1"/>
              <a:t>маккажўхори</a:t>
            </a:r>
            <a:r>
              <a:rPr lang="ru-RU" sz="1600" dirty="0"/>
              <a:t>, физалис, </a:t>
            </a:r>
            <a:r>
              <a:rPr lang="ru-RU" sz="1600" dirty="0" err="1"/>
              <a:t>олчасимон</a:t>
            </a:r>
            <a:r>
              <a:rPr lang="ru-RU" sz="1600" dirty="0"/>
              <a:t> помидор, мускат </a:t>
            </a:r>
            <a:r>
              <a:rPr lang="ru-RU" sz="1600" dirty="0" err="1"/>
              <a:t>қовоқ</a:t>
            </a:r>
            <a:r>
              <a:rPr lang="ru-RU" sz="1600" dirty="0"/>
              <a:t> </a:t>
            </a:r>
            <a:r>
              <a:rPr lang="ru-RU" sz="1600" dirty="0" err="1"/>
              <a:t>келиб</a:t>
            </a:r>
            <a:r>
              <a:rPr lang="ru-RU" sz="1600" dirty="0"/>
              <a:t> </a:t>
            </a:r>
            <a:r>
              <a:rPr lang="ru-RU" sz="1600" dirty="0" err="1"/>
              <a:t>чиққан</a:t>
            </a:r>
            <a:r>
              <a:rPr lang="ru-RU" sz="1600" dirty="0"/>
              <a:t>.</a:t>
            </a:r>
            <a:endParaRPr lang="ru-RU" sz="1600" b="1" dirty="0"/>
          </a:p>
          <a:p>
            <a:pPr>
              <a:buFont typeface="+mj-lt"/>
              <a:buAutoNum type="arabicPeriod"/>
            </a:pPr>
            <a:r>
              <a:rPr lang="ru-RU" sz="1600" b="1" dirty="0" err="1"/>
              <a:t>Жанубий</a:t>
            </a:r>
            <a:r>
              <a:rPr lang="ru-RU" sz="1600" b="1" dirty="0"/>
              <a:t> Америка </a:t>
            </a:r>
            <a:r>
              <a:rPr lang="ru-RU" sz="1600" b="1" dirty="0" err="1"/>
              <a:t>маркази</a:t>
            </a:r>
            <a:r>
              <a:rPr lang="ru-RU" sz="1600" dirty="0"/>
              <a:t> (Перу, Эквадор, Боливия). </a:t>
            </a:r>
            <a:r>
              <a:rPr lang="ru-RU" sz="1600" dirty="0" err="1"/>
              <a:t>Бу</a:t>
            </a:r>
            <a:r>
              <a:rPr lang="ru-RU" sz="1600" dirty="0"/>
              <a:t> ер томат, </a:t>
            </a:r>
            <a:r>
              <a:rPr lang="ru-RU" sz="1600" dirty="0" err="1"/>
              <a:t>йирик</a:t>
            </a:r>
            <a:r>
              <a:rPr lang="ru-RU" sz="1600" dirty="0"/>
              <a:t> </a:t>
            </a:r>
            <a:r>
              <a:rPr lang="ru-RU" sz="1600" dirty="0" err="1"/>
              <a:t>мевали</a:t>
            </a:r>
            <a:r>
              <a:rPr lang="ru-RU" sz="1600" dirty="0"/>
              <a:t> </a:t>
            </a:r>
            <a:r>
              <a:rPr lang="ru-RU" sz="1600" dirty="0" err="1"/>
              <a:t>қовоқ</a:t>
            </a:r>
            <a:r>
              <a:rPr lang="ru-RU" sz="1600" dirty="0"/>
              <a:t>, картошка </a:t>
            </a:r>
            <a:r>
              <a:rPr lang="ru-RU" sz="1600" dirty="0" err="1"/>
              <a:t>ватанидир</a:t>
            </a:r>
            <a:r>
              <a:rPr lang="ru-RU" sz="1600" dirty="0"/>
              <a:t>.</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5880" y="1556792"/>
            <a:ext cx="3798952" cy="340042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с одним вырезанным углом 7"/>
          <p:cNvSpPr/>
          <p:nvPr/>
        </p:nvSpPr>
        <p:spPr>
          <a:xfrm>
            <a:off x="2214563" y="285750"/>
            <a:ext cx="6929437" cy="3429000"/>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r>
              <a:rPr lang="ru-RU" b="1">
                <a:solidFill>
                  <a:srgbClr val="FFFFFF"/>
                </a:solidFill>
                <a:latin typeface="Times New Roman" pitchFamily="18" charset="0"/>
                <a:cs typeface="Times New Roman" pitchFamily="18" charset="0"/>
              </a:rPr>
              <a:t> </a:t>
            </a:r>
            <a:r>
              <a:rPr lang="uz-Cyrl-UZ">
                <a:solidFill>
                  <a:srgbClr val="FFFFFF"/>
                </a:solidFill>
              </a:rPr>
              <a:t>Ҳозирги вақтда маданий ўсимликлар шаклланишининг учинчи марказларини аниқлаш ҳақида фикрлар айтилмоқда. Бундай марказлар йирик селекция марказларидан иборат бўлиб, бу ерларда сунъий усулларда минглаб дурагайлар, мутациялар ва улардан танлаш йўли билан кўп навлар ҳамда формалар яратилмоқда. Шунингдек, бу учинчи марказларда сунъий равишда турли экинларнинг ҳатто табиатда бўлмаган туркум, тур ва хиллари яратилмоқда.</a:t>
            </a:r>
            <a:endParaRPr lang="ru-RU" b="1">
              <a:solidFill>
                <a:srgbClr val="FFFFFF"/>
              </a:solidFill>
              <a:latin typeface="Times New Roman" pitchFamily="18" charset="0"/>
              <a:cs typeface="Times New Roman" pitchFamily="18" charset="0"/>
            </a:endParaRPr>
          </a:p>
          <a:p>
            <a:pPr algn="ctr" eaLnBrk="0" hangingPunct="0">
              <a:defRPr/>
            </a:pPr>
            <a:endParaRPr lang="ru-RU" sz="1600">
              <a:solidFill>
                <a:srgbClr val="FFFFFF"/>
              </a:solidFill>
            </a:endParaRPr>
          </a:p>
        </p:txBody>
      </p:sp>
      <p:pic>
        <p:nvPicPr>
          <p:cNvPr id="142339" name="Picture 3" descr="Vyrashchivaniye-ovoshchey_title-768x4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3963" y="3716338"/>
            <a:ext cx="4911725" cy="3070225"/>
          </a:xfrm>
          <a:prstGeom prst="rect">
            <a:avLst/>
          </a:prstGeom>
          <a:noFill/>
          <a:extLst>
            <a:ext uri="{909E8E84-426E-40DD-AFC4-6F175D3DCCD1}">
              <a14:hiddenFill xmlns:a14="http://schemas.microsoft.com/office/drawing/2010/main">
                <a:solidFill>
                  <a:srgbClr val="FFFFFF"/>
                </a:solidFill>
              </a14:hiddenFill>
            </a:ext>
          </a:extLst>
        </p:spPr>
      </p:pic>
      <p:pic>
        <p:nvPicPr>
          <p:cNvPr id="142340" name="Picture 4" descr="images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3949700"/>
            <a:ext cx="2663825" cy="2647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23711"/>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188" y="260350"/>
            <a:ext cx="7715250" cy="466725"/>
          </a:xfrm>
          <a:prstGeom prst="rect">
            <a:avLst/>
          </a:prstGeom>
        </p:spPr>
        <p:style>
          <a:lnRef idx="1">
            <a:schemeClr val="accent3"/>
          </a:lnRef>
          <a:fillRef idx="3">
            <a:schemeClr val="accent3"/>
          </a:fillRef>
          <a:effectRef idx="2">
            <a:schemeClr val="accent3"/>
          </a:effectRef>
          <a:fontRef idx="minor">
            <a:schemeClr val="lt1"/>
          </a:fontRef>
        </p:style>
        <p:txBody>
          <a:bodyPr>
            <a:spAutoFit/>
          </a:bodyPr>
          <a:lstStyle/>
          <a:p>
            <a:pPr algn="ctr" eaLnBrk="0" hangingPunct="0">
              <a:defRPr/>
            </a:pPr>
            <a:r>
              <a:rPr lang="ru-RU" sz="2400" b="1" i="1">
                <a:solidFill>
                  <a:srgbClr val="FFFFFF"/>
                </a:solidFill>
              </a:rPr>
              <a:t>Онтогенезнинг даврлари ҳамда фенологик фазалари</a:t>
            </a:r>
          </a:p>
        </p:txBody>
      </p:sp>
      <p:sp>
        <p:nvSpPr>
          <p:cNvPr id="5" name="Прямоугольник 4"/>
          <p:cNvSpPr/>
          <p:nvPr/>
        </p:nvSpPr>
        <p:spPr>
          <a:xfrm>
            <a:off x="214313" y="981075"/>
            <a:ext cx="8643937" cy="3387725"/>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a:spAutoFit/>
          </a:bodyPr>
          <a:lstStyle/>
          <a:p>
            <a:pPr algn="just" eaLnBrk="0" hangingPunct="0">
              <a:defRPr/>
            </a:pPr>
            <a:r>
              <a:rPr lang="ru-RU" sz="2400">
                <a:solidFill>
                  <a:srgbClr val="FFFFFF"/>
                </a:solidFill>
              </a:rPr>
              <a:t>Ўсимлик онтогенезининг, яъни шахсий ҳаётининг бошидан охиригача ташқи шароитга боғлиқ равишда ўсиш ва ривожланиш кечади.</a:t>
            </a:r>
          </a:p>
          <a:p>
            <a:pPr algn="just" eaLnBrk="0" hangingPunct="0">
              <a:defRPr/>
            </a:pPr>
            <a:r>
              <a:rPr lang="ru-RU" sz="2400">
                <a:solidFill>
                  <a:srgbClr val="FFFFFF"/>
                </a:solidFill>
              </a:rPr>
              <a:t>Ўсиш - ўсимликнинг миқдор жиҳатдан ўзгариши билан боғлиқ жараёнлар, янги тўқима, ҳўжайра, органлар ҳосил қилиб вазни ва миқдори ошади.</a:t>
            </a:r>
          </a:p>
          <a:p>
            <a:pPr algn="just" eaLnBrk="0" hangingPunct="0">
              <a:defRPr/>
            </a:pPr>
            <a:r>
              <a:rPr lang="ru-RU" sz="2400">
                <a:solidFill>
                  <a:srgbClr val="FFFFFF"/>
                </a:solidFill>
              </a:rPr>
              <a:t>Ривожланиш - ўсимликнинг сифат жиҳатдан ўзгариши бўлиб, бу унинг ўсиш нуқтасида кечади ва генератив органлар ҳосил қилиш ҳамда мевалаши билан тугалланади.</a:t>
            </a:r>
          </a:p>
        </p:txBody>
      </p:sp>
      <p:pic>
        <p:nvPicPr>
          <p:cNvPr id="143364" name="Picture 4" descr="images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625" y="4652963"/>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43365" name="Picture 5" descr="images (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4581525"/>
            <a:ext cx="3313112" cy="21224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2"/>
          <p:cNvSpPr>
            <a:spLocks noGrp="1"/>
          </p:cNvSpPr>
          <p:nvPr>
            <p:ph type="title"/>
          </p:nvPr>
        </p:nvSpPr>
        <p:spPr>
          <a:xfrm>
            <a:off x="250825" y="0"/>
            <a:ext cx="8229600" cy="333375"/>
          </a:xfrm>
        </p:spPr>
        <p:txBody>
          <a:bodyPr/>
          <a:lstStyle/>
          <a:p>
            <a:r>
              <a:rPr lang="ru-RU" sz="1400" b="1" smtClean="0">
                <a:solidFill>
                  <a:srgbClr val="000000"/>
                </a:solidFill>
                <a:cs typeface="Times New Roman" panose="02020603050405020304" pitchFamily="18" charset="0"/>
              </a:rPr>
              <a:t>Сабзавот экинлар онтогенезидаги даврлар</a:t>
            </a:r>
            <a:r>
              <a:rPr lang="uz-Cyrl-UZ" sz="1400" b="1" smtClean="0">
                <a:solidFill>
                  <a:srgbClr val="000000"/>
                </a:solidFill>
                <a:cs typeface="Times New Roman" panose="02020603050405020304" pitchFamily="18" charset="0"/>
              </a:rPr>
              <a:t>ва фенологик фазалар</a:t>
            </a:r>
            <a:r>
              <a:rPr lang="ru-RU" sz="1400" smtClean="0"/>
              <a:t> </a:t>
            </a:r>
          </a:p>
        </p:txBody>
      </p:sp>
      <p:graphicFrame>
        <p:nvGraphicFramePr>
          <p:cNvPr id="137417" name="Group 201"/>
          <p:cNvGraphicFramePr>
            <a:graphicFrameLocks noGrp="1"/>
          </p:cNvGraphicFramePr>
          <p:nvPr>
            <p:ph idx="1"/>
          </p:nvPr>
        </p:nvGraphicFramePr>
        <p:xfrm>
          <a:off x="180975" y="404813"/>
          <a:ext cx="8928100" cy="6048377"/>
        </p:xfrm>
        <a:graphic>
          <a:graphicData uri="http://schemas.openxmlformats.org/drawingml/2006/table">
            <a:tbl>
              <a:tblPr/>
              <a:tblGrid>
                <a:gridCol w="1946275"/>
                <a:gridCol w="1944688"/>
                <a:gridCol w="5037137"/>
              </a:tblGrid>
              <a:tr h="465138">
                <a:tc>
                  <a:txBody>
                    <a:bodyPr/>
                    <a:lstStyle/>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Ривожланиш</a:t>
                      </a:r>
                      <a:endParaRPr kumimoji="0" lang="ru-RU" sz="1000" b="0" i="0" u="none" strike="noStrike" cap="none" normalizeH="0" baseline="0" smtClean="0">
                        <a:ln>
                          <a:noFill/>
                        </a:ln>
                        <a:solidFill>
                          <a:srgbClr val="03097D"/>
                        </a:solidFill>
                        <a:effectLst/>
                        <a:latin typeface="Times New Roman" pitchFamily="18" charset="0"/>
                        <a:cs typeface="Times New Roman" pitchFamily="18" charset="0"/>
                      </a:endParaRPr>
                    </a:p>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даврлари</a:t>
                      </a:r>
                      <a:endParaRPr kumimoji="0" lang="uz-Cyrl-UZ"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Фенологик</a:t>
                      </a:r>
                      <a:endParaRPr kumimoji="0" lang="ru-RU" sz="1000" b="0" i="0" u="none" strike="noStrike" cap="none" normalizeH="0" baseline="0" smtClean="0">
                        <a:ln>
                          <a:noFill/>
                        </a:ln>
                        <a:solidFill>
                          <a:srgbClr val="03097D"/>
                        </a:solidFill>
                        <a:effectLst/>
                        <a:latin typeface="Times New Roman" pitchFamily="18" charset="0"/>
                        <a:cs typeface="Times New Roman" pitchFamily="18" charset="0"/>
                      </a:endParaRPr>
                    </a:p>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фазалар</a:t>
                      </a:r>
                      <a:endParaRPr kumimoji="0" lang="uz-Cyrl-UZ"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Фазалар таърифи</a:t>
                      </a:r>
                      <a:endParaRPr kumimoji="0" lang="uz-Cyrl-UZ"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5138">
                <a:tc rowSpan="3">
                  <a:txBody>
                    <a:bodyPr/>
                    <a:lstStyle/>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1. Уруғлик</a:t>
                      </a:r>
                      <a:endParaRPr kumimoji="0" lang="uz-Cyrl-UZ"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1.Тинимдаги уруғ</a:t>
                      </a:r>
                      <a:endParaRPr kumimoji="0" lang="uz-Cyrl-UZ"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Ҳаётий жараёнлар жуда суст бўлиб, нам камлиги билан боғлиқ. Бу фазада ўсимлик ноқулай шароитларга чидамли бўлади.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0875">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2. Уруғнинг</a:t>
                      </a:r>
                      <a:endParaRPr kumimoji="0" lang="ru-RU" sz="1000" b="0" i="0" u="none" strike="noStrike" cap="none" normalizeH="0" baseline="0" smtClean="0">
                        <a:ln>
                          <a:noFill/>
                        </a:ln>
                        <a:solidFill>
                          <a:srgbClr val="03097D"/>
                        </a:solidFill>
                        <a:effectLst/>
                        <a:latin typeface="Times New Roman" pitchFamily="18" charset="0"/>
                        <a:cs typeface="Times New Roman" pitchFamily="18" charset="0"/>
                      </a:endParaRPr>
                    </a:p>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бўкиши.</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Бу фазада уруғ ўзига намни актив равишда ютади. Натижада ҳажми ошади.  Ферментлар фаолияти кучаяди. Нафас олиш тезлашади.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38200">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3. Уруғнинг</a:t>
                      </a:r>
                      <a:endParaRPr kumimoji="0" lang="ru-RU" sz="1000" b="0" i="0" u="none" strike="noStrike" cap="none" normalizeH="0" baseline="0" smtClean="0">
                        <a:ln>
                          <a:noFill/>
                        </a:ln>
                        <a:solidFill>
                          <a:srgbClr val="03097D"/>
                        </a:solidFill>
                        <a:effectLst/>
                        <a:latin typeface="Times New Roman" pitchFamily="18" charset="0"/>
                        <a:cs typeface="Times New Roman" pitchFamily="18" charset="0"/>
                      </a:endParaRPr>
                    </a:p>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нишлаши.</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just"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Мураккаб органик бирикмаларнинг ферментлар таъсирида оддий осон ўзлаштириладиган моддаларга айланиши муртакнинг ўсишига фаол таъсир кўрсатади. Уруғнинг қобиғи ёрилиб, илдизчалар ҳосил қилади ва тез ривожланади.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rowSpan="3">
                  <a:txBody>
                    <a:bodyPr/>
                    <a:lstStyle/>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2. Вегетатив</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4. Униб чиқиш.</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Уруғпалла баргчалари тупроқ</a:t>
                      </a: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 </a:t>
                      </a: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 юзасига чиқади.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23937">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5. Вегетатив органларнинг ўсиш ва запас  қисмларининг шаклланиши.</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Ўсимлик кучли илдиз системаси ва ассимиляция аппаратини ривожлантириб, етарли озиқ моддалар запасини ҳосил қилади.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0875">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6. Поя ва ундаги ён шохларнинг ривожланиши.</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Поя кучли ўсади. Ўсиш учун кўп миқдордаги озиқ моддаларни сарфлайди.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9400">
                <a:tc rowSpan="4">
                  <a:txBody>
                    <a:bodyPr/>
                    <a:lstStyle/>
                    <a:p>
                      <a:pPr marL="342900" marR="0" lvl="0" indent="-342900" algn="ctr"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3. Репродуктив</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7. Шоналаш.</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Пояларда шона (ғунча )лар ҳосил бўлади.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5138">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8. Гуллаш.</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Шоналар очилиб, гул чиқаради. Чангланиш кечиб, уруғ куртак уруғланади. Гултож қурийди.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5138">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9. Меваларнинг шаклланиши.</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Уруғланган тугунча кучли равишда ўсади. Меванинг ўсиши билан уруғ шаклланади ва озиқ моддалар тўпланади.</a:t>
                      </a:r>
                      <a:endParaRPr kumimoji="0" lang="ru-RU"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65138">
                <a:tc vMerge="1">
                  <a:txBody>
                    <a:bodyPr/>
                    <a:lstStyle/>
                    <a:p>
                      <a:endParaRPr lang="ru-RU"/>
                    </a:p>
                  </a:txBody>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10. Пишиш.</a:t>
                      </a:r>
                      <a:endParaRPr kumimoji="0" lang="ru-RU" sz="1800" b="0" i="0" u="none" strike="noStrike" cap="none" normalizeH="0" baseline="0" smtClean="0">
                        <a:ln>
                          <a:noFill/>
                        </a:ln>
                        <a:solidFill>
                          <a:srgbClr val="03097D"/>
                        </a:solidFill>
                        <a:effectLst/>
                        <a:latin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0" fontAlgn="base" latinLnBrk="0" hangingPunct="0">
                        <a:lnSpc>
                          <a:spcPct val="100000"/>
                        </a:lnSpc>
                        <a:spcBef>
                          <a:spcPct val="0"/>
                        </a:spcBef>
                        <a:spcAft>
                          <a:spcPct val="0"/>
                        </a:spcAft>
                        <a:buClr>
                          <a:schemeClr val="accent1"/>
                        </a:buClr>
                        <a:buSzPct val="80000"/>
                        <a:buFontTx/>
                        <a:buNone/>
                        <a:tabLst/>
                      </a:pPr>
                      <a:r>
                        <a:rPr kumimoji="0" lang="ru-RU" sz="1200" b="0" i="0" u="none" strike="noStrike" cap="none" normalizeH="0" baseline="0" smtClean="0">
                          <a:ln>
                            <a:noFill/>
                          </a:ln>
                          <a:solidFill>
                            <a:srgbClr val="03097D"/>
                          </a:solidFill>
                          <a:effectLst/>
                          <a:latin typeface="Times New Roman" pitchFamily="18" charset="0"/>
                          <a:cs typeface="Times New Roman" pitchFamily="18" charset="0"/>
                        </a:rPr>
                        <a:t>Мева ўсишдан тўхтаб,чуқур физиологик жараёнлар ўтади.</a:t>
                      </a:r>
                      <a:r>
                        <a:rPr kumimoji="0" lang="uz-Cyrl-UZ" sz="1200" b="0" i="0" u="none" strike="noStrike" cap="none" normalizeH="0" baseline="0" smtClean="0">
                          <a:ln>
                            <a:noFill/>
                          </a:ln>
                          <a:solidFill>
                            <a:srgbClr val="03097D"/>
                          </a:solidFill>
                          <a:effectLst/>
                          <a:latin typeface="Times New Roman" pitchFamily="18" charset="0"/>
                          <a:cs typeface="Times New Roman" pitchFamily="18" charset="0"/>
                        </a:rPr>
                        <a:t> Мева ва уруғ ўзига хос ранг ва кўринишга эга бўлади.</a:t>
                      </a:r>
                      <a:endParaRPr kumimoji="0" lang="uz-Cyrl-UZ" sz="1800" b="0" i="0" u="none" strike="noStrike" cap="none" normalizeH="0" baseline="0" smtClean="0">
                        <a:ln>
                          <a:noFill/>
                        </a:ln>
                        <a:solidFill>
                          <a:srgbClr val="03097D"/>
                        </a:solidFill>
                        <a:effectLst/>
                        <a:latin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a:xfrm>
            <a:off x="323528" y="2060848"/>
            <a:ext cx="8445500" cy="2160240"/>
          </a:xfrm>
        </p:spPr>
        <p:txBody>
          <a:bodyPr>
            <a:noAutofit/>
          </a:bodyPr>
          <a:lstStyle/>
          <a:p>
            <a:pPr algn="just" eaLnBrk="1" hangingPunct="1"/>
            <a:r>
              <a:rPr lang="ru-RU" altLang="ru-RU" sz="1600" b="1" dirty="0" err="1" smtClean="0">
                <a:solidFill>
                  <a:schemeClr val="bg1"/>
                </a:solidFill>
              </a:rPr>
              <a:t>Чуқур</a:t>
            </a:r>
            <a:r>
              <a:rPr lang="ru-RU" altLang="ru-RU" sz="1600" b="1" dirty="0" smtClean="0">
                <a:solidFill>
                  <a:schemeClr val="bg1"/>
                </a:solidFill>
              </a:rPr>
              <a:t> </a:t>
            </a:r>
            <a:r>
              <a:rPr lang="ru-RU" altLang="ru-RU" sz="1600" b="1" dirty="0" err="1" smtClean="0">
                <a:solidFill>
                  <a:schemeClr val="bg1"/>
                </a:solidFill>
              </a:rPr>
              <a:t>тиним</a:t>
            </a:r>
            <a:r>
              <a:rPr lang="ru-RU" altLang="ru-RU" sz="1600" b="1" dirty="0" smtClean="0">
                <a:solidFill>
                  <a:schemeClr val="bg1"/>
                </a:solidFill>
              </a:rPr>
              <a:t> </a:t>
            </a:r>
            <a:r>
              <a:rPr lang="ru-RU" altLang="ru-RU" sz="1600" b="1" dirty="0" err="1" smtClean="0">
                <a:solidFill>
                  <a:schemeClr val="bg1"/>
                </a:solidFill>
              </a:rPr>
              <a:t>даврида</a:t>
            </a:r>
            <a:r>
              <a:rPr lang="ru-RU" altLang="ru-RU" sz="1600" b="1" dirty="0" smtClean="0">
                <a:solidFill>
                  <a:schemeClr val="bg1"/>
                </a:solidFill>
              </a:rPr>
              <a:t> </a:t>
            </a:r>
            <a:r>
              <a:rPr lang="ru-RU" altLang="ru-RU" sz="1600" b="1" dirty="0" err="1" smtClean="0">
                <a:solidFill>
                  <a:schemeClr val="bg1"/>
                </a:solidFill>
              </a:rPr>
              <a:t>ўсимликка</a:t>
            </a:r>
            <a:r>
              <a:rPr lang="ru-RU" altLang="ru-RU" sz="1600" b="1" dirty="0" smtClean="0">
                <a:solidFill>
                  <a:schemeClr val="bg1"/>
                </a:solidFill>
              </a:rPr>
              <a:t> </a:t>
            </a:r>
            <a:r>
              <a:rPr lang="ru-RU" altLang="ru-RU" sz="1600" b="1" dirty="0" err="1" smtClean="0">
                <a:solidFill>
                  <a:schemeClr val="bg1"/>
                </a:solidFill>
              </a:rPr>
              <a:t>барча</a:t>
            </a:r>
            <a:r>
              <a:rPr lang="ru-RU" altLang="ru-RU" sz="1600" b="1" dirty="0" smtClean="0">
                <a:solidFill>
                  <a:schemeClr val="bg1"/>
                </a:solidFill>
              </a:rPr>
              <a:t> </a:t>
            </a:r>
            <a:r>
              <a:rPr lang="ru-RU" altLang="ru-RU" sz="1600" b="1" dirty="0" err="1" smtClean="0">
                <a:solidFill>
                  <a:schemeClr val="bg1"/>
                </a:solidFill>
              </a:rPr>
              <a:t>шарт-шароитлар</a:t>
            </a:r>
            <a:r>
              <a:rPr lang="ru-RU" altLang="ru-RU" sz="1600" b="1" dirty="0" smtClean="0">
                <a:solidFill>
                  <a:schemeClr val="bg1"/>
                </a:solidFill>
              </a:rPr>
              <a:t>, </a:t>
            </a:r>
            <a:r>
              <a:rPr lang="ru-RU" altLang="ru-RU" sz="1600" b="1" dirty="0" err="1" smtClean="0">
                <a:solidFill>
                  <a:schemeClr val="bg1"/>
                </a:solidFill>
              </a:rPr>
              <a:t>ҳаётий</a:t>
            </a:r>
            <a:r>
              <a:rPr lang="ru-RU" altLang="ru-RU" sz="1600" b="1" dirty="0" smtClean="0">
                <a:solidFill>
                  <a:schemeClr val="bg1"/>
                </a:solidFill>
              </a:rPr>
              <a:t> </a:t>
            </a:r>
            <a:r>
              <a:rPr lang="ru-RU" altLang="ru-RU" sz="1600" b="1" dirty="0" err="1" smtClean="0">
                <a:solidFill>
                  <a:schemeClr val="bg1"/>
                </a:solidFill>
              </a:rPr>
              <a:t>омиллар</a:t>
            </a:r>
            <a:r>
              <a:rPr lang="ru-RU" altLang="ru-RU" sz="1600" b="1" dirty="0" smtClean="0">
                <a:solidFill>
                  <a:schemeClr val="bg1"/>
                </a:solidFill>
              </a:rPr>
              <a:t> </a:t>
            </a:r>
            <a:r>
              <a:rPr lang="ru-RU" altLang="ru-RU" sz="1600" b="1" dirty="0" err="1" smtClean="0">
                <a:solidFill>
                  <a:schemeClr val="bg1"/>
                </a:solidFill>
              </a:rPr>
              <a:t>бўлгани</a:t>
            </a:r>
            <a:r>
              <a:rPr lang="ru-RU" altLang="ru-RU" sz="1600" b="1" dirty="0" smtClean="0">
                <a:solidFill>
                  <a:schemeClr val="bg1"/>
                </a:solidFill>
              </a:rPr>
              <a:t> </a:t>
            </a:r>
            <a:r>
              <a:rPr lang="ru-RU" altLang="ru-RU" sz="1600" b="1" dirty="0" err="1" smtClean="0">
                <a:solidFill>
                  <a:schemeClr val="bg1"/>
                </a:solidFill>
              </a:rPr>
              <a:t>билан</a:t>
            </a:r>
            <a:r>
              <a:rPr lang="ru-RU" altLang="ru-RU" sz="1600" b="1" dirty="0" smtClean="0">
                <a:solidFill>
                  <a:schemeClr val="bg1"/>
                </a:solidFill>
              </a:rPr>
              <a:t>  </a:t>
            </a:r>
            <a:r>
              <a:rPr lang="ru-RU" altLang="ru-RU" sz="1600" b="1" dirty="0" err="1" smtClean="0">
                <a:solidFill>
                  <a:schemeClr val="bg1"/>
                </a:solidFill>
              </a:rPr>
              <a:t>ўсиш</a:t>
            </a:r>
            <a:r>
              <a:rPr lang="ru-RU" altLang="ru-RU" sz="1600" b="1" dirty="0" smtClean="0">
                <a:solidFill>
                  <a:schemeClr val="bg1"/>
                </a:solidFill>
              </a:rPr>
              <a:t> </a:t>
            </a:r>
            <a:r>
              <a:rPr lang="ru-RU" altLang="ru-RU" sz="1600" b="1" dirty="0" err="1" smtClean="0">
                <a:solidFill>
                  <a:schemeClr val="bg1"/>
                </a:solidFill>
              </a:rPr>
              <a:t>ва</a:t>
            </a:r>
            <a:r>
              <a:rPr lang="ru-RU" altLang="ru-RU" sz="1600" b="1" dirty="0" smtClean="0">
                <a:solidFill>
                  <a:schemeClr val="bg1"/>
                </a:solidFill>
              </a:rPr>
              <a:t> </a:t>
            </a:r>
            <a:r>
              <a:rPr lang="ru-RU" altLang="ru-RU" sz="1600" b="1" dirty="0" err="1" smtClean="0">
                <a:solidFill>
                  <a:schemeClr val="bg1"/>
                </a:solidFill>
              </a:rPr>
              <a:t>ривожланишини</a:t>
            </a:r>
            <a:r>
              <a:rPr lang="ru-RU" altLang="ru-RU" sz="1600" b="1" dirty="0" smtClean="0">
                <a:solidFill>
                  <a:schemeClr val="bg1"/>
                </a:solidFill>
              </a:rPr>
              <a:t> </a:t>
            </a:r>
            <a:r>
              <a:rPr lang="ru-RU" altLang="ru-RU" sz="1600" b="1" dirty="0" err="1" smtClean="0">
                <a:solidFill>
                  <a:schemeClr val="bg1"/>
                </a:solidFill>
              </a:rPr>
              <a:t>бошлай</a:t>
            </a:r>
            <a:r>
              <a:rPr lang="ru-RU" altLang="ru-RU" sz="1600" b="1" dirty="0" smtClean="0">
                <a:solidFill>
                  <a:schemeClr val="bg1"/>
                </a:solidFill>
              </a:rPr>
              <a:t> </a:t>
            </a:r>
            <a:r>
              <a:rPr lang="ru-RU" altLang="ru-RU" sz="1600" b="1" dirty="0" err="1" smtClean="0">
                <a:solidFill>
                  <a:schemeClr val="bg1"/>
                </a:solidFill>
              </a:rPr>
              <a:t>олмайдиган</a:t>
            </a:r>
            <a:r>
              <a:rPr lang="ru-RU" altLang="ru-RU" sz="1600" b="1" dirty="0" smtClean="0">
                <a:solidFill>
                  <a:schemeClr val="bg1"/>
                </a:solidFill>
              </a:rPr>
              <a:t> </a:t>
            </a:r>
            <a:r>
              <a:rPr lang="ru-RU" altLang="ru-RU" sz="1600" b="1" dirty="0" err="1" smtClean="0">
                <a:solidFill>
                  <a:schemeClr val="bg1"/>
                </a:solidFill>
              </a:rPr>
              <a:t>ҳолати</a:t>
            </a:r>
            <a:r>
              <a:rPr lang="ru-RU" altLang="ru-RU" sz="1600" b="1" dirty="0" smtClean="0">
                <a:solidFill>
                  <a:schemeClr val="bg1"/>
                </a:solidFill>
              </a:rPr>
              <a:t> (</a:t>
            </a:r>
            <a:r>
              <a:rPr lang="ru-RU" altLang="ru-RU" sz="1600" b="1" dirty="0" err="1" smtClean="0">
                <a:solidFill>
                  <a:schemeClr val="bg1"/>
                </a:solidFill>
              </a:rPr>
              <a:t>даври</a:t>
            </a:r>
            <a:r>
              <a:rPr lang="ru-RU" altLang="ru-RU" sz="1600" b="1" dirty="0" smtClean="0">
                <a:solidFill>
                  <a:schemeClr val="bg1"/>
                </a:solidFill>
              </a:rPr>
              <a:t>) </a:t>
            </a:r>
            <a:r>
              <a:rPr lang="ru-RU" altLang="ru-RU" sz="1600" b="1" dirty="0" err="1" smtClean="0">
                <a:solidFill>
                  <a:schemeClr val="bg1"/>
                </a:solidFill>
              </a:rPr>
              <a:t>дир</a:t>
            </a:r>
            <a:r>
              <a:rPr lang="ru-RU" altLang="ru-RU" sz="1600" b="1" dirty="0" smtClean="0">
                <a:solidFill>
                  <a:schemeClr val="bg1"/>
                </a:solidFill>
              </a:rPr>
              <a:t>. </a:t>
            </a:r>
            <a:r>
              <a:rPr lang="ru-RU" altLang="ru-RU" sz="1600" b="1" dirty="0" err="1" smtClean="0">
                <a:solidFill>
                  <a:schemeClr val="bg1"/>
                </a:solidFill>
              </a:rPr>
              <a:t>Бу</a:t>
            </a:r>
            <a:r>
              <a:rPr lang="ru-RU" altLang="ru-RU" sz="1600" b="1" dirty="0" smtClean="0">
                <a:solidFill>
                  <a:schemeClr val="bg1"/>
                </a:solidFill>
              </a:rPr>
              <a:t> </a:t>
            </a:r>
            <a:r>
              <a:rPr lang="ru-RU" altLang="ru-RU" sz="1600" b="1" dirty="0" err="1" smtClean="0">
                <a:solidFill>
                  <a:schemeClr val="bg1"/>
                </a:solidFill>
              </a:rPr>
              <a:t>давр</a:t>
            </a:r>
            <a:r>
              <a:rPr lang="ru-RU" altLang="ru-RU" sz="1600" b="1" dirty="0" smtClean="0">
                <a:solidFill>
                  <a:schemeClr val="bg1"/>
                </a:solidFill>
              </a:rPr>
              <a:t> </a:t>
            </a:r>
            <a:r>
              <a:rPr lang="ru-RU" altLang="ru-RU" sz="1600" b="1" dirty="0" err="1" smtClean="0">
                <a:solidFill>
                  <a:schemeClr val="bg1"/>
                </a:solidFill>
              </a:rPr>
              <a:t>икки</a:t>
            </a:r>
            <a:r>
              <a:rPr lang="ru-RU" altLang="ru-RU" sz="1600" b="1" dirty="0" smtClean="0">
                <a:solidFill>
                  <a:schemeClr val="bg1"/>
                </a:solidFill>
              </a:rPr>
              <a:t> </a:t>
            </a:r>
            <a:r>
              <a:rPr lang="ru-RU" altLang="ru-RU" sz="1600" b="1" dirty="0" err="1" smtClean="0">
                <a:solidFill>
                  <a:schemeClr val="bg1"/>
                </a:solidFill>
              </a:rPr>
              <a:t>йиллик</a:t>
            </a:r>
            <a:r>
              <a:rPr lang="ru-RU" altLang="ru-RU" sz="1600" b="1" dirty="0" smtClean="0">
                <a:solidFill>
                  <a:schemeClr val="bg1"/>
                </a:solidFill>
              </a:rPr>
              <a:t> </a:t>
            </a:r>
            <a:r>
              <a:rPr lang="ru-RU" altLang="ru-RU" sz="1600" b="1" dirty="0" err="1" smtClean="0">
                <a:solidFill>
                  <a:schemeClr val="bg1"/>
                </a:solidFill>
              </a:rPr>
              <a:t>сабзавот</a:t>
            </a:r>
            <a:r>
              <a:rPr lang="ru-RU" altLang="ru-RU" sz="1600" b="1" dirty="0" smtClean="0">
                <a:solidFill>
                  <a:schemeClr val="bg1"/>
                </a:solidFill>
              </a:rPr>
              <a:t> </a:t>
            </a:r>
            <a:r>
              <a:rPr lang="ru-RU" altLang="ru-RU" sz="1600" b="1" dirty="0" err="1" smtClean="0">
                <a:solidFill>
                  <a:schemeClr val="bg1"/>
                </a:solidFill>
              </a:rPr>
              <a:t>экинлар</a:t>
            </a:r>
            <a:r>
              <a:rPr lang="ru-RU" altLang="ru-RU" sz="1600" b="1" dirty="0" smtClean="0">
                <a:solidFill>
                  <a:schemeClr val="bg1"/>
                </a:solidFill>
              </a:rPr>
              <a:t> запас </a:t>
            </a:r>
            <a:r>
              <a:rPr lang="ru-RU" altLang="ru-RU" sz="1600" b="1" dirty="0" err="1" smtClean="0">
                <a:solidFill>
                  <a:schemeClr val="bg1"/>
                </a:solidFill>
              </a:rPr>
              <a:t>қисмида</a:t>
            </a:r>
            <a:r>
              <a:rPr lang="ru-RU" altLang="ru-RU" sz="1600" b="1" dirty="0" smtClean="0">
                <a:solidFill>
                  <a:schemeClr val="bg1"/>
                </a:solidFill>
              </a:rPr>
              <a:t>, картошка </a:t>
            </a:r>
            <a:r>
              <a:rPr lang="ru-RU" altLang="ru-RU" sz="1600" b="1" dirty="0" err="1" smtClean="0">
                <a:solidFill>
                  <a:schemeClr val="bg1"/>
                </a:solidFill>
              </a:rPr>
              <a:t>туганагида</a:t>
            </a:r>
            <a:r>
              <a:rPr lang="ru-RU" altLang="ru-RU" sz="1600" b="1" dirty="0" smtClean="0">
                <a:solidFill>
                  <a:schemeClr val="bg1"/>
                </a:solidFill>
              </a:rPr>
              <a:t> </a:t>
            </a:r>
            <a:r>
              <a:rPr lang="ru-RU" altLang="ru-RU" sz="1600" b="1" dirty="0" err="1" smtClean="0">
                <a:solidFill>
                  <a:schemeClr val="bg1"/>
                </a:solidFill>
              </a:rPr>
              <a:t>йиғиштирилгандан</a:t>
            </a:r>
            <a:r>
              <a:rPr lang="ru-RU" altLang="ru-RU" sz="1600" b="1" dirty="0" smtClean="0">
                <a:solidFill>
                  <a:schemeClr val="bg1"/>
                </a:solidFill>
              </a:rPr>
              <a:t> </a:t>
            </a:r>
            <a:r>
              <a:rPr lang="ru-RU" altLang="ru-RU" sz="1600" b="1" dirty="0" err="1" smtClean="0">
                <a:solidFill>
                  <a:schemeClr val="bg1"/>
                </a:solidFill>
              </a:rPr>
              <a:t>сўнг</a:t>
            </a:r>
            <a:r>
              <a:rPr lang="ru-RU" altLang="ru-RU" sz="1600" b="1" dirty="0" smtClean="0">
                <a:solidFill>
                  <a:schemeClr val="bg1"/>
                </a:solidFill>
              </a:rPr>
              <a:t> 2 - 4  </a:t>
            </a:r>
            <a:r>
              <a:rPr lang="ru-RU" altLang="ru-RU" sz="1600" b="1" dirty="0" err="1" smtClean="0">
                <a:solidFill>
                  <a:schemeClr val="bg1"/>
                </a:solidFill>
              </a:rPr>
              <a:t>ойгача</a:t>
            </a:r>
            <a:r>
              <a:rPr lang="ru-RU" altLang="ru-RU" sz="1600" b="1" dirty="0" smtClean="0">
                <a:solidFill>
                  <a:schemeClr val="bg1"/>
                </a:solidFill>
              </a:rPr>
              <a:t> </a:t>
            </a:r>
            <a:r>
              <a:rPr lang="ru-RU" altLang="ru-RU" sz="1600" b="1" dirty="0" err="1" smtClean="0">
                <a:solidFill>
                  <a:schemeClr val="bg1"/>
                </a:solidFill>
              </a:rPr>
              <a:t>давом</a:t>
            </a:r>
            <a:r>
              <a:rPr lang="ru-RU" altLang="ru-RU" sz="1600" b="1" dirty="0" smtClean="0">
                <a:solidFill>
                  <a:schemeClr val="bg1"/>
                </a:solidFill>
              </a:rPr>
              <a:t> </a:t>
            </a:r>
            <a:r>
              <a:rPr lang="ru-RU" altLang="ru-RU" sz="1600" b="1" dirty="0" err="1" smtClean="0">
                <a:solidFill>
                  <a:schemeClr val="bg1"/>
                </a:solidFill>
              </a:rPr>
              <a:t>этади</a:t>
            </a:r>
            <a:r>
              <a:rPr lang="ru-RU" altLang="ru-RU" sz="1600" b="1" dirty="0" smtClean="0">
                <a:solidFill>
                  <a:schemeClr val="bg1"/>
                </a:solidFill>
              </a:rPr>
              <a:t>. </a:t>
            </a:r>
            <a:r>
              <a:rPr lang="ru-RU" altLang="ru-RU" sz="1600" b="1" dirty="0" err="1" smtClean="0">
                <a:solidFill>
                  <a:schemeClr val="bg1"/>
                </a:solidFill>
              </a:rPr>
              <a:t>Шунинг</a:t>
            </a:r>
            <a:r>
              <a:rPr lang="ru-RU" altLang="ru-RU" sz="1600" b="1" dirty="0" smtClean="0">
                <a:solidFill>
                  <a:schemeClr val="bg1"/>
                </a:solidFill>
              </a:rPr>
              <a:t> </a:t>
            </a:r>
            <a:r>
              <a:rPr lang="ru-RU" altLang="ru-RU" sz="1600" b="1" dirty="0" err="1" smtClean="0">
                <a:solidFill>
                  <a:schemeClr val="bg1"/>
                </a:solidFill>
              </a:rPr>
              <a:t>учун</a:t>
            </a:r>
            <a:r>
              <a:rPr lang="ru-RU" altLang="ru-RU" sz="1600" b="1" dirty="0" smtClean="0">
                <a:solidFill>
                  <a:schemeClr val="bg1"/>
                </a:solidFill>
              </a:rPr>
              <a:t> </a:t>
            </a:r>
            <a:r>
              <a:rPr lang="ru-RU" altLang="ru-RU" sz="1600" b="1" dirty="0" err="1" smtClean="0">
                <a:solidFill>
                  <a:schemeClr val="bg1"/>
                </a:solidFill>
              </a:rPr>
              <a:t>ҳам</a:t>
            </a:r>
            <a:r>
              <a:rPr lang="ru-RU" altLang="ru-RU" sz="1600" b="1" dirty="0" smtClean="0">
                <a:solidFill>
                  <a:schemeClr val="bg1"/>
                </a:solidFill>
              </a:rPr>
              <a:t> </a:t>
            </a:r>
            <a:r>
              <a:rPr lang="ru-RU" altLang="ru-RU" sz="1600" b="1" dirty="0" err="1" smtClean="0">
                <a:solidFill>
                  <a:schemeClr val="bg1"/>
                </a:solidFill>
              </a:rPr>
              <a:t>айтайлик</a:t>
            </a:r>
            <a:r>
              <a:rPr lang="ru-RU" altLang="ru-RU" sz="1600" b="1" dirty="0" smtClean="0">
                <a:solidFill>
                  <a:schemeClr val="bg1"/>
                </a:solidFill>
              </a:rPr>
              <a:t>, </a:t>
            </a:r>
            <a:r>
              <a:rPr lang="ru-RU" altLang="ru-RU" sz="1600" b="1" dirty="0" err="1" smtClean="0">
                <a:solidFill>
                  <a:schemeClr val="bg1"/>
                </a:solidFill>
              </a:rPr>
              <a:t>янги</a:t>
            </a:r>
            <a:r>
              <a:rPr lang="ru-RU" altLang="ru-RU" sz="1600" b="1" dirty="0" smtClean="0">
                <a:solidFill>
                  <a:schemeClr val="bg1"/>
                </a:solidFill>
              </a:rPr>
              <a:t> </a:t>
            </a:r>
            <a:r>
              <a:rPr lang="ru-RU" altLang="ru-RU" sz="1600" b="1" dirty="0" err="1" smtClean="0">
                <a:solidFill>
                  <a:schemeClr val="bg1"/>
                </a:solidFill>
              </a:rPr>
              <a:t>ковланган</a:t>
            </a:r>
            <a:r>
              <a:rPr lang="ru-RU" altLang="ru-RU" sz="1600" b="1" dirty="0" smtClean="0">
                <a:solidFill>
                  <a:schemeClr val="bg1"/>
                </a:solidFill>
              </a:rPr>
              <a:t> картошка </a:t>
            </a:r>
            <a:r>
              <a:rPr lang="ru-RU" altLang="ru-RU" sz="1600" b="1" dirty="0" err="1" smtClean="0">
                <a:solidFill>
                  <a:schemeClr val="bg1"/>
                </a:solidFill>
              </a:rPr>
              <a:t>туганаги</a:t>
            </a:r>
            <a:r>
              <a:rPr lang="ru-RU" altLang="ru-RU" sz="1600" b="1" dirty="0" smtClean="0">
                <a:solidFill>
                  <a:schemeClr val="bg1"/>
                </a:solidFill>
              </a:rPr>
              <a:t> </a:t>
            </a:r>
            <a:r>
              <a:rPr lang="ru-RU" altLang="ru-RU" sz="1600" b="1" dirty="0" err="1" smtClean="0">
                <a:solidFill>
                  <a:schemeClr val="bg1"/>
                </a:solidFill>
              </a:rPr>
              <a:t>экилса</a:t>
            </a:r>
            <a:r>
              <a:rPr lang="ru-RU" altLang="ru-RU" sz="1600" b="1" dirty="0" smtClean="0">
                <a:solidFill>
                  <a:schemeClr val="bg1"/>
                </a:solidFill>
              </a:rPr>
              <a:t>, </a:t>
            </a:r>
            <a:r>
              <a:rPr lang="ru-RU" altLang="ru-RU" sz="1600" b="1" dirty="0" err="1" smtClean="0">
                <a:solidFill>
                  <a:schemeClr val="bg1"/>
                </a:solidFill>
              </a:rPr>
              <a:t>зарур</a:t>
            </a:r>
            <a:r>
              <a:rPr lang="ru-RU" altLang="ru-RU" sz="1600" b="1" dirty="0" smtClean="0">
                <a:solidFill>
                  <a:schemeClr val="bg1"/>
                </a:solidFill>
              </a:rPr>
              <a:t> </a:t>
            </a:r>
            <a:r>
              <a:rPr lang="ru-RU" altLang="ru-RU" sz="1600" b="1" dirty="0" err="1" smtClean="0">
                <a:solidFill>
                  <a:schemeClr val="bg1"/>
                </a:solidFill>
              </a:rPr>
              <a:t>шароит</a:t>
            </a:r>
            <a:r>
              <a:rPr lang="ru-RU" altLang="ru-RU" sz="1600" b="1" dirty="0" smtClean="0">
                <a:solidFill>
                  <a:schemeClr val="bg1"/>
                </a:solidFill>
              </a:rPr>
              <a:t> </a:t>
            </a:r>
            <a:r>
              <a:rPr lang="ru-RU" altLang="ru-RU" sz="1600" b="1" dirty="0" err="1" smtClean="0">
                <a:solidFill>
                  <a:schemeClr val="bg1"/>
                </a:solidFill>
              </a:rPr>
              <a:t>яратган</a:t>
            </a:r>
            <a:r>
              <a:rPr lang="ru-RU" altLang="ru-RU" sz="1600" b="1" dirty="0" smtClean="0">
                <a:solidFill>
                  <a:schemeClr val="bg1"/>
                </a:solidFill>
              </a:rPr>
              <a:t> </a:t>
            </a:r>
            <a:r>
              <a:rPr lang="ru-RU" altLang="ru-RU" sz="1600" b="1" dirty="0" err="1" smtClean="0">
                <a:solidFill>
                  <a:schemeClr val="bg1"/>
                </a:solidFill>
              </a:rPr>
              <a:t>билан</a:t>
            </a:r>
            <a:r>
              <a:rPr lang="ru-RU" altLang="ru-RU" sz="1600" b="1" dirty="0" smtClean="0">
                <a:solidFill>
                  <a:schemeClr val="bg1"/>
                </a:solidFill>
              </a:rPr>
              <a:t> </a:t>
            </a:r>
            <a:r>
              <a:rPr lang="ru-RU" altLang="ru-RU" sz="1600" b="1" dirty="0" err="1" smtClean="0">
                <a:solidFill>
                  <a:schemeClr val="bg1"/>
                </a:solidFill>
              </a:rPr>
              <a:t>кўкармайди.Зарурий</a:t>
            </a:r>
            <a:r>
              <a:rPr lang="ru-RU" altLang="ru-RU" sz="1600" b="1" dirty="0" smtClean="0">
                <a:solidFill>
                  <a:schemeClr val="bg1"/>
                </a:solidFill>
              </a:rPr>
              <a:t> </a:t>
            </a:r>
            <a:r>
              <a:rPr lang="ru-RU" altLang="ru-RU" sz="1600" b="1" dirty="0" err="1" smtClean="0">
                <a:solidFill>
                  <a:schemeClr val="bg1"/>
                </a:solidFill>
              </a:rPr>
              <a:t>тиним</a:t>
            </a:r>
            <a:r>
              <a:rPr lang="ru-RU" altLang="ru-RU" sz="1600" b="1" dirty="0" smtClean="0">
                <a:solidFill>
                  <a:schemeClr val="bg1"/>
                </a:solidFill>
              </a:rPr>
              <a:t> </a:t>
            </a:r>
            <a:r>
              <a:rPr lang="ru-RU" altLang="ru-RU" sz="1600" b="1" dirty="0" err="1" smtClean="0">
                <a:solidFill>
                  <a:schemeClr val="bg1"/>
                </a:solidFill>
              </a:rPr>
              <a:t>даври</a:t>
            </a:r>
            <a:r>
              <a:rPr lang="ru-RU" altLang="ru-RU" sz="1600" b="1" dirty="0" smtClean="0">
                <a:solidFill>
                  <a:schemeClr val="bg1"/>
                </a:solidFill>
              </a:rPr>
              <a:t> </a:t>
            </a:r>
            <a:r>
              <a:rPr lang="ru-RU" altLang="ru-RU" sz="1600" b="1" dirty="0" err="1" smtClean="0">
                <a:solidFill>
                  <a:schemeClr val="bg1"/>
                </a:solidFill>
              </a:rPr>
              <a:t>чуқур</a:t>
            </a:r>
            <a:r>
              <a:rPr lang="ru-RU" altLang="ru-RU" sz="1600" b="1" dirty="0" smtClean="0">
                <a:solidFill>
                  <a:schemeClr val="bg1"/>
                </a:solidFill>
              </a:rPr>
              <a:t> </a:t>
            </a:r>
            <a:r>
              <a:rPr lang="ru-RU" altLang="ru-RU" sz="1600" b="1" dirty="0" err="1" smtClean="0">
                <a:solidFill>
                  <a:schemeClr val="bg1"/>
                </a:solidFill>
              </a:rPr>
              <a:t>тиним</a:t>
            </a:r>
            <a:r>
              <a:rPr lang="ru-RU" altLang="ru-RU" sz="1600" b="1" dirty="0" smtClean="0">
                <a:solidFill>
                  <a:schemeClr val="bg1"/>
                </a:solidFill>
              </a:rPr>
              <a:t> </a:t>
            </a:r>
            <a:r>
              <a:rPr lang="ru-RU" altLang="ru-RU" sz="1600" b="1" dirty="0" err="1" smtClean="0">
                <a:solidFill>
                  <a:schemeClr val="bg1"/>
                </a:solidFill>
              </a:rPr>
              <a:t>давридан</a:t>
            </a:r>
            <a:r>
              <a:rPr lang="ru-RU" altLang="ru-RU" sz="1600" b="1" dirty="0" smtClean="0">
                <a:solidFill>
                  <a:schemeClr val="bg1"/>
                </a:solidFill>
              </a:rPr>
              <a:t> </a:t>
            </a:r>
            <a:r>
              <a:rPr lang="ru-RU" altLang="ru-RU" sz="1600" b="1" dirty="0" err="1" smtClean="0">
                <a:solidFill>
                  <a:schemeClr val="bg1"/>
                </a:solidFill>
              </a:rPr>
              <a:t>сўнг</a:t>
            </a:r>
            <a:r>
              <a:rPr lang="ru-RU" altLang="ru-RU" sz="1600" b="1" dirty="0" smtClean="0">
                <a:solidFill>
                  <a:schemeClr val="bg1"/>
                </a:solidFill>
              </a:rPr>
              <a:t> </a:t>
            </a:r>
            <a:r>
              <a:rPr lang="ru-RU" altLang="ru-RU" sz="1600" b="1" dirty="0" err="1" smtClean="0">
                <a:solidFill>
                  <a:schemeClr val="bg1"/>
                </a:solidFill>
              </a:rPr>
              <a:t>бошланиб</a:t>
            </a:r>
            <a:r>
              <a:rPr lang="ru-RU" altLang="ru-RU" sz="1600" b="1" dirty="0" smtClean="0">
                <a:solidFill>
                  <a:schemeClr val="bg1"/>
                </a:solidFill>
              </a:rPr>
              <a:t>, бунда </a:t>
            </a:r>
            <a:r>
              <a:rPr lang="ru-RU" altLang="ru-RU" sz="1600" b="1" dirty="0" err="1" smtClean="0">
                <a:solidFill>
                  <a:schemeClr val="bg1"/>
                </a:solidFill>
              </a:rPr>
              <a:t>зарур</a:t>
            </a:r>
            <a:r>
              <a:rPr lang="ru-RU" altLang="ru-RU" sz="1600" b="1" dirty="0" smtClean="0">
                <a:solidFill>
                  <a:schemeClr val="bg1"/>
                </a:solidFill>
              </a:rPr>
              <a:t> </a:t>
            </a:r>
            <a:r>
              <a:rPr lang="ru-RU" altLang="ru-RU" sz="1600" b="1" dirty="0" err="1" smtClean="0">
                <a:solidFill>
                  <a:schemeClr val="bg1"/>
                </a:solidFill>
              </a:rPr>
              <a:t>шарт</a:t>
            </a:r>
            <a:r>
              <a:rPr lang="ru-RU" altLang="ru-RU" sz="1600" b="1" dirty="0" smtClean="0">
                <a:solidFill>
                  <a:schemeClr val="bg1"/>
                </a:solidFill>
              </a:rPr>
              <a:t> - </a:t>
            </a:r>
            <a:r>
              <a:rPr lang="ru-RU" altLang="ru-RU" sz="1600" b="1" dirty="0" err="1" smtClean="0">
                <a:solidFill>
                  <a:schemeClr val="bg1"/>
                </a:solidFill>
              </a:rPr>
              <a:t>шароит</a:t>
            </a:r>
            <a:r>
              <a:rPr lang="ru-RU" altLang="ru-RU" sz="1600" b="1" dirty="0" smtClean="0">
                <a:solidFill>
                  <a:schemeClr val="bg1"/>
                </a:solidFill>
              </a:rPr>
              <a:t> </a:t>
            </a:r>
            <a:r>
              <a:rPr lang="ru-RU" altLang="ru-RU" sz="1600" b="1" dirty="0" err="1" smtClean="0">
                <a:solidFill>
                  <a:schemeClr val="bg1"/>
                </a:solidFill>
              </a:rPr>
              <a:t>яратилиши</a:t>
            </a:r>
            <a:r>
              <a:rPr lang="ru-RU" altLang="ru-RU" sz="1600" b="1" dirty="0" smtClean="0">
                <a:solidFill>
                  <a:schemeClr val="bg1"/>
                </a:solidFill>
              </a:rPr>
              <a:t> </a:t>
            </a:r>
            <a:r>
              <a:rPr lang="ru-RU" altLang="ru-RU" sz="1600" b="1" dirty="0" err="1" smtClean="0">
                <a:solidFill>
                  <a:schemeClr val="bg1"/>
                </a:solidFill>
              </a:rPr>
              <a:t>билан</a:t>
            </a:r>
            <a:r>
              <a:rPr lang="ru-RU" altLang="ru-RU" sz="1600" b="1" dirty="0" smtClean="0">
                <a:solidFill>
                  <a:schemeClr val="bg1"/>
                </a:solidFill>
              </a:rPr>
              <a:t> </a:t>
            </a:r>
            <a:r>
              <a:rPr lang="ru-RU" altLang="ru-RU" sz="1600" b="1" dirty="0" err="1" smtClean="0">
                <a:solidFill>
                  <a:schemeClr val="bg1"/>
                </a:solidFill>
              </a:rPr>
              <a:t>ўсимлик</a:t>
            </a:r>
            <a:r>
              <a:rPr lang="ru-RU" altLang="ru-RU" sz="1600" b="1" dirty="0" smtClean="0">
                <a:solidFill>
                  <a:schemeClr val="bg1"/>
                </a:solidFill>
              </a:rPr>
              <a:t> </a:t>
            </a:r>
            <a:r>
              <a:rPr lang="ru-RU" altLang="ru-RU" sz="1600" b="1" dirty="0" err="1" smtClean="0">
                <a:solidFill>
                  <a:schemeClr val="bg1"/>
                </a:solidFill>
              </a:rPr>
              <a:t>ўсиш</a:t>
            </a:r>
            <a:r>
              <a:rPr lang="ru-RU" altLang="ru-RU" sz="1600" b="1" dirty="0" smtClean="0">
                <a:solidFill>
                  <a:schemeClr val="bg1"/>
                </a:solidFill>
              </a:rPr>
              <a:t> </a:t>
            </a:r>
            <a:r>
              <a:rPr lang="ru-RU" altLang="ru-RU" sz="1600" b="1" dirty="0" err="1" smtClean="0">
                <a:solidFill>
                  <a:schemeClr val="bg1"/>
                </a:solidFill>
              </a:rPr>
              <a:t>ва</a:t>
            </a:r>
            <a:r>
              <a:rPr lang="ru-RU" altLang="ru-RU" sz="1600" b="1" dirty="0" smtClean="0">
                <a:solidFill>
                  <a:schemeClr val="bg1"/>
                </a:solidFill>
              </a:rPr>
              <a:t> </a:t>
            </a:r>
            <a:r>
              <a:rPr lang="ru-RU" altLang="ru-RU" sz="1600" b="1" dirty="0" err="1" smtClean="0">
                <a:solidFill>
                  <a:schemeClr val="bg1"/>
                </a:solidFill>
              </a:rPr>
              <a:t>ривожланишга</a:t>
            </a:r>
            <a:r>
              <a:rPr lang="ru-RU" altLang="ru-RU" sz="1600" b="1" dirty="0" smtClean="0">
                <a:solidFill>
                  <a:schemeClr val="bg1"/>
                </a:solidFill>
              </a:rPr>
              <a:t>  </a:t>
            </a:r>
            <a:r>
              <a:rPr lang="ru-RU" altLang="ru-RU" sz="1600" b="1" dirty="0" err="1" smtClean="0">
                <a:solidFill>
                  <a:schemeClr val="bg1"/>
                </a:solidFill>
              </a:rPr>
              <a:t>киришади</a:t>
            </a:r>
            <a:r>
              <a:rPr lang="ru-RU" altLang="ru-RU" sz="1600" b="1" dirty="0" smtClean="0">
                <a:solidFill>
                  <a:schemeClr val="bg1"/>
                </a:solidFill>
              </a:rPr>
              <a:t>. </a:t>
            </a:r>
            <a:r>
              <a:rPr lang="ru-RU" altLang="ru-RU" sz="1600" b="1" dirty="0" err="1" smtClean="0">
                <a:solidFill>
                  <a:schemeClr val="bg1"/>
                </a:solidFill>
              </a:rPr>
              <a:t>Тиним</a:t>
            </a:r>
            <a:r>
              <a:rPr lang="ru-RU" altLang="ru-RU" sz="1600" b="1" dirty="0" smtClean="0">
                <a:solidFill>
                  <a:schemeClr val="bg1"/>
                </a:solidFill>
              </a:rPr>
              <a:t> </a:t>
            </a:r>
            <a:r>
              <a:rPr lang="ru-RU" altLang="ru-RU" sz="1600" b="1" dirty="0" err="1" smtClean="0">
                <a:solidFill>
                  <a:schemeClr val="bg1"/>
                </a:solidFill>
              </a:rPr>
              <a:t>ҳолатларидан</a:t>
            </a:r>
            <a:r>
              <a:rPr lang="ru-RU" altLang="ru-RU" sz="1600" b="1" dirty="0" smtClean="0">
                <a:solidFill>
                  <a:schemeClr val="bg1"/>
                </a:solidFill>
              </a:rPr>
              <a:t> </a:t>
            </a:r>
            <a:r>
              <a:rPr lang="ru-RU" altLang="ru-RU" sz="1600" b="1" dirty="0" err="1" smtClean="0">
                <a:solidFill>
                  <a:schemeClr val="bg1"/>
                </a:solidFill>
              </a:rPr>
              <a:t>сабзавотлар</a:t>
            </a:r>
            <a:r>
              <a:rPr lang="ru-RU" altLang="ru-RU" sz="1600" b="1" dirty="0" smtClean="0">
                <a:solidFill>
                  <a:schemeClr val="bg1"/>
                </a:solidFill>
              </a:rPr>
              <a:t> </a:t>
            </a:r>
            <a:r>
              <a:rPr lang="ru-RU" altLang="ru-RU" sz="1600" b="1" dirty="0" err="1" smtClean="0">
                <a:solidFill>
                  <a:schemeClr val="bg1"/>
                </a:solidFill>
              </a:rPr>
              <a:t>ва</a:t>
            </a:r>
            <a:r>
              <a:rPr lang="ru-RU" altLang="ru-RU" sz="1600" b="1" dirty="0" smtClean="0">
                <a:solidFill>
                  <a:schemeClr val="bg1"/>
                </a:solidFill>
              </a:rPr>
              <a:t> картошка </a:t>
            </a:r>
            <a:r>
              <a:rPr lang="ru-RU" altLang="ru-RU" sz="1600" b="1" dirty="0" err="1" smtClean="0">
                <a:solidFill>
                  <a:schemeClr val="bg1"/>
                </a:solidFill>
              </a:rPr>
              <a:t>запасларини</a:t>
            </a:r>
            <a:r>
              <a:rPr lang="ru-RU" altLang="ru-RU" sz="1600" b="1" dirty="0" smtClean="0">
                <a:solidFill>
                  <a:schemeClr val="bg1"/>
                </a:solidFill>
              </a:rPr>
              <a:t> </a:t>
            </a:r>
            <a:r>
              <a:rPr lang="ru-RU" altLang="ru-RU" sz="1600" b="1" dirty="0" err="1" smtClean="0">
                <a:solidFill>
                  <a:schemeClr val="bg1"/>
                </a:solidFill>
              </a:rPr>
              <a:t>яратишда</a:t>
            </a:r>
            <a:r>
              <a:rPr lang="ru-RU" altLang="ru-RU" sz="1600" b="1" dirty="0" smtClean="0">
                <a:solidFill>
                  <a:schemeClr val="bg1"/>
                </a:solidFill>
              </a:rPr>
              <a:t>, </a:t>
            </a:r>
            <a:r>
              <a:rPr lang="ru-RU" altLang="ru-RU" sz="1600" b="1" dirty="0" err="1" smtClean="0">
                <a:solidFill>
                  <a:schemeClr val="bg1"/>
                </a:solidFill>
              </a:rPr>
              <a:t>уларни</a:t>
            </a:r>
            <a:r>
              <a:rPr lang="ru-RU" altLang="ru-RU" sz="1600" b="1" dirty="0" smtClean="0">
                <a:solidFill>
                  <a:schemeClr val="bg1"/>
                </a:solidFill>
              </a:rPr>
              <a:t>, </a:t>
            </a:r>
            <a:r>
              <a:rPr lang="ru-RU" altLang="ru-RU" sz="1600" b="1" dirty="0" err="1" smtClean="0">
                <a:solidFill>
                  <a:schemeClr val="bg1"/>
                </a:solidFill>
              </a:rPr>
              <a:t>уруғ</a:t>
            </a:r>
            <a:r>
              <a:rPr lang="ru-RU" altLang="ru-RU" sz="1600" b="1" dirty="0" smtClean="0">
                <a:solidFill>
                  <a:schemeClr val="bg1"/>
                </a:solidFill>
              </a:rPr>
              <a:t> </a:t>
            </a:r>
            <a:r>
              <a:rPr lang="ru-RU" altLang="ru-RU" sz="1600" b="1" dirty="0" err="1" smtClean="0">
                <a:solidFill>
                  <a:schemeClr val="bg1"/>
                </a:solidFill>
              </a:rPr>
              <a:t>ва</a:t>
            </a:r>
            <a:r>
              <a:rPr lang="ru-RU" altLang="ru-RU" sz="1600" b="1" dirty="0" smtClean="0">
                <a:solidFill>
                  <a:schemeClr val="bg1"/>
                </a:solidFill>
              </a:rPr>
              <a:t> </a:t>
            </a:r>
            <a:r>
              <a:rPr lang="ru-RU" altLang="ru-RU" sz="1600" b="1" dirty="0" err="1" smtClean="0">
                <a:solidFill>
                  <a:schemeClr val="bg1"/>
                </a:solidFill>
              </a:rPr>
              <a:t>уруғлик</a:t>
            </a:r>
            <a:r>
              <a:rPr lang="ru-RU" altLang="ru-RU" sz="1600" b="1" dirty="0" smtClean="0">
                <a:solidFill>
                  <a:schemeClr val="bg1"/>
                </a:solidFill>
              </a:rPr>
              <a:t> </a:t>
            </a:r>
            <a:r>
              <a:rPr lang="ru-RU" altLang="ru-RU" sz="1600" b="1" dirty="0" err="1" smtClean="0">
                <a:solidFill>
                  <a:schemeClr val="bg1"/>
                </a:solidFill>
              </a:rPr>
              <a:t>материалларни</a:t>
            </a:r>
            <a:r>
              <a:rPr lang="ru-RU" altLang="ru-RU" sz="1600" b="1" dirty="0" smtClean="0">
                <a:solidFill>
                  <a:schemeClr val="bg1"/>
                </a:solidFill>
              </a:rPr>
              <a:t> </a:t>
            </a:r>
            <a:r>
              <a:rPr lang="ru-RU" altLang="ru-RU" sz="1600" b="1" dirty="0" err="1" smtClean="0">
                <a:solidFill>
                  <a:schemeClr val="bg1"/>
                </a:solidFill>
              </a:rPr>
              <a:t>сақлашни</a:t>
            </a:r>
            <a:r>
              <a:rPr lang="ru-RU" altLang="ru-RU" sz="1600" b="1" dirty="0" smtClean="0">
                <a:solidFill>
                  <a:schemeClr val="bg1"/>
                </a:solidFill>
              </a:rPr>
              <a:t> </a:t>
            </a:r>
            <a:r>
              <a:rPr lang="ru-RU" altLang="ru-RU" sz="1600" b="1" dirty="0" err="1" smtClean="0">
                <a:solidFill>
                  <a:schemeClr val="bg1"/>
                </a:solidFill>
              </a:rPr>
              <a:t>осонлаштиришда</a:t>
            </a:r>
            <a:r>
              <a:rPr lang="ru-RU" altLang="ru-RU" sz="1600" b="1" dirty="0" smtClean="0">
                <a:solidFill>
                  <a:schemeClr val="bg1"/>
                </a:solidFill>
              </a:rPr>
              <a:t> </a:t>
            </a:r>
            <a:r>
              <a:rPr lang="ru-RU" altLang="ru-RU" sz="1600" b="1" dirty="0" err="1" smtClean="0">
                <a:solidFill>
                  <a:schemeClr val="bg1"/>
                </a:solidFill>
              </a:rPr>
              <a:t>фойдаланилади</a:t>
            </a:r>
            <a:r>
              <a:rPr lang="ru-RU" altLang="ru-RU" sz="1600" b="1" dirty="0" smtClean="0">
                <a:solidFill>
                  <a:schemeClr val="bg1"/>
                </a:solidFill>
              </a:rPr>
              <a:t>.</a:t>
            </a:r>
            <a:br>
              <a:rPr lang="ru-RU" altLang="ru-RU" sz="1600" b="1" dirty="0" smtClean="0">
                <a:solidFill>
                  <a:schemeClr val="bg1"/>
                </a:solidFill>
              </a:rPr>
            </a:br>
            <a:endParaRPr lang="ru-RU" altLang="ru-RU" sz="1600" b="1" dirty="0" smtClean="0">
              <a:solidFill>
                <a:schemeClr val="bg1"/>
              </a:solidFill>
            </a:endParaRPr>
          </a:p>
        </p:txBody>
      </p:sp>
      <p:pic>
        <p:nvPicPr>
          <p:cNvPr id="145411" name="Picture 3" descr="images (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581128"/>
            <a:ext cx="3240088" cy="1993900"/>
          </a:xfrm>
          <a:prstGeom prst="rect">
            <a:avLst/>
          </a:prstGeom>
          <a:noFill/>
          <a:extLst>
            <a:ext uri="{909E8E84-426E-40DD-AFC4-6F175D3DCCD1}">
              <a14:hiddenFill xmlns:a14="http://schemas.microsoft.com/office/drawing/2010/main">
                <a:solidFill>
                  <a:srgbClr val="FFFFFF"/>
                </a:solidFill>
              </a14:hiddenFill>
            </a:ext>
          </a:extLst>
        </p:spPr>
      </p:pic>
      <p:pic>
        <p:nvPicPr>
          <p:cNvPr id="145413" name="Picture 5" descr="vyrashhivanie_ozimogo_chesnoka_ukhod_sorta_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437112"/>
            <a:ext cx="3025775" cy="226853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Схема 1"/>
          <p:cNvGraphicFramePr/>
          <p:nvPr>
            <p:extLst>
              <p:ext uri="{D42A27DB-BD31-4B8C-83A1-F6EECF244321}">
                <p14:modId xmlns:p14="http://schemas.microsoft.com/office/powerpoint/2010/main" val="2070700559"/>
              </p:ext>
            </p:extLst>
          </p:nvPr>
        </p:nvGraphicFramePr>
        <p:xfrm>
          <a:off x="611560" y="0"/>
          <a:ext cx="7416824" cy="23229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3186103" y="514799"/>
            <a:ext cx="5786477" cy="3778297"/>
          </a:xfrm>
          <a:prstGeom prst="rect">
            <a:avLst/>
          </a:prstGeom>
          <a:ln>
            <a:headEnd/>
            <a:tailEnd/>
          </a:ln>
          <a:scene3d>
            <a:camera prst="orthographicFront">
              <a:rot lat="0" lon="0" rev="0"/>
            </a:camera>
            <a:lightRig rig="threePt" dir="t">
              <a:rot lat="0" lon="0" rev="1200000"/>
            </a:lightRig>
          </a:scene3d>
          <a:sp3d>
            <a:bevelT w="63500" h="25400" prst="angle"/>
          </a:sp3d>
        </p:spPr>
        <p:style>
          <a:lnRef idx="0">
            <a:schemeClr val="accent1"/>
          </a:lnRef>
          <a:fillRef idx="3">
            <a:schemeClr val="accent1"/>
          </a:fillRef>
          <a:effectRef idx="3">
            <a:schemeClr val="accent1"/>
          </a:effectRef>
          <a:fontRef idx="minor">
            <a:schemeClr val="lt1"/>
          </a:fontRef>
        </p:style>
        <p:txBody>
          <a:bodyPr anchor="ctr">
            <a:spAutoFit/>
          </a:bodyPr>
          <a:lstStyle/>
          <a:p>
            <a:pPr indent="450850" algn="just">
              <a:defRPr/>
            </a:pPr>
            <a:r>
              <a:rPr lang="ru-RU" sz="1400" b="1" dirty="0" err="1">
                <a:solidFill>
                  <a:srgbClr val="FFFF00"/>
                </a:solidFill>
                <a:latin typeface="Arial" charset="0"/>
                <a:ea typeface="Calibri" pitchFamily="34" charset="0"/>
                <a:cs typeface="Times New Roman" pitchFamily="18" charset="0"/>
              </a:rPr>
              <a:t>Ўсиш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ва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ривожланиш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ўртасидаги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нисбатга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қараб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сабзавот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экинларида</a:t>
            </a:r>
            <a:r>
              <a:rPr lang="ru-RU" sz="1400" b="1" dirty="0">
                <a:solidFill>
                  <a:srgbClr val="FFFF00"/>
                </a:solidFill>
                <a:latin typeface="Arial" charset="0"/>
                <a:ea typeface="Calibri" pitchFamily="34" charset="0"/>
                <a:cs typeface="Times New Roman" pitchFamily="18" charset="0"/>
              </a:rPr>
              <a:t> 4 та </a:t>
            </a:r>
            <a:r>
              <a:rPr lang="ru-RU" sz="1400" b="1" dirty="0" err="1">
                <a:solidFill>
                  <a:srgbClr val="FFFF00"/>
                </a:solidFill>
                <a:latin typeface="Arial" charset="0"/>
                <a:ea typeface="Calibri" pitchFamily="34" charset="0"/>
                <a:cs typeface="Times New Roman" pitchFamily="18" charset="0"/>
              </a:rPr>
              <a:t>ҳолат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кузатилади</a:t>
            </a:r>
            <a:r>
              <a:rPr lang="ru-RU" sz="1400" b="1" dirty="0">
                <a:solidFill>
                  <a:srgbClr val="FFFF00"/>
                </a:solidFill>
                <a:latin typeface="Arial" charset="0"/>
                <a:ea typeface="Calibri" pitchFamily="34" charset="0"/>
                <a:cs typeface="Times New Roman" pitchFamily="18" charset="0"/>
              </a:rPr>
              <a:t>:</a:t>
            </a:r>
          </a:p>
          <a:p>
            <a:pPr indent="450850" algn="just">
              <a:defRPr/>
            </a:pPr>
            <a:r>
              <a:rPr lang="ru-RU" sz="1400" b="1" dirty="0">
                <a:solidFill>
                  <a:srgbClr val="FFFF00"/>
                </a:solidFill>
                <a:latin typeface="Arial" charset="0"/>
                <a:ea typeface="Calibri" pitchFamily="34" charset="0"/>
                <a:cs typeface="Times New Roman" pitchFamily="18" charset="0"/>
              </a:rPr>
              <a:t>1.	Тез </a:t>
            </a:r>
            <a:r>
              <a:rPr lang="ru-RU" sz="1400" b="1" dirty="0" err="1">
                <a:solidFill>
                  <a:srgbClr val="FFFF00"/>
                </a:solidFill>
                <a:latin typeface="Arial" charset="0"/>
                <a:ea typeface="Calibri" pitchFamily="34" charset="0"/>
                <a:cs typeface="Times New Roman" pitchFamily="18" charset="0"/>
              </a:rPr>
              <a:t>ўсиш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ва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ривожланишга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хос</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сабзавотлар</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Бу</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ҳолат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мевали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сабзавот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экинларида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кузатилиб</a:t>
            </a:r>
            <a:r>
              <a:rPr lang="ru-RU" sz="1400" b="1" dirty="0">
                <a:solidFill>
                  <a:srgbClr val="FFFF00"/>
                </a:solidFill>
                <a:latin typeface="Arial" charset="0"/>
                <a:ea typeface="Calibri" pitchFamily="34" charset="0"/>
                <a:cs typeface="Times New Roman" pitchFamily="18" charset="0"/>
              </a:rPr>
              <a:t>, тез </a:t>
            </a:r>
            <a:r>
              <a:rPr lang="ru-RU" sz="1400" b="1" dirty="0" err="1">
                <a:solidFill>
                  <a:srgbClr val="FFFF00"/>
                </a:solidFill>
                <a:latin typeface="Arial" charset="0"/>
                <a:ea typeface="Calibri" pitchFamily="34" charset="0"/>
                <a:cs typeface="Times New Roman" pitchFamily="18" charset="0"/>
              </a:rPr>
              <a:t>ўсиб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вегетатив</a:t>
            </a:r>
            <a:r>
              <a:rPr lang="ru-RU" sz="1400" b="1" dirty="0">
                <a:solidFill>
                  <a:srgbClr val="FFFF00"/>
                </a:solidFill>
                <a:latin typeface="Arial" charset="0"/>
                <a:ea typeface="Calibri" pitchFamily="34" charset="0"/>
                <a:cs typeface="Times New Roman" pitchFamily="18" charset="0"/>
              </a:rPr>
              <a:t> масса </a:t>
            </a:r>
            <a:r>
              <a:rPr lang="ru-RU" sz="1400" b="1" dirty="0" err="1">
                <a:solidFill>
                  <a:srgbClr val="FFFF00"/>
                </a:solidFill>
                <a:latin typeface="Arial" charset="0"/>
                <a:ea typeface="Calibri" pitchFamily="34" charset="0"/>
                <a:cs typeface="Times New Roman" pitchFamily="18" charset="0"/>
              </a:rPr>
              <a:t>ҳосил</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қилиш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биланоқ</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гуллаш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мевалашга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ўтади</a:t>
            </a:r>
            <a:r>
              <a:rPr lang="ru-RU" sz="1400" b="1" dirty="0">
                <a:solidFill>
                  <a:srgbClr val="FFFF00"/>
                </a:solidFill>
                <a:latin typeface="Arial" charset="0"/>
                <a:ea typeface="Calibri" pitchFamily="34" charset="0"/>
                <a:cs typeface="Times New Roman" pitchFamily="18" charset="0"/>
              </a:rPr>
              <a:t>.</a:t>
            </a:r>
          </a:p>
          <a:p>
            <a:pPr indent="450850" algn="just">
              <a:defRPr/>
            </a:pPr>
            <a:r>
              <a:rPr lang="ru-RU" sz="1400" b="1" dirty="0">
                <a:solidFill>
                  <a:srgbClr val="FFFF00"/>
                </a:solidFill>
                <a:latin typeface="Arial" charset="0"/>
                <a:ea typeface="Calibri" pitchFamily="34" charset="0"/>
                <a:cs typeface="Times New Roman" pitchFamily="18" charset="0"/>
              </a:rPr>
              <a:t>2.	Тез </a:t>
            </a:r>
            <a:r>
              <a:rPr lang="ru-RU" sz="1400" b="1" dirty="0" err="1">
                <a:solidFill>
                  <a:srgbClr val="FFFF00"/>
                </a:solidFill>
                <a:latin typeface="Arial" charset="0"/>
                <a:ea typeface="Calibri" pitchFamily="34" charset="0"/>
                <a:cs typeface="Times New Roman" pitchFamily="18" charset="0"/>
              </a:rPr>
              <a:t>ўсиб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секин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ривожланадиган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сабзавот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экинлар</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Бу</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илдизмевали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пиёзбошли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ва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карамбошли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сабзавот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экинларида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қайд</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этилади</a:t>
            </a:r>
            <a:r>
              <a:rPr lang="ru-RU" sz="1400" b="1" dirty="0">
                <a:solidFill>
                  <a:srgbClr val="FFFF00"/>
                </a:solidFill>
                <a:latin typeface="Arial" charset="0"/>
                <a:ea typeface="Calibri" pitchFamily="34" charset="0"/>
                <a:cs typeface="Times New Roman" pitchFamily="18" charset="0"/>
              </a:rPr>
              <a:t>.</a:t>
            </a:r>
          </a:p>
          <a:p>
            <a:pPr indent="450850" algn="just">
              <a:defRPr/>
            </a:pPr>
            <a:r>
              <a:rPr lang="ru-RU" sz="1400" b="1" dirty="0">
                <a:solidFill>
                  <a:srgbClr val="FFFF00"/>
                </a:solidFill>
                <a:latin typeface="Arial" charset="0"/>
                <a:ea typeface="Calibri" pitchFamily="34" charset="0"/>
                <a:cs typeface="Times New Roman" pitchFamily="18" charset="0"/>
              </a:rPr>
              <a:t>3.	</a:t>
            </a:r>
            <a:r>
              <a:rPr lang="ru-RU" sz="1400" b="1" dirty="0" err="1">
                <a:solidFill>
                  <a:srgbClr val="FFFF00"/>
                </a:solidFill>
                <a:latin typeface="Arial" charset="0"/>
                <a:ea typeface="Calibri" pitchFamily="34" charset="0"/>
                <a:cs typeface="Times New Roman" pitchFamily="18" charset="0"/>
              </a:rPr>
              <a:t>Секин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ўсиб</a:t>
            </a:r>
            <a:r>
              <a:rPr lang="ru-RU" sz="1400" b="1" dirty="0">
                <a:solidFill>
                  <a:srgbClr val="FFFF00"/>
                </a:solidFill>
                <a:latin typeface="Arial" charset="0"/>
                <a:ea typeface="Calibri" pitchFamily="34" charset="0"/>
                <a:cs typeface="Times New Roman" pitchFamily="18" charset="0"/>
              </a:rPr>
              <a:t>, тез </a:t>
            </a:r>
            <a:r>
              <a:rPr lang="ru-RU" sz="1400" b="1" dirty="0" err="1">
                <a:solidFill>
                  <a:srgbClr val="FFFF00"/>
                </a:solidFill>
                <a:latin typeface="Arial" charset="0"/>
                <a:ea typeface="Calibri" pitchFamily="34" charset="0"/>
                <a:cs typeface="Times New Roman" pitchFamily="18" charset="0"/>
              </a:rPr>
              <a:t>ривожланадиган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экинлар</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Кўпчилик</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ҳолларда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бу</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ҳолат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ўсимликлар</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ноқулай</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қурғоқчилик</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шароитларга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тушиб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продуктив</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органларни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етарли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шакллантирмай</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гулпоя</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чиқариш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гуллашга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киришиб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кетади</a:t>
            </a:r>
            <a:r>
              <a:rPr lang="ru-RU" sz="1400" b="1" dirty="0">
                <a:solidFill>
                  <a:srgbClr val="FFFF00"/>
                </a:solidFill>
                <a:latin typeface="Arial" charset="0"/>
                <a:ea typeface="Calibri" pitchFamily="34" charset="0"/>
                <a:cs typeface="Times New Roman" pitchFamily="18" charset="0"/>
              </a:rPr>
              <a:t>.</a:t>
            </a:r>
          </a:p>
          <a:p>
            <a:pPr indent="450850" algn="just">
              <a:defRPr/>
            </a:pPr>
            <a:r>
              <a:rPr lang="ru-RU" sz="1400" b="1" dirty="0">
                <a:solidFill>
                  <a:srgbClr val="FFFF00"/>
                </a:solidFill>
                <a:latin typeface="Arial" charset="0"/>
                <a:ea typeface="Calibri" pitchFamily="34" charset="0"/>
                <a:cs typeface="Times New Roman" pitchFamily="18" charset="0"/>
              </a:rPr>
              <a:t>4.	</a:t>
            </a:r>
            <a:r>
              <a:rPr lang="ru-RU" sz="1400" b="1" dirty="0" err="1">
                <a:solidFill>
                  <a:srgbClr val="FFFF00"/>
                </a:solidFill>
                <a:latin typeface="Arial" charset="0"/>
                <a:ea typeface="Calibri" pitchFamily="34" charset="0"/>
                <a:cs typeface="Times New Roman" pitchFamily="18" charset="0"/>
              </a:rPr>
              <a:t>Секин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ўсиб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секин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ривожланиш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Бу</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ҳолат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сабзавот</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экинлари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махсус</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сунъий</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шароитда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ўстирилганда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кузатилади</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Масалан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кўчатлар</a:t>
            </a:r>
            <a:r>
              <a:rPr lang="ru-RU" sz="1400" b="1" dirty="0">
                <a:solidFill>
                  <a:srgbClr val="FFFF00"/>
                </a:solidFill>
                <a:latin typeface="Arial" charset="0"/>
                <a:ea typeface="Calibri" pitchFamily="34" charset="0"/>
                <a:cs typeface="Times New Roman" pitchFamily="18" charset="0"/>
              </a:rPr>
              <a:t> консервация </a:t>
            </a:r>
            <a:r>
              <a:rPr lang="ru-RU" sz="1400" b="1" dirty="0" err="1">
                <a:solidFill>
                  <a:srgbClr val="FFFF00"/>
                </a:solidFill>
                <a:latin typeface="Arial" charset="0"/>
                <a:ea typeface="Calibri" pitchFamily="34" charset="0"/>
                <a:cs typeface="Times New Roman" pitchFamily="18" charset="0"/>
              </a:rPr>
              <a:t>қилинганда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қулай</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экиш</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муддатигача</a:t>
            </a:r>
            <a:r>
              <a:rPr lang="ru-RU" sz="1400" b="1" dirty="0">
                <a:solidFill>
                  <a:srgbClr val="FFFF00"/>
                </a:solidFill>
                <a:latin typeface="Arial" charset="0"/>
                <a:ea typeface="Calibri" pitchFamily="34" charset="0"/>
                <a:cs typeface="Times New Roman" pitchFamily="18" charset="0"/>
              </a:rPr>
              <a:t> паст </a:t>
            </a:r>
            <a:r>
              <a:rPr lang="ru-RU" sz="1400" b="1" dirty="0" err="1">
                <a:solidFill>
                  <a:srgbClr val="FFFF00"/>
                </a:solidFill>
                <a:latin typeface="Arial" charset="0"/>
                <a:ea typeface="Calibri" pitchFamily="34" charset="0"/>
                <a:cs typeface="Times New Roman" pitchFamily="18" charset="0"/>
              </a:rPr>
              <a:t>ҳароратда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ва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чекланган</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намликда</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ушланиб</a:t>
            </a:r>
            <a:r>
              <a:rPr lang="ru-RU" sz="1400" b="1" dirty="0">
                <a:solidFill>
                  <a:srgbClr val="FFFF00"/>
                </a:solidFill>
                <a:latin typeface="Arial" charset="0"/>
                <a:ea typeface="Calibri" pitchFamily="34" charset="0"/>
                <a:cs typeface="Times New Roman" pitchFamily="18" charset="0"/>
              </a:rPr>
              <a:t> </a:t>
            </a:r>
            <a:r>
              <a:rPr lang="ru-RU" sz="1400" b="1" dirty="0" err="1">
                <a:solidFill>
                  <a:srgbClr val="FFFF00"/>
                </a:solidFill>
                <a:latin typeface="Arial" charset="0"/>
                <a:ea typeface="Calibri" pitchFamily="34" charset="0"/>
                <a:cs typeface="Times New Roman" pitchFamily="18" charset="0"/>
              </a:rPr>
              <a:t>турилади</a:t>
            </a:r>
            <a:r>
              <a:rPr lang="ru-RU" sz="1400" b="1" dirty="0">
                <a:solidFill>
                  <a:srgbClr val="FFFF00"/>
                </a:solidFill>
                <a:latin typeface="Arial" charset="0"/>
                <a:ea typeface="Calibri" pitchFamily="34" charset="0"/>
                <a:cs typeface="Times New Roman" pitchFamily="18" charset="0"/>
              </a:rPr>
              <a:t>.</a:t>
            </a:r>
          </a:p>
        </p:txBody>
      </p:sp>
      <p:pic>
        <p:nvPicPr>
          <p:cNvPr id="146437" name="Picture 5" descr="images (3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163" y="476250"/>
            <a:ext cx="2505075" cy="1819275"/>
          </a:xfrm>
          <a:prstGeom prst="rect">
            <a:avLst/>
          </a:prstGeom>
          <a:noFill/>
          <a:extLst>
            <a:ext uri="{909E8E84-426E-40DD-AFC4-6F175D3DCCD1}">
              <a14:hiddenFill xmlns:a14="http://schemas.microsoft.com/office/drawing/2010/main">
                <a:solidFill>
                  <a:srgbClr val="FFFFFF"/>
                </a:solidFill>
              </a14:hiddenFill>
            </a:ext>
          </a:extLst>
        </p:spPr>
      </p:pic>
      <p:pic>
        <p:nvPicPr>
          <p:cNvPr id="146438" name="Picture 6" descr="images (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3021013"/>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46439" name="Picture 7" descr="images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472440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457200" y="333375"/>
            <a:ext cx="8229600" cy="739775"/>
          </a:xfrm>
        </p:spPr>
        <p:txBody>
          <a:bodyPr/>
          <a:lstStyle/>
          <a:p>
            <a:pPr algn="ctr" eaLnBrk="1" hangingPunct="1"/>
            <a:r>
              <a:rPr lang="ru-RU" altLang="ru-RU" sz="2000" i="1" smtClean="0">
                <a:solidFill>
                  <a:srgbClr val="0000FF"/>
                </a:solidFill>
                <a:latin typeface="Times New Roman" panose="02020603050405020304" pitchFamily="18" charset="0"/>
                <a:cs typeface="Times New Roman" panose="02020603050405020304" pitchFamily="18" charset="0"/>
              </a:rPr>
              <a:t>Сабзавот экинларининг ташқи муҳит шароитларига талаби ва уларни бошқариш усуллари</a:t>
            </a:r>
          </a:p>
        </p:txBody>
      </p:sp>
      <p:sp>
        <p:nvSpPr>
          <p:cNvPr id="147459" name="Rectangle 3"/>
          <p:cNvSpPr>
            <a:spLocks noGrp="1" noChangeArrowheads="1"/>
          </p:cNvSpPr>
          <p:nvPr>
            <p:ph idx="1"/>
          </p:nvPr>
        </p:nvSpPr>
        <p:spPr>
          <a:xfrm>
            <a:off x="214313" y="928688"/>
            <a:ext cx="8715375" cy="2928937"/>
          </a:xfrm>
          <a:solidFill>
            <a:srgbClr val="FFFF99"/>
          </a:solidFill>
        </p:spPr>
        <p:txBody>
          <a:bodyPr/>
          <a:lstStyle/>
          <a:p>
            <a:pPr marL="88900" indent="0"/>
            <a:r>
              <a:rPr lang="ru-RU" sz="2400" smtClean="0">
                <a:latin typeface="Times New Roman" panose="02020603050405020304" pitchFamily="18" charset="0"/>
                <a:cs typeface="Times New Roman" panose="02020603050405020304" pitchFamily="18" charset="0"/>
              </a:rPr>
              <a:t>	</a:t>
            </a:r>
            <a:r>
              <a:rPr lang="ru-RU" smtClean="0"/>
              <a:t>Ҳосил миқдори, сифати ва шаклланиш муддати ўсимлик билан ташқи муҳитнинг мураккаб  ўзаро таъсири натижасидир. Муҳитнинг  ҳолатини ҳисобга олмасдан экинлардан юқори, муста</a:t>
            </a:r>
            <a:r>
              <a:rPr lang="uz-Cyrl-UZ" smtClean="0"/>
              <a:t>ҳ</a:t>
            </a:r>
            <a:r>
              <a:rPr lang="ru-RU" smtClean="0"/>
              <a:t>кам ҳосил таъминловчи агротехник тадбирларни ишлаб чиқиб  бўлмайди.</a:t>
            </a:r>
          </a:p>
          <a:p>
            <a:pPr marL="88900" indent="0"/>
            <a:r>
              <a:rPr lang="ru-RU" smtClean="0"/>
              <a:t>Маълумки,  ўсимликнинг ҳаётий омиллари 5 та; ҳарорат, ёруғлик, намлик, ҳаво ва озиқ моддалар бўлиб, улар тенг аҳамиятли,  алмашинмайди ва ўзаро биргаликда таъсир этади. Ўсимлик ўсиши, ривожланиши ва маҳсулдорлигини белгилашда муайян шароитга қараб омиллар ўрни ёки миқдори ўзгаради.</a:t>
            </a:r>
            <a:endParaRPr lang="ru-RU" altLang="ru-RU" smtClean="0"/>
          </a:p>
        </p:txBody>
      </p:sp>
      <p:pic>
        <p:nvPicPr>
          <p:cNvPr id="147461" name="Picture 5" descr="15481203-schema-of-the-water-cycle-in-nature-Stock-Vector-evapor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59338" y="4076700"/>
            <a:ext cx="3962400" cy="2560638"/>
          </a:xfrm>
          <a:prstGeom prst="rect">
            <a:avLst/>
          </a:prstGeom>
          <a:noFill/>
          <a:extLst>
            <a:ext uri="{909E8E84-426E-40DD-AFC4-6F175D3DCCD1}">
              <a14:hiddenFill xmlns:a14="http://schemas.microsoft.com/office/drawing/2010/main">
                <a:solidFill>
                  <a:srgbClr val="FFFFFF"/>
                </a:solidFill>
              </a14:hiddenFill>
            </a:ext>
          </a:extLst>
        </p:spPr>
      </p:pic>
      <p:pic>
        <p:nvPicPr>
          <p:cNvPr id="147462" name="Picture 6" descr="климат-в-Серби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770313"/>
            <a:ext cx="3162300" cy="3114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3" name="Rectangle 3"/>
          <p:cNvSpPr>
            <a:spLocks noGrp="1" noChangeArrowheads="1"/>
          </p:cNvSpPr>
          <p:nvPr>
            <p:ph idx="1"/>
          </p:nvPr>
        </p:nvSpPr>
        <p:spPr>
          <a:xfrm>
            <a:off x="3382963" y="1028700"/>
            <a:ext cx="5761037" cy="5614988"/>
          </a:xfrm>
        </p:spPr>
        <p:style>
          <a:lnRef idx="2">
            <a:schemeClr val="accent2"/>
          </a:lnRef>
          <a:fillRef idx="1">
            <a:schemeClr val="lt1"/>
          </a:fillRef>
          <a:effectRef idx="0">
            <a:schemeClr val="accent2"/>
          </a:effectRef>
          <a:fontRef idx="minor">
            <a:schemeClr val="dk1"/>
          </a:fontRef>
        </p:style>
        <p:txBody>
          <a:bodyPr>
            <a:noAutofit/>
          </a:bodyPr>
          <a:lstStyle/>
          <a:p>
            <a:pPr marL="0" indent="442913">
              <a:defRPr/>
            </a:pPr>
            <a:r>
              <a:rPr lang="ru-RU" altLang="ru-RU" sz="2000" smtClean="0">
                <a:solidFill>
                  <a:srgbClr val="404040"/>
                </a:solidFill>
                <a:effectLst>
                  <a:outerShdw blurRad="38100" dist="38100" dir="2700000" algn="tl">
                    <a:srgbClr val="C0C0C0"/>
                  </a:outerShdw>
                </a:effectLst>
              </a:rPr>
              <a:t>ўсимликка таъсир этувчи барча ташқи омилларни  4  гуруҳга бўлиш мумкин:</a:t>
            </a:r>
            <a:endParaRPr lang="ru-RU" altLang="ru-RU" sz="2000" b="1" smtClean="0">
              <a:solidFill>
                <a:srgbClr val="404040"/>
              </a:solidFill>
              <a:effectLst>
                <a:outerShdw blurRad="38100" dist="38100" dir="2700000" algn="tl">
                  <a:srgbClr val="C0C0C0"/>
                </a:outerShdw>
              </a:effectLst>
            </a:endParaRPr>
          </a:p>
          <a:p>
            <a:pPr marL="0" indent="442913">
              <a:defRPr/>
            </a:pPr>
            <a:r>
              <a:rPr lang="ru-RU" altLang="ru-RU" sz="2000" b="1" smtClean="0">
                <a:solidFill>
                  <a:srgbClr val="404040"/>
                </a:solidFill>
                <a:effectLst>
                  <a:outerShdw blurRad="38100" dist="38100" dir="2700000" algn="tl">
                    <a:srgbClr val="C0C0C0"/>
                  </a:outerShdw>
                </a:effectLst>
              </a:rPr>
              <a:t>Иқлим</a:t>
            </a:r>
            <a:r>
              <a:rPr lang="ru-RU" altLang="ru-RU" sz="2000" smtClean="0">
                <a:solidFill>
                  <a:srgbClr val="404040"/>
                </a:solidFill>
                <a:effectLst>
                  <a:outerShdw blurRad="38100" dist="38100" dir="2700000" algn="tl">
                    <a:srgbClr val="C0C0C0"/>
                  </a:outerShdw>
                </a:effectLst>
              </a:rPr>
              <a:t> (иссиқлик, ёруғлик, намлик ва ҳаво таркиби).</a:t>
            </a:r>
            <a:endParaRPr lang="ru-RU" altLang="ru-RU" sz="2000" b="1" smtClean="0">
              <a:solidFill>
                <a:srgbClr val="404040"/>
              </a:solidFill>
              <a:effectLst>
                <a:outerShdw blurRad="38100" dist="38100" dir="2700000" algn="tl">
                  <a:srgbClr val="C0C0C0"/>
                </a:outerShdw>
              </a:effectLst>
            </a:endParaRPr>
          </a:p>
          <a:p>
            <a:pPr marL="0" indent="442913">
              <a:defRPr/>
            </a:pPr>
            <a:r>
              <a:rPr lang="ru-RU" altLang="ru-RU" sz="2000" b="1" smtClean="0">
                <a:solidFill>
                  <a:srgbClr val="404040"/>
                </a:solidFill>
                <a:effectLst>
                  <a:outerShdw blurRad="38100" dist="38100" dir="2700000" algn="tl">
                    <a:srgbClr val="C0C0C0"/>
                  </a:outerShdw>
                </a:effectLst>
              </a:rPr>
              <a:t>Тупроқ </a:t>
            </a:r>
            <a:r>
              <a:rPr lang="ru-RU" altLang="ru-RU" sz="2000" smtClean="0">
                <a:solidFill>
                  <a:srgbClr val="404040"/>
                </a:solidFill>
                <a:effectLst>
                  <a:outerShdw blurRad="38100" dist="38100" dir="2700000" algn="tl">
                    <a:srgbClr val="C0C0C0"/>
                  </a:outerShdw>
                </a:effectLst>
              </a:rPr>
              <a:t>ёки эдафик омиллар (тупроқ физик  ҳолати, таркиби, ундаги нам ва элементлар, тузлар).</a:t>
            </a:r>
            <a:endParaRPr lang="ru-RU" altLang="ru-RU" sz="2000" b="1" smtClean="0">
              <a:solidFill>
                <a:srgbClr val="404040"/>
              </a:solidFill>
              <a:effectLst>
                <a:outerShdw blurRad="38100" dist="38100" dir="2700000" algn="tl">
                  <a:srgbClr val="C0C0C0"/>
                </a:outerShdw>
              </a:effectLst>
            </a:endParaRPr>
          </a:p>
          <a:p>
            <a:pPr marL="0" indent="442913">
              <a:defRPr/>
            </a:pPr>
            <a:r>
              <a:rPr lang="ru-RU" altLang="ru-RU" sz="2000" b="1" smtClean="0">
                <a:solidFill>
                  <a:srgbClr val="404040"/>
                </a:solidFill>
                <a:effectLst>
                  <a:outerShdw blurRad="38100" dist="38100" dir="2700000" algn="tl">
                    <a:srgbClr val="C0C0C0"/>
                  </a:outerShdw>
                </a:effectLst>
              </a:rPr>
              <a:t>Биотик</a:t>
            </a:r>
            <a:r>
              <a:rPr lang="ru-RU" altLang="ru-RU" sz="2000" smtClean="0">
                <a:solidFill>
                  <a:srgbClr val="404040"/>
                </a:solidFill>
                <a:effectLst>
                  <a:outerShdw blurRad="38100" dist="38100" dir="2700000" algn="tl">
                    <a:srgbClr val="C0C0C0"/>
                  </a:outerShdw>
                </a:effectLst>
              </a:rPr>
              <a:t> омиллар (ўсимликлар билан макро, микрофлора ва фауналар ўзаро таъсирида вужудга келадиган шароитлар). </a:t>
            </a:r>
            <a:endParaRPr lang="ru-RU" altLang="ru-RU" sz="2000" b="1" smtClean="0">
              <a:solidFill>
                <a:srgbClr val="404040"/>
              </a:solidFill>
              <a:effectLst>
                <a:outerShdw blurRad="38100" dist="38100" dir="2700000" algn="tl">
                  <a:srgbClr val="C0C0C0"/>
                </a:outerShdw>
              </a:effectLst>
            </a:endParaRPr>
          </a:p>
          <a:p>
            <a:pPr marL="0" indent="442913">
              <a:defRPr/>
            </a:pPr>
            <a:r>
              <a:rPr lang="ru-RU" altLang="ru-RU" sz="2000" b="1" smtClean="0">
                <a:solidFill>
                  <a:srgbClr val="404040"/>
                </a:solidFill>
                <a:effectLst>
                  <a:outerShdw blurRad="38100" dist="38100" dir="2700000" algn="tl">
                    <a:srgbClr val="C0C0C0"/>
                  </a:outerShdw>
                </a:effectLst>
              </a:rPr>
              <a:t>Антропоген</a:t>
            </a:r>
            <a:r>
              <a:rPr lang="ru-RU" altLang="ru-RU" sz="2000" smtClean="0">
                <a:solidFill>
                  <a:srgbClr val="404040"/>
                </a:solidFill>
                <a:effectLst>
                  <a:outerShdw blurRad="38100" dist="38100" dir="2700000" algn="tl">
                    <a:srgbClr val="C0C0C0"/>
                  </a:outerShdw>
                </a:effectLst>
              </a:rPr>
              <a:t> омиллар (инсон фаолияти натижаси, яъни меҳнат  қуроллар, машиналар, ўғитлар, заҳарли химикатлар, атроф-муҳитнинг ифлослантирилиши кабилар).</a:t>
            </a:r>
          </a:p>
        </p:txBody>
      </p:sp>
      <p:pic>
        <p:nvPicPr>
          <p:cNvPr id="148483" name="Picture 3" descr="028571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143000"/>
            <a:ext cx="3240088" cy="2430463"/>
          </a:xfrm>
          <a:prstGeom prst="rect">
            <a:avLst/>
          </a:prstGeom>
          <a:noFill/>
          <a:extLst>
            <a:ext uri="{909E8E84-426E-40DD-AFC4-6F175D3DCCD1}">
              <a14:hiddenFill xmlns:a14="http://schemas.microsoft.com/office/drawing/2010/main">
                <a:solidFill>
                  <a:srgbClr val="FFFFFF"/>
                </a:solidFill>
              </a14:hiddenFill>
            </a:ext>
          </a:extLst>
        </p:spPr>
      </p:pic>
      <p:pic>
        <p:nvPicPr>
          <p:cNvPr id="148484" name="Picture 4" descr="1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111625"/>
            <a:ext cx="2952750" cy="21256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idx="4294967295"/>
          </p:nvPr>
        </p:nvSpPr>
        <p:spPr>
          <a:xfrm>
            <a:off x="428596" y="103188"/>
            <a:ext cx="7500990" cy="611168"/>
          </a:xfrm>
          <a:solidFill>
            <a:srgbClr val="0000FF"/>
          </a:solidFill>
          <a:ln w="40000" cap="flat">
            <a:miter lim="800000"/>
            <a:headEnd/>
            <a:tailEnd/>
          </a:ln>
        </p:spPr>
        <p:style>
          <a:lnRef idx="2">
            <a:schemeClr val="accent5">
              <a:shade val="50000"/>
            </a:schemeClr>
          </a:lnRef>
          <a:fillRef idx="1">
            <a:schemeClr val="accent5"/>
          </a:fillRef>
          <a:effectRef idx="0">
            <a:schemeClr val="accent5"/>
          </a:effectRef>
          <a:fontRef idx="minor">
            <a:schemeClr val="lt1"/>
          </a:fontRef>
        </p:style>
        <p:txBody>
          <a:bodyPr lIns="45720" tIns="0" rIns="45720" bIns="0" anchor="b">
            <a:normAutofit/>
          </a:bodyPr>
          <a:lstStyle/>
          <a:p>
            <a:pPr algn="ctr" defTabSz="914400" eaLnBrk="1" fontAlgn="auto" hangingPunct="1">
              <a:spcAft>
                <a:spcPts val="0"/>
              </a:spcAft>
              <a:defRPr/>
            </a:pPr>
            <a:r>
              <a:rPr lang="ru-RU" sz="3200" b="1" cap="all" dirty="0" err="1">
                <a:ln w="500">
                  <a:solidFill>
                    <a:schemeClr val="tx2">
                      <a:shade val="20000"/>
                      <a:satMod val="120000"/>
                    </a:schemeClr>
                  </a:solidFill>
                </a:ln>
              </a:rPr>
              <a:t>Иссиқлик</a:t>
            </a:r>
            <a:r>
              <a:rPr lang="ru-RU" sz="3200"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4294967295"/>
          </p:nvPr>
        </p:nvSpPr>
        <p:spPr>
          <a:xfrm>
            <a:off x="4429125" y="857250"/>
            <a:ext cx="4572000" cy="5643563"/>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marL="273050" indent="-273050" algn="just" defTabSz="914400">
              <a:lnSpc>
                <a:spcPct val="90000"/>
              </a:lnSpc>
              <a:defRPr/>
            </a:pPr>
            <a:r>
              <a:rPr lang="ru-RU" sz="1800" smtClean="0">
                <a:solidFill>
                  <a:srgbClr val="FFFFFF"/>
                </a:solidFill>
              </a:rPr>
              <a:t>Ўсимликдаги барча физиологик, биокимёвий жараёнлар, сувни ўзлаштириш, озиқ моддаларнинг илдиздан баргга, муртак ва мевага, пластик моддаларнинг баргдан илдизга ҳаракати тупроқ ҳамда ҳаво ҳароратига боғлиқ.</a:t>
            </a:r>
          </a:p>
          <a:p>
            <a:pPr marL="273050" indent="-273050" algn="just" defTabSz="914400">
              <a:lnSpc>
                <a:spcPct val="90000"/>
              </a:lnSpc>
              <a:defRPr/>
            </a:pPr>
            <a:r>
              <a:rPr lang="ru-RU" sz="1800" smtClean="0">
                <a:solidFill>
                  <a:srgbClr val="FFFFFF"/>
                </a:solidFill>
              </a:rPr>
              <a:t>Кўпчилик сабзавот экинлари учун ҳарорат 20-25</a:t>
            </a:r>
            <a:r>
              <a:rPr lang="en-US" sz="1800" smtClean="0">
                <a:solidFill>
                  <a:srgbClr val="FFFFFF"/>
                </a:solidFill>
              </a:rPr>
              <a:t> </a:t>
            </a:r>
            <a:r>
              <a:rPr lang="ru-RU" sz="1800" smtClean="0">
                <a:solidFill>
                  <a:srgbClr val="FFFFFF"/>
                </a:solidFill>
              </a:rPr>
              <a:t>С  бўлганда фотосинтез кучаяди. Ҳарорат бундан кўтарилса, фотосинтез сусайиб, 40-50</a:t>
            </a:r>
            <a:r>
              <a:rPr lang="en-US" sz="1800" smtClean="0">
                <a:solidFill>
                  <a:srgbClr val="FFFFFF"/>
                </a:solidFill>
              </a:rPr>
              <a:t> </a:t>
            </a:r>
            <a:r>
              <a:rPr lang="ru-RU" sz="1800" smtClean="0">
                <a:solidFill>
                  <a:srgbClr val="FFFFFF"/>
                </a:solidFill>
              </a:rPr>
              <a:t>С га етгач мутлақо тўхтайди. Фотосинтез учун қулай ҳарорат жуда кўп омилларга, биринчи навбатда ёруғликка ва карбонат ангидрид гази концентрациясига боғлиқ. Ёруғ кам, карбонат ангидрид гази миқдори паст бўлса, қулай ҳарорат 10</a:t>
            </a:r>
            <a:r>
              <a:rPr lang="en-US" sz="1800" smtClean="0">
                <a:solidFill>
                  <a:srgbClr val="FFFFFF"/>
                </a:solidFill>
              </a:rPr>
              <a:t> </a:t>
            </a:r>
            <a:r>
              <a:rPr lang="ru-RU" sz="1800" smtClean="0">
                <a:solidFill>
                  <a:srgbClr val="FFFFFF"/>
                </a:solidFill>
              </a:rPr>
              <a:t>С, ёруғ етарли, карбонат ангидрид гази етарли (0,03 %) бўлса, қулай ҳарорат 20</a:t>
            </a:r>
            <a:r>
              <a:rPr lang="en-US" sz="1800" smtClean="0">
                <a:solidFill>
                  <a:srgbClr val="FFFFFF"/>
                </a:solidFill>
              </a:rPr>
              <a:t> </a:t>
            </a:r>
            <a:r>
              <a:rPr lang="ru-RU" sz="1800" smtClean="0">
                <a:solidFill>
                  <a:srgbClr val="FFFFFF"/>
                </a:solidFill>
              </a:rPr>
              <a:t>С, ёруғлик етарли, лекин СО2 1,22 % бўлса, қулай ҳарорат 30</a:t>
            </a:r>
            <a:r>
              <a:rPr lang="en-US" sz="1800" smtClean="0">
                <a:solidFill>
                  <a:srgbClr val="FFFFFF"/>
                </a:solidFill>
              </a:rPr>
              <a:t> </a:t>
            </a:r>
            <a:r>
              <a:rPr lang="ru-RU" sz="1800" smtClean="0">
                <a:solidFill>
                  <a:srgbClr val="FFFFFF"/>
                </a:solidFill>
              </a:rPr>
              <a:t>С бўлади.</a:t>
            </a:r>
          </a:p>
        </p:txBody>
      </p:sp>
      <p:pic>
        <p:nvPicPr>
          <p:cNvPr id="149507" name="Picture 3" descr="C:\ЮНЕСКО\Слайдлар\Ем хашак етиштириш\рАСМЛАР\images (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857250"/>
            <a:ext cx="392906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9508" name="Picture 4" descr="C:\ЮНЕСКО\Слайдлар\Ем хашак етиштириш\рАСМЛАР\AAEAAQAAAAAAAAqwAAAAJGJiOWQ4ODk3LTM1NDUtNDg1MC1iNmYwLWY2NzQ2NjgwMWQ4ZQ.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750" y="3357563"/>
            <a:ext cx="3873500"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0530" name="Rectangle 2"/>
          <p:cNvSpPr>
            <a:spLocks noGrp="1" noChangeArrowheads="1"/>
          </p:cNvSpPr>
          <p:nvPr>
            <p:ph type="title"/>
          </p:nvPr>
        </p:nvSpPr>
        <p:spPr>
          <a:xfrm>
            <a:off x="395288" y="188913"/>
            <a:ext cx="8229600" cy="595312"/>
          </a:xfrm>
        </p:spPr>
        <p:txBody>
          <a:bodyPr/>
          <a:lstStyle/>
          <a:p>
            <a:pPr algn="ctr" eaLnBrk="1" hangingPunct="1"/>
            <a:r>
              <a:rPr lang="ru-RU" altLang="ru-RU" sz="2000" b="1" i="1" smtClean="0"/>
              <a:t>Сабзавот экинлари иссиққа талабчанлигига қараб қуйидаги бешта гуруҳга бўлинади</a:t>
            </a:r>
            <a:r>
              <a:rPr lang="ru-RU" altLang="ru-RU" sz="2800" smtClean="0"/>
              <a:t> </a:t>
            </a:r>
          </a:p>
        </p:txBody>
      </p:sp>
      <p:sp>
        <p:nvSpPr>
          <p:cNvPr id="167939" name="Rectangle 3"/>
          <p:cNvSpPr>
            <a:spLocks noGrp="1" noChangeArrowheads="1"/>
          </p:cNvSpPr>
          <p:nvPr>
            <p:ph idx="1"/>
          </p:nvPr>
        </p:nvSpPr>
        <p:spPr>
          <a:xfrm>
            <a:off x="323850" y="1052513"/>
            <a:ext cx="8640763" cy="5616575"/>
          </a:xfrm>
          <a:blipFill>
            <a:blip r:embed="rId2"/>
            <a:tile tx="0" ty="0" sx="100000" sy="100000" flip="none" algn="tl"/>
          </a:blipFill>
        </p:spPr>
        <p:txBody>
          <a:bodyPr>
            <a:noAutofit/>
          </a:bodyPr>
          <a:lstStyle/>
          <a:p>
            <a:pPr marL="85725" indent="184150">
              <a:defRPr/>
            </a:pPr>
            <a:r>
              <a:rPr lang="ru-RU" altLang="ru-RU" sz="1800" b="1" dirty="0" err="1" smtClean="0">
                <a:effectLst>
                  <a:outerShdw blurRad="38100" dist="38100" dir="2700000" algn="tl">
                    <a:srgbClr val="C0C0C0"/>
                  </a:outerShdw>
                </a:effectLst>
              </a:rPr>
              <a:t>Совуққа</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ва</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қишга</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энг</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чидамли</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экинлар</a:t>
            </a:r>
            <a:r>
              <a:rPr lang="ru-RU" altLang="ru-RU" sz="1800" b="1" dirty="0" smtClean="0">
                <a:effectLst>
                  <a:outerShdw blurRad="38100" dist="38100" dir="2700000" algn="tl">
                    <a:srgbClr val="C0C0C0"/>
                  </a:outerShdw>
                </a:effectLst>
              </a:rPr>
              <a:t>.</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Бу</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гуруҳга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кўп</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йиллик</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пиёзлар</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шовул</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ровоч</a:t>
            </a:r>
            <a:r>
              <a:rPr lang="ru-RU" altLang="ru-RU" sz="1800" dirty="0" smtClean="0">
                <a:effectLst>
                  <a:outerShdw blurRad="38100" dist="38100" dir="2700000" algn="tl">
                    <a:srgbClr val="C0C0C0"/>
                  </a:outerShdw>
                </a:effectLst>
              </a:rPr>
              <a:t>, спаржа, хрен, любисток, эстрагон </a:t>
            </a:r>
            <a:r>
              <a:rPr lang="ru-RU" altLang="ru-RU" sz="1800" dirty="0" err="1" smtClean="0">
                <a:effectLst>
                  <a:outerShdw blurRad="38100" dist="38100" dir="2700000" algn="tl">
                    <a:srgbClr val="C0C0C0"/>
                  </a:outerShdw>
                </a:effectLst>
              </a:rPr>
              <a:t>кириб</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ўсимликлари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ўсишни</a:t>
            </a:r>
            <a:r>
              <a:rPr lang="ru-RU" altLang="ru-RU" sz="1800" dirty="0" smtClean="0">
                <a:effectLst>
                  <a:outerShdw blurRad="38100" dist="38100" dir="2700000" algn="tl">
                    <a:srgbClr val="C0C0C0"/>
                  </a:outerShdw>
                </a:effectLst>
              </a:rPr>
              <a:t> 1</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ҳароратда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бошлайди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Қулай</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a:t>
            </a:r>
            <a:r>
              <a:rPr lang="ru-RU" altLang="ru-RU" sz="1800" dirty="0" smtClean="0">
                <a:effectLst>
                  <a:outerShdw blurRad="38100" dist="38100" dir="2700000" algn="tl">
                    <a:srgbClr val="C0C0C0"/>
                  </a:outerShdw>
                </a:effectLst>
              </a:rPr>
              <a:t> 15 -20</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Ўсиб</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турган</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ўсимликлари</a:t>
            </a:r>
            <a:r>
              <a:rPr lang="ru-RU" altLang="ru-RU" sz="1800" dirty="0" smtClean="0">
                <a:effectLst>
                  <a:outerShdw blurRad="38100" dist="38100" dir="2700000" algn="tl">
                    <a:srgbClr val="C0C0C0"/>
                  </a:outerShdw>
                </a:effectLst>
              </a:rPr>
              <a:t> - 8-10</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совуққа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чидайди</a:t>
            </a:r>
            <a:r>
              <a:rPr lang="ru-RU" altLang="ru-RU" sz="1800" dirty="0" smtClean="0">
                <a:effectLst>
                  <a:outerShdw blurRad="38100" dist="38100" dir="2700000" algn="tl">
                    <a:srgbClr val="C0C0C0"/>
                  </a:outerShdw>
                </a:effectLst>
              </a:rPr>
              <a:t>.</a:t>
            </a:r>
            <a:endParaRPr lang="ru-RU" altLang="ru-RU" sz="1800" b="1" dirty="0" smtClean="0">
              <a:effectLst>
                <a:outerShdw blurRad="38100" dist="38100" dir="2700000" algn="tl">
                  <a:srgbClr val="C0C0C0"/>
                </a:outerShdw>
              </a:effectLst>
            </a:endParaRPr>
          </a:p>
          <a:p>
            <a:pPr marL="85725" indent="184150">
              <a:defRPr/>
            </a:pPr>
            <a:r>
              <a:rPr lang="ru-RU" altLang="ru-RU" sz="1800" b="1" dirty="0" err="1" smtClean="0">
                <a:effectLst>
                  <a:outerShdw blurRad="38100" dist="38100" dir="2700000" algn="tl">
                    <a:srgbClr val="C0C0C0"/>
                  </a:outerShdw>
                </a:effectLst>
              </a:rPr>
              <a:t>Совуққа</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чидамли</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экинлар</a:t>
            </a:r>
            <a:r>
              <a:rPr lang="ru-RU" altLang="ru-RU" sz="1800" b="1" dirty="0" smtClean="0">
                <a:effectLst>
                  <a:outerShdw blurRad="38100" dist="38100" dir="2700000" algn="tl">
                    <a:srgbClr val="C0C0C0"/>
                  </a:outerShdw>
                </a:effectLst>
              </a:rPr>
              <a:t>.</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Илдизмевалилар</a:t>
            </a:r>
            <a:r>
              <a:rPr lang="ru-RU" altLang="ru-RU" sz="1800" dirty="0" smtClean="0">
                <a:effectLst>
                  <a:outerShdw blurRad="38100" dist="38100" dir="2700000" algn="tl">
                    <a:srgbClr val="C0C0C0"/>
                  </a:outerShdw>
                </a:effectLst>
              </a:rPr>
              <a:t>, карам, салат, </a:t>
            </a:r>
            <a:r>
              <a:rPr lang="ru-RU" altLang="ru-RU" sz="1800" dirty="0" err="1" smtClean="0">
                <a:effectLst>
                  <a:outerShdw blurRad="38100" dist="38100" dir="2700000" algn="tl">
                    <a:srgbClr val="C0C0C0"/>
                  </a:outerShdw>
                </a:effectLst>
              </a:rPr>
              <a:t>шивит</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исмалоқ</a:t>
            </a:r>
            <a:r>
              <a:rPr lang="ru-RU" altLang="ru-RU" sz="1800" dirty="0" smtClean="0">
                <a:effectLst>
                  <a:outerShdw blurRad="38100" dist="38100" dir="2700000" algn="tl">
                    <a:srgbClr val="C0C0C0"/>
                  </a:outerShdw>
                </a:effectLst>
              </a:rPr>
              <a:t>, бош </a:t>
            </a:r>
            <a:r>
              <a:rPr lang="ru-RU" altLang="ru-RU" sz="1800" dirty="0" err="1" smtClean="0">
                <a:effectLst>
                  <a:outerShdw blurRad="38100" dist="38100" dir="2700000" algn="tl">
                    <a:srgbClr val="C0C0C0"/>
                  </a:outerShdw>
                </a:effectLst>
              </a:rPr>
              <a:t>пиёз</a:t>
            </a:r>
            <a:r>
              <a:rPr lang="ru-RU" altLang="ru-RU" sz="1800" dirty="0" smtClean="0">
                <a:effectLst>
                  <a:outerShdw blurRad="38100" dist="38100" dir="2700000" algn="tl">
                    <a:srgbClr val="C0C0C0"/>
                  </a:outerShdw>
                </a:effectLst>
              </a:rPr>
              <a:t>, горох </a:t>
            </a:r>
            <a:r>
              <a:rPr lang="ru-RU" altLang="ru-RU" sz="1800" dirty="0" err="1" smtClean="0">
                <a:effectLst>
                  <a:outerShdw blurRad="38100" dist="38100" dir="2700000" algn="tl">
                    <a:srgbClr val="C0C0C0"/>
                  </a:outerShdw>
                </a:effectLst>
              </a:rPr>
              <a:t>киради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Буларнинг</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уруғи</a:t>
            </a:r>
            <a:r>
              <a:rPr lang="ru-RU" altLang="ru-RU" sz="1800" dirty="0" smtClean="0">
                <a:effectLst>
                  <a:outerShdw blurRad="38100" dist="38100" dir="2700000" algn="tl">
                    <a:srgbClr val="C0C0C0"/>
                  </a:outerShdw>
                </a:effectLst>
              </a:rPr>
              <a:t> 3-5</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иссиқ</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ҳароратда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уна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бошлайди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Қулай</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a:t>
            </a:r>
            <a:r>
              <a:rPr lang="ru-RU" altLang="ru-RU" sz="1800" dirty="0" smtClean="0">
                <a:effectLst>
                  <a:outerShdw blurRad="38100" dist="38100" dir="2700000" algn="tl">
                    <a:srgbClr val="C0C0C0"/>
                  </a:outerShdw>
                </a:effectLst>
              </a:rPr>
              <a:t> 17-20</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Бу</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гуруҳ</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ўсимликлари</a:t>
            </a:r>
            <a:r>
              <a:rPr lang="ru-RU" altLang="ru-RU" sz="1800" dirty="0" smtClean="0">
                <a:effectLst>
                  <a:outerShdw blurRad="38100" dist="38100" dir="2700000" algn="tl">
                    <a:srgbClr val="C0C0C0"/>
                  </a:outerShdw>
                </a:effectLst>
              </a:rPr>
              <a:t> 3-5</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ҳатто</a:t>
            </a:r>
            <a:r>
              <a:rPr lang="ru-RU" altLang="ru-RU" sz="1800" dirty="0" smtClean="0">
                <a:effectLst>
                  <a:outerShdw blurRad="38100" dist="38100" dir="2700000" algn="tl">
                    <a:srgbClr val="C0C0C0"/>
                  </a:outerShdw>
                </a:effectLst>
              </a:rPr>
              <a:t> 7-10</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гача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совуққа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чидайди</a:t>
            </a:r>
            <a:r>
              <a:rPr lang="ru-RU" altLang="ru-RU" sz="1800" dirty="0" smtClean="0">
                <a:effectLst>
                  <a:outerShdw blurRad="38100" dist="38100" dir="2700000" algn="tl">
                    <a:srgbClr val="C0C0C0"/>
                  </a:outerShdw>
                </a:effectLst>
              </a:rPr>
              <a:t>.</a:t>
            </a:r>
            <a:endParaRPr lang="ru-RU" altLang="ru-RU" sz="1800" b="1" dirty="0" smtClean="0">
              <a:effectLst>
                <a:outerShdw blurRad="38100" dist="38100" dir="2700000" algn="tl">
                  <a:srgbClr val="C0C0C0"/>
                </a:outerShdw>
              </a:effectLst>
            </a:endParaRPr>
          </a:p>
          <a:p>
            <a:pPr marL="85725" indent="184150">
              <a:defRPr/>
            </a:pPr>
            <a:r>
              <a:rPr lang="ru-RU" altLang="ru-RU" sz="1800" b="1" dirty="0" err="1" smtClean="0">
                <a:effectLst>
                  <a:outerShdw blurRad="38100" dist="38100" dir="2700000" algn="tl">
                    <a:srgbClr val="C0C0C0"/>
                  </a:outerShdw>
                </a:effectLst>
              </a:rPr>
              <a:t>Шартли</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иссиқсевар</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ёки</a:t>
            </a:r>
            <a:r>
              <a:rPr lang="ru-RU" altLang="ru-RU" sz="1800" b="1" dirty="0" smtClean="0">
                <a:effectLst>
                  <a:outerShdw blurRad="38100" dist="38100" dir="2700000" algn="tl">
                    <a:srgbClr val="C0C0C0"/>
                  </a:outerShdw>
                </a:effectLst>
              </a:rPr>
              <a:t> ярим </a:t>
            </a:r>
            <a:r>
              <a:rPr lang="ru-RU" altLang="ru-RU" sz="1800" b="1" dirty="0" err="1" smtClean="0">
                <a:effectLst>
                  <a:outerShdw blurRad="38100" dist="38100" dir="2700000" algn="tl">
                    <a:srgbClr val="C0C0C0"/>
                  </a:outerShdw>
                </a:effectLst>
              </a:rPr>
              <a:t>совуққа</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чидамли</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экинлар</a:t>
            </a:r>
            <a:r>
              <a:rPr lang="ru-RU" altLang="ru-RU" sz="1800" b="1" dirty="0" smtClean="0">
                <a:effectLst>
                  <a:outerShdw blurRad="38100" dist="38100" dir="2700000" algn="tl">
                    <a:srgbClr val="C0C0C0"/>
                  </a:outerShdw>
                </a:effectLst>
              </a:rPr>
              <a:t>.</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Фақат</a:t>
            </a:r>
            <a:r>
              <a:rPr lang="ru-RU" altLang="ru-RU" sz="1800" dirty="0" smtClean="0">
                <a:effectLst>
                  <a:outerShdw blurRad="38100" dist="38100" dir="2700000" algn="tl">
                    <a:srgbClr val="C0C0C0"/>
                  </a:outerShdw>
                </a:effectLst>
              </a:rPr>
              <a:t> картошка </a:t>
            </a:r>
            <a:r>
              <a:rPr lang="ru-RU" altLang="ru-RU" sz="1800" dirty="0" err="1" smtClean="0">
                <a:effectLst>
                  <a:outerShdw blurRad="38100" dist="38100" dir="2700000" algn="tl">
                    <a:srgbClr val="C0C0C0"/>
                  </a:outerShdw>
                </a:effectLst>
              </a:rPr>
              <a:t>киради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Туганак</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тугиш</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учун</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қулай</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a:t>
            </a:r>
            <a:r>
              <a:rPr lang="ru-RU" altLang="ru-RU" sz="1800" dirty="0" smtClean="0">
                <a:effectLst>
                  <a:outerShdw blurRad="38100" dist="38100" dir="2700000" algn="tl">
                    <a:srgbClr val="C0C0C0"/>
                  </a:outerShdw>
                </a:effectLst>
              </a:rPr>
              <a:t> 15-17</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палаги</a:t>
            </a:r>
            <a:r>
              <a:rPr lang="ru-RU" altLang="ru-RU" sz="1800" dirty="0" smtClean="0">
                <a:effectLst>
                  <a:outerShdw blurRad="38100" dist="38100" dir="2700000" algn="tl">
                    <a:srgbClr val="C0C0C0"/>
                  </a:outerShdw>
                </a:effectLst>
              </a:rPr>
              <a:t> 0 </a:t>
            </a:r>
            <a:r>
              <a:rPr lang="ru-RU" altLang="ru-RU" sz="1800" dirty="0" err="1" smtClean="0">
                <a:effectLst>
                  <a:outerShdw blurRad="38100" dist="38100" dir="2700000" algn="tl">
                    <a:srgbClr val="C0C0C0"/>
                  </a:outerShdw>
                </a:effectLst>
              </a:rPr>
              <a:t>даража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совуқдан</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нобуд</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бўлади</a:t>
            </a:r>
            <a:r>
              <a:rPr lang="ru-RU" altLang="ru-RU" sz="1800" dirty="0" smtClean="0">
                <a:effectLst>
                  <a:outerShdw blurRad="38100" dist="38100" dir="2700000" algn="tl">
                    <a:srgbClr val="C0C0C0"/>
                  </a:outerShdw>
                </a:effectLst>
              </a:rPr>
              <a:t>.</a:t>
            </a:r>
            <a:endParaRPr lang="ru-RU" altLang="ru-RU" sz="1800" b="1" dirty="0" smtClean="0">
              <a:effectLst>
                <a:outerShdw blurRad="38100" dist="38100" dir="2700000" algn="tl">
                  <a:srgbClr val="C0C0C0"/>
                </a:outerShdw>
              </a:effectLst>
            </a:endParaRPr>
          </a:p>
          <a:p>
            <a:pPr marL="85725" indent="184150">
              <a:defRPr/>
            </a:pPr>
            <a:r>
              <a:rPr lang="ru-RU" altLang="ru-RU" sz="1800" b="1" dirty="0" err="1" smtClean="0">
                <a:effectLst>
                  <a:outerShdw blurRad="38100" dist="38100" dir="2700000" algn="tl">
                    <a:srgbClr val="C0C0C0"/>
                  </a:outerShdw>
                </a:effectLst>
              </a:rPr>
              <a:t>Иссиқсевар</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экинлар</a:t>
            </a:r>
            <a:r>
              <a:rPr lang="ru-RU" altLang="ru-RU" sz="1800" b="1" dirty="0" smtClean="0">
                <a:effectLst>
                  <a:outerShdw blurRad="38100" dist="38100" dir="2700000" algn="tl">
                    <a:srgbClr val="C0C0C0"/>
                  </a:outerShdw>
                </a:effectLst>
              </a:rPr>
              <a:t>.</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Буларга</a:t>
            </a:r>
            <a:r>
              <a:rPr lang="ru-RU" altLang="ru-RU" sz="1800" dirty="0" smtClean="0">
                <a:effectLst>
                  <a:outerShdw blurRad="38100" dist="38100" dir="2700000" algn="tl">
                    <a:srgbClr val="C0C0C0"/>
                  </a:outerShdw>
                </a:effectLst>
              </a:rPr>
              <a:t> помидор, </a:t>
            </a:r>
            <a:r>
              <a:rPr lang="ru-RU" altLang="ru-RU" sz="1800" dirty="0" err="1" smtClean="0">
                <a:effectLst>
                  <a:outerShdw blurRad="38100" dist="38100" dir="2700000" algn="tl">
                    <a:srgbClr val="C0C0C0"/>
                  </a:outerShdw>
                </a:effectLst>
              </a:rPr>
              <a:t>бодринг</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қалампир</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бойимжон</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кириб</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уруғлари</a:t>
            </a:r>
            <a:r>
              <a:rPr lang="ru-RU" altLang="ru-RU" sz="1800" dirty="0" smtClean="0">
                <a:effectLst>
                  <a:outerShdw blurRad="38100" dist="38100" dir="2700000" algn="tl">
                    <a:srgbClr val="C0C0C0"/>
                  </a:outerShdw>
                </a:effectLst>
              </a:rPr>
              <a:t> 12-15</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 </a:t>
            </a:r>
            <a:r>
              <a:rPr lang="ru-RU" altLang="ru-RU" sz="1800" dirty="0" smtClean="0">
                <a:effectLst>
                  <a:outerShdw blurRad="38100" dist="38100" dir="2700000" algn="tl">
                    <a:srgbClr val="C0C0C0"/>
                  </a:outerShdw>
                </a:effectLst>
              </a:rPr>
              <a:t>да </a:t>
            </a:r>
            <a:r>
              <a:rPr lang="ru-RU" altLang="ru-RU" sz="1800" dirty="0" err="1" smtClean="0">
                <a:effectLst>
                  <a:outerShdw blurRad="38100" dist="38100" dir="2700000" algn="tl">
                    <a:srgbClr val="C0C0C0"/>
                  </a:outerShdw>
                </a:effectLst>
              </a:rPr>
              <a:t>унабошлайди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Қулай</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a:t>
            </a:r>
            <a:r>
              <a:rPr lang="ru-RU" altLang="ru-RU" sz="1800" dirty="0" smtClean="0">
                <a:effectLst>
                  <a:outerShdw blurRad="38100" dist="38100" dir="2700000" algn="tl">
                    <a:srgbClr val="C0C0C0"/>
                  </a:outerShdw>
                </a:effectLst>
              </a:rPr>
              <a:t> 20-30</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a:t>
            </a:r>
            <a:r>
              <a:rPr lang="ru-RU" altLang="ru-RU" sz="1800" dirty="0" smtClean="0">
                <a:effectLst>
                  <a:outerShdw blurRad="38100" dist="38100" dir="2700000" algn="tl">
                    <a:srgbClr val="C0C0C0"/>
                  </a:outerShdw>
                </a:effectLst>
              </a:rPr>
              <a:t> 15</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 </a:t>
            </a:r>
            <a:r>
              <a:rPr lang="ru-RU" altLang="ru-RU" sz="1800" dirty="0" smtClean="0">
                <a:effectLst>
                  <a:outerShdw blurRad="38100" dist="38100" dir="2700000" algn="tl">
                    <a:srgbClr val="C0C0C0"/>
                  </a:outerShdw>
                </a:effectLst>
              </a:rPr>
              <a:t>дан </a:t>
            </a:r>
            <a:r>
              <a:rPr lang="ru-RU" altLang="ru-RU" sz="1800" dirty="0" err="1" smtClean="0">
                <a:effectLst>
                  <a:outerShdw blurRad="38100" dist="38100" dir="2700000" algn="tl">
                    <a:srgbClr val="C0C0C0"/>
                  </a:outerShdw>
                </a:effectLst>
              </a:rPr>
              <a:t>пасайса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ёки</a:t>
            </a:r>
            <a:r>
              <a:rPr lang="ru-RU" altLang="ru-RU" sz="1800" dirty="0" smtClean="0">
                <a:effectLst>
                  <a:outerShdw blurRad="38100" dist="38100" dir="2700000" algn="tl">
                    <a:srgbClr val="C0C0C0"/>
                  </a:outerShdw>
                </a:effectLst>
              </a:rPr>
              <a:t> 300</a:t>
            </a:r>
            <a:r>
              <a:rPr lang="uz-Cyrl-UZ" altLang="ru-RU" sz="1800" dirty="0" smtClean="0">
                <a:effectLst>
                  <a:outerShdw blurRad="38100" dist="38100" dir="2700000" algn="tl">
                    <a:srgbClr val="C0C0C0"/>
                  </a:outerShdw>
                </a:effectLst>
              </a:rPr>
              <a:t>С </a:t>
            </a:r>
            <a:r>
              <a:rPr lang="ru-RU" altLang="ru-RU" sz="1800" dirty="0" smtClean="0">
                <a:effectLst>
                  <a:outerShdw blurRad="38100" dist="38100" dir="2700000" algn="tl">
                    <a:srgbClr val="C0C0C0"/>
                  </a:outerShdw>
                </a:effectLst>
              </a:rPr>
              <a:t>дан </a:t>
            </a:r>
            <a:r>
              <a:rPr lang="ru-RU" altLang="ru-RU" sz="1800" dirty="0" err="1" smtClean="0">
                <a:effectLst>
                  <a:outerShdw blurRad="38100" dist="38100" dir="2700000" algn="tl">
                    <a:srgbClr val="C0C0C0"/>
                  </a:outerShdw>
                </a:effectLst>
              </a:rPr>
              <a:t>ошса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ўсиш</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тўхтайди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Салгина</a:t>
            </a:r>
            <a:r>
              <a:rPr lang="ru-RU" altLang="ru-RU" sz="1800" dirty="0" smtClean="0">
                <a:effectLst>
                  <a:outerShdw blurRad="38100" dist="38100" dir="2700000" algn="tl">
                    <a:srgbClr val="C0C0C0"/>
                  </a:outerShdw>
                </a:effectLst>
              </a:rPr>
              <a:t> (0,5-1</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совуқ</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экинларни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уриб</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кетади</a:t>
            </a:r>
            <a:r>
              <a:rPr lang="ru-RU" altLang="ru-RU" sz="1800" dirty="0" smtClean="0">
                <a:effectLst>
                  <a:outerShdw blurRad="38100" dist="38100" dir="2700000" algn="tl">
                    <a:srgbClr val="C0C0C0"/>
                  </a:outerShdw>
                </a:effectLst>
              </a:rPr>
              <a:t>.</a:t>
            </a:r>
            <a:endParaRPr lang="ru-RU" altLang="ru-RU" sz="1800" b="1" dirty="0" smtClean="0">
              <a:effectLst>
                <a:outerShdw blurRad="38100" dist="38100" dir="2700000" algn="tl">
                  <a:srgbClr val="C0C0C0"/>
                </a:outerShdw>
              </a:effectLst>
            </a:endParaRPr>
          </a:p>
          <a:p>
            <a:pPr marL="85725" indent="184150">
              <a:defRPr/>
            </a:pPr>
            <a:r>
              <a:rPr lang="ru-RU" altLang="ru-RU" sz="1800" b="1" dirty="0" err="1" smtClean="0">
                <a:effectLst>
                  <a:outerShdw blurRad="38100" dist="38100" dir="2700000" algn="tl">
                    <a:srgbClr val="C0C0C0"/>
                  </a:outerShdw>
                </a:effectLst>
              </a:rPr>
              <a:t>Иссиққа</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чидамли</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сабзавот</a:t>
            </a:r>
            <a:r>
              <a:rPr lang="ru-RU" altLang="ru-RU" sz="1800" b="1" dirty="0" smtClean="0">
                <a:effectLst>
                  <a:outerShdw blurRad="38100" dist="38100" dir="2700000" algn="tl">
                    <a:srgbClr val="C0C0C0"/>
                  </a:outerShdw>
                </a:effectLst>
              </a:rPr>
              <a:t> </a:t>
            </a:r>
            <a:r>
              <a:rPr lang="ru-RU" altLang="ru-RU" sz="1800" b="1" dirty="0" err="1" smtClean="0">
                <a:effectLst>
                  <a:outerShdw blurRad="38100" dist="38100" dir="2700000" algn="tl">
                    <a:srgbClr val="C0C0C0"/>
                  </a:outerShdw>
                </a:effectLst>
              </a:rPr>
              <a:t>экинлар</a:t>
            </a:r>
            <a:r>
              <a:rPr lang="ru-RU" altLang="ru-RU" sz="1800" b="1" dirty="0" smtClean="0">
                <a:effectLst>
                  <a:outerShdw blurRad="38100" dist="38100" dir="2700000" algn="tl">
                    <a:srgbClr val="C0C0C0"/>
                  </a:outerShdw>
                </a:effectLst>
              </a:rPr>
              <a:t>.</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Бу</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гуруҳга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қовун</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тарвуз</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қовоқ</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маккажўхори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ловия</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киради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Бу</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экинлар</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иссиққа</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чидамлилиги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билан</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характерланади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Ҳарорат</a:t>
            </a:r>
            <a:r>
              <a:rPr lang="ru-RU" altLang="ru-RU" sz="1800" dirty="0" smtClean="0">
                <a:effectLst>
                  <a:outerShdw blurRad="38100" dist="38100" dir="2700000" algn="tl">
                    <a:srgbClr val="C0C0C0"/>
                  </a:outerShdw>
                </a:effectLst>
              </a:rPr>
              <a:t> 30-40</a:t>
            </a:r>
            <a:r>
              <a:rPr lang="en-US" altLang="ru-RU" sz="1800" dirty="0" smtClean="0">
                <a:effectLst>
                  <a:outerShdw blurRad="38100" dist="38100" dir="2700000" algn="tl">
                    <a:srgbClr val="C0C0C0"/>
                  </a:outerShdw>
                </a:effectLst>
              </a:rPr>
              <a:t> </a:t>
            </a:r>
            <a:r>
              <a:rPr lang="uz-Cyrl-UZ" altLang="ru-RU" sz="1800" dirty="0" smtClean="0">
                <a:effectLst>
                  <a:outerShdw blurRad="38100" dist="38100" dir="2700000" algn="tl">
                    <a:srgbClr val="C0C0C0"/>
                  </a:outerShdw>
                </a:effectLst>
              </a:rPr>
              <a:t>С </a:t>
            </a:r>
            <a:r>
              <a:rPr lang="ru-RU" altLang="ru-RU" sz="1800" dirty="0" smtClean="0">
                <a:effectLst>
                  <a:outerShdw blurRad="38100" dist="38100" dir="2700000" algn="tl">
                    <a:srgbClr val="C0C0C0"/>
                  </a:outerShdw>
                </a:effectLst>
              </a:rPr>
              <a:t>да фотосинтез </a:t>
            </a:r>
            <a:r>
              <a:rPr lang="ru-RU" altLang="ru-RU" sz="1800" dirty="0" err="1" smtClean="0">
                <a:effectLst>
                  <a:outerShdw blurRad="38100" dist="38100" dir="2700000" algn="tl">
                    <a:srgbClr val="C0C0C0"/>
                  </a:outerShdw>
                </a:effectLst>
              </a:rPr>
              <a:t>энг</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юқори</a:t>
            </a:r>
            <a:r>
              <a:rPr lang="ru-RU" altLang="ru-RU" sz="1800" dirty="0" smtClean="0">
                <a:effectLst>
                  <a:outerShdw blurRad="38100" dist="38100" dir="2700000" algn="tl">
                    <a:srgbClr val="C0C0C0"/>
                  </a:outerShdw>
                </a:effectLst>
              </a:rPr>
              <a:t> </a:t>
            </a:r>
            <a:r>
              <a:rPr lang="ru-RU" altLang="ru-RU" sz="1800" dirty="0" err="1" smtClean="0">
                <a:effectLst>
                  <a:outerShdw blurRad="38100" dist="38100" dir="2700000" algn="tl">
                    <a:srgbClr val="C0C0C0"/>
                  </a:outerShdw>
                </a:effectLst>
              </a:rPr>
              <a:t>бўлади</a:t>
            </a:r>
            <a:r>
              <a:rPr lang="ru-RU" altLang="ru-RU" sz="1800" dirty="0" smtClean="0">
                <a:effectLst>
                  <a:outerShdw blurRad="38100" dist="38100" dir="2700000" algn="tl">
                    <a:srgbClr val="C0C0C0"/>
                  </a:outerShdw>
                </a:effectLst>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500063" y="71438"/>
            <a:ext cx="8077200" cy="585787"/>
          </a:xfrm>
        </p:spPr>
        <p:txBody>
          <a:bodyPr/>
          <a:lstStyle/>
          <a:p>
            <a:pPr algn="ctr" eaLnBrk="1" hangingPunct="1"/>
            <a:r>
              <a:rPr lang="ru-RU" altLang="ru-RU" sz="2000" b="1" smtClean="0">
                <a:solidFill>
                  <a:srgbClr val="000000"/>
                </a:solidFill>
                <a:latin typeface="Times New Roman" panose="02020603050405020304" pitchFamily="18" charset="0"/>
                <a:cs typeface="Times New Roman" panose="02020603050405020304" pitchFamily="18" charset="0"/>
              </a:rPr>
              <a:t>Ўсимликларни ноқулай ҳарорат шароитидан ҳимоя қилиш</a:t>
            </a:r>
            <a:r>
              <a:rPr lang="ru-RU" altLang="ru-RU" sz="3200" b="1" i="1" smtClean="0">
                <a:solidFill>
                  <a:srgbClr val="0000FF"/>
                </a:solidFill>
                <a:latin typeface="Times New Roman" panose="02020603050405020304" pitchFamily="18" charset="0"/>
                <a:cs typeface="Times New Roman" panose="02020603050405020304" pitchFamily="18" charset="0"/>
              </a:rPr>
              <a:t> </a:t>
            </a:r>
          </a:p>
        </p:txBody>
      </p:sp>
      <p:sp>
        <p:nvSpPr>
          <p:cNvPr id="169987" name="Rectangle 3"/>
          <p:cNvSpPr>
            <a:spLocks noGrp="1" noChangeArrowheads="1"/>
          </p:cNvSpPr>
          <p:nvPr>
            <p:ph idx="1"/>
          </p:nvPr>
        </p:nvSpPr>
        <p:spPr>
          <a:xfrm>
            <a:off x="214313" y="690563"/>
            <a:ext cx="8715375" cy="2451100"/>
          </a:xfrm>
        </p:spPr>
        <p:style>
          <a:lnRef idx="1">
            <a:schemeClr val="accent2"/>
          </a:lnRef>
          <a:fillRef idx="3">
            <a:schemeClr val="accent2"/>
          </a:fillRef>
          <a:effectRef idx="2">
            <a:schemeClr val="accent2"/>
          </a:effectRef>
          <a:fontRef idx="minor">
            <a:schemeClr val="lt1"/>
          </a:fontRef>
        </p:style>
        <p:txBody>
          <a:bodyPr>
            <a:noAutofit/>
          </a:bodyPr>
          <a:lstStyle/>
          <a:p>
            <a:pPr marL="0" indent="381000" eaLnBrk="1" hangingPunct="1">
              <a:lnSpc>
                <a:spcPct val="80000"/>
              </a:lnSpc>
              <a:buFont typeface="Wingdings" pitchFamily="2" charset="2"/>
              <a:buNone/>
              <a:defRPr/>
            </a:pPr>
            <a:r>
              <a:rPr lang="ru-RU" altLang="ru-RU" sz="2400" smtClean="0">
                <a:solidFill>
                  <a:srgbClr val="FFFF00"/>
                </a:solidFill>
                <a:effectLst>
                  <a:outerShdw blurRad="38100" dist="38100" dir="2700000" algn="tl">
                    <a:srgbClr val="000000"/>
                  </a:outerShdw>
                </a:effectLst>
                <a:latin typeface="Times New Roman" pitchFamily="18" charset="0"/>
              </a:rPr>
              <a:t>Фан ва амалиётда ўсимликларни ноқулай ҳарорат шароитидан ҳимоя қилиш усуллари ишлаб чиқилган бўлиб, улар сабзавот экинларини ғоят хилма - хил иқлим шароитида ўстириш имконини беради. Бунга эса, бир томондан ўсимликлар табиати (ирсияти) ни, яъни уларнинг иссиққа талабчанлигини ўзгартириш йўли билан, иккинчи томондан, ноқулай ҳарорат шароитидан ҳимоя қилишнинг турли воситаларини қўллаш йўли билан эришилади</a:t>
            </a:r>
          </a:p>
        </p:txBody>
      </p:sp>
      <p:pic>
        <p:nvPicPr>
          <p:cNvPr id="151556" name="Picture 4" descr="186011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3429000"/>
            <a:ext cx="4176713" cy="3187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2"/>
          <p:cNvSpPr>
            <a:spLocks noGrp="1" noChangeArrowheads="1"/>
          </p:cNvSpPr>
          <p:nvPr>
            <p:ph type="title" sz="quarter"/>
          </p:nvPr>
        </p:nvSpPr>
        <p:spPr>
          <a:xfrm>
            <a:off x="642938" y="301625"/>
            <a:ext cx="8177212" cy="390525"/>
          </a:xfrm>
        </p:spPr>
        <p:txBody>
          <a:bodyPr/>
          <a:lstStyle/>
          <a:p>
            <a:pPr algn="ctr" eaLnBrk="1" hangingPunct="1"/>
            <a:r>
              <a:rPr lang="uz-Cyrl-UZ" sz="1600" b="1" smtClean="0">
                <a:solidFill>
                  <a:srgbClr val="000000"/>
                </a:solidFill>
                <a:cs typeface="Times New Roman" panose="02020603050405020304" pitchFamily="18" charset="0"/>
              </a:rPr>
              <a:t>Сабзавот экинларининг атмосферани ифлословчи моддаларга таъсирчанлиги</a:t>
            </a:r>
            <a:r>
              <a:rPr lang="uz-Cyrl-UZ" sz="1600" b="1" smtClean="0"/>
              <a:t> </a:t>
            </a:r>
            <a:endParaRPr lang="ru-RU" sz="1600" b="1" smtClean="0"/>
          </a:p>
        </p:txBody>
      </p:sp>
      <p:graphicFrame>
        <p:nvGraphicFramePr>
          <p:cNvPr id="107837" name="Group 317"/>
          <p:cNvGraphicFramePr>
            <a:graphicFrameLocks noGrp="1"/>
          </p:cNvGraphicFramePr>
          <p:nvPr/>
        </p:nvGraphicFramePr>
        <p:xfrm>
          <a:off x="107950" y="871538"/>
          <a:ext cx="8893175" cy="5588113"/>
        </p:xfrm>
        <a:graphic>
          <a:graphicData uri="http://schemas.openxmlformats.org/drawingml/2006/table">
            <a:tbl>
              <a:tblPr/>
              <a:tblGrid>
                <a:gridCol w="2511425"/>
                <a:gridCol w="2133600"/>
                <a:gridCol w="2111375"/>
                <a:gridCol w="2136775"/>
              </a:tblGrid>
              <a:tr h="283900">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Ифлослантирувчи</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Таъсирчанлик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r>
              <a:tr h="378094">
                <a:tc vMerge="1">
                  <a:txBody>
                    <a:bodyPr/>
                    <a:lstStyle/>
                    <a:p>
                      <a:endParaRPr lang="ru-RU"/>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Кучли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Ўртача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Толерантлик (нисбатан чидамлилик)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7142">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Озон О</a:t>
                      </a:r>
                      <a:r>
                        <a:rPr kumimoji="0" lang="uz-Cyrl-UZ" sz="1200" b="0" i="0" u="none" strike="noStrike" cap="none" normalizeH="0" baseline="-30000" smtClean="0">
                          <a:ln>
                            <a:noFill/>
                          </a:ln>
                          <a:solidFill>
                            <a:schemeClr val="tx1"/>
                          </a:solidFill>
                          <a:effectLst/>
                          <a:latin typeface="Times New Roman" pitchFamily="18" charset="0"/>
                          <a:cs typeface="Times New Roman" pitchFamily="18" charset="0"/>
                        </a:rPr>
                        <a:t>3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Брокколи, картошка, ширин маккажўхори, бошпиёз, редиска, исмалоқ, ловия</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Сабзи, горох, пастернак, петрушка, шолғом</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Батат, бодринг, хўраки лавлаги, салат</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45236">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Олтингугурт ангидриди </a:t>
                      </a:r>
                      <a:r>
                        <a:rPr kumimoji="0" lang="en-US" sz="1200" b="0" i="0" u="none" strike="noStrike" cap="none" normalizeH="0" baseline="0" smtClean="0">
                          <a:ln>
                            <a:noFill/>
                          </a:ln>
                          <a:solidFill>
                            <a:schemeClr val="tx1"/>
                          </a:solidFill>
                          <a:effectLst/>
                          <a:latin typeface="Times New Roman" pitchFamily="18" charset="0"/>
                          <a:cs typeface="Times New Roman" pitchFamily="18" charset="0"/>
                        </a:rPr>
                        <a:t>SO</a:t>
                      </a:r>
                      <a:r>
                        <a:rPr kumimoji="0" lang="uz-Cyrl-UZ" sz="1200" b="0" i="0" u="none" strike="noStrike" cap="none" normalizeH="0" baseline="-30000" smtClean="0">
                          <a:ln>
                            <a:noFill/>
                          </a:ln>
                          <a:solidFill>
                            <a:schemeClr val="tx1"/>
                          </a:solidFill>
                          <a:effectLst/>
                          <a:latin typeface="Times New Roman" pitchFamily="18" charset="0"/>
                          <a:cs typeface="Times New Roman" pitchFamily="18" charset="0"/>
                        </a:rPr>
                        <a:t>2</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Бамия, батат, брокколи, брюссел карами, кольраби, исмалоқ, хўраки лавлаги, мангольд, горох, помидор, редиска, салат, шолғом, қовоқ, қалампир</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Оқбош карам, горох, пастернак, помидор</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Бодринг, ширин маккажўхори, картошка, бошпиёз, қовун</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111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Фторидлар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Батат, ширин маккажўхори</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0" fontAlgn="base" latinLnBrk="0" hangingPunct="0">
                        <a:lnSpc>
                          <a:spcPct val="100000"/>
                        </a:lnSpc>
                        <a:spcBef>
                          <a:spcPts val="1000"/>
                        </a:spcBef>
                        <a:spcAft>
                          <a:spcPct val="0"/>
                        </a:spcAft>
                        <a:buClr>
                          <a:schemeClr val="accent1"/>
                        </a:buClr>
                        <a:buSzPct val="80000"/>
                        <a:buFont typeface="Wingdings 3" pitchFamily="18" charset="2"/>
                        <a:buNone/>
                        <a:tabLst/>
                      </a:pPr>
                      <a:endParaRPr kumimoji="0" lang="ru-RU" sz="2900" b="0" i="0" u="none" strike="noStrike" cap="none" normalizeH="0" baseline="0" smtClean="0">
                        <a:ln>
                          <a:noFill/>
                        </a:ln>
                        <a:solidFill>
                          <a:srgbClr val="404040"/>
                        </a:solidFill>
                        <a:effectLst/>
                        <a:latin typeface="Trebuchet MS"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Исмалоқ, картошка, помидор, горох, сарсабил, қовоқ</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39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Азот диоксиди, </a:t>
                      </a:r>
                      <a:r>
                        <a:rPr kumimoji="0" lang="en-US" sz="1200" b="0" i="0" u="none" strike="noStrike" cap="none" normalizeH="0" baseline="0" smtClean="0">
                          <a:ln>
                            <a:noFill/>
                          </a:ln>
                          <a:solidFill>
                            <a:schemeClr val="tx1"/>
                          </a:solidFill>
                          <a:effectLst/>
                          <a:latin typeface="Times New Roman" pitchFamily="18" charset="0"/>
                          <a:cs typeface="Times New Roman" pitchFamily="18" charset="0"/>
                        </a:rPr>
                        <a:t>NO</a:t>
                      </a:r>
                      <a:r>
                        <a:rPr kumimoji="0" lang="en-US" sz="1200" b="0" i="0" u="none" strike="noStrike" cap="none" normalizeH="0" baseline="-30000" smtClean="0">
                          <a:ln>
                            <a:noFill/>
                          </a:ln>
                          <a:solidFill>
                            <a:schemeClr val="tx1"/>
                          </a:solidFill>
                          <a:effectLst/>
                          <a:latin typeface="Times New Roman" pitchFamily="18" charset="0"/>
                          <a:cs typeface="Times New Roman" pitchFamily="18" charset="0"/>
                        </a:rPr>
                        <a:t>2</a:t>
                      </a:r>
                      <a:endParaRPr kumimoji="0" lang="en-US"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Горох, ровоч, салат, горчица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Помидор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Бош пиёз, сарсабил, фасол</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618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 ПАН (пероксилацетилнитрат)</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Ширин маккажўхори, исмалоқ, мангольд, хўраки лавлаги, помидор, салат, ловия, горчица, қалампир</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Сабзи</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Бодринг, брокколи, гулкарам, оқбош карам, кабачка, қовоқ, бошпиёз, редиска, ровоч</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809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Этилен С</a:t>
                      </a:r>
                      <a:r>
                        <a:rPr kumimoji="0" lang="uz-Cyrl-UZ" sz="1200" b="0" i="0" u="none" strike="noStrike" cap="none" normalizeH="0" baseline="-30000" smtClean="0">
                          <a:ln>
                            <a:noFill/>
                          </a:ln>
                          <a:solidFill>
                            <a:schemeClr val="tx1"/>
                          </a:solidFill>
                          <a:effectLst/>
                          <a:latin typeface="Times New Roman" pitchFamily="18" charset="0"/>
                          <a:cs typeface="Times New Roman" pitchFamily="18" charset="0"/>
                        </a:rPr>
                        <a:t>2</a:t>
                      </a: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Н</a:t>
                      </a:r>
                      <a:r>
                        <a:rPr kumimoji="0" lang="uz-Cyrl-UZ" sz="1200" b="0" i="0" u="none" strike="noStrike" cap="none" normalizeH="0" baseline="-30000" smtClean="0">
                          <a:ln>
                            <a:noFill/>
                          </a:ln>
                          <a:solidFill>
                            <a:schemeClr val="tx1"/>
                          </a:solidFill>
                          <a:effectLst/>
                          <a:latin typeface="Times New Roman" pitchFamily="18" charset="0"/>
                          <a:cs typeface="Times New Roman" pitchFamily="18" charset="0"/>
                        </a:rPr>
                        <a:t>4</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Батат, горох, помидор, ловия, қалампир</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Сабзи, кабачка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Оқбош карам, бошпиёз, хўраки лавлаги, редиска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809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2. 4. ДУ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Помидор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Картошка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Бойимжон, оқбош карам, ровоч, фасол</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964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Хлоридлар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Ширин маккажўхори, бошпиёз, редиска, горчица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 Бодринг, помидор, фасол, кабачка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Бойимжон, қалампир</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4111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Аммиак NH</a:t>
                      </a:r>
                      <a:r>
                        <a:rPr kumimoji="0" lang="uz-Cyrl-UZ" sz="1200" b="0" i="0" u="none" strike="noStrike" cap="none" normalizeH="0" baseline="-30000" smtClean="0">
                          <a:ln>
                            <a:noFill/>
                          </a:ln>
                          <a:solidFill>
                            <a:schemeClr val="tx1"/>
                          </a:solidFill>
                          <a:effectLst/>
                          <a:latin typeface="Times New Roman" pitchFamily="18" charset="0"/>
                          <a:cs typeface="Times New Roman" pitchFamily="18" charset="0"/>
                        </a:rPr>
                        <a:t>3</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Горчица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Помидор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0" fontAlgn="base" latinLnBrk="0" hangingPunct="0">
                        <a:lnSpc>
                          <a:spcPct val="100000"/>
                        </a:lnSpc>
                        <a:spcBef>
                          <a:spcPts val="1000"/>
                        </a:spcBef>
                        <a:spcAft>
                          <a:spcPct val="0"/>
                        </a:spcAft>
                        <a:buClr>
                          <a:schemeClr val="accent1"/>
                        </a:buClr>
                        <a:buSzPct val="80000"/>
                        <a:buFont typeface="Wingdings 3" pitchFamily="18" charset="2"/>
                        <a:buNone/>
                        <a:tabLst/>
                      </a:pPr>
                      <a:endParaRPr kumimoji="0" lang="ru-RU" sz="2900" b="0" i="0" u="none" strike="noStrike" cap="none" normalizeH="0" baseline="0" smtClean="0">
                        <a:ln>
                          <a:noFill/>
                        </a:ln>
                        <a:solidFill>
                          <a:srgbClr val="404040"/>
                        </a:solidFill>
                        <a:effectLst/>
                        <a:latin typeface="Trebuchet MS"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390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Водород сульфид Н</a:t>
                      </a:r>
                      <a:r>
                        <a:rPr kumimoji="0" lang="uz-Cyrl-UZ" sz="1200" b="0" i="0" u="none" strike="noStrike" cap="none" normalizeH="0" baseline="-30000" smtClean="0">
                          <a:ln>
                            <a:noFill/>
                          </a:ln>
                          <a:solidFill>
                            <a:schemeClr val="tx1"/>
                          </a:solidFill>
                          <a:effectLst/>
                          <a:latin typeface="Times New Roman" pitchFamily="18" charset="0"/>
                          <a:cs typeface="Times New Roman" pitchFamily="18" charset="0"/>
                        </a:rPr>
                        <a:t>2</a:t>
                      </a: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S</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Бодринг, помидор, редиска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Қалампир </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1200" b="0" i="0" u="none" strike="noStrike" cap="none" normalizeH="0" baseline="0" smtClean="0">
                          <a:ln>
                            <a:noFill/>
                          </a:ln>
                          <a:solidFill>
                            <a:schemeClr val="tx1"/>
                          </a:solidFill>
                          <a:effectLst/>
                          <a:latin typeface="Times New Roman" pitchFamily="18" charset="0"/>
                          <a:cs typeface="Times New Roman" pitchFamily="18" charset="0"/>
                        </a:rPr>
                        <a:t>Горчица</a:t>
                      </a:r>
                      <a:endParaRPr kumimoji="0" lang="uz-Cyrl-UZ" sz="1900" b="0" i="0" u="none" strike="noStrike" cap="none" normalizeH="0" baseline="0" smtClean="0">
                        <a:ln>
                          <a:noFill/>
                        </a:ln>
                        <a:solidFill>
                          <a:schemeClr val="tx1"/>
                        </a:solidFill>
                        <a:effectLst/>
                        <a:latin typeface="Times New Roman" pitchFamily="18"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2"/>
          <p:cNvSpPr>
            <a:spLocks noGrp="1" noChangeArrowheads="1"/>
          </p:cNvSpPr>
          <p:nvPr>
            <p:ph type="title" idx="4294967295"/>
          </p:nvPr>
        </p:nvSpPr>
        <p:spPr bwMode="auto">
          <a:xfrm>
            <a:off x="539750" y="44450"/>
            <a:ext cx="6891338" cy="6762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t" anchorCtr="0" compatLnSpc="1">
            <a:prstTxWarp prst="textNoShape">
              <a:avLst/>
            </a:prstTxWarp>
          </a:bodyPr>
          <a:lstStyle/>
          <a:p>
            <a:pPr eaLnBrk="1" hangingPunct="1"/>
            <a:r>
              <a:rPr lang="uz-Cyrl-UZ" b="1" cap="none" smtClean="0">
                <a:effectLst/>
              </a:rPr>
              <a:t>Ёруғлик режими.</a:t>
            </a:r>
            <a:r>
              <a:rPr lang="uz-Cyrl-UZ" cap="none" smtClean="0">
                <a:effectLst/>
              </a:rPr>
              <a:t> </a:t>
            </a:r>
            <a:endParaRPr lang="ru-RU" cap="none" smtClean="0">
              <a:effectLst/>
            </a:endParaRPr>
          </a:p>
        </p:txBody>
      </p:sp>
      <p:sp>
        <p:nvSpPr>
          <p:cNvPr id="153602" name="Rectangle 3"/>
          <p:cNvSpPr>
            <a:spLocks noGrp="1" noChangeArrowheads="1"/>
          </p:cNvSpPr>
          <p:nvPr>
            <p:ph type="body" idx="4294967295"/>
          </p:nvPr>
        </p:nvSpPr>
        <p:spPr>
          <a:xfrm>
            <a:off x="323850" y="692150"/>
            <a:ext cx="7391400" cy="3429000"/>
          </a:xfrm>
        </p:spPr>
        <p:txBody>
          <a:bodyPr/>
          <a:lstStyle/>
          <a:p>
            <a:pPr eaLnBrk="1" hangingPunct="1"/>
            <a:r>
              <a:rPr lang="uz-Cyrl-UZ" sz="2400" b="1" i="1" smtClean="0">
                <a:solidFill>
                  <a:srgbClr val="03097D"/>
                </a:solidFill>
                <a:latin typeface="Times New Roman" panose="02020603050405020304" pitchFamily="18" charset="0"/>
              </a:rPr>
              <a:t>Ёруғлик-фотосинтез жараёни учун энергия манбаи, ўсимликларнинг ўсишига, анатомик тузилишига, сувни буғлантиришига ва минерал озиқланишига катта таъсир кўрсатади.</a:t>
            </a:r>
          </a:p>
          <a:p>
            <a:pPr eaLnBrk="1" hangingPunct="1"/>
            <a:r>
              <a:rPr lang="uz-Cyrl-UZ" sz="2400" b="1" i="1" smtClean="0">
                <a:solidFill>
                  <a:srgbClr val="03097D"/>
                </a:solidFill>
                <a:latin typeface="Times New Roman" panose="02020603050405020304" pitchFamily="18" charset="0"/>
              </a:rPr>
              <a:t>Сабзавот экинларининг баъзилари кўк-бинафша нурлар таъсирида яхши ўсиб ривожланса, бошқалари қизил ёки сариқ-яшил нур таъсирида яхши ўсади ва ривожланади.</a:t>
            </a:r>
          </a:p>
          <a:p>
            <a:pPr eaLnBrk="1" hangingPunct="1"/>
            <a:r>
              <a:rPr lang="uz-Cyrl-UZ" sz="2400" b="1" i="1" smtClean="0">
                <a:solidFill>
                  <a:srgbClr val="03097D"/>
                </a:solidFill>
                <a:latin typeface="Times New Roman" panose="02020603050405020304" pitchFamily="18" charset="0"/>
              </a:rPr>
              <a:t>Қуёш нурининг спектрал таркиби Қуёшнинг уфқдаги ҳолатига қараб кучли даражада ўзгаради. Қишда ёруғлик таркибида қизил нурлар ёздагига нисбатан кўпроқ, кўк-бинафша нурлар эса, камроқ бўлади. Эрталабки  ва кечки ёруғлик кундузги ёруғликка нисбатан қизил нурлар билан кўпроқ ва кўк-бинафша нурлар билан камроқ тўйинади.. </a:t>
            </a:r>
            <a:endParaRPr lang="ru-RU" sz="2400" b="1" i="1" smtClean="0">
              <a:solidFill>
                <a:srgbClr val="03097D"/>
              </a:solidFill>
              <a:latin typeface="Times New Roman" panose="02020603050405020304" pitchFamily="18" charset="0"/>
            </a:endParaRPr>
          </a:p>
        </p:txBody>
      </p:sp>
      <p:pic>
        <p:nvPicPr>
          <p:cNvPr id="153604" name="Picture 4" descr="климат-в-Сербии"/>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6638" y="44450"/>
            <a:ext cx="1649412" cy="1625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idx="4294967295"/>
          </p:nvPr>
        </p:nvSpPr>
        <p:spPr>
          <a:xfrm>
            <a:off x="539750" y="44450"/>
            <a:ext cx="6891338" cy="676275"/>
          </a:xfrm>
        </p:spPr>
        <p:txBody>
          <a:bodyPr anchor="t"/>
          <a:lstStyle/>
          <a:p>
            <a:pPr algn="r" eaLnBrk="1" hangingPunct="1"/>
            <a:r>
              <a:rPr lang="en-US" b="1" smtClean="0"/>
              <a:t>C</a:t>
            </a:r>
            <a:r>
              <a:rPr lang="ru-RU" b="1" smtClean="0"/>
              <a:t>ув</a:t>
            </a:r>
            <a:r>
              <a:rPr lang="uz-Cyrl-UZ" b="1" smtClean="0"/>
              <a:t> режими.</a:t>
            </a:r>
            <a:r>
              <a:rPr lang="uz-Cyrl-UZ" smtClean="0"/>
              <a:t> </a:t>
            </a:r>
            <a:endParaRPr lang="ru-RU" smtClean="0"/>
          </a:p>
        </p:txBody>
      </p:sp>
      <p:sp>
        <p:nvSpPr>
          <p:cNvPr id="154626" name="Rectangle 3"/>
          <p:cNvSpPr>
            <a:spLocks noGrp="1" noChangeArrowheads="1"/>
          </p:cNvSpPr>
          <p:nvPr>
            <p:ph type="body" idx="4294967295"/>
          </p:nvPr>
        </p:nvSpPr>
        <p:spPr>
          <a:xfrm>
            <a:off x="1908175" y="808038"/>
            <a:ext cx="7200900" cy="6049962"/>
          </a:xfrm>
        </p:spPr>
        <p:txBody>
          <a:bodyPr/>
          <a:lstStyle/>
          <a:p>
            <a:pPr algn="just" eaLnBrk="1" hangingPunct="1"/>
            <a:r>
              <a:rPr lang="uz-Cyrl-UZ" sz="1900" b="1" i="1" smtClean="0">
                <a:solidFill>
                  <a:srgbClr val="03097D"/>
                </a:solidFill>
                <a:latin typeface="Times New Roman" panose="02020603050405020304" pitchFamily="18" charset="0"/>
              </a:rPr>
              <a:t>Сабзавот экинлари тупроқдаги намга талабчан. Бунинг сабаби таркибида сувнинг кўп бўлиши (75-95 %), кўп сувни буғлантириб юбориши ҳамда кўпчилик ўсимликлар илдиз системаси юза жойлашган ва кучсиз ривожланганлигидир.</a:t>
            </a:r>
          </a:p>
          <a:p>
            <a:pPr algn="just" eaLnBrk="1" hangingPunct="1"/>
            <a:r>
              <a:rPr lang="uz-Cyrl-UZ" sz="1900" b="1" i="1" smtClean="0">
                <a:solidFill>
                  <a:srgbClr val="03097D"/>
                </a:solidFill>
                <a:latin typeface="Times New Roman" panose="02020603050405020304" pitchFamily="18" charset="0"/>
              </a:rPr>
              <a:t>Сабзавот экинларининг намга муносабатини кўриб чиқаётганда ўсимликларнинг тупроқдан ўзлаштириб оладиган сув миқдори билан уларнинг тупроқдаги нам миқдорига талабчанлигини фарқ қилиш керак.</a:t>
            </a:r>
          </a:p>
          <a:p>
            <a:pPr algn="just" eaLnBrk="1" hangingPunct="1"/>
            <a:r>
              <a:rPr lang="uz-Cyrl-UZ" sz="1900" b="1" i="1" smtClean="0">
                <a:solidFill>
                  <a:srgbClr val="03097D"/>
                </a:solidFill>
                <a:latin typeface="Times New Roman" panose="02020603050405020304" pitchFamily="18" charset="0"/>
              </a:rPr>
              <a:t>Бодринг билан карам сувни кўп талаб қиладиган ва тупроқнинг сернам бўлишини талаб этадиган ўсимликлар жумласига киради. Бу ўсимликларнинг илдиз системаси юзада жойлашган, йирик барглари эса сувни кўп буғлантиради.</a:t>
            </a:r>
          </a:p>
          <a:p>
            <a:pPr algn="just" eaLnBrk="1" hangingPunct="1"/>
            <a:r>
              <a:rPr lang="uz-Cyrl-UZ" sz="1900" b="1" i="1" smtClean="0">
                <a:solidFill>
                  <a:srgbClr val="03097D"/>
                </a:solidFill>
                <a:latin typeface="Times New Roman" panose="02020603050405020304" pitchFamily="18" charset="0"/>
              </a:rPr>
              <a:t>Полиз экинлари (тарвуз, қовун) ҳам кўп сув талаб қилади - ю, лекин тупроқда нам кўп бўлишига талабчан эмас, чунки буларнинг кучли ривожланган илдиз системаси тупроқнинг анча чуқур қатламигача кириб, ердаги намдан самарали фойдаланади.</a:t>
            </a:r>
          </a:p>
        </p:txBody>
      </p:sp>
      <p:pic>
        <p:nvPicPr>
          <p:cNvPr id="154628" name="Picture 4" descr="vodny-j-rezh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555750"/>
            <a:ext cx="2089150" cy="1728788"/>
          </a:xfrm>
          <a:prstGeom prst="rect">
            <a:avLst/>
          </a:prstGeom>
          <a:noFill/>
          <a:extLst>
            <a:ext uri="{909E8E84-426E-40DD-AFC4-6F175D3DCCD1}">
              <a14:hiddenFill xmlns:a14="http://schemas.microsoft.com/office/drawing/2010/main">
                <a:solidFill>
                  <a:srgbClr val="FFFFFF"/>
                </a:solidFill>
              </a14:hiddenFill>
            </a:ext>
          </a:extLst>
        </p:spPr>
      </p:pic>
      <p:pic>
        <p:nvPicPr>
          <p:cNvPr id="154629" name="Picture 5" descr="Без-имени-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005263"/>
            <a:ext cx="2016125" cy="2047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2"/>
          <p:cNvSpPr>
            <a:spLocks noGrp="1" noChangeArrowheads="1"/>
          </p:cNvSpPr>
          <p:nvPr>
            <p:ph type="title"/>
          </p:nvPr>
        </p:nvSpPr>
        <p:spPr>
          <a:xfrm>
            <a:off x="467545" y="404813"/>
            <a:ext cx="7920806" cy="889000"/>
          </a:xfrm>
        </p:spPr>
        <p:txBody>
          <a:bodyPr/>
          <a:lstStyle/>
          <a:p>
            <a:pPr eaLnBrk="1" hangingPunct="1"/>
            <a:r>
              <a:rPr lang="uz-Cyrl-UZ" sz="1800" b="1" dirty="0" smtClean="0">
                <a:solidFill>
                  <a:srgbClr val="03097D"/>
                </a:solidFill>
              </a:rPr>
              <a:t>Илдиз системасининг ривожланиш характерига, барг сатҳининг катталигига, ўсиш суръати ва бошқа биологик хусусиятларига қараб, сабзавот ўсимликлари қуйидаги гуруҳларга бўлинади:</a:t>
            </a:r>
            <a:endParaRPr lang="ru-RU" sz="1800" b="1" dirty="0" smtClean="0">
              <a:solidFill>
                <a:srgbClr val="03097D"/>
              </a:solidFill>
            </a:endParaRPr>
          </a:p>
        </p:txBody>
      </p:sp>
      <p:graphicFrame>
        <p:nvGraphicFramePr>
          <p:cNvPr id="3" name="Схема 2"/>
          <p:cNvGraphicFramePr/>
          <p:nvPr>
            <p:extLst>
              <p:ext uri="{D42A27DB-BD31-4B8C-83A1-F6EECF244321}">
                <p14:modId xmlns:p14="http://schemas.microsoft.com/office/powerpoint/2010/main" val="542350268"/>
              </p:ext>
            </p:extLst>
          </p:nvPr>
        </p:nvGraphicFramePr>
        <p:xfrm>
          <a:off x="-25504" y="1556792"/>
          <a:ext cx="8712968"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defRPr/>
            </a:pPr>
            <a:r>
              <a:rPr lang="ru-RU" sz="3800" b="1"/>
              <a:t>Тупроқ эритмасининг реакцияси.</a:t>
            </a:r>
            <a:r>
              <a:rPr lang="ru-RU" sz="3800"/>
              <a:t> </a:t>
            </a:r>
          </a:p>
        </p:txBody>
      </p:sp>
      <p:sp>
        <p:nvSpPr>
          <p:cNvPr id="174083" name="Rectangle 3"/>
          <p:cNvSpPr>
            <a:spLocks noGrp="1" noChangeArrowheads="1"/>
          </p:cNvSpPr>
          <p:nvPr>
            <p:ph type="body" idx="1"/>
          </p:nvPr>
        </p:nvSpPr>
        <p:spPr/>
        <p:txBody>
          <a:bodyPr/>
          <a:lstStyle/>
          <a:p>
            <a:pPr eaLnBrk="1" hangingPunct="1">
              <a:lnSpc>
                <a:spcPct val="80000"/>
              </a:lnSpc>
              <a:defRPr/>
            </a:pPr>
            <a:r>
              <a:rPr lang="ru-RU" sz="2000"/>
              <a:t>Бу кўрсатгич сабзавот</a:t>
            </a:r>
            <a:r>
              <a:rPr lang="uz-Cyrl-UZ" sz="2000"/>
              <a:t> </a:t>
            </a:r>
            <a:r>
              <a:rPr lang="ru-RU" sz="2000"/>
              <a:t>-</a:t>
            </a:r>
            <a:r>
              <a:rPr lang="uz-Cyrl-UZ" sz="2000"/>
              <a:t> </a:t>
            </a:r>
            <a:r>
              <a:rPr lang="ru-RU" sz="2000"/>
              <a:t>полиз экинлари учун жуда ҳам муҳим омил бўлиб, нейтрал (бетараф), кучсиз кислотали ёки кучсиз ишқорий бўлгани яхши. Шўрга чидамлигига қараб сабзавот экинлари 3 гуруҳга бўлинади:</a:t>
            </a:r>
            <a:endParaRPr lang="ru-RU" sz="2000" b="1"/>
          </a:p>
          <a:p>
            <a:pPr eaLnBrk="1" hangingPunct="1">
              <a:lnSpc>
                <a:spcPct val="80000"/>
              </a:lnSpc>
              <a:defRPr/>
            </a:pPr>
            <a:r>
              <a:rPr lang="ru-RU" sz="2000" b="1"/>
              <a:t>Шўрга чидамсиз экинлар</a:t>
            </a:r>
            <a:r>
              <a:rPr lang="ru-RU" sz="2000"/>
              <a:t> (бодринг, сабзи, маккажўхори, редиска ва барча экинлар кўчати). Шўр миқдори бу экинларга 0,1-0,4</a:t>
            </a:r>
            <a:r>
              <a:rPr lang="uz-Cyrl-UZ" sz="2000"/>
              <a:t> </a:t>
            </a:r>
            <a:r>
              <a:rPr lang="ru-RU" sz="2000"/>
              <a:t>% бўлса нобуд бўлади.</a:t>
            </a:r>
            <a:endParaRPr lang="ru-RU" sz="2000" b="1"/>
          </a:p>
          <a:p>
            <a:pPr eaLnBrk="1" hangingPunct="1">
              <a:lnSpc>
                <a:spcPct val="80000"/>
              </a:lnSpc>
              <a:defRPr/>
            </a:pPr>
            <a:r>
              <a:rPr lang="ru-RU" sz="2000" b="1"/>
              <a:t>Шўрга ўртача чидамли экинлар.</a:t>
            </a:r>
            <a:r>
              <a:rPr lang="ru-RU" sz="2000"/>
              <a:t> Бунга пиёз, помидор, турп кабилар кириб, 0,4-0,6 % шўрга чидайди.</a:t>
            </a:r>
            <a:endParaRPr lang="ru-RU" sz="2000" b="1"/>
          </a:p>
          <a:p>
            <a:pPr eaLnBrk="1" hangingPunct="1">
              <a:lnSpc>
                <a:spcPct val="80000"/>
              </a:lnSpc>
              <a:defRPr/>
            </a:pPr>
            <a:r>
              <a:rPr lang="ru-RU" sz="2000" b="1"/>
              <a:t>Шўрга чидамли экинлар.</a:t>
            </a:r>
            <a:r>
              <a:rPr lang="ru-RU" sz="2000"/>
              <a:t> Бу гуруҳга шўр миқдори 0,6-1,0</a:t>
            </a:r>
            <a:r>
              <a:rPr lang="uz-Cyrl-UZ" sz="2000"/>
              <a:t> </a:t>
            </a:r>
            <a:r>
              <a:rPr lang="ru-RU" sz="2000"/>
              <a:t>% бўлса чидайдиган ва ҳосил берувчи лавлаги, бойимжон, карам, қовун, тарвуз, қовоқ кабилар киради.</a:t>
            </a:r>
          </a:p>
        </p:txBody>
      </p:sp>
      <p:pic>
        <p:nvPicPr>
          <p:cNvPr id="156676" name="Picture 4" descr="скачанные файлы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00" y="492601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2"/>
          <p:cNvSpPr>
            <a:spLocks noGrp="1" noChangeArrowheads="1"/>
          </p:cNvSpPr>
          <p:nvPr>
            <p:ph type="title"/>
          </p:nvPr>
        </p:nvSpPr>
        <p:spPr>
          <a:xfrm>
            <a:off x="1331913" y="1196975"/>
            <a:ext cx="7313612" cy="271463"/>
          </a:xfrm>
        </p:spPr>
        <p:txBody>
          <a:bodyPr/>
          <a:lstStyle/>
          <a:p>
            <a:pPr eaLnBrk="1" hangingPunct="1"/>
            <a:r>
              <a:rPr lang="uz-Cyrl-UZ" sz="1700" b="1" smtClean="0"/>
              <a:t>Сабзавот экинларда ҳосил билан озиқ элементлар чиқими</a:t>
            </a:r>
            <a:endParaRPr lang="ru-RU" sz="1700" b="1" smtClean="0"/>
          </a:p>
        </p:txBody>
      </p:sp>
      <p:sp>
        <p:nvSpPr>
          <p:cNvPr id="157698" name="Line 293"/>
          <p:cNvSpPr>
            <a:spLocks noChangeShapeType="1"/>
          </p:cNvSpPr>
          <p:nvPr/>
        </p:nvSpPr>
        <p:spPr bwMode="auto">
          <a:xfrm>
            <a:off x="3824288" y="1476375"/>
            <a:ext cx="0" cy="0"/>
          </a:xfrm>
          <a:prstGeom prst="line">
            <a:avLst/>
          </a:prstGeom>
          <a:noFill/>
          <a:ln w="12700" cap="rnd">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graphicFrame>
        <p:nvGraphicFramePr>
          <p:cNvPr id="179065" name="Group 889"/>
          <p:cNvGraphicFramePr>
            <a:graphicFrameLocks noGrp="1"/>
          </p:cNvGraphicFramePr>
          <p:nvPr/>
        </p:nvGraphicFramePr>
        <p:xfrm>
          <a:off x="323850" y="1722438"/>
          <a:ext cx="8675688" cy="4378325"/>
        </p:xfrm>
        <a:graphic>
          <a:graphicData uri="http://schemas.openxmlformats.org/drawingml/2006/table">
            <a:tbl>
              <a:tblPr/>
              <a:tblGrid>
                <a:gridCol w="1212850"/>
                <a:gridCol w="763588"/>
                <a:gridCol w="976312"/>
                <a:gridCol w="674688"/>
                <a:gridCol w="784225"/>
                <a:gridCol w="708025"/>
                <a:gridCol w="719137"/>
                <a:gridCol w="709613"/>
                <a:gridCol w="708025"/>
                <a:gridCol w="709612"/>
                <a:gridCol w="709613"/>
              </a:tblGrid>
              <a:tr h="289602">
                <a:tc rowSpan="3">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Экинлар</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Ҳосилдорлик, ц/га</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3">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Ўсув даври, кун </a:t>
                      </a:r>
                      <a:r>
                        <a:rPr kumimoji="0" lang="uz-Cyrl-UZ" sz="1300" b="0" i="0" u="none" strike="noStrike" cap="none" normalizeH="0" baseline="0" smtClean="0">
                          <a:ln>
                            <a:noFill/>
                          </a:ln>
                          <a:solidFill>
                            <a:schemeClr val="tx1"/>
                          </a:solidFill>
                          <a:effectLst/>
                          <a:latin typeface="Times New Roman" pitchFamily="18" charset="0"/>
                          <a:cs typeface="Times New Roman" pitchFamily="18" charset="0"/>
                        </a:rPr>
                        <a:t>ҳ</a:t>
                      </a: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исобида</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8">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О з и қ  э л  е м е н т л а р   ч и қ и м и</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89602">
                <a:tc vMerge="1">
                  <a:txBody>
                    <a:bodyPr/>
                    <a:lstStyle/>
                    <a:p>
                      <a:endParaRPr lang="ru-RU"/>
                    </a:p>
                  </a:txBody>
                  <a:tcPr/>
                </a:tc>
                <a:tc vMerge="1">
                  <a:txBody>
                    <a:bodyPr/>
                    <a:lstStyle/>
                    <a:p>
                      <a:endParaRPr lang="ru-RU"/>
                    </a:p>
                  </a:txBody>
                  <a:tcPr/>
                </a:tc>
                <a:tc vMerge="1">
                  <a:txBody>
                    <a:bodyPr/>
                    <a:lstStyle/>
                    <a:p>
                      <a:endParaRPr lang="ru-RU"/>
                    </a:p>
                  </a:txBody>
                  <a:tcPr/>
                </a:tc>
                <a:tc gridSpan="4">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Мавсумда, килограммда</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c gridSpan="4">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Бир кунда 1 ц. ҳосил билан, граммда</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ru-RU"/>
                    </a:p>
                  </a:txBody>
                  <a:tcPr/>
                </a:tc>
                <a:tc hMerge="1">
                  <a:txBody>
                    <a:bodyPr/>
                    <a:lstStyle/>
                    <a:p>
                      <a:endParaRPr lang="ru-RU"/>
                    </a:p>
                  </a:txBody>
                  <a:tcPr/>
                </a:tc>
                <a:tc hMerge="1">
                  <a:txBody>
                    <a:bodyPr/>
                    <a:lstStyle/>
                    <a:p>
                      <a:endParaRPr lang="ru-RU"/>
                    </a:p>
                  </a:txBody>
                  <a:tcPr/>
                </a:tc>
              </a:tr>
              <a:tr h="704952">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en-US" sz="1300" b="0" i="0" u="none" strike="noStrike" cap="none" normalizeH="0" baseline="0" smtClean="0">
                          <a:ln>
                            <a:noFill/>
                          </a:ln>
                          <a:solidFill>
                            <a:schemeClr val="tx1"/>
                          </a:solidFill>
                          <a:effectLst/>
                          <a:latin typeface="Times New Roman" pitchFamily="18" charset="0"/>
                          <a:cs typeface="Times New Roman" pitchFamily="18" charset="0"/>
                        </a:rPr>
                        <a:t>N</a:t>
                      </a:r>
                      <a:endParaRPr kumimoji="0" lang="en-US"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Р</a:t>
                      </a:r>
                      <a:r>
                        <a:rPr kumimoji="0" lang="ru-RU" sz="1300" b="0" i="0" u="none" strike="noStrike" cap="none" normalizeH="0" baseline="-30000" smtClean="0">
                          <a:ln>
                            <a:noFill/>
                          </a:ln>
                          <a:solidFill>
                            <a:schemeClr val="tx1"/>
                          </a:solidFill>
                          <a:effectLst/>
                          <a:latin typeface="Times New Roman" pitchFamily="18" charset="0"/>
                          <a:cs typeface="Times New Roman" pitchFamily="18" charset="0"/>
                        </a:rPr>
                        <a:t>2</a:t>
                      </a: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О</a:t>
                      </a:r>
                      <a:r>
                        <a:rPr kumimoji="0" lang="ru-RU" sz="1300" b="0" i="0" u="none" strike="noStrike" cap="none" normalizeH="0" baseline="-30000" smtClean="0">
                          <a:ln>
                            <a:noFill/>
                          </a:ln>
                          <a:solidFill>
                            <a:schemeClr val="tx1"/>
                          </a:solidFill>
                          <a:effectLst/>
                          <a:latin typeface="Times New Roman" pitchFamily="18" charset="0"/>
                          <a:cs typeface="Times New Roman" pitchFamily="18" charset="0"/>
                        </a:rPr>
                        <a:t>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К</a:t>
                      </a:r>
                      <a:r>
                        <a:rPr kumimoji="0" lang="ru-RU" sz="1300" b="0" i="0" u="none" strike="noStrike" cap="none" normalizeH="0" baseline="-30000" smtClean="0">
                          <a:ln>
                            <a:noFill/>
                          </a:ln>
                          <a:solidFill>
                            <a:schemeClr val="tx1"/>
                          </a:solidFill>
                          <a:effectLst/>
                          <a:latin typeface="Times New Roman" pitchFamily="18" charset="0"/>
                          <a:cs typeface="Times New Roman" pitchFamily="18" charset="0"/>
                        </a:rPr>
                        <a:t>2</a:t>
                      </a: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О</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Жами</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en-US" sz="1300" b="0" i="0" u="none" strike="noStrike" cap="none" normalizeH="0" baseline="0" smtClean="0">
                          <a:ln>
                            <a:noFill/>
                          </a:ln>
                          <a:solidFill>
                            <a:schemeClr val="tx1"/>
                          </a:solidFill>
                          <a:effectLst/>
                          <a:latin typeface="Times New Roman" pitchFamily="18" charset="0"/>
                          <a:cs typeface="Times New Roman" pitchFamily="18" charset="0"/>
                        </a:rPr>
                        <a:t>N</a:t>
                      </a:r>
                      <a:endParaRPr kumimoji="0" lang="en-US"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Р</a:t>
                      </a:r>
                      <a:r>
                        <a:rPr kumimoji="0" lang="ru-RU" sz="1300" b="0" i="0" u="none" strike="noStrike" cap="none" normalizeH="0" baseline="-30000" smtClean="0">
                          <a:ln>
                            <a:noFill/>
                          </a:ln>
                          <a:solidFill>
                            <a:schemeClr val="tx1"/>
                          </a:solidFill>
                          <a:effectLst/>
                          <a:latin typeface="Times New Roman" pitchFamily="18" charset="0"/>
                          <a:cs typeface="Times New Roman" pitchFamily="18" charset="0"/>
                        </a:rPr>
                        <a:t>2</a:t>
                      </a: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О</a:t>
                      </a:r>
                      <a:r>
                        <a:rPr kumimoji="0" lang="ru-RU" sz="1300" b="0" i="0" u="none" strike="noStrike" cap="none" normalizeH="0" baseline="-30000" smtClean="0">
                          <a:ln>
                            <a:noFill/>
                          </a:ln>
                          <a:solidFill>
                            <a:schemeClr val="tx1"/>
                          </a:solidFill>
                          <a:effectLst/>
                          <a:latin typeface="Times New Roman" pitchFamily="18" charset="0"/>
                          <a:cs typeface="Times New Roman" pitchFamily="18" charset="0"/>
                        </a:rPr>
                        <a:t>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К</a:t>
                      </a:r>
                      <a:r>
                        <a:rPr kumimoji="0" lang="ru-RU" sz="1300" b="0" i="0" u="none" strike="noStrike" cap="none" normalizeH="0" baseline="-30000" smtClean="0">
                          <a:ln>
                            <a:noFill/>
                          </a:ln>
                          <a:solidFill>
                            <a:schemeClr val="tx1"/>
                          </a:solidFill>
                          <a:effectLst/>
                          <a:latin typeface="Times New Roman" pitchFamily="18" charset="0"/>
                          <a:cs typeface="Times New Roman" pitchFamily="18" charset="0"/>
                        </a:rPr>
                        <a:t>2</a:t>
                      </a: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О</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Жами</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7751">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Эртаги картошка</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140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270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19,2</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Оқбош карам</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225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425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2,2</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Помидор</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110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183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1,7</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0,3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2,4</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4,4</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Бодринг</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41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78</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170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1,7</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Бошпиёз</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90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37</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120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247</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1,2</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4,0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8,2</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Сабзи</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120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95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275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0,8</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4,1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Турп</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120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62</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99</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281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6,0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4,9</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14,0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Редиска</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18</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119</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16,6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6,0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17,0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39,6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Салат</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250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63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57</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21</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122</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7,7</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12,3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9602">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Исмалоқ</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200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60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73</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105</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214</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6,0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3,0</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8,6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0" fontAlgn="base" latinLnBrk="0" hangingPunct="0">
                        <a:lnSpc>
                          <a:spcPct val="100000"/>
                        </a:lnSpc>
                        <a:spcBef>
                          <a:spcPct val="0"/>
                        </a:spcBef>
                        <a:spcAft>
                          <a:spcPct val="0"/>
                        </a:spcAft>
                        <a:buClrTx/>
                        <a:buSzTx/>
                        <a:buFontTx/>
                        <a:buNone/>
                        <a:tabLst>
                          <a:tab pos="4410075" algn="l"/>
                        </a:tabLst>
                      </a:pPr>
                      <a:r>
                        <a:rPr kumimoji="0" lang="ru-RU" sz="1300" b="0" i="0" u="none" strike="noStrike" cap="none" normalizeH="0" baseline="0" smtClean="0">
                          <a:ln>
                            <a:noFill/>
                          </a:ln>
                          <a:solidFill>
                            <a:schemeClr val="tx1"/>
                          </a:solidFill>
                          <a:effectLst/>
                          <a:latin typeface="Times New Roman" pitchFamily="18" charset="0"/>
                          <a:cs typeface="Times New Roman" pitchFamily="18" charset="0"/>
                        </a:rPr>
                        <a:t>17,6</a:t>
                      </a:r>
                      <a:endParaRPr kumimoji="0" lang="ru-RU" sz="1900" b="0" i="0" u="none" strike="noStrike" cap="none" normalizeH="0" baseline="0" smtClean="0">
                        <a:ln>
                          <a:noFill/>
                        </a:ln>
                        <a:solidFill>
                          <a:schemeClr val="tx1"/>
                        </a:solidFill>
                        <a:effectLst/>
                        <a:latin typeface="Times New Roman" pitchFamily="18" charset="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4294967295"/>
          </p:nvPr>
        </p:nvSpPr>
        <p:spPr>
          <a:xfrm>
            <a:off x="0" y="857250"/>
            <a:ext cx="4572000" cy="6000750"/>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marL="273050" indent="-273050" algn="just" eaLnBrk="1" hangingPunct="1">
              <a:lnSpc>
                <a:spcPct val="90000"/>
              </a:lnSpc>
              <a:defRPr/>
            </a:pPr>
            <a:r>
              <a:rPr lang="ru-RU" sz="2200" b="1" i="1">
                <a:solidFill>
                  <a:srgbClr val="0000FF"/>
                </a:solidFill>
                <a:latin typeface="Times New Roman" pitchFamily="18" charset="0"/>
              </a:rPr>
              <a:t>Сабзавот экинлари тупроқ шўрланмаган, унумдор бўлишини хоҳлайди. Уларнинг ҳозирги экотип ва навлари асрлар мобайнида сабзазорларда шаклланиб, ҳар йили ўғитланган унумдор томорқаларда етиштирилган. Тупроқ устки қатламларидаги озиқ элементлардан фойдаланишга мослашган ва асосий илдиз массаси юза жойлашган ҳамда суст ривожланган ўсимлик формалари вужудга келган.</a:t>
            </a:r>
          </a:p>
          <a:p>
            <a:pPr marL="273050" indent="-273050" algn="just" eaLnBrk="1" hangingPunct="1">
              <a:lnSpc>
                <a:spcPct val="90000"/>
              </a:lnSpc>
              <a:defRPr/>
            </a:pPr>
            <a:r>
              <a:rPr lang="ru-RU" sz="2200" b="1" i="1">
                <a:solidFill>
                  <a:srgbClr val="0000FF"/>
                </a:solidFill>
                <a:latin typeface="Times New Roman" pitchFamily="18" charset="0"/>
              </a:rPr>
              <a:t>Сабзавот экинлари тупроқдан ҳосил билан кўп миқдорда озиқ элементлар олиб чиқади</a:t>
            </a:r>
          </a:p>
        </p:txBody>
      </p:sp>
      <p:pic>
        <p:nvPicPr>
          <p:cNvPr id="158722" name="Picture 4" descr="C:\КАФЕДРА\Укув услубий мажмуалар\Усимликшунослик ва Пахтачилик фанидан мажмуалар\Усимликшунослик расмлар\3.Сули\Етиштириш\images (6).jpg"/>
          <p:cNvPicPr>
            <a:picLocks noChangeAspect="1" noChangeArrowheads="1"/>
          </p:cNvPicPr>
          <p:nvPr/>
        </p:nvPicPr>
        <p:blipFill>
          <a:blip r:embed="rId2">
            <a:extLst>
              <a:ext uri="{28A0092B-C50C-407E-A947-70E740481C1C}">
                <a14:useLocalDpi xmlns:a14="http://schemas.microsoft.com/office/drawing/2010/main" val="0"/>
              </a:ext>
            </a:extLst>
          </a:blip>
          <a:srcRect b="4601"/>
          <a:stretch>
            <a:fillRect/>
          </a:stretch>
        </p:blipFill>
        <p:spPr bwMode="auto">
          <a:xfrm>
            <a:off x="4643438" y="857250"/>
            <a:ext cx="3643312"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8723"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4002088"/>
            <a:ext cx="3438525" cy="285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8724" name="Rectangle 6"/>
          <p:cNvSpPr>
            <a:spLocks noChangeArrowheads="1"/>
          </p:cNvSpPr>
          <p:nvPr/>
        </p:nvSpPr>
        <p:spPr bwMode="auto">
          <a:xfrm>
            <a:off x="2124075" y="84138"/>
            <a:ext cx="308927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fontAlgn="base">
              <a:spcBef>
                <a:spcPct val="0"/>
              </a:spcBef>
              <a:spcAft>
                <a:spcPct val="0"/>
              </a:spcAft>
              <a:defRPr>
                <a:solidFill>
                  <a:schemeClr val="tx1"/>
                </a:solidFill>
                <a:latin typeface="Times New Roman" panose="02020603050405020304" pitchFamily="18" charset="0"/>
              </a:defRPr>
            </a:lvl6pPr>
            <a:lvl7pPr marL="2971800" indent="-228600" fontAlgn="base">
              <a:spcBef>
                <a:spcPct val="0"/>
              </a:spcBef>
              <a:spcAft>
                <a:spcPct val="0"/>
              </a:spcAft>
              <a:defRPr>
                <a:solidFill>
                  <a:schemeClr val="tx1"/>
                </a:solidFill>
                <a:latin typeface="Times New Roman" panose="02020603050405020304" pitchFamily="18" charset="0"/>
              </a:defRPr>
            </a:lvl7pPr>
            <a:lvl8pPr marL="3429000" indent="-228600" fontAlgn="base">
              <a:spcBef>
                <a:spcPct val="0"/>
              </a:spcBef>
              <a:spcAft>
                <a:spcPct val="0"/>
              </a:spcAft>
              <a:defRPr>
                <a:solidFill>
                  <a:schemeClr val="tx1"/>
                </a:solidFill>
                <a:latin typeface="Times New Roman" panose="02020603050405020304" pitchFamily="18" charset="0"/>
              </a:defRPr>
            </a:lvl8pPr>
            <a:lvl9pPr marL="3886200" indent="-228600" fontAlgn="base">
              <a:spcBef>
                <a:spcPct val="0"/>
              </a:spcBef>
              <a:spcAft>
                <a:spcPct val="0"/>
              </a:spcAft>
              <a:defRPr>
                <a:solidFill>
                  <a:schemeClr val="tx1"/>
                </a:solidFill>
                <a:latin typeface="Times New Roman" panose="02020603050405020304" pitchFamily="18" charset="0"/>
              </a:defRPr>
            </a:lvl9pPr>
          </a:lstStyle>
          <a:p>
            <a:pPr eaLnBrk="0" hangingPunct="0"/>
            <a:r>
              <a:rPr lang="ru-RU" sz="3200" b="1"/>
              <a:t>Озиқа режими.</a:t>
            </a:r>
            <a:r>
              <a:rPr lang="ru-RU" sz="3200"/>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pPr>
            <a:r>
              <a:rPr lang="uz-Cyrl-UZ" sz="8800" smtClean="0">
                <a:solidFill>
                  <a:srgbClr val="FF6699"/>
                </a:solidFill>
                <a:latin typeface="UzKudr"/>
              </a:rPr>
              <a:t>Э</a:t>
            </a:r>
            <a:r>
              <a:rPr lang="uz-Cyrl-UZ" sz="6600" smtClean="0">
                <a:solidFill>
                  <a:srgbClr val="FF6699"/>
                </a:solidFill>
                <a:latin typeface="UzKudr"/>
              </a:rPr>
              <a:t>ЪТИБОРИНГИЗ УЧУН  </a:t>
            </a:r>
          </a:p>
          <a:p>
            <a:pPr marL="98425" indent="-6350" algn="ctr" eaLnBrk="1" hangingPunct="1">
              <a:buFontTx/>
              <a:buNone/>
            </a:pPr>
            <a:r>
              <a:rPr lang="uz-Cyrl-UZ" sz="9600" smtClean="0">
                <a:solidFill>
                  <a:srgbClr val="FF6699"/>
                </a:solidFill>
                <a:latin typeface="UzKudr"/>
              </a:rPr>
              <a:t>РАҲМАТ!</a:t>
            </a:r>
            <a:endParaRPr lang="ru-RU" sz="9600" smtClean="0">
              <a:solidFill>
                <a:srgbClr val="FF6699"/>
              </a:solidFill>
              <a:latin typeface="UzKudr"/>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757fe4cc7c77c4aa0afaf876d8bffaa5b3c658"/>
</p:tagLst>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Пастель">
  <a:themeElements>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Пастель">
      <a:majorFont>
        <a:latin typeface="Comic Sans MS"/>
        <a:ea typeface=""/>
        <a:cs typeface=""/>
      </a:majorFont>
      <a:minorFont>
        <a:latin typeface="Comic Sans MS"/>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Пастель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Пастель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Пастель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Пастель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Пастель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Пастель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Пастель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Пастель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1_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Водяные знаки">
  <a:themeElements>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Водяные знаки">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Водяные знаки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Водяные знаки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Водяные знаки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Водяные знаки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Занавес">
  <a:themeElements>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fontScheme name="Занавес">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Занавес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Занавес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Занавес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Занавес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Занавес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Занавес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Занавес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Занавес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Затмение">
  <a:themeElements>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Затмение">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тмение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Затмение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Затмение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Затмение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Затмение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Затмение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Затмение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Затмение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Затмение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Затмение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706</TotalTime>
  <Words>2143</Words>
  <Application>Microsoft Office PowerPoint</Application>
  <PresentationFormat>Экран (4:3)</PresentationFormat>
  <Paragraphs>273</Paragraphs>
  <Slides>22</Slides>
  <Notes>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9</vt:i4>
      </vt:variant>
      <vt:variant>
        <vt:lpstr>Заголовки слайдов</vt:lpstr>
      </vt:variant>
      <vt:variant>
        <vt:i4>22</vt:i4>
      </vt:variant>
    </vt:vector>
  </HeadingPairs>
  <TitlesOfParts>
    <vt:vector size="46" baseType="lpstr">
      <vt:lpstr>Arial</vt:lpstr>
      <vt:lpstr>Calibri</vt:lpstr>
      <vt:lpstr>Comic Sans MS</vt:lpstr>
      <vt:lpstr>Constantia</vt:lpstr>
      <vt:lpstr>Franklin Gothic Book</vt:lpstr>
      <vt:lpstr>Franklin Gothic Medium</vt:lpstr>
      <vt:lpstr>Tahoma</vt:lpstr>
      <vt:lpstr>Time RomanUz</vt:lpstr>
      <vt:lpstr>Times New Roman</vt:lpstr>
      <vt:lpstr>Trebuchet MS</vt:lpstr>
      <vt:lpstr>UzKudr</vt:lpstr>
      <vt:lpstr>Verdana</vt:lpstr>
      <vt:lpstr>Wingdings</vt:lpstr>
      <vt:lpstr>Wingdings 2</vt:lpstr>
      <vt:lpstr>Wingdings 3</vt:lpstr>
      <vt:lpstr>Пастель</vt:lpstr>
      <vt:lpstr>Тема Office</vt:lpstr>
      <vt:lpstr>Грань</vt:lpstr>
      <vt:lpstr>Трек</vt:lpstr>
      <vt:lpstr>Поток</vt:lpstr>
      <vt:lpstr>1_Грань</vt:lpstr>
      <vt:lpstr>Водяные знаки</vt:lpstr>
      <vt:lpstr>Занавес</vt:lpstr>
      <vt:lpstr>Затмение</vt:lpstr>
      <vt:lpstr>Презентация PowerPoint</vt:lpstr>
      <vt:lpstr>РЕЖА</vt:lpstr>
      <vt:lpstr>Презентация PowerPoint</vt:lpstr>
      <vt:lpstr>Презентация PowerPoint</vt:lpstr>
      <vt:lpstr>Презентация PowerPoint</vt:lpstr>
      <vt:lpstr>Презентация PowerPoint</vt:lpstr>
      <vt:lpstr>Сабзавот экинлар онтогенезидаги даврларва фенологик фазалар </vt:lpstr>
      <vt:lpstr>Чуқур тиним даврида ўсимликка барча шарт-шароитлар, ҳаётий омиллар бўлгани билан  ўсиш ва ривожланишини бошлай олмайдиган ҳолати (даври) дир. Бу давр икки йиллик сабзавот экинлар запас қисмида, картошка туганагида йиғиштирилгандан сўнг 2 - 4  ойгача давом этади. Шунинг учун ҳам айтайлик, янги ковланган картошка туганаги экилса, зарур шароит яратган билан кўкармайди.Зарурий тиним даври чуқур тиним давридан сўнг бошланиб, бунда зарур шарт - шароит яратилиши билан ўсимлик ўсиш ва ривожланишга  киришади. Тиним ҳолатларидан сабзавотлар ва картошка запасларини яратишда, уларни, уруғ ва уруғлик материалларни сақлашни осонлаштиришда фойдаланилади. </vt:lpstr>
      <vt:lpstr>Презентация PowerPoint</vt:lpstr>
      <vt:lpstr>Сабзавот экинларининг ташқи муҳит шароитларига талаби ва уларни бошқариш усуллари</vt:lpstr>
      <vt:lpstr>Презентация PowerPoint</vt:lpstr>
      <vt:lpstr>Иссиқлик.</vt:lpstr>
      <vt:lpstr>Сабзавот экинлари иссиққа талабчанлигига қараб қуйидаги бешта гуруҳга бўлинади </vt:lpstr>
      <vt:lpstr>Ўсимликларни ноқулай ҳарорат шароитидан ҳимоя қилиш </vt:lpstr>
      <vt:lpstr>Сабзавот экинларининг атмосферани ифлословчи моддаларга таъсирчанлиги </vt:lpstr>
      <vt:lpstr>Ёруғлик режими. </vt:lpstr>
      <vt:lpstr>Cув режими. </vt:lpstr>
      <vt:lpstr>Илдиз системасининг ривожланиш характерига, барг сатҳининг катталигига, ўсиш суръати ва бошқа биологик хусусиятларига қараб, сабзавот ўсимликлари қуйидаги гуруҳларга бўлинади:</vt:lpstr>
      <vt:lpstr>Тупроқ эритмасининг реакцияси. </vt:lpstr>
      <vt:lpstr>Сабзавот экинларда ҳосил билан озиқ элементлар чиқими</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190</cp:revision>
  <dcterms:created xsi:type="dcterms:W3CDTF">2006-02-18T09:24:02Z</dcterms:created>
  <dcterms:modified xsi:type="dcterms:W3CDTF">2018-04-11T05:29:09Z</dcterms:modified>
</cp:coreProperties>
</file>