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Override1.xml" ContentType="application/vnd.openxmlformats-officedocument.themeOverrid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theme/themeOverride2.xml" ContentType="application/vnd.openxmlformats-officedocument.themeOverride+xml"/>
  <Override PartName="/ppt/theme/themeOverride3.xml" ContentType="application/vnd.openxmlformats-officedocument.themeOverrid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6.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7.xml" ContentType="application/vnd.openxmlformats-officedocument.theme+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8.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9.xml" ContentType="application/vnd.openxmlformats-officedocument.theme+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10.xml" ContentType="application/vnd.openxmlformats-officedocument.theme+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 id="2147483834" r:id="rId2"/>
    <p:sldMasterId id="2147483846" r:id="rId3"/>
    <p:sldMasterId id="2147483917" r:id="rId4"/>
    <p:sldMasterId id="2147483990" r:id="rId5"/>
    <p:sldMasterId id="2147484002" r:id="rId6"/>
    <p:sldMasterId id="2147484026" r:id="rId7"/>
    <p:sldMasterId id="2147484030" r:id="rId8"/>
    <p:sldMasterId id="2147484176" r:id="rId9"/>
    <p:sldMasterId id="2147484188" r:id="rId10"/>
    <p:sldMasterId id="2147484200" r:id="rId11"/>
  </p:sldMasterIdLst>
  <p:notesMasterIdLst>
    <p:notesMasterId r:id="rId42"/>
  </p:notesMasterIdLst>
  <p:sldIdLst>
    <p:sldId id="261" r:id="rId12"/>
    <p:sldId id="301" r:id="rId13"/>
    <p:sldId id="316" r:id="rId14"/>
    <p:sldId id="340" r:id="rId15"/>
    <p:sldId id="317" r:id="rId16"/>
    <p:sldId id="318" r:id="rId17"/>
    <p:sldId id="322" r:id="rId18"/>
    <p:sldId id="341" r:id="rId19"/>
    <p:sldId id="333" r:id="rId20"/>
    <p:sldId id="306" r:id="rId21"/>
    <p:sldId id="319" r:id="rId22"/>
    <p:sldId id="323" r:id="rId23"/>
    <p:sldId id="342" r:id="rId24"/>
    <p:sldId id="351" r:id="rId25"/>
    <p:sldId id="352" r:id="rId26"/>
    <p:sldId id="343" r:id="rId27"/>
    <p:sldId id="344" r:id="rId28"/>
    <p:sldId id="345" r:id="rId29"/>
    <p:sldId id="346" r:id="rId30"/>
    <p:sldId id="353" r:id="rId31"/>
    <p:sldId id="347" r:id="rId32"/>
    <p:sldId id="348" r:id="rId33"/>
    <p:sldId id="349" r:id="rId34"/>
    <p:sldId id="350" r:id="rId35"/>
    <p:sldId id="334" r:id="rId36"/>
    <p:sldId id="310" r:id="rId37"/>
    <p:sldId id="312" r:id="rId38"/>
    <p:sldId id="339" r:id="rId39"/>
    <p:sldId id="325" r:id="rId40"/>
    <p:sldId id="275" r:id="rId41"/>
  </p:sldIdLst>
  <p:sldSz cx="9144000" cy="6858000" type="screen4x3"/>
  <p:notesSz cx="6858000" cy="9144000"/>
  <p:custDataLst>
    <p:tags r:id="rId43"/>
  </p:custDataLst>
  <p:defaultTextStyle>
    <a:defPPr>
      <a:defRPr lang="ru-RU"/>
    </a:defPPr>
    <a:lvl1pPr algn="l" rtl="0" fontAlgn="base">
      <a:spcBef>
        <a:spcPct val="0"/>
      </a:spcBef>
      <a:spcAft>
        <a:spcPct val="0"/>
      </a:spcAft>
      <a:defRPr kern="1200">
        <a:solidFill>
          <a:schemeClr val="tx1"/>
        </a:solidFill>
        <a:latin typeface="Times New Roman" panose="02020603050405020304" pitchFamily="18" charset="0"/>
        <a:ea typeface="+mn-ea"/>
        <a:cs typeface="+mn-cs"/>
      </a:defRPr>
    </a:lvl1pPr>
    <a:lvl2pPr marL="457200" algn="l" rtl="0" fontAlgn="base">
      <a:spcBef>
        <a:spcPct val="0"/>
      </a:spcBef>
      <a:spcAft>
        <a:spcPct val="0"/>
      </a:spcAft>
      <a:defRPr kern="1200">
        <a:solidFill>
          <a:schemeClr val="tx1"/>
        </a:solidFill>
        <a:latin typeface="Times New Roman" panose="02020603050405020304" pitchFamily="18" charset="0"/>
        <a:ea typeface="+mn-ea"/>
        <a:cs typeface="+mn-cs"/>
      </a:defRPr>
    </a:lvl2pPr>
    <a:lvl3pPr marL="914400" algn="l" rtl="0" fontAlgn="base">
      <a:spcBef>
        <a:spcPct val="0"/>
      </a:spcBef>
      <a:spcAft>
        <a:spcPct val="0"/>
      </a:spcAft>
      <a:defRPr kern="1200">
        <a:solidFill>
          <a:schemeClr val="tx1"/>
        </a:solidFill>
        <a:latin typeface="Times New Roman" panose="02020603050405020304" pitchFamily="18" charset="0"/>
        <a:ea typeface="+mn-ea"/>
        <a:cs typeface="+mn-cs"/>
      </a:defRPr>
    </a:lvl3pPr>
    <a:lvl4pPr marL="1371600" algn="l" rtl="0" fontAlgn="base">
      <a:spcBef>
        <a:spcPct val="0"/>
      </a:spcBef>
      <a:spcAft>
        <a:spcPct val="0"/>
      </a:spcAft>
      <a:defRPr kern="1200">
        <a:solidFill>
          <a:schemeClr val="tx1"/>
        </a:solidFill>
        <a:latin typeface="Times New Roman" panose="02020603050405020304" pitchFamily="18" charset="0"/>
        <a:ea typeface="+mn-ea"/>
        <a:cs typeface="+mn-cs"/>
      </a:defRPr>
    </a:lvl4pPr>
    <a:lvl5pPr marL="1828800" algn="l" rtl="0" fontAlgn="base">
      <a:spcBef>
        <a:spcPct val="0"/>
      </a:spcBef>
      <a:spcAft>
        <a:spcPct val="0"/>
      </a:spcAft>
      <a:defRPr kern="1200">
        <a:solidFill>
          <a:schemeClr val="tx1"/>
        </a:solidFill>
        <a:latin typeface="Times New Roman" panose="02020603050405020304" pitchFamily="18" charset="0"/>
        <a:ea typeface="+mn-ea"/>
        <a:cs typeface="+mn-cs"/>
      </a:defRPr>
    </a:lvl5pPr>
    <a:lvl6pPr marL="2286000" algn="l" defTabSz="914400" rtl="0" eaLnBrk="1" latinLnBrk="0" hangingPunct="1">
      <a:defRPr kern="1200">
        <a:solidFill>
          <a:schemeClr val="tx1"/>
        </a:solidFill>
        <a:latin typeface="Times New Roman" panose="02020603050405020304" pitchFamily="18" charset="0"/>
        <a:ea typeface="+mn-ea"/>
        <a:cs typeface="+mn-cs"/>
      </a:defRPr>
    </a:lvl6pPr>
    <a:lvl7pPr marL="2743200" algn="l" defTabSz="914400" rtl="0" eaLnBrk="1" latinLnBrk="0" hangingPunct="1">
      <a:defRPr kern="1200">
        <a:solidFill>
          <a:schemeClr val="tx1"/>
        </a:solidFill>
        <a:latin typeface="Times New Roman" panose="02020603050405020304" pitchFamily="18" charset="0"/>
        <a:ea typeface="+mn-ea"/>
        <a:cs typeface="+mn-cs"/>
      </a:defRPr>
    </a:lvl7pPr>
    <a:lvl8pPr marL="3200400" algn="l" defTabSz="914400" rtl="0" eaLnBrk="1" latinLnBrk="0" hangingPunct="1">
      <a:defRPr kern="1200">
        <a:solidFill>
          <a:schemeClr val="tx1"/>
        </a:solidFill>
        <a:latin typeface="Times New Roman" panose="02020603050405020304" pitchFamily="18" charset="0"/>
        <a:ea typeface="+mn-ea"/>
        <a:cs typeface="+mn-cs"/>
      </a:defRPr>
    </a:lvl8pPr>
    <a:lvl9pPr marL="3657600" algn="l" defTabSz="914400" rtl="0" eaLnBrk="1" latinLnBrk="0" hangingPunct="1">
      <a:defRPr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3097D"/>
    <a:srgbClr val="FFFF99"/>
    <a:srgbClr val="F9FEBE"/>
    <a:srgbClr val="FF6699"/>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852" autoAdjust="0"/>
    <p:restoredTop sz="86894" autoAdjust="0"/>
  </p:normalViewPr>
  <p:slideViewPr>
    <p:cSldViewPr>
      <p:cViewPr varScale="1">
        <p:scale>
          <a:sx n="61" d="100"/>
          <a:sy n="61" d="100"/>
        </p:scale>
        <p:origin x="1764" y="4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slide" Target="slides/slide28.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41" Type="http://schemas.openxmlformats.org/officeDocument/2006/relationships/slide" Target="slides/slide3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slide" Target="slides/slide20.xml"/><Relationship Id="rId4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87DE3C-E925-4931-B66D-C158E935BD95}"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5A836EE5-6E86-4FD0-8AF7-5FE68542DD04}">
      <dgm:prSet/>
      <dgm:spPr/>
      <dgm:t>
        <a:bodyPr/>
        <a:lstStyle/>
        <a:p>
          <a:pPr rtl="0"/>
          <a:r>
            <a:rPr lang="uz-Cyrl-UZ" b="1" dirty="0" smtClean="0"/>
            <a:t>1. Шарқ карами. </a:t>
          </a:r>
          <a:r>
            <a:rPr lang="uz-Cyrl-UZ" dirty="0" smtClean="0"/>
            <a:t>Ўсимлик йирик, паст пояли, барглари катта бўлиб, ерга ёпишиб ўсиши ҳамда юзаси мум ғубор билан қалин қопланганлиги билан характерланади. Бу кенжа турга иссиққа чидамли, ўрта ва кечпишар (Ликуришка 498/15, Термез 2005, Ашхабадская, Ташкентская 10, Узбекистанская 133, Судья Узбекский каби) навлар киради.</a:t>
          </a:r>
          <a:endParaRPr lang="ru-RU" dirty="0"/>
        </a:p>
      </dgm:t>
    </dgm:pt>
    <dgm:pt modelId="{F1595A34-7E70-4297-8FD1-3A56FACED183}" type="parTrans" cxnId="{B7EBA944-6B69-4E11-AE97-E3F29E252E7D}">
      <dgm:prSet/>
      <dgm:spPr/>
      <dgm:t>
        <a:bodyPr/>
        <a:lstStyle/>
        <a:p>
          <a:endParaRPr lang="ru-RU"/>
        </a:p>
      </dgm:t>
    </dgm:pt>
    <dgm:pt modelId="{5846DD92-5A78-4069-9113-4742B384E3E3}" type="sibTrans" cxnId="{B7EBA944-6B69-4E11-AE97-E3F29E252E7D}">
      <dgm:prSet/>
      <dgm:spPr/>
      <dgm:t>
        <a:bodyPr/>
        <a:lstStyle/>
        <a:p>
          <a:endParaRPr lang="ru-RU"/>
        </a:p>
      </dgm:t>
    </dgm:pt>
    <dgm:pt modelId="{42833EA8-1706-45C6-BA6D-58A2443C53C2}">
      <dgm:prSet/>
      <dgm:spPr/>
      <dgm:t>
        <a:bodyPr/>
        <a:lstStyle/>
        <a:p>
          <a:pPr rtl="0"/>
          <a:r>
            <a:rPr lang="uz-Cyrl-UZ" b="1" dirty="0" smtClean="0"/>
            <a:t>2. Ўрта ер денгизи карами.</a:t>
          </a:r>
          <a:r>
            <a:rPr lang="uz-Cyrl-UZ" dirty="0" smtClean="0"/>
            <a:t> Ўсимликлари қисқа кун, юқори ҳарорат талаб қилади. Шунинг учун муътадил иқлимда жуда эркаклаб кетади ва бизда экилмайди.</a:t>
          </a:r>
          <a:endParaRPr lang="ru-RU" dirty="0"/>
        </a:p>
      </dgm:t>
    </dgm:pt>
    <dgm:pt modelId="{4652A5AC-E0EE-4061-8228-8816D792BC27}" type="parTrans" cxnId="{0B7A3D2E-A906-4229-8E93-5CCC5146C0CA}">
      <dgm:prSet/>
      <dgm:spPr/>
      <dgm:t>
        <a:bodyPr/>
        <a:lstStyle/>
        <a:p>
          <a:endParaRPr lang="ru-RU"/>
        </a:p>
      </dgm:t>
    </dgm:pt>
    <dgm:pt modelId="{754F8CED-B64F-4E61-8BDC-22E25C592534}" type="sibTrans" cxnId="{0B7A3D2E-A906-4229-8E93-5CCC5146C0CA}">
      <dgm:prSet/>
      <dgm:spPr/>
      <dgm:t>
        <a:bodyPr/>
        <a:lstStyle/>
        <a:p>
          <a:endParaRPr lang="ru-RU"/>
        </a:p>
      </dgm:t>
    </dgm:pt>
    <dgm:pt modelId="{C08091C3-F065-41EE-AF78-8C4C3B4EB4CB}">
      <dgm:prSet/>
      <dgm:spPr/>
      <dgm:t>
        <a:bodyPr/>
        <a:lstStyle/>
        <a:p>
          <a:pPr rtl="0"/>
          <a:r>
            <a:rPr lang="uz-Cyrl-UZ" b="1" smtClean="0"/>
            <a:t>3. Европа карами. </a:t>
          </a:r>
          <a:r>
            <a:rPr lang="uz-Cyrl-UZ" smtClean="0"/>
            <a:t>Турли муддатда пишадиган, морфологик белгилари ҳар хил бўлган навларни ўз ичига олиб, совуққа чидамлилиги, иссиққа талабчанмаслиги, узун кунда яхши ўсиши билан фарқланади.</a:t>
          </a:r>
          <a:endParaRPr lang="ru-RU" dirty="0"/>
        </a:p>
      </dgm:t>
    </dgm:pt>
    <dgm:pt modelId="{DA2D0095-6E0C-45B5-BE3A-AC7C700F3886}" type="parTrans" cxnId="{C5546E65-C934-4E96-9AF2-7A1D936DF78E}">
      <dgm:prSet/>
      <dgm:spPr/>
      <dgm:t>
        <a:bodyPr/>
        <a:lstStyle/>
        <a:p>
          <a:endParaRPr lang="ru-RU"/>
        </a:p>
      </dgm:t>
    </dgm:pt>
    <dgm:pt modelId="{A95250F6-5F3C-439E-B67D-E395EA74E960}" type="sibTrans" cxnId="{C5546E65-C934-4E96-9AF2-7A1D936DF78E}">
      <dgm:prSet/>
      <dgm:spPr/>
      <dgm:t>
        <a:bodyPr/>
        <a:lstStyle/>
        <a:p>
          <a:endParaRPr lang="ru-RU"/>
        </a:p>
      </dgm:t>
    </dgm:pt>
    <dgm:pt modelId="{FB4D6D7D-7733-49AE-87A4-4C4596DDF061}" type="pres">
      <dgm:prSet presAssocID="{8187DE3C-E925-4931-B66D-C158E935BD95}" presName="linear" presStyleCnt="0">
        <dgm:presLayoutVars>
          <dgm:animLvl val="lvl"/>
          <dgm:resizeHandles val="exact"/>
        </dgm:presLayoutVars>
      </dgm:prSet>
      <dgm:spPr/>
      <dgm:t>
        <a:bodyPr/>
        <a:lstStyle/>
        <a:p>
          <a:endParaRPr lang="ru-RU"/>
        </a:p>
      </dgm:t>
    </dgm:pt>
    <dgm:pt modelId="{59A09128-105A-4CB0-B18F-6C0111BFF51D}" type="pres">
      <dgm:prSet presAssocID="{5A836EE5-6E86-4FD0-8AF7-5FE68542DD04}" presName="parentText" presStyleLbl="node1" presStyleIdx="0" presStyleCnt="3">
        <dgm:presLayoutVars>
          <dgm:chMax val="0"/>
          <dgm:bulletEnabled val="1"/>
        </dgm:presLayoutVars>
      </dgm:prSet>
      <dgm:spPr/>
      <dgm:t>
        <a:bodyPr/>
        <a:lstStyle/>
        <a:p>
          <a:endParaRPr lang="ru-RU"/>
        </a:p>
      </dgm:t>
    </dgm:pt>
    <dgm:pt modelId="{7F3CAAEC-0E36-4140-B505-A6B5DB2C959E}" type="pres">
      <dgm:prSet presAssocID="{5846DD92-5A78-4069-9113-4742B384E3E3}" presName="spacer" presStyleCnt="0"/>
      <dgm:spPr/>
    </dgm:pt>
    <dgm:pt modelId="{110C5FA4-3F0A-4852-84A3-4E7A4FB2C4F3}" type="pres">
      <dgm:prSet presAssocID="{42833EA8-1706-45C6-BA6D-58A2443C53C2}" presName="parentText" presStyleLbl="node1" presStyleIdx="1" presStyleCnt="3">
        <dgm:presLayoutVars>
          <dgm:chMax val="0"/>
          <dgm:bulletEnabled val="1"/>
        </dgm:presLayoutVars>
      </dgm:prSet>
      <dgm:spPr/>
      <dgm:t>
        <a:bodyPr/>
        <a:lstStyle/>
        <a:p>
          <a:endParaRPr lang="ru-RU"/>
        </a:p>
      </dgm:t>
    </dgm:pt>
    <dgm:pt modelId="{BAAA9C2B-EA61-4354-B598-017932A7FFDB}" type="pres">
      <dgm:prSet presAssocID="{754F8CED-B64F-4E61-8BDC-22E25C592534}" presName="spacer" presStyleCnt="0"/>
      <dgm:spPr/>
    </dgm:pt>
    <dgm:pt modelId="{8AADEFE3-56ED-431F-A4F8-328526907936}" type="pres">
      <dgm:prSet presAssocID="{C08091C3-F065-41EE-AF78-8C4C3B4EB4CB}" presName="parentText" presStyleLbl="node1" presStyleIdx="2" presStyleCnt="3">
        <dgm:presLayoutVars>
          <dgm:chMax val="0"/>
          <dgm:bulletEnabled val="1"/>
        </dgm:presLayoutVars>
      </dgm:prSet>
      <dgm:spPr/>
      <dgm:t>
        <a:bodyPr/>
        <a:lstStyle/>
        <a:p>
          <a:endParaRPr lang="ru-RU"/>
        </a:p>
      </dgm:t>
    </dgm:pt>
  </dgm:ptLst>
  <dgm:cxnLst>
    <dgm:cxn modelId="{B7EBA944-6B69-4E11-AE97-E3F29E252E7D}" srcId="{8187DE3C-E925-4931-B66D-C158E935BD95}" destId="{5A836EE5-6E86-4FD0-8AF7-5FE68542DD04}" srcOrd="0" destOrd="0" parTransId="{F1595A34-7E70-4297-8FD1-3A56FACED183}" sibTransId="{5846DD92-5A78-4069-9113-4742B384E3E3}"/>
    <dgm:cxn modelId="{F758DE3E-B117-4EBE-A7EF-9C28527FCC1C}" type="presOf" srcId="{C08091C3-F065-41EE-AF78-8C4C3B4EB4CB}" destId="{8AADEFE3-56ED-431F-A4F8-328526907936}" srcOrd="0" destOrd="0" presId="urn:microsoft.com/office/officeart/2005/8/layout/vList2"/>
    <dgm:cxn modelId="{3DD8EAA0-104F-4F1F-B4D3-E071AAA21E55}" type="presOf" srcId="{42833EA8-1706-45C6-BA6D-58A2443C53C2}" destId="{110C5FA4-3F0A-4852-84A3-4E7A4FB2C4F3}" srcOrd="0" destOrd="0" presId="urn:microsoft.com/office/officeart/2005/8/layout/vList2"/>
    <dgm:cxn modelId="{C5546E65-C934-4E96-9AF2-7A1D936DF78E}" srcId="{8187DE3C-E925-4931-B66D-C158E935BD95}" destId="{C08091C3-F065-41EE-AF78-8C4C3B4EB4CB}" srcOrd="2" destOrd="0" parTransId="{DA2D0095-6E0C-45B5-BE3A-AC7C700F3886}" sibTransId="{A95250F6-5F3C-439E-B67D-E395EA74E960}"/>
    <dgm:cxn modelId="{0B7A3D2E-A906-4229-8E93-5CCC5146C0CA}" srcId="{8187DE3C-E925-4931-B66D-C158E935BD95}" destId="{42833EA8-1706-45C6-BA6D-58A2443C53C2}" srcOrd="1" destOrd="0" parTransId="{4652A5AC-E0EE-4061-8228-8816D792BC27}" sibTransId="{754F8CED-B64F-4E61-8BDC-22E25C592534}"/>
    <dgm:cxn modelId="{76BC9098-31E7-4B00-B3FF-90EAE1063B4F}" type="presOf" srcId="{8187DE3C-E925-4931-B66D-C158E935BD95}" destId="{FB4D6D7D-7733-49AE-87A4-4C4596DDF061}" srcOrd="0" destOrd="0" presId="urn:microsoft.com/office/officeart/2005/8/layout/vList2"/>
    <dgm:cxn modelId="{58BA9CC6-5664-468C-9E07-9411C66F9FE1}" type="presOf" srcId="{5A836EE5-6E86-4FD0-8AF7-5FE68542DD04}" destId="{59A09128-105A-4CB0-B18F-6C0111BFF51D}" srcOrd="0" destOrd="0" presId="urn:microsoft.com/office/officeart/2005/8/layout/vList2"/>
    <dgm:cxn modelId="{2A6D80C3-0C68-4D0C-B6EB-7720A245BDBB}" type="presParOf" srcId="{FB4D6D7D-7733-49AE-87A4-4C4596DDF061}" destId="{59A09128-105A-4CB0-B18F-6C0111BFF51D}" srcOrd="0" destOrd="0" presId="urn:microsoft.com/office/officeart/2005/8/layout/vList2"/>
    <dgm:cxn modelId="{DE6D58E0-CF67-468F-BBEB-96C7F7109907}" type="presParOf" srcId="{FB4D6D7D-7733-49AE-87A4-4C4596DDF061}" destId="{7F3CAAEC-0E36-4140-B505-A6B5DB2C959E}" srcOrd="1" destOrd="0" presId="urn:microsoft.com/office/officeart/2005/8/layout/vList2"/>
    <dgm:cxn modelId="{8483E9C3-08ED-4931-9F1A-01AE30400A4A}" type="presParOf" srcId="{FB4D6D7D-7733-49AE-87A4-4C4596DDF061}" destId="{110C5FA4-3F0A-4852-84A3-4E7A4FB2C4F3}" srcOrd="2" destOrd="0" presId="urn:microsoft.com/office/officeart/2005/8/layout/vList2"/>
    <dgm:cxn modelId="{09AC5C0A-CE30-48A2-B92D-7578505F4641}" type="presParOf" srcId="{FB4D6D7D-7733-49AE-87A4-4C4596DDF061}" destId="{BAAA9C2B-EA61-4354-B598-017932A7FFDB}" srcOrd="3" destOrd="0" presId="urn:microsoft.com/office/officeart/2005/8/layout/vList2"/>
    <dgm:cxn modelId="{847450BC-E20A-410E-99B1-1957B0EB3C53}" type="presParOf" srcId="{FB4D6D7D-7733-49AE-87A4-4C4596DDF061}" destId="{8AADEFE3-56ED-431F-A4F8-32852690793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ctr"/>
          <a:r>
            <a:rPr lang="uz-Cyrl-UZ" b="1" dirty="0" smtClean="0"/>
            <a:t>Оқбош </a:t>
          </a:r>
          <a:r>
            <a:rPr lang="ru-RU" b="1" dirty="0" err="1" smtClean="0"/>
            <a:t>карамни</a:t>
          </a:r>
          <a:r>
            <a:rPr lang="uz-Cyrl-UZ" b="1" dirty="0" smtClean="0"/>
            <a:t> бевосита кўчатсиз </a:t>
          </a:r>
          <a:r>
            <a:rPr lang="ru-RU" b="1" dirty="0" err="1" smtClean="0"/>
            <a:t>уруғдан</a:t>
          </a:r>
          <a:r>
            <a:rPr lang="ru-RU" b="1" dirty="0" smtClean="0"/>
            <a:t> </a:t>
          </a:r>
          <a:r>
            <a:rPr lang="ru-RU" b="1" dirty="0" err="1" smtClean="0"/>
            <a:t>ўстириш</a:t>
          </a:r>
          <a:r>
            <a:rPr lang="ru-RU" b="1" dirty="0" smtClean="0"/>
            <a:t>.</a:t>
          </a:r>
          <a:endParaRPr lang="ru-RU" dirty="0">
            <a:solidFill>
              <a:schemeClr val="tx1"/>
            </a:solidFill>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dirty="0" err="1" smtClean="0"/>
            <a:t>Карамни</a:t>
          </a:r>
          <a:r>
            <a:rPr lang="ru-RU" dirty="0" smtClean="0"/>
            <a:t> </a:t>
          </a:r>
          <a:r>
            <a:rPr lang="ru-RU" dirty="0" err="1" smtClean="0"/>
            <a:t>уруғдан</a:t>
          </a:r>
          <a:r>
            <a:rPr lang="ru-RU" dirty="0" smtClean="0"/>
            <a:t> </a:t>
          </a:r>
          <a:r>
            <a:rPr lang="ru-RU" dirty="0" err="1" smtClean="0"/>
            <a:t>экишда</a:t>
          </a:r>
          <a:r>
            <a:rPr lang="ru-RU" dirty="0" smtClean="0"/>
            <a:t> </a:t>
          </a:r>
          <a:r>
            <a:rPr lang="ru-RU" dirty="0" err="1" smtClean="0"/>
            <a:t>кўчат</a:t>
          </a:r>
          <a:r>
            <a:rPr lang="ru-RU" dirty="0" smtClean="0"/>
            <a:t> </a:t>
          </a:r>
          <a:r>
            <a:rPr lang="ru-RU" dirty="0" err="1" smtClean="0"/>
            <a:t>етиштириладиган</a:t>
          </a:r>
          <a:r>
            <a:rPr lang="ru-RU" dirty="0" smtClean="0"/>
            <a:t> </a:t>
          </a:r>
          <a:r>
            <a:rPr lang="ru-RU" dirty="0" err="1" smtClean="0"/>
            <a:t>жой</a:t>
          </a:r>
          <a:r>
            <a:rPr lang="ru-RU" dirty="0" smtClean="0"/>
            <a:t> </a:t>
          </a:r>
          <a:r>
            <a:rPr lang="ru-RU" dirty="0" err="1" smtClean="0"/>
            <a:t>бўшайди</a:t>
          </a:r>
          <a:r>
            <a:rPr lang="ru-RU" dirty="0" smtClean="0"/>
            <a:t>, </a:t>
          </a:r>
          <a:r>
            <a:rPr lang="ru-RU" dirty="0" err="1" smtClean="0"/>
            <a:t>уруғ</a:t>
          </a:r>
          <a:r>
            <a:rPr lang="ru-RU" dirty="0" smtClean="0"/>
            <a:t> </a:t>
          </a:r>
          <a:r>
            <a:rPr lang="ru-RU" dirty="0" err="1" smtClean="0"/>
            <a:t>бегона</a:t>
          </a:r>
          <a:r>
            <a:rPr lang="ru-RU" dirty="0" smtClean="0"/>
            <a:t> </a:t>
          </a:r>
          <a:r>
            <a:rPr lang="ru-RU" dirty="0" err="1" smtClean="0"/>
            <a:t>ўтлардан</a:t>
          </a:r>
          <a:r>
            <a:rPr lang="ru-RU" dirty="0" smtClean="0"/>
            <a:t> </a:t>
          </a:r>
          <a:r>
            <a:rPr lang="ru-RU" dirty="0" err="1" smtClean="0"/>
            <a:t>тоза</a:t>
          </a:r>
          <a:r>
            <a:rPr lang="ru-RU" dirty="0" smtClean="0"/>
            <a:t> </a:t>
          </a:r>
          <a:r>
            <a:rPr lang="ru-RU" dirty="0" err="1" smtClean="0"/>
            <a:t>ерларга</a:t>
          </a:r>
          <a:r>
            <a:rPr lang="ru-RU" dirty="0" smtClean="0"/>
            <a:t> </a:t>
          </a:r>
          <a:r>
            <a:rPr lang="ru-RU" dirty="0" err="1" smtClean="0"/>
            <a:t>экилганда</a:t>
          </a:r>
          <a:r>
            <a:rPr lang="ru-RU" dirty="0" smtClean="0"/>
            <a:t> </a:t>
          </a:r>
          <a:r>
            <a:rPr lang="ru-RU" dirty="0" err="1" smtClean="0"/>
            <a:t>эса</a:t>
          </a:r>
          <a:r>
            <a:rPr lang="ru-RU" dirty="0" smtClean="0"/>
            <a:t> </a:t>
          </a:r>
          <a:r>
            <a:rPr lang="ru-RU" dirty="0" err="1" smtClean="0"/>
            <a:t>меҳнат</a:t>
          </a:r>
          <a:r>
            <a:rPr lang="ru-RU" dirty="0" smtClean="0"/>
            <a:t> </a:t>
          </a:r>
          <a:r>
            <a:rPr lang="ru-RU" dirty="0" err="1" smtClean="0"/>
            <a:t>са</a:t>
          </a:r>
          <a:r>
            <a:rPr lang="uz-Cyrl-UZ" dirty="0" smtClean="0"/>
            <a:t>р</a:t>
          </a:r>
          <a:r>
            <a:rPr lang="ru-RU" dirty="0" smtClean="0"/>
            <a:t>фи </a:t>
          </a:r>
          <a:r>
            <a:rPr lang="ru-RU" dirty="0" err="1" smtClean="0"/>
            <a:t>анча</a:t>
          </a:r>
          <a:r>
            <a:rPr lang="ru-RU" dirty="0" smtClean="0"/>
            <a:t> </a:t>
          </a:r>
          <a:r>
            <a:rPr lang="ru-RU" dirty="0" err="1" smtClean="0"/>
            <a:t>тежалади</a:t>
          </a:r>
          <a:r>
            <a:rPr lang="ru-RU" dirty="0" smtClean="0"/>
            <a:t> </a:t>
          </a:r>
          <a:r>
            <a:rPr lang="ru-RU" dirty="0" err="1" smtClean="0"/>
            <a:t>ва</a:t>
          </a:r>
          <a:r>
            <a:rPr lang="ru-RU" dirty="0" smtClean="0"/>
            <a:t> </a:t>
          </a:r>
          <a:r>
            <a:rPr lang="ru-RU" dirty="0" err="1" smtClean="0"/>
            <a:t>маҳсулот</a:t>
          </a:r>
          <a:r>
            <a:rPr lang="ru-RU" dirty="0" smtClean="0"/>
            <a:t> </a:t>
          </a:r>
          <a:r>
            <a:rPr lang="ru-RU" dirty="0" err="1" smtClean="0"/>
            <a:t>таннархи</a:t>
          </a:r>
          <a:r>
            <a:rPr lang="ru-RU" dirty="0" smtClean="0"/>
            <a:t> </a:t>
          </a:r>
          <a:r>
            <a:rPr lang="ru-RU" dirty="0" err="1" smtClean="0"/>
            <a:t>арзонлашади</a:t>
          </a:r>
          <a:r>
            <a:rPr lang="ru-RU" dirty="0" smtClean="0"/>
            <a:t>. </a:t>
          </a:r>
          <a:r>
            <a:rPr lang="ru-RU" dirty="0" err="1" smtClean="0"/>
            <a:t>Бевосита</a:t>
          </a:r>
          <a:r>
            <a:rPr lang="ru-RU" dirty="0" smtClean="0"/>
            <a:t> </a:t>
          </a:r>
          <a:r>
            <a:rPr lang="ru-RU" dirty="0" err="1" smtClean="0"/>
            <a:t>уруғдан</a:t>
          </a:r>
          <a:r>
            <a:rPr lang="ru-RU" dirty="0" smtClean="0"/>
            <a:t> </a:t>
          </a:r>
          <a:r>
            <a:rPr lang="ru-RU" dirty="0" err="1" smtClean="0"/>
            <a:t>ўсган</a:t>
          </a:r>
          <a:r>
            <a:rPr lang="ru-RU" dirty="0" smtClean="0"/>
            <a:t> </a:t>
          </a:r>
          <a:r>
            <a:rPr lang="ru-RU" dirty="0" err="1" smtClean="0"/>
            <a:t>карамнинг</a:t>
          </a:r>
          <a:r>
            <a:rPr lang="ru-RU" dirty="0" smtClean="0"/>
            <a:t> </a:t>
          </a:r>
          <a:r>
            <a:rPr lang="ru-RU" dirty="0" err="1" smtClean="0"/>
            <a:t>илдизи</a:t>
          </a:r>
          <a:r>
            <a:rPr lang="ru-RU" dirty="0" smtClean="0"/>
            <a:t> </a:t>
          </a:r>
          <a:r>
            <a:rPr lang="ru-RU" dirty="0" err="1" smtClean="0"/>
            <a:t>бақувват</a:t>
          </a:r>
          <a:r>
            <a:rPr lang="ru-RU" dirty="0" smtClean="0"/>
            <a:t> </a:t>
          </a:r>
          <a:r>
            <a:rPr lang="ru-RU" dirty="0" err="1" smtClean="0"/>
            <a:t>бўлади</a:t>
          </a:r>
          <a:r>
            <a:rPr lang="ru-RU" dirty="0" smtClean="0"/>
            <a:t>, </a:t>
          </a:r>
          <a:r>
            <a:rPr lang="ru-RU" dirty="0" err="1" smtClean="0"/>
            <a:t>ерга</a:t>
          </a:r>
          <a:r>
            <a:rPr lang="ru-RU" dirty="0" smtClean="0"/>
            <a:t> </a:t>
          </a:r>
          <a:r>
            <a:rPr lang="ru-RU" dirty="0" err="1" smtClean="0"/>
            <a:t>чуқур</a:t>
          </a:r>
          <a:r>
            <a:rPr lang="ru-RU" dirty="0" smtClean="0"/>
            <a:t> </a:t>
          </a:r>
          <a:r>
            <a:rPr lang="ru-RU" dirty="0" err="1" smtClean="0"/>
            <a:t>киради</a:t>
          </a:r>
          <a:r>
            <a:rPr lang="ru-RU" dirty="0" smtClean="0"/>
            <a:t>, </a:t>
          </a:r>
          <a:r>
            <a:rPr lang="ru-RU" dirty="0" err="1" smtClean="0"/>
            <a:t>бу</a:t>
          </a:r>
          <a:r>
            <a:rPr lang="ru-RU" dirty="0" smtClean="0"/>
            <a:t> </a:t>
          </a:r>
          <a:r>
            <a:rPr lang="ru-RU" dirty="0" err="1" smtClean="0"/>
            <a:t>эса</a:t>
          </a:r>
          <a:r>
            <a:rPr lang="ru-RU" dirty="0" smtClean="0"/>
            <a:t> </a:t>
          </a:r>
          <a:r>
            <a:rPr lang="ru-RU" dirty="0" err="1" smtClean="0"/>
            <a:t>ўсимликнинг</a:t>
          </a:r>
          <a:r>
            <a:rPr lang="ru-RU" dirty="0" smtClean="0"/>
            <a:t> </a:t>
          </a:r>
          <a:r>
            <a:rPr lang="ru-RU" dirty="0" err="1" smtClean="0"/>
            <a:t>озиқ</a:t>
          </a:r>
          <a:r>
            <a:rPr lang="ru-RU" dirty="0" smtClean="0"/>
            <a:t> </a:t>
          </a:r>
          <a:r>
            <a:rPr lang="ru-RU" dirty="0" err="1" smtClean="0"/>
            <a:t>ва</a:t>
          </a:r>
          <a:r>
            <a:rPr lang="ru-RU" dirty="0" smtClean="0"/>
            <a:t> </a:t>
          </a:r>
          <a:r>
            <a:rPr lang="ru-RU" dirty="0" err="1" smtClean="0"/>
            <a:t>сув</a:t>
          </a:r>
          <a:r>
            <a:rPr lang="ru-RU" dirty="0" smtClean="0"/>
            <a:t> </a:t>
          </a:r>
          <a:r>
            <a:rPr lang="ru-RU" dirty="0" err="1" smtClean="0"/>
            <a:t>билан</a:t>
          </a:r>
          <a:r>
            <a:rPr lang="ru-RU" dirty="0" smtClean="0"/>
            <a:t> </a:t>
          </a:r>
          <a:r>
            <a:rPr lang="ru-RU" dirty="0" err="1" smtClean="0"/>
            <a:t>таъминланишини</a:t>
          </a:r>
          <a:r>
            <a:rPr lang="ru-RU" dirty="0" smtClean="0"/>
            <a:t> </a:t>
          </a:r>
          <a:r>
            <a:rPr lang="ru-RU" dirty="0" err="1" smtClean="0"/>
            <a:t>яхшилайди</a:t>
          </a:r>
          <a:r>
            <a:rPr lang="ru-RU" dirty="0" smtClean="0"/>
            <a:t>.</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2261" custLinFactNeighborY="-1869">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8105C050-B4D6-4EA4-B2DB-3B0E5011FD5A}" type="presOf" srcId="{FFE8B254-F748-4EA9-840F-C629F20050FA}" destId="{494A0A28-AC71-410E-9A09-98494374006B}"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888B46E7-CE07-4F1B-9E58-86FB21720228}"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EE5AB095-B212-44A3-A298-72ED84A6E769}" type="presOf" srcId="{8C446D5B-F40C-47A7-AA82-4959E8CB408D}" destId="{E9240949-51E6-49B1-BC58-DA8E36260ED3}" srcOrd="0" destOrd="0" presId="urn:microsoft.com/office/officeart/2005/8/layout/vList2"/>
    <dgm:cxn modelId="{5C670A6D-D489-451D-AB89-856E20F371A7}" type="presParOf" srcId="{E9240949-51E6-49B1-BC58-DA8E36260ED3}" destId="{494A0A28-AC71-410E-9A09-98494374006B}" srcOrd="0" destOrd="0" presId="urn:microsoft.com/office/officeart/2005/8/layout/vList2"/>
    <dgm:cxn modelId="{4CF6D422-5329-402B-9B69-359A69B0DAB4}" type="presParOf" srcId="{E9240949-51E6-49B1-BC58-DA8E36260ED3}" destId="{3102073A-0B37-4EE7-9FB6-C679253A425E}" srcOrd="1"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DE2C0919-04B2-42FE-98CE-010F0C73EA05}">
      <dgm:prSet/>
      <dgm:spPr/>
      <dgm:t>
        <a:bodyPr/>
        <a:lstStyle/>
        <a:p>
          <a:r>
            <a:rPr lang="ru-RU" b="1" dirty="0" err="1" smtClean="0"/>
            <a:t>Тупбаргдан</a:t>
          </a:r>
          <a:r>
            <a:rPr lang="ru-RU" b="1" dirty="0" smtClean="0"/>
            <a:t> </a:t>
          </a:r>
          <a:r>
            <a:rPr lang="ru-RU" b="1" dirty="0" err="1" smtClean="0"/>
            <a:t>чиққан</a:t>
          </a:r>
          <a:r>
            <a:rPr lang="ru-RU" b="1" dirty="0" smtClean="0"/>
            <a:t> </a:t>
          </a:r>
          <a:r>
            <a:rPr lang="ru-RU" b="1" dirty="0" err="1" smtClean="0"/>
            <a:t>дағал</a:t>
          </a:r>
          <a:r>
            <a:rPr lang="ru-RU" b="1" dirty="0" smtClean="0"/>
            <a:t>, </a:t>
          </a:r>
          <a:r>
            <a:rPr lang="ru-RU" b="1" dirty="0" err="1" smtClean="0"/>
            <a:t>қаттиқ</a:t>
          </a:r>
          <a:r>
            <a:rPr lang="ru-RU" b="1" dirty="0" smtClean="0"/>
            <a:t> </a:t>
          </a:r>
          <a:r>
            <a:rPr lang="ru-RU" b="1" dirty="0" err="1" smtClean="0"/>
            <a:t>барглар</a:t>
          </a:r>
          <a:r>
            <a:rPr lang="ru-RU" b="1" dirty="0" smtClean="0"/>
            <a:t>, </a:t>
          </a:r>
          <a:r>
            <a:rPr lang="ru-RU" b="1" dirty="0" err="1" smtClean="0"/>
            <a:t>ўсимликни</a:t>
          </a:r>
          <a:r>
            <a:rPr lang="ru-RU" b="1" dirty="0" smtClean="0"/>
            <a:t> карам </a:t>
          </a:r>
          <a:r>
            <a:rPr lang="ru-RU" b="1" dirty="0" err="1" smtClean="0"/>
            <a:t>шираси</a:t>
          </a:r>
          <a:r>
            <a:rPr lang="ru-RU" b="1" dirty="0" smtClean="0"/>
            <a:t>,  карам </a:t>
          </a:r>
          <a:r>
            <a:rPr lang="ru-RU" b="1" dirty="0" err="1" smtClean="0"/>
            <a:t>куяси</a:t>
          </a:r>
          <a:r>
            <a:rPr lang="ru-RU" b="1" dirty="0" smtClean="0"/>
            <a:t>, </a:t>
          </a:r>
          <a:r>
            <a:rPr lang="ru-RU" b="1" dirty="0" err="1" smtClean="0"/>
            <a:t>гармсел</a:t>
          </a:r>
          <a:r>
            <a:rPr lang="ru-RU" b="1" dirty="0" smtClean="0"/>
            <a:t> </a:t>
          </a:r>
          <a:r>
            <a:rPr lang="ru-RU" b="1" dirty="0" err="1" smtClean="0"/>
            <a:t>ва</a:t>
          </a:r>
          <a:r>
            <a:rPr lang="ru-RU" b="1" dirty="0" smtClean="0"/>
            <a:t> </a:t>
          </a:r>
          <a:r>
            <a:rPr lang="ru-RU" b="1" dirty="0" err="1" smtClean="0"/>
            <a:t>қора</a:t>
          </a:r>
          <a:r>
            <a:rPr lang="ru-RU" b="1" dirty="0" smtClean="0"/>
            <a:t> </a:t>
          </a:r>
          <a:r>
            <a:rPr lang="ru-RU" b="1" dirty="0" err="1" smtClean="0"/>
            <a:t>совуқларга</a:t>
          </a:r>
          <a:r>
            <a:rPr lang="ru-RU" b="1" dirty="0" smtClean="0"/>
            <a:t> </a:t>
          </a:r>
          <a:r>
            <a:rPr lang="ru-RU" b="1" dirty="0" err="1" smtClean="0"/>
            <a:t>чидамли</a:t>
          </a:r>
          <a:r>
            <a:rPr lang="ru-RU" b="1" dirty="0" smtClean="0"/>
            <a:t> </a:t>
          </a:r>
          <a:r>
            <a:rPr lang="ru-RU" b="1" dirty="0" err="1" smtClean="0"/>
            <a:t>қилади</a:t>
          </a:r>
          <a:r>
            <a:rPr lang="ru-RU" b="1" dirty="0" smtClean="0"/>
            <a:t>. </a:t>
          </a:r>
          <a:r>
            <a:rPr lang="ru-RU" b="1" dirty="0" err="1" smtClean="0"/>
            <a:t>Кўчат</a:t>
          </a:r>
          <a:r>
            <a:rPr lang="ru-RU" b="1" dirty="0" smtClean="0"/>
            <a:t> </a:t>
          </a:r>
          <a:r>
            <a:rPr lang="ru-RU" b="1" dirty="0" err="1" smtClean="0"/>
            <a:t>қилмай</a:t>
          </a:r>
          <a:r>
            <a:rPr lang="ru-RU" b="1" dirty="0" smtClean="0"/>
            <a:t>, </a:t>
          </a:r>
          <a:r>
            <a:rPr lang="ru-RU" b="1" dirty="0" err="1" smtClean="0"/>
            <a:t>уруғдан</a:t>
          </a:r>
          <a:r>
            <a:rPr lang="ru-RU" b="1" dirty="0" smtClean="0"/>
            <a:t> </a:t>
          </a:r>
          <a:r>
            <a:rPr lang="ru-RU" b="1" dirty="0" err="1" smtClean="0"/>
            <a:t>ўстирилган</a:t>
          </a:r>
          <a:r>
            <a:rPr lang="ru-RU" b="1" dirty="0" smtClean="0"/>
            <a:t> </a:t>
          </a:r>
          <a:r>
            <a:rPr lang="ru-RU" b="1" dirty="0" err="1" smtClean="0"/>
            <a:t>карамнинг</a:t>
          </a:r>
          <a:r>
            <a:rPr lang="ru-RU" b="1" dirty="0" smtClean="0"/>
            <a:t> </a:t>
          </a:r>
          <a:r>
            <a:rPr lang="ru-RU" b="1" dirty="0" err="1" smtClean="0"/>
            <a:t>шиллиқ</a:t>
          </a:r>
          <a:r>
            <a:rPr lang="ru-RU" b="1" dirty="0" smtClean="0"/>
            <a:t> бактериоз </a:t>
          </a:r>
          <a:r>
            <a:rPr lang="ru-RU" b="1" dirty="0" err="1" smtClean="0"/>
            <a:t>касаллиги</a:t>
          </a:r>
          <a:r>
            <a:rPr lang="ru-RU" b="1" dirty="0" smtClean="0"/>
            <a:t> </a:t>
          </a:r>
          <a:r>
            <a:rPr lang="ru-RU" b="1" dirty="0" err="1" smtClean="0"/>
            <a:t>билан</a:t>
          </a:r>
          <a:r>
            <a:rPr lang="ru-RU" b="1" dirty="0" smtClean="0"/>
            <a:t> </a:t>
          </a:r>
          <a:r>
            <a:rPr lang="ru-RU" b="1" dirty="0" err="1" smtClean="0"/>
            <a:t>кам</a:t>
          </a:r>
          <a:r>
            <a:rPr lang="ru-RU" b="1" dirty="0" smtClean="0"/>
            <a:t> </a:t>
          </a:r>
          <a:r>
            <a:rPr lang="ru-RU" b="1" dirty="0" err="1" smtClean="0"/>
            <a:t>касалланиши</a:t>
          </a:r>
          <a:r>
            <a:rPr lang="ru-RU" b="1" dirty="0" smtClean="0"/>
            <a:t> </a:t>
          </a:r>
          <a:r>
            <a:rPr lang="ru-RU" b="1" dirty="0" err="1" smtClean="0"/>
            <a:t>аниқланган</a:t>
          </a:r>
          <a:r>
            <a:rPr lang="ru-RU" b="1" dirty="0" smtClean="0"/>
            <a:t>. </a:t>
          </a:r>
          <a:r>
            <a:rPr lang="ru-RU" b="1" dirty="0" err="1" smtClean="0"/>
            <a:t>Бевосита</a:t>
          </a:r>
          <a:r>
            <a:rPr lang="ru-RU" b="1" dirty="0" smtClean="0"/>
            <a:t> </a:t>
          </a:r>
          <a:r>
            <a:rPr lang="ru-RU" b="1" dirty="0" err="1" smtClean="0"/>
            <a:t>уруғдан</a:t>
          </a:r>
          <a:r>
            <a:rPr lang="ru-RU" b="1" dirty="0" smtClean="0"/>
            <a:t> </a:t>
          </a:r>
          <a:r>
            <a:rPr lang="ru-RU" b="1" dirty="0" err="1" smtClean="0"/>
            <a:t>ўстирилган</a:t>
          </a:r>
          <a:r>
            <a:rPr lang="ru-RU" b="1" dirty="0" smtClean="0"/>
            <a:t> </a:t>
          </a:r>
          <a:r>
            <a:rPr lang="ru-RU" b="1" dirty="0" err="1" smtClean="0"/>
            <a:t>ўртаги</a:t>
          </a:r>
          <a:r>
            <a:rPr lang="ru-RU" b="1" dirty="0" smtClean="0"/>
            <a:t> карам </a:t>
          </a:r>
          <a:r>
            <a:rPr lang="ru-RU" b="1" dirty="0" err="1" smtClean="0"/>
            <a:t>ҳосили</a:t>
          </a:r>
          <a:r>
            <a:rPr lang="ru-RU" b="1" dirty="0" smtClean="0"/>
            <a:t> </a:t>
          </a:r>
          <a:r>
            <a:rPr lang="ru-RU" b="1" dirty="0" err="1" smtClean="0"/>
            <a:t>кўчат</a:t>
          </a:r>
          <a:r>
            <a:rPr lang="ru-RU" b="1" dirty="0" smtClean="0"/>
            <a:t> </a:t>
          </a:r>
          <a:r>
            <a:rPr lang="ru-RU" b="1" dirty="0" err="1" smtClean="0"/>
            <a:t>қилинган</a:t>
          </a:r>
          <a:r>
            <a:rPr lang="ru-RU" b="1" dirty="0" smtClean="0"/>
            <a:t> </a:t>
          </a:r>
          <a:r>
            <a:rPr lang="ru-RU" b="1" dirty="0" err="1" smtClean="0"/>
            <a:t>карамникидан</a:t>
          </a:r>
          <a:r>
            <a:rPr lang="ru-RU" b="1" dirty="0" smtClean="0"/>
            <a:t> </a:t>
          </a:r>
          <a:r>
            <a:rPr lang="ru-RU" b="1" dirty="0" err="1" smtClean="0"/>
            <a:t>қолишмайди</a:t>
          </a:r>
          <a:r>
            <a:rPr lang="ru-RU" b="1" dirty="0" smtClean="0"/>
            <a:t>, </a:t>
          </a:r>
          <a:r>
            <a:rPr lang="ru-RU" b="1" dirty="0" err="1" smtClean="0"/>
            <a:t>аксинча</a:t>
          </a:r>
          <a:r>
            <a:rPr lang="ru-RU" b="1" dirty="0" smtClean="0"/>
            <a:t> </a:t>
          </a:r>
          <a:r>
            <a:rPr lang="ru-RU" b="1" dirty="0" err="1" smtClean="0"/>
            <a:t>кўп</a:t>
          </a:r>
          <a:r>
            <a:rPr lang="ru-RU" b="1" dirty="0" smtClean="0"/>
            <a:t> </a:t>
          </a:r>
          <a:r>
            <a:rPr lang="ru-RU" b="1" dirty="0" err="1" smtClean="0"/>
            <a:t>ҳолларда</a:t>
          </a:r>
          <a:r>
            <a:rPr lang="ru-RU" b="1" dirty="0" smtClean="0"/>
            <a:t> </a:t>
          </a:r>
          <a:r>
            <a:rPr lang="ru-RU" b="1" dirty="0" err="1" smtClean="0"/>
            <a:t>юқори</a:t>
          </a:r>
          <a:r>
            <a:rPr lang="ru-RU" b="1" dirty="0" smtClean="0"/>
            <a:t> </a:t>
          </a:r>
          <a:r>
            <a:rPr lang="ru-RU" b="1" dirty="0" err="1" smtClean="0"/>
            <a:t>бўлади</a:t>
          </a:r>
          <a:r>
            <a:rPr lang="ru-RU" b="1" dirty="0" smtClean="0"/>
            <a:t>.</a:t>
          </a:r>
          <a:endParaRPr lang="ru-RU" dirty="0"/>
        </a:p>
      </dgm:t>
    </dgm:pt>
    <dgm:pt modelId="{968A8CB6-58E2-4DFD-A0F2-7A001AC14E77}" type="parTrans" cxnId="{A2A8100D-1736-498D-B23A-89C1574608E8}">
      <dgm:prSet/>
      <dgm:spPr/>
      <dgm:t>
        <a:bodyPr/>
        <a:lstStyle/>
        <a:p>
          <a:endParaRPr lang="ru-RU"/>
        </a:p>
      </dgm:t>
    </dgm:pt>
    <dgm:pt modelId="{EFE3E2B2-02C7-4B7B-B550-9D48AD4B0C5C}" type="sibTrans" cxnId="{A2A8100D-1736-498D-B23A-89C1574608E8}">
      <dgm:prSet/>
      <dgm:spPr/>
      <dgm:t>
        <a:bodyPr/>
        <a:lstStyle/>
        <a:p>
          <a:endParaRPr lang="ru-RU"/>
        </a:p>
      </dgm:t>
    </dgm:pt>
    <dgm:pt modelId="{053CA105-740E-49D3-B830-FEE02A530316}">
      <dgm:prSet/>
      <dgm:spPr/>
      <dgm:t>
        <a:bodyPr/>
        <a:lstStyle/>
        <a:p>
          <a:r>
            <a:rPr lang="ru-RU" b="1" dirty="0" err="1" smtClean="0"/>
            <a:t>Бевосита уруғдан ўстиришнинг камчилиги шуки, бунда карам далани узоқ вақт банд қилади, натижада барвақт ҳосил олиш ва карам экилган ерларга такрорий экин экиш имконияти бўлмай қолади. Бундан ташқари, уруғдан ўстиришда ёш майсалар бирмунча суст ўсади. Шунинг</a:t>
          </a:r>
          <a:r>
            <a:rPr lang="ru-RU" b="1" dirty="0" smtClean="0"/>
            <a:t> </a:t>
          </a:r>
          <a:r>
            <a:rPr lang="ru-RU" b="1" dirty="0" err="1" smtClean="0"/>
            <a:t>учун</a:t>
          </a:r>
          <a:r>
            <a:rPr lang="ru-RU" b="1" dirty="0" smtClean="0"/>
            <a:t> </a:t>
          </a:r>
          <a:r>
            <a:rPr lang="ru-RU" b="1" dirty="0" err="1" smtClean="0"/>
            <a:t>ҳам</a:t>
          </a:r>
          <a:r>
            <a:rPr lang="ru-RU" b="1" dirty="0" smtClean="0"/>
            <a:t> у </a:t>
          </a:r>
          <a:r>
            <a:rPr lang="ru-RU" b="1" dirty="0" err="1" smtClean="0"/>
            <a:t>қатқалоқ</a:t>
          </a:r>
          <a:r>
            <a:rPr lang="ru-RU" b="1" dirty="0" smtClean="0"/>
            <a:t> </a:t>
          </a:r>
          <a:r>
            <a:rPr lang="ru-RU" b="1" dirty="0" err="1" smtClean="0"/>
            <a:t>ва</a:t>
          </a:r>
          <a:r>
            <a:rPr lang="ru-RU" b="1" dirty="0" smtClean="0"/>
            <a:t> </a:t>
          </a:r>
          <a:r>
            <a:rPr lang="ru-RU" b="1" dirty="0" err="1" smtClean="0"/>
            <a:t>бегона</a:t>
          </a:r>
          <a:r>
            <a:rPr lang="ru-RU" b="1" dirty="0" smtClean="0"/>
            <a:t> </a:t>
          </a:r>
          <a:r>
            <a:rPr lang="ru-RU" b="1" dirty="0" err="1" smtClean="0"/>
            <a:t>ўтлардан</a:t>
          </a:r>
          <a:r>
            <a:rPr lang="ru-RU" b="1" dirty="0" smtClean="0"/>
            <a:t> </a:t>
          </a:r>
          <a:r>
            <a:rPr lang="ru-RU" b="1" dirty="0" err="1" smtClean="0"/>
            <a:t>анча</a:t>
          </a:r>
          <a:r>
            <a:rPr lang="ru-RU" b="1" dirty="0" smtClean="0"/>
            <a:t> </a:t>
          </a:r>
          <a:r>
            <a:rPr lang="ru-RU" b="1" dirty="0" err="1" smtClean="0"/>
            <a:t>қийналади</a:t>
          </a:r>
          <a:r>
            <a:rPr lang="ru-RU" b="1" dirty="0" smtClean="0"/>
            <a:t>.</a:t>
          </a:r>
        </a:p>
      </dgm:t>
    </dgm:pt>
    <dgm:pt modelId="{465D340F-3D85-49C9-BEDA-D7F722747095}" type="parTrans" cxnId="{CF7418AD-2872-43FF-B810-480D6B827ACD}">
      <dgm:prSet/>
      <dgm:spPr/>
      <dgm:t>
        <a:bodyPr/>
        <a:lstStyle/>
        <a:p>
          <a:endParaRPr lang="ru-RU"/>
        </a:p>
      </dgm:t>
    </dgm:pt>
    <dgm:pt modelId="{0F18C632-D9EA-4231-91E3-1CFA58B5E8AF}" type="sibTrans" cxnId="{CF7418AD-2872-43FF-B810-480D6B827ACD}">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D6318CB0-21A0-4341-829D-13C1E710F63A}" type="pres">
      <dgm:prSet presAssocID="{DE2C0919-04B2-42FE-98CE-010F0C73EA05}" presName="parentText" presStyleLbl="node1" presStyleIdx="0" presStyleCnt="1">
        <dgm:presLayoutVars>
          <dgm:chMax val="0"/>
          <dgm:bulletEnabled val="1"/>
        </dgm:presLayoutVars>
      </dgm:prSet>
      <dgm:spPr/>
      <dgm:t>
        <a:bodyPr/>
        <a:lstStyle/>
        <a:p>
          <a:endParaRPr lang="ru-RU"/>
        </a:p>
      </dgm:t>
    </dgm:pt>
    <dgm:pt modelId="{93162B08-8997-415B-8295-9C026EA4F50B}" type="pres">
      <dgm:prSet presAssocID="{DE2C0919-04B2-42FE-98CE-010F0C73EA05}" presName="childText" presStyleLbl="revTx" presStyleIdx="0" presStyleCnt="1">
        <dgm:presLayoutVars>
          <dgm:bulletEnabled val="1"/>
        </dgm:presLayoutVars>
      </dgm:prSet>
      <dgm:spPr/>
      <dgm:t>
        <a:bodyPr/>
        <a:lstStyle/>
        <a:p>
          <a:endParaRPr lang="ru-RU"/>
        </a:p>
      </dgm:t>
    </dgm:pt>
  </dgm:ptLst>
  <dgm:cxnLst>
    <dgm:cxn modelId="{4CB54BC1-180A-45A1-9A45-38EDA0C64B52}" type="presOf" srcId="{8C446D5B-F40C-47A7-AA82-4959E8CB408D}" destId="{E9240949-51E6-49B1-BC58-DA8E36260ED3}" srcOrd="0" destOrd="0" presId="urn:microsoft.com/office/officeart/2005/8/layout/vList2"/>
    <dgm:cxn modelId="{A2A8100D-1736-498D-B23A-89C1574608E8}" srcId="{8C446D5B-F40C-47A7-AA82-4959E8CB408D}" destId="{DE2C0919-04B2-42FE-98CE-010F0C73EA05}" srcOrd="0" destOrd="0" parTransId="{968A8CB6-58E2-4DFD-A0F2-7A001AC14E77}" sibTransId="{EFE3E2B2-02C7-4B7B-B550-9D48AD4B0C5C}"/>
    <dgm:cxn modelId="{CF7418AD-2872-43FF-B810-480D6B827ACD}" srcId="{DE2C0919-04B2-42FE-98CE-010F0C73EA05}" destId="{053CA105-740E-49D3-B830-FEE02A530316}" srcOrd="0" destOrd="0" parTransId="{465D340F-3D85-49C9-BEDA-D7F722747095}" sibTransId="{0F18C632-D9EA-4231-91E3-1CFA58B5E8AF}"/>
    <dgm:cxn modelId="{9586B14B-5588-498A-9A98-41546D4EABAF}" type="presOf" srcId="{053CA105-740E-49D3-B830-FEE02A530316}" destId="{93162B08-8997-415B-8295-9C026EA4F50B}" srcOrd="0" destOrd="0" presId="urn:microsoft.com/office/officeart/2005/8/layout/vList2"/>
    <dgm:cxn modelId="{5397909D-5781-4FA3-B37D-8B0A2088E366}" type="presOf" srcId="{DE2C0919-04B2-42FE-98CE-010F0C73EA05}" destId="{D6318CB0-21A0-4341-829D-13C1E710F63A}" srcOrd="0" destOrd="0" presId="urn:microsoft.com/office/officeart/2005/8/layout/vList2"/>
    <dgm:cxn modelId="{03C9F5DB-C74B-4F0E-AA0D-A4412B437C94}" type="presParOf" srcId="{E9240949-51E6-49B1-BC58-DA8E36260ED3}" destId="{D6318CB0-21A0-4341-829D-13C1E710F63A}" srcOrd="0" destOrd="0" presId="urn:microsoft.com/office/officeart/2005/8/layout/vList2"/>
    <dgm:cxn modelId="{63EDBD82-A157-4755-BCE4-DDB0158D2B8D}" type="presParOf" srcId="{E9240949-51E6-49B1-BC58-DA8E36260ED3}" destId="{93162B08-8997-415B-8295-9C026EA4F50B}" srcOrd="1"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A09128-105A-4CB0-B18F-6C0111BFF51D}">
      <dsp:nvSpPr>
        <dsp:cNvPr id="0" name=""/>
        <dsp:cNvSpPr/>
      </dsp:nvSpPr>
      <dsp:spPr>
        <a:xfrm>
          <a:off x="0" y="130780"/>
          <a:ext cx="8784369" cy="155843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uz-Cyrl-UZ" sz="1800" b="1" kern="1200" dirty="0" smtClean="0"/>
            <a:t>1. Шарқ карами. </a:t>
          </a:r>
          <a:r>
            <a:rPr lang="uz-Cyrl-UZ" sz="1800" kern="1200" dirty="0" smtClean="0"/>
            <a:t>Ўсимлик йирик, паст пояли, барглари катта бўлиб, ерга ёпишиб ўсиши ҳамда юзаси мум ғубор билан қалин қопланганлиги билан характерланади. Бу кенжа турга иссиққа чидамли, ўрта ва кечпишар (Ликуришка 498/15, Термез 2005, Ашхабадская, Ташкентская 10, Узбекистанская 133, Судья Узбекский каби) навлар киради.</a:t>
          </a:r>
          <a:endParaRPr lang="ru-RU" sz="1800" kern="1200" dirty="0"/>
        </a:p>
      </dsp:txBody>
      <dsp:txXfrm>
        <a:off x="76077" y="206857"/>
        <a:ext cx="8632215" cy="1406285"/>
      </dsp:txXfrm>
    </dsp:sp>
    <dsp:sp modelId="{110C5FA4-3F0A-4852-84A3-4E7A4FB2C4F3}">
      <dsp:nvSpPr>
        <dsp:cNvPr id="0" name=""/>
        <dsp:cNvSpPr/>
      </dsp:nvSpPr>
      <dsp:spPr>
        <a:xfrm>
          <a:off x="0" y="1741060"/>
          <a:ext cx="8784369" cy="1558439"/>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uz-Cyrl-UZ" sz="1800" b="1" kern="1200" dirty="0" smtClean="0"/>
            <a:t>2. Ўрта ер денгизи карами.</a:t>
          </a:r>
          <a:r>
            <a:rPr lang="uz-Cyrl-UZ" sz="1800" kern="1200" dirty="0" smtClean="0"/>
            <a:t> Ўсимликлари қисқа кун, юқори ҳарорат талаб қилади. Шунинг учун муътадил иқлимда жуда эркаклаб кетади ва бизда экилмайди.</a:t>
          </a:r>
          <a:endParaRPr lang="ru-RU" sz="1800" kern="1200" dirty="0"/>
        </a:p>
      </dsp:txBody>
      <dsp:txXfrm>
        <a:off x="76077" y="1817137"/>
        <a:ext cx="8632215" cy="1406285"/>
      </dsp:txXfrm>
    </dsp:sp>
    <dsp:sp modelId="{8AADEFE3-56ED-431F-A4F8-328526907936}">
      <dsp:nvSpPr>
        <dsp:cNvPr id="0" name=""/>
        <dsp:cNvSpPr/>
      </dsp:nvSpPr>
      <dsp:spPr>
        <a:xfrm>
          <a:off x="0" y="3351339"/>
          <a:ext cx="8784369" cy="1558439"/>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uz-Cyrl-UZ" sz="1800" b="1" kern="1200" smtClean="0"/>
            <a:t>3. Европа карами. </a:t>
          </a:r>
          <a:r>
            <a:rPr lang="uz-Cyrl-UZ" sz="1800" kern="1200" smtClean="0"/>
            <a:t>Турли муддатда пишадиган, морфологик белгилари ҳар хил бўлган навларни ўз ичига олиб, совуққа чидамлилиги, иссиққа талабчанмаслиги, узун кунда яхши ўсиши билан фарқланади.</a:t>
          </a:r>
          <a:endParaRPr lang="ru-RU" sz="1800" kern="1200" dirty="0"/>
        </a:p>
      </dsp:txBody>
      <dsp:txXfrm>
        <a:off x="76077" y="3427416"/>
        <a:ext cx="8632215" cy="14062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94250"/>
          <a:ext cx="9001156" cy="127296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uz-Cyrl-UZ" sz="3200" b="1" kern="1200" dirty="0" smtClean="0"/>
            <a:t>Оқбош </a:t>
          </a:r>
          <a:r>
            <a:rPr lang="ru-RU" sz="3200" b="1" kern="1200" dirty="0" err="1" smtClean="0"/>
            <a:t>карамни</a:t>
          </a:r>
          <a:r>
            <a:rPr lang="uz-Cyrl-UZ" sz="3200" b="1" kern="1200" dirty="0" smtClean="0"/>
            <a:t> бевосита кўчатсиз </a:t>
          </a:r>
          <a:r>
            <a:rPr lang="ru-RU" sz="3200" b="1" kern="1200" dirty="0" err="1" smtClean="0"/>
            <a:t>уруғдан</a:t>
          </a:r>
          <a:r>
            <a:rPr lang="ru-RU" sz="3200" b="1" kern="1200" dirty="0" smtClean="0"/>
            <a:t> </a:t>
          </a:r>
          <a:r>
            <a:rPr lang="ru-RU" sz="3200" b="1" kern="1200" dirty="0" err="1" smtClean="0"/>
            <a:t>ўстириш</a:t>
          </a:r>
          <a:r>
            <a:rPr lang="ru-RU" sz="3200" b="1" kern="1200" dirty="0" smtClean="0"/>
            <a:t>.</a:t>
          </a:r>
          <a:endParaRPr lang="ru-RU" sz="3200" kern="1200" dirty="0">
            <a:solidFill>
              <a:schemeClr val="tx1"/>
            </a:solidFill>
            <a:latin typeface="Times New Roman" pitchFamily="18" charset="0"/>
            <a:cs typeface="Times New Roman" pitchFamily="18" charset="0"/>
          </a:endParaRPr>
        </a:p>
      </dsp:txBody>
      <dsp:txXfrm>
        <a:off x="62141" y="256391"/>
        <a:ext cx="8876874" cy="1148678"/>
      </dsp:txXfrm>
    </dsp:sp>
    <dsp:sp modelId="{3102073A-0B37-4EE7-9FB6-C679253A425E}">
      <dsp:nvSpPr>
        <dsp:cNvPr id="0" name=""/>
        <dsp:cNvSpPr/>
      </dsp:nvSpPr>
      <dsp:spPr>
        <a:xfrm>
          <a:off x="0" y="1508064"/>
          <a:ext cx="9001156" cy="2185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40640" rIns="227584" bIns="40640" numCol="1" spcCol="1270" anchor="t" anchorCtr="0">
          <a:noAutofit/>
        </a:bodyPr>
        <a:lstStyle/>
        <a:p>
          <a:pPr marL="228600" lvl="1" indent="-228600" algn="just" defTabSz="1111250">
            <a:lnSpc>
              <a:spcPct val="90000"/>
            </a:lnSpc>
            <a:spcBef>
              <a:spcPct val="0"/>
            </a:spcBef>
            <a:spcAft>
              <a:spcPct val="20000"/>
            </a:spcAft>
            <a:buChar char="••"/>
          </a:pPr>
          <a:r>
            <a:rPr lang="ru-RU" sz="2500" kern="1200" dirty="0" err="1" smtClean="0"/>
            <a:t>Карамни</a:t>
          </a:r>
          <a:r>
            <a:rPr lang="ru-RU" sz="2500" kern="1200" dirty="0" smtClean="0"/>
            <a:t> </a:t>
          </a:r>
          <a:r>
            <a:rPr lang="ru-RU" sz="2500" kern="1200" dirty="0" err="1" smtClean="0"/>
            <a:t>уруғдан</a:t>
          </a:r>
          <a:r>
            <a:rPr lang="ru-RU" sz="2500" kern="1200" dirty="0" smtClean="0"/>
            <a:t> </a:t>
          </a:r>
          <a:r>
            <a:rPr lang="ru-RU" sz="2500" kern="1200" dirty="0" err="1" smtClean="0"/>
            <a:t>экишда</a:t>
          </a:r>
          <a:r>
            <a:rPr lang="ru-RU" sz="2500" kern="1200" dirty="0" smtClean="0"/>
            <a:t> </a:t>
          </a:r>
          <a:r>
            <a:rPr lang="ru-RU" sz="2500" kern="1200" dirty="0" err="1" smtClean="0"/>
            <a:t>кўчат</a:t>
          </a:r>
          <a:r>
            <a:rPr lang="ru-RU" sz="2500" kern="1200" dirty="0" smtClean="0"/>
            <a:t> </a:t>
          </a:r>
          <a:r>
            <a:rPr lang="ru-RU" sz="2500" kern="1200" dirty="0" err="1" smtClean="0"/>
            <a:t>етиштириладиган</a:t>
          </a:r>
          <a:r>
            <a:rPr lang="ru-RU" sz="2500" kern="1200" dirty="0" smtClean="0"/>
            <a:t> </a:t>
          </a:r>
          <a:r>
            <a:rPr lang="ru-RU" sz="2500" kern="1200" dirty="0" err="1" smtClean="0"/>
            <a:t>жой</a:t>
          </a:r>
          <a:r>
            <a:rPr lang="ru-RU" sz="2500" kern="1200" dirty="0" smtClean="0"/>
            <a:t> </a:t>
          </a:r>
          <a:r>
            <a:rPr lang="ru-RU" sz="2500" kern="1200" dirty="0" err="1" smtClean="0"/>
            <a:t>бўшайди</a:t>
          </a:r>
          <a:r>
            <a:rPr lang="ru-RU" sz="2500" kern="1200" dirty="0" smtClean="0"/>
            <a:t>, </a:t>
          </a:r>
          <a:r>
            <a:rPr lang="ru-RU" sz="2500" kern="1200" dirty="0" err="1" smtClean="0"/>
            <a:t>уруғ</a:t>
          </a:r>
          <a:r>
            <a:rPr lang="ru-RU" sz="2500" kern="1200" dirty="0" smtClean="0"/>
            <a:t> </a:t>
          </a:r>
          <a:r>
            <a:rPr lang="ru-RU" sz="2500" kern="1200" dirty="0" err="1" smtClean="0"/>
            <a:t>бегона</a:t>
          </a:r>
          <a:r>
            <a:rPr lang="ru-RU" sz="2500" kern="1200" dirty="0" smtClean="0"/>
            <a:t> </a:t>
          </a:r>
          <a:r>
            <a:rPr lang="ru-RU" sz="2500" kern="1200" dirty="0" err="1" smtClean="0"/>
            <a:t>ўтлардан</a:t>
          </a:r>
          <a:r>
            <a:rPr lang="ru-RU" sz="2500" kern="1200" dirty="0" smtClean="0"/>
            <a:t> </a:t>
          </a:r>
          <a:r>
            <a:rPr lang="ru-RU" sz="2500" kern="1200" dirty="0" err="1" smtClean="0"/>
            <a:t>тоза</a:t>
          </a:r>
          <a:r>
            <a:rPr lang="ru-RU" sz="2500" kern="1200" dirty="0" smtClean="0"/>
            <a:t> </a:t>
          </a:r>
          <a:r>
            <a:rPr lang="ru-RU" sz="2500" kern="1200" dirty="0" err="1" smtClean="0"/>
            <a:t>ерларга</a:t>
          </a:r>
          <a:r>
            <a:rPr lang="ru-RU" sz="2500" kern="1200" dirty="0" smtClean="0"/>
            <a:t> </a:t>
          </a:r>
          <a:r>
            <a:rPr lang="ru-RU" sz="2500" kern="1200" dirty="0" err="1" smtClean="0"/>
            <a:t>экилганда</a:t>
          </a:r>
          <a:r>
            <a:rPr lang="ru-RU" sz="2500" kern="1200" dirty="0" smtClean="0"/>
            <a:t> </a:t>
          </a:r>
          <a:r>
            <a:rPr lang="ru-RU" sz="2500" kern="1200" dirty="0" err="1" smtClean="0"/>
            <a:t>эса</a:t>
          </a:r>
          <a:r>
            <a:rPr lang="ru-RU" sz="2500" kern="1200" dirty="0" smtClean="0"/>
            <a:t> </a:t>
          </a:r>
          <a:r>
            <a:rPr lang="ru-RU" sz="2500" kern="1200" dirty="0" err="1" smtClean="0"/>
            <a:t>меҳнат</a:t>
          </a:r>
          <a:r>
            <a:rPr lang="ru-RU" sz="2500" kern="1200" dirty="0" smtClean="0"/>
            <a:t> </a:t>
          </a:r>
          <a:r>
            <a:rPr lang="ru-RU" sz="2500" kern="1200" dirty="0" err="1" smtClean="0"/>
            <a:t>са</a:t>
          </a:r>
          <a:r>
            <a:rPr lang="uz-Cyrl-UZ" sz="2500" kern="1200" dirty="0" smtClean="0"/>
            <a:t>р</a:t>
          </a:r>
          <a:r>
            <a:rPr lang="ru-RU" sz="2500" kern="1200" dirty="0" smtClean="0"/>
            <a:t>фи </a:t>
          </a:r>
          <a:r>
            <a:rPr lang="ru-RU" sz="2500" kern="1200" dirty="0" err="1" smtClean="0"/>
            <a:t>анча</a:t>
          </a:r>
          <a:r>
            <a:rPr lang="ru-RU" sz="2500" kern="1200" dirty="0" smtClean="0"/>
            <a:t> </a:t>
          </a:r>
          <a:r>
            <a:rPr lang="ru-RU" sz="2500" kern="1200" dirty="0" err="1" smtClean="0"/>
            <a:t>тежалади</a:t>
          </a:r>
          <a:r>
            <a:rPr lang="ru-RU" sz="2500" kern="1200" dirty="0" smtClean="0"/>
            <a:t> </a:t>
          </a:r>
          <a:r>
            <a:rPr lang="ru-RU" sz="2500" kern="1200" dirty="0" err="1" smtClean="0"/>
            <a:t>ва</a:t>
          </a:r>
          <a:r>
            <a:rPr lang="ru-RU" sz="2500" kern="1200" dirty="0" smtClean="0"/>
            <a:t> </a:t>
          </a:r>
          <a:r>
            <a:rPr lang="ru-RU" sz="2500" kern="1200" dirty="0" err="1" smtClean="0"/>
            <a:t>маҳсулот</a:t>
          </a:r>
          <a:r>
            <a:rPr lang="ru-RU" sz="2500" kern="1200" dirty="0" smtClean="0"/>
            <a:t> </a:t>
          </a:r>
          <a:r>
            <a:rPr lang="ru-RU" sz="2500" kern="1200" dirty="0" err="1" smtClean="0"/>
            <a:t>таннархи</a:t>
          </a:r>
          <a:r>
            <a:rPr lang="ru-RU" sz="2500" kern="1200" dirty="0" smtClean="0"/>
            <a:t> </a:t>
          </a:r>
          <a:r>
            <a:rPr lang="ru-RU" sz="2500" kern="1200" dirty="0" err="1" smtClean="0"/>
            <a:t>арзонлашади</a:t>
          </a:r>
          <a:r>
            <a:rPr lang="ru-RU" sz="2500" kern="1200" dirty="0" smtClean="0"/>
            <a:t>. </a:t>
          </a:r>
          <a:r>
            <a:rPr lang="ru-RU" sz="2500" kern="1200" dirty="0" err="1" smtClean="0"/>
            <a:t>Бевосита</a:t>
          </a:r>
          <a:r>
            <a:rPr lang="ru-RU" sz="2500" kern="1200" dirty="0" smtClean="0"/>
            <a:t> </a:t>
          </a:r>
          <a:r>
            <a:rPr lang="ru-RU" sz="2500" kern="1200" dirty="0" err="1" smtClean="0"/>
            <a:t>уруғдан</a:t>
          </a:r>
          <a:r>
            <a:rPr lang="ru-RU" sz="2500" kern="1200" dirty="0" smtClean="0"/>
            <a:t> </a:t>
          </a:r>
          <a:r>
            <a:rPr lang="ru-RU" sz="2500" kern="1200" dirty="0" err="1" smtClean="0"/>
            <a:t>ўсган</a:t>
          </a:r>
          <a:r>
            <a:rPr lang="ru-RU" sz="2500" kern="1200" dirty="0" smtClean="0"/>
            <a:t> </a:t>
          </a:r>
          <a:r>
            <a:rPr lang="ru-RU" sz="2500" kern="1200" dirty="0" err="1" smtClean="0"/>
            <a:t>карамнинг</a:t>
          </a:r>
          <a:r>
            <a:rPr lang="ru-RU" sz="2500" kern="1200" dirty="0" smtClean="0"/>
            <a:t> </a:t>
          </a:r>
          <a:r>
            <a:rPr lang="ru-RU" sz="2500" kern="1200" dirty="0" err="1" smtClean="0"/>
            <a:t>илдизи</a:t>
          </a:r>
          <a:r>
            <a:rPr lang="ru-RU" sz="2500" kern="1200" dirty="0" smtClean="0"/>
            <a:t> </a:t>
          </a:r>
          <a:r>
            <a:rPr lang="ru-RU" sz="2500" kern="1200" dirty="0" err="1" smtClean="0"/>
            <a:t>бақувват</a:t>
          </a:r>
          <a:r>
            <a:rPr lang="ru-RU" sz="2500" kern="1200" dirty="0" smtClean="0"/>
            <a:t> </a:t>
          </a:r>
          <a:r>
            <a:rPr lang="ru-RU" sz="2500" kern="1200" dirty="0" err="1" smtClean="0"/>
            <a:t>бўлади</a:t>
          </a:r>
          <a:r>
            <a:rPr lang="ru-RU" sz="2500" kern="1200" dirty="0" smtClean="0"/>
            <a:t>, </a:t>
          </a:r>
          <a:r>
            <a:rPr lang="ru-RU" sz="2500" kern="1200" dirty="0" err="1" smtClean="0"/>
            <a:t>ерга</a:t>
          </a:r>
          <a:r>
            <a:rPr lang="ru-RU" sz="2500" kern="1200" dirty="0" smtClean="0"/>
            <a:t> </a:t>
          </a:r>
          <a:r>
            <a:rPr lang="ru-RU" sz="2500" kern="1200" dirty="0" err="1" smtClean="0"/>
            <a:t>чуқур</a:t>
          </a:r>
          <a:r>
            <a:rPr lang="ru-RU" sz="2500" kern="1200" dirty="0" smtClean="0"/>
            <a:t> </a:t>
          </a:r>
          <a:r>
            <a:rPr lang="ru-RU" sz="2500" kern="1200" dirty="0" err="1" smtClean="0"/>
            <a:t>киради</a:t>
          </a:r>
          <a:r>
            <a:rPr lang="ru-RU" sz="2500" kern="1200" dirty="0" smtClean="0"/>
            <a:t>, </a:t>
          </a:r>
          <a:r>
            <a:rPr lang="ru-RU" sz="2500" kern="1200" dirty="0" err="1" smtClean="0"/>
            <a:t>бу</a:t>
          </a:r>
          <a:r>
            <a:rPr lang="ru-RU" sz="2500" kern="1200" dirty="0" smtClean="0"/>
            <a:t> </a:t>
          </a:r>
          <a:r>
            <a:rPr lang="ru-RU" sz="2500" kern="1200" dirty="0" err="1" smtClean="0"/>
            <a:t>эса</a:t>
          </a:r>
          <a:r>
            <a:rPr lang="ru-RU" sz="2500" kern="1200" dirty="0" smtClean="0"/>
            <a:t> </a:t>
          </a:r>
          <a:r>
            <a:rPr lang="ru-RU" sz="2500" kern="1200" dirty="0" err="1" smtClean="0"/>
            <a:t>ўсимликнинг</a:t>
          </a:r>
          <a:r>
            <a:rPr lang="ru-RU" sz="2500" kern="1200" dirty="0" smtClean="0"/>
            <a:t> </a:t>
          </a:r>
          <a:r>
            <a:rPr lang="ru-RU" sz="2500" kern="1200" dirty="0" err="1" smtClean="0"/>
            <a:t>озиқ</a:t>
          </a:r>
          <a:r>
            <a:rPr lang="ru-RU" sz="2500" kern="1200" dirty="0" smtClean="0"/>
            <a:t> </a:t>
          </a:r>
          <a:r>
            <a:rPr lang="ru-RU" sz="2500" kern="1200" dirty="0" err="1" smtClean="0"/>
            <a:t>ва</a:t>
          </a:r>
          <a:r>
            <a:rPr lang="ru-RU" sz="2500" kern="1200" dirty="0" smtClean="0"/>
            <a:t> </a:t>
          </a:r>
          <a:r>
            <a:rPr lang="ru-RU" sz="2500" kern="1200" dirty="0" err="1" smtClean="0"/>
            <a:t>сув</a:t>
          </a:r>
          <a:r>
            <a:rPr lang="ru-RU" sz="2500" kern="1200" dirty="0" smtClean="0"/>
            <a:t> </a:t>
          </a:r>
          <a:r>
            <a:rPr lang="ru-RU" sz="2500" kern="1200" dirty="0" err="1" smtClean="0"/>
            <a:t>билан</a:t>
          </a:r>
          <a:r>
            <a:rPr lang="ru-RU" sz="2500" kern="1200" dirty="0" smtClean="0"/>
            <a:t> </a:t>
          </a:r>
          <a:r>
            <a:rPr lang="ru-RU" sz="2500" kern="1200" dirty="0" err="1" smtClean="0"/>
            <a:t>таъминланишини</a:t>
          </a:r>
          <a:r>
            <a:rPr lang="ru-RU" sz="2500" kern="1200" dirty="0" smtClean="0"/>
            <a:t> </a:t>
          </a:r>
          <a:r>
            <a:rPr lang="ru-RU" sz="2500" kern="1200" dirty="0" err="1" smtClean="0"/>
            <a:t>яхшилайди</a:t>
          </a:r>
          <a:r>
            <a:rPr lang="ru-RU" sz="2500" kern="1200" dirty="0" smtClean="0"/>
            <a:t>.</a:t>
          </a:r>
          <a:endParaRPr lang="ru-RU" sz="2500" kern="1200" dirty="0">
            <a:latin typeface="Times New Roman" pitchFamily="18" charset="0"/>
            <a:cs typeface="Times New Roman" pitchFamily="18" charset="0"/>
          </a:endParaRPr>
        </a:p>
      </dsp:txBody>
      <dsp:txXfrm>
        <a:off x="0" y="1508064"/>
        <a:ext cx="9001156" cy="21859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318CB0-21A0-4341-829D-13C1E710F63A}">
      <dsp:nvSpPr>
        <dsp:cNvPr id="0" name=""/>
        <dsp:cNvSpPr/>
      </dsp:nvSpPr>
      <dsp:spPr>
        <a:xfrm>
          <a:off x="0" y="51369"/>
          <a:ext cx="9001156" cy="25740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ru-RU" sz="2200" b="1" kern="1200" dirty="0" err="1" smtClean="0"/>
            <a:t>Тупбаргдан</a:t>
          </a:r>
          <a:r>
            <a:rPr lang="ru-RU" sz="2200" b="1" kern="1200" dirty="0" smtClean="0"/>
            <a:t> </a:t>
          </a:r>
          <a:r>
            <a:rPr lang="ru-RU" sz="2200" b="1" kern="1200" dirty="0" err="1" smtClean="0"/>
            <a:t>чиққан</a:t>
          </a:r>
          <a:r>
            <a:rPr lang="ru-RU" sz="2200" b="1" kern="1200" dirty="0" smtClean="0"/>
            <a:t> </a:t>
          </a:r>
          <a:r>
            <a:rPr lang="ru-RU" sz="2200" b="1" kern="1200" dirty="0" err="1" smtClean="0"/>
            <a:t>дағал</a:t>
          </a:r>
          <a:r>
            <a:rPr lang="ru-RU" sz="2200" b="1" kern="1200" dirty="0" smtClean="0"/>
            <a:t>, </a:t>
          </a:r>
          <a:r>
            <a:rPr lang="ru-RU" sz="2200" b="1" kern="1200" dirty="0" err="1" smtClean="0"/>
            <a:t>қаттиқ</a:t>
          </a:r>
          <a:r>
            <a:rPr lang="ru-RU" sz="2200" b="1" kern="1200" dirty="0" smtClean="0"/>
            <a:t> </a:t>
          </a:r>
          <a:r>
            <a:rPr lang="ru-RU" sz="2200" b="1" kern="1200" dirty="0" err="1" smtClean="0"/>
            <a:t>барглар</a:t>
          </a:r>
          <a:r>
            <a:rPr lang="ru-RU" sz="2200" b="1" kern="1200" dirty="0" smtClean="0"/>
            <a:t>, </a:t>
          </a:r>
          <a:r>
            <a:rPr lang="ru-RU" sz="2200" b="1" kern="1200" dirty="0" err="1" smtClean="0"/>
            <a:t>ўсимликни</a:t>
          </a:r>
          <a:r>
            <a:rPr lang="ru-RU" sz="2200" b="1" kern="1200" dirty="0" smtClean="0"/>
            <a:t> карам </a:t>
          </a:r>
          <a:r>
            <a:rPr lang="ru-RU" sz="2200" b="1" kern="1200" dirty="0" err="1" smtClean="0"/>
            <a:t>шираси</a:t>
          </a:r>
          <a:r>
            <a:rPr lang="ru-RU" sz="2200" b="1" kern="1200" dirty="0" smtClean="0"/>
            <a:t>,  карам </a:t>
          </a:r>
          <a:r>
            <a:rPr lang="ru-RU" sz="2200" b="1" kern="1200" dirty="0" err="1" smtClean="0"/>
            <a:t>куяси</a:t>
          </a:r>
          <a:r>
            <a:rPr lang="ru-RU" sz="2200" b="1" kern="1200" dirty="0" smtClean="0"/>
            <a:t>, </a:t>
          </a:r>
          <a:r>
            <a:rPr lang="ru-RU" sz="2200" b="1" kern="1200" dirty="0" err="1" smtClean="0"/>
            <a:t>гармсел</a:t>
          </a:r>
          <a:r>
            <a:rPr lang="ru-RU" sz="2200" b="1" kern="1200" dirty="0" smtClean="0"/>
            <a:t> </a:t>
          </a:r>
          <a:r>
            <a:rPr lang="ru-RU" sz="2200" b="1" kern="1200" dirty="0" err="1" smtClean="0"/>
            <a:t>ва</a:t>
          </a:r>
          <a:r>
            <a:rPr lang="ru-RU" sz="2200" b="1" kern="1200" dirty="0" smtClean="0"/>
            <a:t> </a:t>
          </a:r>
          <a:r>
            <a:rPr lang="ru-RU" sz="2200" b="1" kern="1200" dirty="0" err="1" smtClean="0"/>
            <a:t>қора</a:t>
          </a:r>
          <a:r>
            <a:rPr lang="ru-RU" sz="2200" b="1" kern="1200" dirty="0" smtClean="0"/>
            <a:t> </a:t>
          </a:r>
          <a:r>
            <a:rPr lang="ru-RU" sz="2200" b="1" kern="1200" dirty="0" err="1" smtClean="0"/>
            <a:t>совуқларга</a:t>
          </a:r>
          <a:r>
            <a:rPr lang="ru-RU" sz="2200" b="1" kern="1200" dirty="0" smtClean="0"/>
            <a:t> </a:t>
          </a:r>
          <a:r>
            <a:rPr lang="ru-RU" sz="2200" b="1" kern="1200" dirty="0" err="1" smtClean="0"/>
            <a:t>чидамли</a:t>
          </a:r>
          <a:r>
            <a:rPr lang="ru-RU" sz="2200" b="1" kern="1200" dirty="0" smtClean="0"/>
            <a:t> </a:t>
          </a:r>
          <a:r>
            <a:rPr lang="ru-RU" sz="2200" b="1" kern="1200" dirty="0" err="1" smtClean="0"/>
            <a:t>қилади</a:t>
          </a:r>
          <a:r>
            <a:rPr lang="ru-RU" sz="2200" b="1" kern="1200" dirty="0" smtClean="0"/>
            <a:t>. </a:t>
          </a:r>
          <a:r>
            <a:rPr lang="ru-RU" sz="2200" b="1" kern="1200" dirty="0" err="1" smtClean="0"/>
            <a:t>Кўчат</a:t>
          </a:r>
          <a:r>
            <a:rPr lang="ru-RU" sz="2200" b="1" kern="1200" dirty="0" smtClean="0"/>
            <a:t> </a:t>
          </a:r>
          <a:r>
            <a:rPr lang="ru-RU" sz="2200" b="1" kern="1200" dirty="0" err="1" smtClean="0"/>
            <a:t>қилмай</a:t>
          </a:r>
          <a:r>
            <a:rPr lang="ru-RU" sz="2200" b="1" kern="1200" dirty="0" smtClean="0"/>
            <a:t>, </a:t>
          </a:r>
          <a:r>
            <a:rPr lang="ru-RU" sz="2200" b="1" kern="1200" dirty="0" err="1" smtClean="0"/>
            <a:t>уруғдан</a:t>
          </a:r>
          <a:r>
            <a:rPr lang="ru-RU" sz="2200" b="1" kern="1200" dirty="0" smtClean="0"/>
            <a:t> </a:t>
          </a:r>
          <a:r>
            <a:rPr lang="ru-RU" sz="2200" b="1" kern="1200" dirty="0" err="1" smtClean="0"/>
            <a:t>ўстирилган</a:t>
          </a:r>
          <a:r>
            <a:rPr lang="ru-RU" sz="2200" b="1" kern="1200" dirty="0" smtClean="0"/>
            <a:t> </a:t>
          </a:r>
          <a:r>
            <a:rPr lang="ru-RU" sz="2200" b="1" kern="1200" dirty="0" err="1" smtClean="0"/>
            <a:t>карамнинг</a:t>
          </a:r>
          <a:r>
            <a:rPr lang="ru-RU" sz="2200" b="1" kern="1200" dirty="0" smtClean="0"/>
            <a:t> </a:t>
          </a:r>
          <a:r>
            <a:rPr lang="ru-RU" sz="2200" b="1" kern="1200" dirty="0" err="1" smtClean="0"/>
            <a:t>шиллиқ</a:t>
          </a:r>
          <a:r>
            <a:rPr lang="ru-RU" sz="2200" b="1" kern="1200" dirty="0" smtClean="0"/>
            <a:t> бактериоз </a:t>
          </a:r>
          <a:r>
            <a:rPr lang="ru-RU" sz="2200" b="1" kern="1200" dirty="0" err="1" smtClean="0"/>
            <a:t>касаллиги</a:t>
          </a:r>
          <a:r>
            <a:rPr lang="ru-RU" sz="2200" b="1" kern="1200" dirty="0" smtClean="0"/>
            <a:t> </a:t>
          </a:r>
          <a:r>
            <a:rPr lang="ru-RU" sz="2200" b="1" kern="1200" dirty="0" err="1" smtClean="0"/>
            <a:t>билан</a:t>
          </a:r>
          <a:r>
            <a:rPr lang="ru-RU" sz="2200" b="1" kern="1200" dirty="0" smtClean="0"/>
            <a:t> </a:t>
          </a:r>
          <a:r>
            <a:rPr lang="ru-RU" sz="2200" b="1" kern="1200" dirty="0" err="1" smtClean="0"/>
            <a:t>кам</a:t>
          </a:r>
          <a:r>
            <a:rPr lang="ru-RU" sz="2200" b="1" kern="1200" dirty="0" smtClean="0"/>
            <a:t> </a:t>
          </a:r>
          <a:r>
            <a:rPr lang="ru-RU" sz="2200" b="1" kern="1200" dirty="0" err="1" smtClean="0"/>
            <a:t>касалланиши</a:t>
          </a:r>
          <a:r>
            <a:rPr lang="ru-RU" sz="2200" b="1" kern="1200" dirty="0" smtClean="0"/>
            <a:t> </a:t>
          </a:r>
          <a:r>
            <a:rPr lang="ru-RU" sz="2200" b="1" kern="1200" dirty="0" err="1" smtClean="0"/>
            <a:t>аниқланган</a:t>
          </a:r>
          <a:r>
            <a:rPr lang="ru-RU" sz="2200" b="1" kern="1200" dirty="0" smtClean="0"/>
            <a:t>. </a:t>
          </a:r>
          <a:r>
            <a:rPr lang="ru-RU" sz="2200" b="1" kern="1200" dirty="0" err="1" smtClean="0"/>
            <a:t>Бевосита</a:t>
          </a:r>
          <a:r>
            <a:rPr lang="ru-RU" sz="2200" b="1" kern="1200" dirty="0" smtClean="0"/>
            <a:t> </a:t>
          </a:r>
          <a:r>
            <a:rPr lang="ru-RU" sz="2200" b="1" kern="1200" dirty="0" err="1" smtClean="0"/>
            <a:t>уруғдан</a:t>
          </a:r>
          <a:r>
            <a:rPr lang="ru-RU" sz="2200" b="1" kern="1200" dirty="0" smtClean="0"/>
            <a:t> </a:t>
          </a:r>
          <a:r>
            <a:rPr lang="ru-RU" sz="2200" b="1" kern="1200" dirty="0" err="1" smtClean="0"/>
            <a:t>ўстирилган</a:t>
          </a:r>
          <a:r>
            <a:rPr lang="ru-RU" sz="2200" b="1" kern="1200" dirty="0" smtClean="0"/>
            <a:t> </a:t>
          </a:r>
          <a:r>
            <a:rPr lang="ru-RU" sz="2200" b="1" kern="1200" dirty="0" err="1" smtClean="0"/>
            <a:t>ўртаги</a:t>
          </a:r>
          <a:r>
            <a:rPr lang="ru-RU" sz="2200" b="1" kern="1200" dirty="0" smtClean="0"/>
            <a:t> карам </a:t>
          </a:r>
          <a:r>
            <a:rPr lang="ru-RU" sz="2200" b="1" kern="1200" dirty="0" err="1" smtClean="0"/>
            <a:t>ҳосили</a:t>
          </a:r>
          <a:r>
            <a:rPr lang="ru-RU" sz="2200" b="1" kern="1200" dirty="0" smtClean="0"/>
            <a:t> </a:t>
          </a:r>
          <a:r>
            <a:rPr lang="ru-RU" sz="2200" b="1" kern="1200" dirty="0" err="1" smtClean="0"/>
            <a:t>кўчат</a:t>
          </a:r>
          <a:r>
            <a:rPr lang="ru-RU" sz="2200" b="1" kern="1200" dirty="0" smtClean="0"/>
            <a:t> </a:t>
          </a:r>
          <a:r>
            <a:rPr lang="ru-RU" sz="2200" b="1" kern="1200" dirty="0" err="1" smtClean="0"/>
            <a:t>қилинган</a:t>
          </a:r>
          <a:r>
            <a:rPr lang="ru-RU" sz="2200" b="1" kern="1200" dirty="0" smtClean="0"/>
            <a:t> </a:t>
          </a:r>
          <a:r>
            <a:rPr lang="ru-RU" sz="2200" b="1" kern="1200" dirty="0" err="1" smtClean="0"/>
            <a:t>карамникидан</a:t>
          </a:r>
          <a:r>
            <a:rPr lang="ru-RU" sz="2200" b="1" kern="1200" dirty="0" smtClean="0"/>
            <a:t> </a:t>
          </a:r>
          <a:r>
            <a:rPr lang="ru-RU" sz="2200" b="1" kern="1200" dirty="0" err="1" smtClean="0"/>
            <a:t>қолишмайди</a:t>
          </a:r>
          <a:r>
            <a:rPr lang="ru-RU" sz="2200" b="1" kern="1200" dirty="0" smtClean="0"/>
            <a:t>, </a:t>
          </a:r>
          <a:r>
            <a:rPr lang="ru-RU" sz="2200" b="1" kern="1200" dirty="0" err="1" smtClean="0"/>
            <a:t>аксинча</a:t>
          </a:r>
          <a:r>
            <a:rPr lang="ru-RU" sz="2200" b="1" kern="1200" dirty="0" smtClean="0"/>
            <a:t> </a:t>
          </a:r>
          <a:r>
            <a:rPr lang="ru-RU" sz="2200" b="1" kern="1200" dirty="0" err="1" smtClean="0"/>
            <a:t>кўп</a:t>
          </a:r>
          <a:r>
            <a:rPr lang="ru-RU" sz="2200" b="1" kern="1200" dirty="0" smtClean="0"/>
            <a:t> </a:t>
          </a:r>
          <a:r>
            <a:rPr lang="ru-RU" sz="2200" b="1" kern="1200" dirty="0" err="1" smtClean="0"/>
            <a:t>ҳолларда</a:t>
          </a:r>
          <a:r>
            <a:rPr lang="ru-RU" sz="2200" b="1" kern="1200" dirty="0" smtClean="0"/>
            <a:t> </a:t>
          </a:r>
          <a:r>
            <a:rPr lang="ru-RU" sz="2200" b="1" kern="1200" dirty="0" err="1" smtClean="0"/>
            <a:t>юқори</a:t>
          </a:r>
          <a:r>
            <a:rPr lang="ru-RU" sz="2200" b="1" kern="1200" dirty="0" smtClean="0"/>
            <a:t> </a:t>
          </a:r>
          <a:r>
            <a:rPr lang="ru-RU" sz="2200" b="1" kern="1200" dirty="0" err="1" smtClean="0"/>
            <a:t>бўлади</a:t>
          </a:r>
          <a:r>
            <a:rPr lang="ru-RU" sz="2200" b="1" kern="1200" dirty="0" smtClean="0"/>
            <a:t>.</a:t>
          </a:r>
          <a:endParaRPr lang="ru-RU" sz="2200" kern="1200" dirty="0"/>
        </a:p>
      </dsp:txBody>
      <dsp:txXfrm>
        <a:off x="125652" y="177021"/>
        <a:ext cx="8749852" cy="2322696"/>
      </dsp:txXfrm>
    </dsp:sp>
    <dsp:sp modelId="{93162B08-8997-415B-8295-9C026EA4F50B}">
      <dsp:nvSpPr>
        <dsp:cNvPr id="0" name=""/>
        <dsp:cNvSpPr/>
      </dsp:nvSpPr>
      <dsp:spPr>
        <a:xfrm>
          <a:off x="0" y="2625370"/>
          <a:ext cx="9001156" cy="1252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ru-RU" sz="1700" b="1" kern="1200" dirty="0" err="1" smtClean="0"/>
            <a:t>Бевосита уруғдан ўстиришнинг камчилиги шуки, бунда карам далани узоқ вақт банд қилади, натижада барвақт ҳосил олиш ва карам экилган ерларга такрорий экин экиш имконияти бўлмай қолади. Бундан ташқари, уруғдан ўстиришда ёш майсалар бирмунча суст ўсади. Шунинг</a:t>
          </a:r>
          <a:r>
            <a:rPr lang="ru-RU" sz="1700" b="1" kern="1200" dirty="0" smtClean="0"/>
            <a:t> </a:t>
          </a:r>
          <a:r>
            <a:rPr lang="ru-RU" sz="1700" b="1" kern="1200" dirty="0" err="1" smtClean="0"/>
            <a:t>учун</a:t>
          </a:r>
          <a:r>
            <a:rPr lang="ru-RU" sz="1700" b="1" kern="1200" dirty="0" smtClean="0"/>
            <a:t> </a:t>
          </a:r>
          <a:r>
            <a:rPr lang="ru-RU" sz="1700" b="1" kern="1200" dirty="0" err="1" smtClean="0"/>
            <a:t>ҳам</a:t>
          </a:r>
          <a:r>
            <a:rPr lang="ru-RU" sz="1700" b="1" kern="1200" dirty="0" smtClean="0"/>
            <a:t> у </a:t>
          </a:r>
          <a:r>
            <a:rPr lang="ru-RU" sz="1700" b="1" kern="1200" dirty="0" err="1" smtClean="0"/>
            <a:t>қатқалоқ</a:t>
          </a:r>
          <a:r>
            <a:rPr lang="ru-RU" sz="1700" b="1" kern="1200" dirty="0" smtClean="0"/>
            <a:t> </a:t>
          </a:r>
          <a:r>
            <a:rPr lang="ru-RU" sz="1700" b="1" kern="1200" dirty="0" err="1" smtClean="0"/>
            <a:t>ва</a:t>
          </a:r>
          <a:r>
            <a:rPr lang="ru-RU" sz="1700" b="1" kern="1200" dirty="0" smtClean="0"/>
            <a:t> </a:t>
          </a:r>
          <a:r>
            <a:rPr lang="ru-RU" sz="1700" b="1" kern="1200" dirty="0" err="1" smtClean="0"/>
            <a:t>бегона</a:t>
          </a:r>
          <a:r>
            <a:rPr lang="ru-RU" sz="1700" b="1" kern="1200" dirty="0" smtClean="0"/>
            <a:t> </a:t>
          </a:r>
          <a:r>
            <a:rPr lang="ru-RU" sz="1700" b="1" kern="1200" dirty="0" err="1" smtClean="0"/>
            <a:t>ўтлардан</a:t>
          </a:r>
          <a:r>
            <a:rPr lang="ru-RU" sz="1700" b="1" kern="1200" dirty="0" smtClean="0"/>
            <a:t> </a:t>
          </a:r>
          <a:r>
            <a:rPr lang="ru-RU" sz="1700" b="1" kern="1200" dirty="0" err="1" smtClean="0"/>
            <a:t>анча</a:t>
          </a:r>
          <a:r>
            <a:rPr lang="ru-RU" sz="1700" b="1" kern="1200" dirty="0" smtClean="0"/>
            <a:t> </a:t>
          </a:r>
          <a:r>
            <a:rPr lang="ru-RU" sz="1700" b="1" kern="1200" dirty="0" err="1" smtClean="0"/>
            <a:t>қийналади</a:t>
          </a:r>
          <a:r>
            <a:rPr lang="ru-RU" sz="1700" b="1" kern="1200" dirty="0" smtClean="0"/>
            <a:t>.</a:t>
          </a:r>
        </a:p>
      </dsp:txBody>
      <dsp:txXfrm>
        <a:off x="0" y="2625370"/>
        <a:ext cx="9001156" cy="125235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eaLnBrk="0" hangingPunct="0">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eaLnBrk="0" hangingPunct="0">
              <a:defRPr sz="1200"/>
            </a:lvl1pPr>
          </a:lstStyle>
          <a:p>
            <a:pPr>
              <a:defRPr/>
            </a:pPr>
            <a:fld id="{0C58D93A-7A0C-42B5-8BB0-2CF020A6827E}" type="datetimeFigureOut">
              <a:rPr lang="ru-RU"/>
              <a:pPr>
                <a:defRPr/>
              </a:pPr>
              <a:t>05.06.2018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0" hangingPunct="0">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0" hangingPunct="0">
              <a:defRPr sz="1200"/>
            </a:lvl1pPr>
          </a:lstStyle>
          <a:p>
            <a:fld id="{A7E38501-B3F0-412F-81E0-B48F2EBC89D0}" type="slidenum">
              <a:rPr lang="ru-RU"/>
              <a:pPr/>
              <a:t>‹#›</a:t>
            </a:fld>
            <a:endParaRPr lang="ru-RU"/>
          </a:p>
        </p:txBody>
      </p:sp>
    </p:spTree>
    <p:extLst>
      <p:ext uri="{BB962C8B-B14F-4D97-AF65-F5344CB8AC3E}">
        <p14:creationId xmlns:p14="http://schemas.microsoft.com/office/powerpoint/2010/main" val="8293376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ahLst/>
            <a:cxnLst>
              <a:cxn ang="0">
                <a:pos x="2822" y="0"/>
              </a:cxn>
              <a:cxn ang="0">
                <a:pos x="0" y="975"/>
              </a:cxn>
              <a:cxn ang="0">
                <a:pos x="2169" y="3619"/>
              </a:cxn>
              <a:cxn ang="0">
                <a:pos x="3985" y="1125"/>
              </a:cxn>
              <a:cxn ang="0">
                <a:pos x="2822" y="0"/>
              </a:cxn>
              <a:cxn ang="0">
                <a:pos x="2822" y="0"/>
              </a:cxn>
            </a:cxnLst>
            <a:rect l="0" t="0" r="r" b="b"/>
            <a:pathLst>
              <a:path w="3985" h="3619">
                <a:moveTo>
                  <a:pt x="2822" y="0"/>
                </a:moveTo>
                <a:lnTo>
                  <a:pt x="0" y="975"/>
                </a:lnTo>
                <a:lnTo>
                  <a:pt x="2169" y="3619"/>
                </a:lnTo>
                <a:lnTo>
                  <a:pt x="3985" y="1125"/>
                </a:lnTo>
                <a:lnTo>
                  <a:pt x="2822" y="0"/>
                </a:lnTo>
                <a:lnTo>
                  <a:pt x="2822" y="0"/>
                </a:lnTo>
                <a:close/>
              </a:path>
            </a:pathLst>
          </a:custGeom>
          <a:solidFill>
            <a:schemeClr val="accent1"/>
          </a:solidFill>
          <a:ln w="9525">
            <a:noFill/>
            <a:round/>
            <a:headEnd/>
            <a:tailEnd/>
          </a:ln>
        </p:spPr>
        <p:txBody>
          <a:bodyPr/>
          <a:lstStyle/>
          <a:p>
            <a:pPr eaLnBrk="0" hangingPunct="0">
              <a:defRPr/>
            </a:pPr>
            <a:endParaRPr lang="ru-RU"/>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headEnd/>
              <a:tailEnd/>
            </a:ln>
          </p:spPr>
          <p:txBody>
            <a:bodyPr/>
            <a:lstStyle/>
            <a:p>
              <a:pPr eaLnBrk="0" hangingPunct="0">
                <a:defRPr/>
              </a:pPr>
              <a:endParaRPr lang="ru-RU"/>
            </a:p>
          </p:txBody>
        </p:sp>
        <p:sp>
          <p:nvSpPr>
            <p:cNvPr id="7" name="Freeform 10"/>
            <p:cNvSpPr>
              <a:spLocks/>
            </p:cNvSpPr>
            <p:nvPr userDrawn="1"/>
          </p:nvSpPr>
          <p:spPr bwMode="auto">
            <a:xfrm>
              <a:off x="166" y="261"/>
              <a:ext cx="2244" cy="1007"/>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headEnd/>
              <a:tailEnd/>
            </a:ln>
          </p:spPr>
          <p:txBody>
            <a:bodyPr/>
            <a:lstStyle/>
            <a:p>
              <a:pPr eaLnBrk="0" hangingPunct="0">
                <a:defRPr/>
              </a:pPr>
              <a:endParaRPr lang="ru-RU"/>
            </a:p>
          </p:txBody>
        </p:sp>
        <p:sp>
          <p:nvSpPr>
            <p:cNvPr id="8" name="Freeform 11"/>
            <p:cNvSpPr>
              <a:spLocks/>
            </p:cNvSpPr>
            <p:nvPr userDrawn="1"/>
          </p:nvSpPr>
          <p:spPr bwMode="auto">
            <a:xfrm>
              <a:off x="474" y="344"/>
              <a:ext cx="1488" cy="919"/>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ru-RU"/>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ru-RU"/>
              </a:p>
            </p:txBody>
          </p:sp>
          <p:sp>
            <p:nvSpPr>
              <p:cNvPr id="11" name="Freeform 14"/>
              <p:cNvSpPr>
                <a:spLocks/>
              </p:cNvSpPr>
              <p:nvPr userDrawn="1"/>
            </p:nvSpPr>
            <p:spPr bwMode="auto">
              <a:xfrm>
                <a:off x="123" y="148"/>
                <a:ext cx="2386" cy="108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ru-RU"/>
              </a:p>
            </p:txBody>
          </p:sp>
          <p:sp>
            <p:nvSpPr>
              <p:cNvPr id="12" name="Freeform 15"/>
              <p:cNvSpPr>
                <a:spLocks/>
              </p:cNvSpPr>
              <p:nvPr userDrawn="1"/>
            </p:nvSpPr>
            <p:spPr bwMode="auto">
              <a:xfrm>
                <a:off x="324" y="158"/>
                <a:ext cx="1686" cy="614"/>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ru-RU"/>
              </a:p>
            </p:txBody>
          </p:sp>
          <p:sp>
            <p:nvSpPr>
              <p:cNvPr id="13" name="Freeform 16"/>
              <p:cNvSpPr>
                <a:spLocks/>
              </p:cNvSpPr>
              <p:nvPr userDrawn="1"/>
            </p:nvSpPr>
            <p:spPr bwMode="auto">
              <a:xfrm>
                <a:off x="409" y="251"/>
                <a:ext cx="227" cy="410"/>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ru-RU"/>
              </a:p>
            </p:txBody>
          </p:sp>
          <p:sp>
            <p:nvSpPr>
              <p:cNvPr id="14" name="Freeform 17"/>
              <p:cNvSpPr>
                <a:spLocks/>
              </p:cNvSpPr>
              <p:nvPr userDrawn="1"/>
            </p:nvSpPr>
            <p:spPr bwMode="auto">
              <a:xfrm>
                <a:off x="846" y="536"/>
                <a:ext cx="691" cy="36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ru-RU"/>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headEnd/>
              <a:tailEnd/>
            </a:ln>
          </p:spPr>
          <p:txBody>
            <a:bodyPr/>
            <a:lstStyle/>
            <a:p>
              <a:pPr eaLnBrk="0" hangingPunct="0">
                <a:defRPr/>
              </a:pPr>
              <a:endParaRPr lang="ru-RU"/>
            </a:p>
          </p:txBody>
        </p:sp>
        <p:sp>
          <p:nvSpPr>
            <p:cNvPr id="17" name="Freeform 20"/>
            <p:cNvSpPr>
              <a:spLocks/>
            </p:cNvSpPr>
            <p:nvPr userDrawn="1"/>
          </p:nvSpPr>
          <p:spPr bwMode="auto">
            <a:xfrm rot="7320404">
              <a:off x="4893" y="2923"/>
              <a:ext cx="627" cy="29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folHlink"/>
            </a:solidFill>
            <a:ln w="9525">
              <a:noFill/>
              <a:round/>
              <a:headEnd/>
              <a:tailEnd/>
            </a:ln>
          </p:spPr>
          <p:txBody>
            <a:bodyPr/>
            <a:lstStyle/>
            <a:p>
              <a:pPr eaLnBrk="0" hangingPunct="0">
                <a:defRPr/>
              </a:pPr>
              <a:endParaRPr lang="ru-RU"/>
            </a:p>
          </p:txBody>
        </p:sp>
        <p:sp>
          <p:nvSpPr>
            <p:cNvPr id="18" name="Freeform 21"/>
            <p:cNvSpPr>
              <a:spLocks/>
            </p:cNvSpPr>
            <p:nvPr userDrawn="1"/>
          </p:nvSpPr>
          <p:spPr bwMode="auto">
            <a:xfrm rot="7320404">
              <a:off x="5000" y="2913"/>
              <a:ext cx="416" cy="265"/>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ru-RU"/>
            </a:p>
          </p:txBody>
        </p:sp>
        <p:grpSp>
          <p:nvGrpSpPr>
            <p:cNvPr id="19" name="Group 22"/>
            <p:cNvGrpSpPr>
              <a:grpSpLocks/>
            </p:cNvGrpSpPr>
            <p:nvPr userDrawn="1"/>
          </p:nvGrpSpPr>
          <p:grpSpPr bwMode="auto">
            <a:xfrm>
              <a:off x="4986" y="2752"/>
              <a:ext cx="469" cy="667"/>
              <a:chOff x="4986" y="2752"/>
              <a:chExt cx="469" cy="667"/>
            </a:xfrm>
          </p:grpSpPr>
          <p:sp>
            <p:nvSpPr>
              <p:cNvPr id="20" name="Freeform 23"/>
              <p:cNvSpPr>
                <a:spLocks/>
              </p:cNvSpPr>
              <p:nvPr userDrawn="1"/>
            </p:nvSpPr>
            <p:spPr bwMode="auto">
              <a:xfrm rot="7320404">
                <a:off x="4987" y="3190"/>
                <a:ext cx="59" cy="61"/>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ru-RU"/>
              </a:p>
            </p:txBody>
          </p:sp>
          <p:sp>
            <p:nvSpPr>
              <p:cNvPr id="21" name="Freeform 24"/>
              <p:cNvSpPr>
                <a:spLocks/>
              </p:cNvSpPr>
              <p:nvPr userDrawn="1"/>
            </p:nvSpPr>
            <p:spPr bwMode="auto">
              <a:xfrm rot="7320404">
                <a:off x="4887" y="2930"/>
                <a:ext cx="667" cy="31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ru-RU"/>
              </a:p>
            </p:txBody>
          </p:sp>
          <p:sp>
            <p:nvSpPr>
              <p:cNvPr id="22" name="Freeform 25"/>
              <p:cNvSpPr>
                <a:spLocks/>
              </p:cNvSpPr>
              <p:nvPr userDrawn="1"/>
            </p:nvSpPr>
            <p:spPr bwMode="auto">
              <a:xfrm rot="7320404">
                <a:off x="5062" y="2997"/>
                <a:ext cx="472" cy="176"/>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ru-RU"/>
              </a:p>
            </p:txBody>
          </p:sp>
          <p:sp>
            <p:nvSpPr>
              <p:cNvPr id="23" name="Freeform 26"/>
              <p:cNvSpPr>
                <a:spLocks/>
              </p:cNvSpPr>
              <p:nvPr userDrawn="1"/>
            </p:nvSpPr>
            <p:spPr bwMode="auto">
              <a:xfrm rot="7320404">
                <a:off x="5364" y="2873"/>
                <a:ext cx="63" cy="118"/>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ru-RU"/>
              </a:p>
            </p:txBody>
          </p:sp>
          <p:sp>
            <p:nvSpPr>
              <p:cNvPr id="24" name="Freeform 27"/>
              <p:cNvSpPr>
                <a:spLocks/>
              </p:cNvSpPr>
              <p:nvPr userDrawn="1"/>
            </p:nvSpPr>
            <p:spPr bwMode="auto">
              <a:xfrm rot="7320404">
                <a:off x="5137" y="3000"/>
                <a:ext cx="193" cy="10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ru-RU"/>
              </a:p>
            </p:txBody>
          </p:sp>
        </p:grpSp>
      </p:grpSp>
      <p:sp>
        <p:nvSpPr>
          <p:cNvPr id="25" name="Freeform 28"/>
          <p:cNvSpPr>
            <a:spLocks/>
          </p:cNvSpPr>
          <p:nvPr/>
        </p:nvSpPr>
        <p:spPr bwMode="auto">
          <a:xfrm>
            <a:off x="901700" y="5054600"/>
            <a:ext cx="6807200" cy="728663"/>
          </a:xfrm>
          <a:custGeom>
            <a:avLst/>
            <a:gdLst/>
            <a:ahLst/>
            <a:cxnLst>
              <a:cxn ang="0">
                <a:pos x="0" y="0"/>
              </a:cxn>
              <a:cxn ang="0">
                <a:pos x="816" y="256"/>
              </a:cxn>
              <a:cxn ang="0">
                <a:pos x="1560" y="144"/>
              </a:cxn>
              <a:cxn ang="0">
                <a:pos x="1856" y="376"/>
              </a:cxn>
              <a:cxn ang="0">
                <a:pos x="2344" y="152"/>
              </a:cxn>
              <a:cxn ang="0">
                <a:pos x="3536" y="456"/>
              </a:cxn>
              <a:cxn ang="0">
                <a:pos x="4288" y="136"/>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ffectLst/>
        </p:spPr>
        <p:txBody>
          <a:bodyPr/>
          <a:lstStyle/>
          <a:p>
            <a:pPr eaLnBrk="0" hangingPunct="0">
              <a:defRPr/>
            </a:pPr>
            <a:endParaRPr lang="ru-RU"/>
          </a:p>
        </p:txBody>
      </p:sp>
      <p:sp>
        <p:nvSpPr>
          <p:cNvPr id="26" name="Freeform 29"/>
          <p:cNvSpPr>
            <a:spLocks/>
          </p:cNvSpPr>
          <p:nvPr/>
        </p:nvSpPr>
        <p:spPr bwMode="auto">
          <a:xfrm>
            <a:off x="4076700" y="1930400"/>
            <a:ext cx="889000" cy="381000"/>
          </a:xfrm>
          <a:custGeom>
            <a:avLst/>
            <a:gdLst/>
            <a:ahLst/>
            <a:cxnLst>
              <a:cxn ang="0">
                <a:pos x="0" y="32"/>
              </a:cxn>
              <a:cxn ang="0">
                <a:pos x="280" y="144"/>
              </a:cxn>
              <a:cxn ang="0">
                <a:pos x="448" y="16"/>
              </a:cxn>
              <a:cxn ang="0">
                <a:pos x="560" y="240"/>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ffectLst/>
        </p:spPr>
        <p:txBody>
          <a:bodyPr/>
          <a:lstStyle/>
          <a:p>
            <a:pPr eaLnBrk="0" hangingPunct="0">
              <a:defRPr/>
            </a:pPr>
            <a:endParaRPr lang="ru-RU"/>
          </a:p>
        </p:txBody>
      </p:sp>
      <p:sp>
        <p:nvSpPr>
          <p:cNvPr id="155651"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ru-RU"/>
              <a:t>Образец заголовка</a:t>
            </a:r>
          </a:p>
        </p:txBody>
      </p:sp>
      <p:sp>
        <p:nvSpPr>
          <p:cNvPr id="155652"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ru-RU"/>
              <a:t>Образец подзаголовка</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endParaRPr lang="ru-RU"/>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ru-RU"/>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fld id="{A8C25857-D858-4727-BBAA-2A3A1BB38D0B}" type="slidenum">
              <a:rPr lang="ru-RU"/>
              <a:pPr/>
              <a:t>‹#›</a:t>
            </a:fld>
            <a:endParaRPr lang="ru-RU"/>
          </a:p>
        </p:txBody>
      </p:sp>
    </p:spTree>
    <p:extLst>
      <p:ext uri="{BB962C8B-B14F-4D97-AF65-F5344CB8AC3E}">
        <p14:creationId xmlns:p14="http://schemas.microsoft.com/office/powerpoint/2010/main" val="1009274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907EFBB5-EE45-442D-AD49-57B92912F38E}" type="slidenum">
              <a:rPr lang="ru-RU"/>
              <a:pPr/>
              <a:t>‹#›</a:t>
            </a:fld>
            <a:endParaRPr lang="ru-RU"/>
          </a:p>
        </p:txBody>
      </p:sp>
    </p:spTree>
    <p:extLst>
      <p:ext uri="{BB962C8B-B14F-4D97-AF65-F5344CB8AC3E}">
        <p14:creationId xmlns:p14="http://schemas.microsoft.com/office/powerpoint/2010/main" val="290583185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6D74AF3F-A9B0-4125-963D-764768072D7D}" type="slidenum">
              <a:rPr lang="ru-RU"/>
              <a:pPr/>
              <a:t>‹#›</a:t>
            </a:fld>
            <a:endParaRPr lang="ru-RU"/>
          </a:p>
        </p:txBody>
      </p:sp>
    </p:spTree>
    <p:extLst>
      <p:ext uri="{BB962C8B-B14F-4D97-AF65-F5344CB8AC3E}">
        <p14:creationId xmlns:p14="http://schemas.microsoft.com/office/powerpoint/2010/main" val="1547906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fld id="{1F3DA6C9-F9B5-4499-B74F-37C6D452EF91}" type="slidenum">
              <a:rPr lang="ru-RU"/>
              <a:pPr/>
              <a:t>‹#›</a:t>
            </a:fld>
            <a:endParaRPr lang="ru-RU"/>
          </a:p>
        </p:txBody>
      </p:sp>
    </p:spTree>
    <p:extLst>
      <p:ext uri="{BB962C8B-B14F-4D97-AF65-F5344CB8AC3E}">
        <p14:creationId xmlns:p14="http://schemas.microsoft.com/office/powerpoint/2010/main" val="1672933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5"/>
          <p:cNvSpPr>
            <a:spLocks noGrp="1" noChangeArrowheads="1"/>
          </p:cNvSpPr>
          <p:nvPr>
            <p:ph type="dt" sz="half" idx="10"/>
          </p:nvPr>
        </p:nvSpPr>
        <p:spPr>
          <a:ln/>
        </p:spPr>
        <p:txBody>
          <a:bodyPr/>
          <a:lstStyle>
            <a:lvl1pPr>
              <a:defRPr/>
            </a:lvl1pPr>
          </a:lstStyle>
          <a:p>
            <a:pPr>
              <a:defRPr/>
            </a:pPr>
            <a:endParaRPr lang="ru-RU"/>
          </a:p>
        </p:txBody>
      </p:sp>
      <p:sp>
        <p:nvSpPr>
          <p:cNvPr id="8" name="Rectangle 6"/>
          <p:cNvSpPr>
            <a:spLocks noGrp="1" noChangeArrowheads="1"/>
          </p:cNvSpPr>
          <p:nvPr>
            <p:ph type="ftr" sz="quarter" idx="11"/>
          </p:nvPr>
        </p:nvSpPr>
        <p:spPr>
          <a:ln/>
        </p:spPr>
        <p:txBody>
          <a:bodyPr/>
          <a:lstStyle>
            <a:lvl1pPr>
              <a:defRPr/>
            </a:lvl1pPr>
          </a:lstStyle>
          <a:p>
            <a:pPr>
              <a:defRPr/>
            </a:pPr>
            <a:endParaRPr lang="ru-RU"/>
          </a:p>
        </p:txBody>
      </p:sp>
      <p:sp>
        <p:nvSpPr>
          <p:cNvPr id="9" name="Rectangle 7"/>
          <p:cNvSpPr>
            <a:spLocks noGrp="1" noChangeArrowheads="1"/>
          </p:cNvSpPr>
          <p:nvPr>
            <p:ph type="sldNum" sz="quarter" idx="12"/>
          </p:nvPr>
        </p:nvSpPr>
        <p:spPr>
          <a:ln/>
        </p:spPr>
        <p:txBody>
          <a:bodyPr/>
          <a:lstStyle>
            <a:lvl1pPr>
              <a:defRPr/>
            </a:lvl1pPr>
          </a:lstStyle>
          <a:p>
            <a:fld id="{4AEB2635-DF09-4782-84CB-77825D5A5924}" type="slidenum">
              <a:rPr lang="ru-RU"/>
              <a:pPr/>
              <a:t>‹#›</a:t>
            </a:fld>
            <a:endParaRPr lang="ru-RU"/>
          </a:p>
        </p:txBody>
      </p:sp>
    </p:spTree>
    <p:extLst>
      <p:ext uri="{BB962C8B-B14F-4D97-AF65-F5344CB8AC3E}">
        <p14:creationId xmlns:p14="http://schemas.microsoft.com/office/powerpoint/2010/main" val="1603373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5"/>
          <p:cNvSpPr>
            <a:spLocks noGrp="1" noChangeArrowheads="1"/>
          </p:cNvSpPr>
          <p:nvPr>
            <p:ph type="dt" sz="half" idx="10"/>
          </p:nvPr>
        </p:nvSpPr>
        <p:spPr>
          <a:ln/>
        </p:spPr>
        <p:txBody>
          <a:bodyPr/>
          <a:lstStyle>
            <a:lvl1pPr>
              <a:defRPr/>
            </a:lvl1pPr>
          </a:lstStyle>
          <a:p>
            <a:pPr>
              <a:defRPr/>
            </a:pPr>
            <a:endParaRPr lang="ru-RU"/>
          </a:p>
        </p:txBody>
      </p:sp>
      <p:sp>
        <p:nvSpPr>
          <p:cNvPr id="4" name="Rectangle 6"/>
          <p:cNvSpPr>
            <a:spLocks noGrp="1" noChangeArrowheads="1"/>
          </p:cNvSpPr>
          <p:nvPr>
            <p:ph type="ftr" sz="quarter" idx="11"/>
          </p:nvPr>
        </p:nvSpPr>
        <p:spPr>
          <a:ln/>
        </p:spPr>
        <p:txBody>
          <a:bodyPr/>
          <a:lstStyle>
            <a:lvl1pPr>
              <a:defRPr/>
            </a:lvl1pPr>
          </a:lstStyle>
          <a:p>
            <a:pPr>
              <a:defRPr/>
            </a:pPr>
            <a:endParaRPr lang="ru-RU"/>
          </a:p>
        </p:txBody>
      </p:sp>
      <p:sp>
        <p:nvSpPr>
          <p:cNvPr id="5" name="Rectangle 7"/>
          <p:cNvSpPr>
            <a:spLocks noGrp="1" noChangeArrowheads="1"/>
          </p:cNvSpPr>
          <p:nvPr>
            <p:ph type="sldNum" sz="quarter" idx="12"/>
          </p:nvPr>
        </p:nvSpPr>
        <p:spPr>
          <a:ln/>
        </p:spPr>
        <p:txBody>
          <a:bodyPr/>
          <a:lstStyle>
            <a:lvl1pPr>
              <a:defRPr/>
            </a:lvl1pPr>
          </a:lstStyle>
          <a:p>
            <a:fld id="{C94BD050-6543-4488-97D8-45F3C3F7E332}" type="slidenum">
              <a:rPr lang="ru-RU"/>
              <a:pPr/>
              <a:t>‹#›</a:t>
            </a:fld>
            <a:endParaRPr lang="ru-RU"/>
          </a:p>
        </p:txBody>
      </p:sp>
    </p:spTree>
    <p:extLst>
      <p:ext uri="{BB962C8B-B14F-4D97-AF65-F5344CB8AC3E}">
        <p14:creationId xmlns:p14="http://schemas.microsoft.com/office/powerpoint/2010/main" val="598948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ru-RU"/>
          </a:p>
        </p:txBody>
      </p:sp>
      <p:sp>
        <p:nvSpPr>
          <p:cNvPr id="3" name="Rectangle 6"/>
          <p:cNvSpPr>
            <a:spLocks noGrp="1" noChangeArrowheads="1"/>
          </p:cNvSpPr>
          <p:nvPr>
            <p:ph type="ftr" sz="quarter" idx="11"/>
          </p:nvPr>
        </p:nvSpPr>
        <p:spPr>
          <a:ln/>
        </p:spPr>
        <p:txBody>
          <a:bodyPr/>
          <a:lstStyle>
            <a:lvl1pPr>
              <a:defRPr/>
            </a:lvl1pPr>
          </a:lstStyle>
          <a:p>
            <a:pPr>
              <a:defRPr/>
            </a:pPr>
            <a:endParaRPr lang="ru-RU"/>
          </a:p>
        </p:txBody>
      </p:sp>
      <p:sp>
        <p:nvSpPr>
          <p:cNvPr id="4" name="Rectangle 7"/>
          <p:cNvSpPr>
            <a:spLocks noGrp="1" noChangeArrowheads="1"/>
          </p:cNvSpPr>
          <p:nvPr>
            <p:ph type="sldNum" sz="quarter" idx="12"/>
          </p:nvPr>
        </p:nvSpPr>
        <p:spPr>
          <a:ln/>
        </p:spPr>
        <p:txBody>
          <a:bodyPr/>
          <a:lstStyle>
            <a:lvl1pPr>
              <a:defRPr/>
            </a:lvl1pPr>
          </a:lstStyle>
          <a:p>
            <a:fld id="{2F748CC2-5B4C-42E7-9904-461ADEC63A3B}" type="slidenum">
              <a:rPr lang="ru-RU"/>
              <a:pPr/>
              <a:t>‹#›</a:t>
            </a:fld>
            <a:endParaRPr lang="ru-RU"/>
          </a:p>
        </p:txBody>
      </p:sp>
    </p:spTree>
    <p:extLst>
      <p:ext uri="{BB962C8B-B14F-4D97-AF65-F5344CB8AC3E}">
        <p14:creationId xmlns:p14="http://schemas.microsoft.com/office/powerpoint/2010/main" val="3824245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fld id="{A4160247-0371-4889-B6C6-567B6D3B205C}" type="slidenum">
              <a:rPr lang="ru-RU"/>
              <a:pPr/>
              <a:t>‹#›</a:t>
            </a:fld>
            <a:endParaRPr lang="ru-RU"/>
          </a:p>
        </p:txBody>
      </p:sp>
    </p:spTree>
    <p:extLst>
      <p:ext uri="{BB962C8B-B14F-4D97-AF65-F5344CB8AC3E}">
        <p14:creationId xmlns:p14="http://schemas.microsoft.com/office/powerpoint/2010/main" val="3693749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fld id="{590DFA0A-A72F-4A79-8872-D851B8E3E0F7}" type="slidenum">
              <a:rPr lang="ru-RU"/>
              <a:pPr/>
              <a:t>‹#›</a:t>
            </a:fld>
            <a:endParaRPr lang="ru-RU"/>
          </a:p>
        </p:txBody>
      </p:sp>
    </p:spTree>
    <p:extLst>
      <p:ext uri="{BB962C8B-B14F-4D97-AF65-F5344CB8AC3E}">
        <p14:creationId xmlns:p14="http://schemas.microsoft.com/office/powerpoint/2010/main" val="3078001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D02896DD-D666-44C6-8E0F-5F538DE6364E}" type="slidenum">
              <a:rPr lang="ru-RU"/>
              <a:pPr/>
              <a:t>‹#›</a:t>
            </a:fld>
            <a:endParaRPr lang="ru-RU"/>
          </a:p>
        </p:txBody>
      </p:sp>
    </p:spTree>
    <p:extLst>
      <p:ext uri="{BB962C8B-B14F-4D97-AF65-F5344CB8AC3E}">
        <p14:creationId xmlns:p14="http://schemas.microsoft.com/office/powerpoint/2010/main" val="2454102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457950" y="152400"/>
            <a:ext cx="1924050" cy="5334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5800" y="152400"/>
            <a:ext cx="5619750" cy="5334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E048BD73-1AC3-4DC6-9781-12C153F2E785}" type="slidenum">
              <a:rPr lang="ru-RU"/>
              <a:pPr/>
              <a:t>‹#›</a:t>
            </a:fld>
            <a:endParaRPr lang="ru-RU"/>
          </a:p>
        </p:txBody>
      </p:sp>
    </p:spTree>
    <p:extLst>
      <p:ext uri="{BB962C8B-B14F-4D97-AF65-F5344CB8AC3E}">
        <p14:creationId xmlns:p14="http://schemas.microsoft.com/office/powerpoint/2010/main" val="3489170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CF6E92D4-88B6-4394-ADED-7FD8F6598D89}" type="datetimeFigureOut">
              <a:rPr lang="ru-RU"/>
              <a:pPr>
                <a:defRPr/>
              </a:pPr>
              <a:t>05.06.2018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8D507D64-64A0-44A2-B61C-1140B4248C41}" type="slidenum">
              <a:rPr lang="ru-RU"/>
              <a:pPr/>
              <a:t>‹#›</a:t>
            </a:fld>
            <a:endParaRPr lang="ru-RU"/>
          </a:p>
        </p:txBody>
      </p:sp>
    </p:spTree>
    <p:extLst>
      <p:ext uri="{BB962C8B-B14F-4D97-AF65-F5344CB8AC3E}">
        <p14:creationId xmlns:p14="http://schemas.microsoft.com/office/powerpoint/2010/main" val="42339554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E74DEBC7-B81A-45FB-A4C6-109B91342C25}" type="datetimeFigureOut">
              <a:rPr lang="ru-RU"/>
              <a:pPr>
                <a:defRPr/>
              </a:pPr>
              <a:t>05.06.2018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9B520AFB-45A3-4E92-8129-8E27BB917326}" type="slidenum">
              <a:rPr lang="ru-RU"/>
              <a:pPr/>
              <a:t>‹#›</a:t>
            </a:fld>
            <a:endParaRPr lang="ru-RU"/>
          </a:p>
        </p:txBody>
      </p:sp>
    </p:spTree>
    <p:extLst>
      <p:ext uri="{BB962C8B-B14F-4D97-AF65-F5344CB8AC3E}">
        <p14:creationId xmlns:p14="http://schemas.microsoft.com/office/powerpoint/2010/main" val="10776143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EE61E1FD-A5A2-48EF-A552-BCF99235B40A}" type="datetimeFigureOut">
              <a:rPr lang="ru-RU"/>
              <a:pPr>
                <a:defRPr/>
              </a:pPr>
              <a:t>05.06.2018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18FAC6E7-15B3-4D93-AEDE-6179E97D8E78}" type="slidenum">
              <a:rPr lang="ru-RU"/>
              <a:pPr/>
              <a:t>‹#›</a:t>
            </a:fld>
            <a:endParaRPr lang="ru-RU"/>
          </a:p>
        </p:txBody>
      </p:sp>
    </p:spTree>
    <p:extLst>
      <p:ext uri="{BB962C8B-B14F-4D97-AF65-F5344CB8AC3E}">
        <p14:creationId xmlns:p14="http://schemas.microsoft.com/office/powerpoint/2010/main" val="33586979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B2834CB4-161B-42AD-BB31-91F961F9EB2F}" type="datetimeFigureOut">
              <a:rPr lang="ru-RU"/>
              <a:pPr>
                <a:defRPr/>
              </a:pPr>
              <a:t>05.06.2018</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AC47BD77-1651-417D-B3C8-F825455A74C6}" type="slidenum">
              <a:rPr lang="ru-RU"/>
              <a:pPr/>
              <a:t>‹#›</a:t>
            </a:fld>
            <a:endParaRPr lang="ru-RU"/>
          </a:p>
        </p:txBody>
      </p:sp>
    </p:spTree>
    <p:extLst>
      <p:ext uri="{BB962C8B-B14F-4D97-AF65-F5344CB8AC3E}">
        <p14:creationId xmlns:p14="http://schemas.microsoft.com/office/powerpoint/2010/main" val="2340626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ACCA9E51-79F4-4F8B-8D85-B9889D6E1DDC}" type="datetimeFigureOut">
              <a:rPr lang="ru-RU"/>
              <a:pPr>
                <a:defRPr/>
              </a:pPr>
              <a:t>05.06.2018</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fld id="{F6695F2A-64A5-4652-8538-E1A0CE392490}" type="slidenum">
              <a:rPr lang="ru-RU"/>
              <a:pPr/>
              <a:t>‹#›</a:t>
            </a:fld>
            <a:endParaRPr lang="ru-RU"/>
          </a:p>
        </p:txBody>
      </p:sp>
    </p:spTree>
    <p:extLst>
      <p:ext uri="{BB962C8B-B14F-4D97-AF65-F5344CB8AC3E}">
        <p14:creationId xmlns:p14="http://schemas.microsoft.com/office/powerpoint/2010/main" val="367414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01CC57D2-3921-4406-AAE1-D1AE09553597}" type="datetimeFigureOut">
              <a:rPr lang="ru-RU"/>
              <a:pPr>
                <a:defRPr/>
              </a:pPr>
              <a:t>05.06.2018</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fld id="{BB299F89-6541-420D-9EA1-A01AF444A300}" type="slidenum">
              <a:rPr lang="ru-RU"/>
              <a:pPr/>
              <a:t>‹#›</a:t>
            </a:fld>
            <a:endParaRPr lang="ru-RU"/>
          </a:p>
        </p:txBody>
      </p:sp>
    </p:spTree>
    <p:extLst>
      <p:ext uri="{BB962C8B-B14F-4D97-AF65-F5344CB8AC3E}">
        <p14:creationId xmlns:p14="http://schemas.microsoft.com/office/powerpoint/2010/main" val="11222966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BF80AC8E-31CD-46E0-AC45-3A9296A9B9FF}" type="datetimeFigureOut">
              <a:rPr lang="ru-RU"/>
              <a:pPr>
                <a:defRPr/>
              </a:pPr>
              <a:t>05.06.2018</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fld id="{27BA776E-0AE3-4A18-BE7C-B988AA5FA5D9}" type="slidenum">
              <a:rPr lang="ru-RU"/>
              <a:pPr/>
              <a:t>‹#›</a:t>
            </a:fld>
            <a:endParaRPr lang="ru-RU"/>
          </a:p>
        </p:txBody>
      </p:sp>
    </p:spTree>
    <p:extLst>
      <p:ext uri="{BB962C8B-B14F-4D97-AF65-F5344CB8AC3E}">
        <p14:creationId xmlns:p14="http://schemas.microsoft.com/office/powerpoint/2010/main" val="3745123484"/>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5CF7E471-A39B-4D7C-92B9-5535216C90BB}" type="datetimeFigureOut">
              <a:rPr lang="ru-RU"/>
              <a:pPr>
                <a:defRPr/>
              </a:pPr>
              <a:t>05.06.2018</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148F0A54-16F1-4656-82B2-273218B7E8F2}" type="slidenum">
              <a:rPr lang="ru-RU"/>
              <a:pPr/>
              <a:t>‹#›</a:t>
            </a:fld>
            <a:endParaRPr lang="ru-RU"/>
          </a:p>
        </p:txBody>
      </p:sp>
    </p:spTree>
    <p:extLst>
      <p:ext uri="{BB962C8B-B14F-4D97-AF65-F5344CB8AC3E}">
        <p14:creationId xmlns:p14="http://schemas.microsoft.com/office/powerpoint/2010/main" val="14838647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C06B9C99-656D-495F-826B-5683DBF7A75E}" type="datetimeFigureOut">
              <a:rPr lang="ru-RU"/>
              <a:pPr>
                <a:defRPr/>
              </a:pPr>
              <a:t>05.06.2018</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60FFBA8E-E678-4B26-8EBB-9AD389F68286}" type="slidenum">
              <a:rPr lang="ru-RU"/>
              <a:pPr/>
              <a:t>‹#›</a:t>
            </a:fld>
            <a:endParaRPr lang="ru-RU"/>
          </a:p>
        </p:txBody>
      </p:sp>
    </p:spTree>
    <p:extLst>
      <p:ext uri="{BB962C8B-B14F-4D97-AF65-F5344CB8AC3E}">
        <p14:creationId xmlns:p14="http://schemas.microsoft.com/office/powerpoint/2010/main" val="36528345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90CE4D2C-6381-406E-B877-B0A267FCC900}" type="datetimeFigureOut">
              <a:rPr lang="ru-RU"/>
              <a:pPr>
                <a:defRPr/>
              </a:pPr>
              <a:t>05.06.2018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F0FA8178-E440-4006-9AC4-89CBE0FD72F6}" type="slidenum">
              <a:rPr lang="ru-RU"/>
              <a:pPr/>
              <a:t>‹#›</a:t>
            </a:fld>
            <a:endParaRPr lang="ru-RU"/>
          </a:p>
        </p:txBody>
      </p:sp>
    </p:spTree>
    <p:extLst>
      <p:ext uri="{BB962C8B-B14F-4D97-AF65-F5344CB8AC3E}">
        <p14:creationId xmlns:p14="http://schemas.microsoft.com/office/powerpoint/2010/main" val="21465243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9D140AA-7EC4-48DC-97DE-AB59478D8A5B}" type="datetimeFigureOut">
              <a:rPr lang="ru-RU"/>
              <a:pPr>
                <a:defRPr/>
              </a:pPr>
              <a:t>05.06.2018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1DC7579A-4C8A-4164-BD34-C96517CB96F5}" type="slidenum">
              <a:rPr lang="ru-RU"/>
              <a:pPr/>
              <a:t>‹#›</a:t>
            </a:fld>
            <a:endParaRPr lang="ru-RU"/>
          </a:p>
        </p:txBody>
      </p:sp>
    </p:spTree>
    <p:extLst>
      <p:ext uri="{BB962C8B-B14F-4D97-AF65-F5344CB8AC3E}">
        <p14:creationId xmlns:p14="http://schemas.microsoft.com/office/powerpoint/2010/main" val="24371579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fld id="{A1CBE868-5D4F-4C7A-ABAC-7C44ADDF748C}" type="slidenum">
              <a:rPr lang="ru-RU" altLang="ru-RU"/>
              <a:pPr/>
              <a:t>‹#›</a:t>
            </a:fld>
            <a:endParaRPr lang="ru-RU" altLang="ru-RU"/>
          </a:p>
        </p:txBody>
      </p:sp>
    </p:spTree>
    <p:extLst>
      <p:ext uri="{BB962C8B-B14F-4D97-AF65-F5344CB8AC3E}">
        <p14:creationId xmlns:p14="http://schemas.microsoft.com/office/powerpoint/2010/main" val="2057349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93BCFBE7-42F6-4C8D-AB91-ED5268A8528D}" type="slidenum">
              <a:rPr lang="ru-RU" altLang="ru-RU"/>
              <a:pPr/>
              <a:t>‹#›</a:t>
            </a:fld>
            <a:endParaRPr lang="ru-RU" altLang="ru-RU"/>
          </a:p>
        </p:txBody>
      </p:sp>
    </p:spTree>
    <p:extLst>
      <p:ext uri="{BB962C8B-B14F-4D97-AF65-F5344CB8AC3E}">
        <p14:creationId xmlns:p14="http://schemas.microsoft.com/office/powerpoint/2010/main" val="3716606504"/>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63693677-F46F-4E4C-AA3D-C9AB6A65531F}" type="slidenum">
              <a:rPr lang="ru-RU" altLang="ru-RU"/>
              <a:pPr/>
              <a:t>‹#›</a:t>
            </a:fld>
            <a:endParaRPr lang="ru-RU" altLang="ru-RU"/>
          </a:p>
        </p:txBody>
      </p:sp>
    </p:spTree>
    <p:extLst>
      <p:ext uri="{BB962C8B-B14F-4D97-AF65-F5344CB8AC3E}">
        <p14:creationId xmlns:p14="http://schemas.microsoft.com/office/powerpoint/2010/main" val="9653552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102199D3-C035-47DF-9B49-BEBE4043578E}" type="slidenum">
              <a:rPr lang="ru-RU" altLang="ru-RU"/>
              <a:pPr/>
              <a:t>‹#›</a:t>
            </a:fld>
            <a:endParaRPr lang="ru-RU" altLang="ru-RU"/>
          </a:p>
        </p:txBody>
      </p:sp>
    </p:spTree>
    <p:extLst>
      <p:ext uri="{BB962C8B-B14F-4D97-AF65-F5344CB8AC3E}">
        <p14:creationId xmlns:p14="http://schemas.microsoft.com/office/powerpoint/2010/main" val="4808457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fld id="{D342FAD1-45EF-48CD-98D7-FB3508011A14}" type="slidenum">
              <a:rPr lang="ru-RU" altLang="ru-RU"/>
              <a:pPr/>
              <a:t>‹#›</a:t>
            </a:fld>
            <a:endParaRPr lang="ru-RU" altLang="ru-RU"/>
          </a:p>
        </p:txBody>
      </p:sp>
    </p:spTree>
    <p:extLst>
      <p:ext uri="{BB962C8B-B14F-4D97-AF65-F5344CB8AC3E}">
        <p14:creationId xmlns:p14="http://schemas.microsoft.com/office/powerpoint/2010/main" val="23716168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fld id="{E8758FA4-344E-4D2A-A985-05D3F374D642}" type="slidenum">
              <a:rPr lang="ru-RU" altLang="ru-RU"/>
              <a:pPr/>
              <a:t>‹#›</a:t>
            </a:fld>
            <a:endParaRPr lang="ru-RU" altLang="ru-RU"/>
          </a:p>
        </p:txBody>
      </p:sp>
    </p:spTree>
    <p:extLst>
      <p:ext uri="{BB962C8B-B14F-4D97-AF65-F5344CB8AC3E}">
        <p14:creationId xmlns:p14="http://schemas.microsoft.com/office/powerpoint/2010/main" val="24700660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fld id="{6CD88F47-AF2D-41D2-993B-3DDB48EBCD91}" type="slidenum">
              <a:rPr lang="ru-RU" altLang="ru-RU"/>
              <a:pPr/>
              <a:t>‹#›</a:t>
            </a:fld>
            <a:endParaRPr lang="ru-RU" altLang="ru-RU"/>
          </a:p>
        </p:txBody>
      </p:sp>
    </p:spTree>
    <p:extLst>
      <p:ext uri="{BB962C8B-B14F-4D97-AF65-F5344CB8AC3E}">
        <p14:creationId xmlns:p14="http://schemas.microsoft.com/office/powerpoint/2010/main" val="2730661359"/>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FDDB28A0-23F7-424C-AF1F-4BF2906C1C47}" type="slidenum">
              <a:rPr lang="ru-RU" altLang="ru-RU"/>
              <a:pPr/>
              <a:t>‹#›</a:t>
            </a:fld>
            <a:endParaRPr lang="ru-RU" altLang="ru-RU"/>
          </a:p>
        </p:txBody>
      </p:sp>
    </p:spTree>
    <p:extLst>
      <p:ext uri="{BB962C8B-B14F-4D97-AF65-F5344CB8AC3E}">
        <p14:creationId xmlns:p14="http://schemas.microsoft.com/office/powerpoint/2010/main" val="11914536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0FBDD7C0-26E2-4175-A77F-FDE5A81647F0}" type="slidenum">
              <a:rPr lang="ru-RU" altLang="ru-RU"/>
              <a:pPr/>
              <a:t>‹#›</a:t>
            </a:fld>
            <a:endParaRPr lang="ru-RU" altLang="ru-RU"/>
          </a:p>
        </p:txBody>
      </p:sp>
    </p:spTree>
    <p:extLst>
      <p:ext uri="{BB962C8B-B14F-4D97-AF65-F5344CB8AC3E}">
        <p14:creationId xmlns:p14="http://schemas.microsoft.com/office/powerpoint/2010/main" val="13378551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F2DA739C-B00C-49B2-95D2-76012FCB711F}" type="slidenum">
              <a:rPr lang="ru-RU" altLang="ru-RU"/>
              <a:pPr/>
              <a:t>‹#›</a:t>
            </a:fld>
            <a:endParaRPr lang="ru-RU" altLang="ru-RU"/>
          </a:p>
        </p:txBody>
      </p:sp>
    </p:spTree>
    <p:extLst>
      <p:ext uri="{BB962C8B-B14F-4D97-AF65-F5344CB8AC3E}">
        <p14:creationId xmlns:p14="http://schemas.microsoft.com/office/powerpoint/2010/main" val="38891379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6005DD13-8EEF-4994-B043-474D2D9194E8}" type="slidenum">
              <a:rPr lang="ru-RU" altLang="ru-RU"/>
              <a:pPr/>
              <a:t>‹#›</a:t>
            </a:fld>
            <a:endParaRPr lang="ru-RU" altLang="ru-RU"/>
          </a:p>
        </p:txBody>
      </p:sp>
    </p:spTree>
    <p:extLst>
      <p:ext uri="{BB962C8B-B14F-4D97-AF65-F5344CB8AC3E}">
        <p14:creationId xmlns:p14="http://schemas.microsoft.com/office/powerpoint/2010/main" val="18715025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6A564F36-5300-48CA-9BED-E4DA0E2FD5C8}" type="slidenum">
              <a:rPr lang="ru-RU" altLang="ru-RU"/>
              <a:pPr/>
              <a:t>‹#›</a:t>
            </a:fld>
            <a:endParaRPr lang="ru-RU" altLang="ru-RU"/>
          </a:p>
        </p:txBody>
      </p:sp>
    </p:spTree>
    <p:extLst>
      <p:ext uri="{BB962C8B-B14F-4D97-AF65-F5344CB8AC3E}">
        <p14:creationId xmlns:p14="http://schemas.microsoft.com/office/powerpoint/2010/main" val="234526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03CCCF3F-C7FD-4CA6-A3CB-608BC8EB8443}" type="slidenum">
              <a:rPr lang="ru-RU" altLang="ru-RU"/>
              <a:pPr/>
              <a:t>‹#›</a:t>
            </a:fld>
            <a:endParaRPr lang="ru-RU" altLang="ru-RU"/>
          </a:p>
        </p:txBody>
      </p:sp>
    </p:spTree>
    <p:extLst>
      <p:ext uri="{BB962C8B-B14F-4D97-AF65-F5344CB8AC3E}">
        <p14:creationId xmlns:p14="http://schemas.microsoft.com/office/powerpoint/2010/main" val="8523717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fld id="{6F75A2CC-F939-455D-94D0-CFB6E47869CA}" type="slidenum">
              <a:rPr lang="ru-RU" altLang="ru-RU"/>
              <a:pPr/>
              <a:t>‹#›</a:t>
            </a:fld>
            <a:endParaRPr lang="ru-RU" altLang="ru-RU"/>
          </a:p>
        </p:txBody>
      </p:sp>
    </p:spTree>
    <p:extLst>
      <p:ext uri="{BB962C8B-B14F-4D97-AF65-F5344CB8AC3E}">
        <p14:creationId xmlns:p14="http://schemas.microsoft.com/office/powerpoint/2010/main" val="41919428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1FD6091B-428F-401A-B267-16330DB77D70}" type="slidenum">
              <a:rPr lang="ru-RU" altLang="ru-RU"/>
              <a:pPr/>
              <a:t>‹#›</a:t>
            </a:fld>
            <a:endParaRPr lang="ru-RU" altLang="ru-RU"/>
          </a:p>
        </p:txBody>
      </p:sp>
    </p:spTree>
    <p:extLst>
      <p:ext uri="{BB962C8B-B14F-4D97-AF65-F5344CB8AC3E}">
        <p14:creationId xmlns:p14="http://schemas.microsoft.com/office/powerpoint/2010/main" val="42669733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08AD7BE9-9B86-49AC-90E6-F3D6554BD9BA}" type="slidenum">
              <a:rPr lang="ru-RU" altLang="ru-RU"/>
              <a:pPr/>
              <a:t>‹#›</a:t>
            </a:fld>
            <a:endParaRPr lang="ru-RU" altLang="ru-RU"/>
          </a:p>
        </p:txBody>
      </p:sp>
    </p:spTree>
    <p:extLst>
      <p:ext uri="{BB962C8B-B14F-4D97-AF65-F5344CB8AC3E}">
        <p14:creationId xmlns:p14="http://schemas.microsoft.com/office/powerpoint/2010/main" val="9521275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609600"/>
            <a:ext cx="6348413" cy="1320800"/>
          </a:xfrm>
        </p:spPr>
        <p:txBody>
          <a:bodyPr/>
          <a:lstStyle/>
          <a:p>
            <a:r>
              <a:rPr lang="ru-RU"/>
              <a:t>Образец заголовка</a:t>
            </a:r>
          </a:p>
        </p:txBody>
      </p:sp>
      <p:sp>
        <p:nvSpPr>
          <p:cNvPr id="3" name="Таблица 2"/>
          <p:cNvSpPr>
            <a:spLocks noGrp="1"/>
          </p:cNvSpPr>
          <p:nvPr>
            <p:ph type="tbl" idx="1"/>
          </p:nvPr>
        </p:nvSpPr>
        <p:spPr>
          <a:xfrm>
            <a:off x="609600" y="2160588"/>
            <a:ext cx="6348413" cy="3881437"/>
          </a:xfrm>
        </p:spPr>
        <p:txBody>
          <a:bodyPr/>
          <a:lstStyle/>
          <a:p>
            <a:pPr lvl="0"/>
            <a:endParaRPr lang="ru-RU" noProof="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7CBCAB9F-F0FB-48F8-9426-F05B24779433}" type="slidenum">
              <a:rPr lang="ru-RU" altLang="ru-RU"/>
              <a:pPr/>
              <a:t>‹#›</a:t>
            </a:fld>
            <a:endParaRPr lang="ru-RU" altLang="ru-RU"/>
          </a:p>
        </p:txBody>
      </p:sp>
    </p:spTree>
    <p:extLst>
      <p:ext uri="{BB962C8B-B14F-4D97-AF65-F5344CB8AC3E}">
        <p14:creationId xmlns:p14="http://schemas.microsoft.com/office/powerpoint/2010/main" val="4268445064"/>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fld id="{5F5FB70A-B93E-4DBD-999E-D0AFE8624BC7}" type="slidenum">
              <a:rPr lang="ru-RU"/>
              <a:pPr/>
              <a:t>‹#›</a:t>
            </a:fld>
            <a:endParaRPr lang="ru-RU"/>
          </a:p>
        </p:txBody>
      </p:sp>
    </p:spTree>
    <p:extLst>
      <p:ext uri="{BB962C8B-B14F-4D97-AF65-F5344CB8AC3E}">
        <p14:creationId xmlns:p14="http://schemas.microsoft.com/office/powerpoint/2010/main" val="5767589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fld id="{12D0115E-5B1B-46E8-A976-FE13DBD28822}" type="slidenum">
              <a:rPr lang="ru-RU"/>
              <a:pPr/>
              <a:t>‹#›</a:t>
            </a:fld>
            <a:endParaRPr lang="ru-RU"/>
          </a:p>
        </p:txBody>
      </p:sp>
    </p:spTree>
    <p:extLst>
      <p:ext uri="{BB962C8B-B14F-4D97-AF65-F5344CB8AC3E}">
        <p14:creationId xmlns:p14="http://schemas.microsoft.com/office/powerpoint/2010/main" val="3097099256"/>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fld id="{90C92C21-0B4E-4CAF-8971-65E34EF5BA8B}" type="slidenum">
              <a:rPr lang="ru-RU"/>
              <a:pPr/>
              <a:t>‹#›</a:t>
            </a:fld>
            <a:endParaRPr lang="ru-RU"/>
          </a:p>
        </p:txBody>
      </p:sp>
    </p:spTree>
    <p:extLst>
      <p:ext uri="{BB962C8B-B14F-4D97-AF65-F5344CB8AC3E}">
        <p14:creationId xmlns:p14="http://schemas.microsoft.com/office/powerpoint/2010/main" val="2150612411"/>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fld id="{09F78DDD-29AE-4A75-BD8D-7AC8639972CB}" type="slidenum">
              <a:rPr lang="ru-RU"/>
              <a:pPr/>
              <a:t>‹#›</a:t>
            </a:fld>
            <a:endParaRPr lang="ru-RU"/>
          </a:p>
        </p:txBody>
      </p:sp>
    </p:spTree>
    <p:extLst>
      <p:ext uri="{BB962C8B-B14F-4D97-AF65-F5344CB8AC3E}">
        <p14:creationId xmlns:p14="http://schemas.microsoft.com/office/powerpoint/2010/main" val="12105045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fld id="{6ECED9B7-AB49-4954-B629-02A8D7CD76E0}" type="slidenum">
              <a:rPr lang="ru-RU"/>
              <a:pPr/>
              <a:t>‹#›</a:t>
            </a:fld>
            <a:endParaRPr lang="ru-RU"/>
          </a:p>
        </p:txBody>
      </p:sp>
    </p:spTree>
    <p:extLst>
      <p:ext uri="{BB962C8B-B14F-4D97-AF65-F5344CB8AC3E}">
        <p14:creationId xmlns:p14="http://schemas.microsoft.com/office/powerpoint/2010/main" val="181739121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fld id="{AA57429D-8E10-4F30-981E-BC1AAB3A692D}" type="slidenum">
              <a:rPr lang="ru-RU"/>
              <a:pPr/>
              <a:t>‹#›</a:t>
            </a:fld>
            <a:endParaRPr lang="ru-RU"/>
          </a:p>
        </p:txBody>
      </p:sp>
    </p:spTree>
    <p:extLst>
      <p:ext uri="{BB962C8B-B14F-4D97-AF65-F5344CB8AC3E}">
        <p14:creationId xmlns:p14="http://schemas.microsoft.com/office/powerpoint/2010/main" val="138457424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fld id="{145E2B68-9EA0-45D3-8ACC-F0D5B419149F}" type="slidenum">
              <a:rPr lang="ru-RU"/>
              <a:pPr/>
              <a:t>‹#›</a:t>
            </a:fld>
            <a:endParaRPr lang="ru-RU"/>
          </a:p>
        </p:txBody>
      </p:sp>
    </p:spTree>
    <p:extLst>
      <p:ext uri="{BB962C8B-B14F-4D97-AF65-F5344CB8AC3E}">
        <p14:creationId xmlns:p14="http://schemas.microsoft.com/office/powerpoint/2010/main" val="4243691092"/>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fld id="{AA4AC3F1-14F3-430B-A825-A662D15818BC}" type="slidenum">
              <a:rPr lang="ru-RU"/>
              <a:pPr/>
              <a:t>‹#›</a:t>
            </a:fld>
            <a:endParaRPr lang="ru-RU"/>
          </a:p>
        </p:txBody>
      </p:sp>
    </p:spTree>
    <p:extLst>
      <p:ext uri="{BB962C8B-B14F-4D97-AF65-F5344CB8AC3E}">
        <p14:creationId xmlns:p14="http://schemas.microsoft.com/office/powerpoint/2010/main" val="225137895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fld id="{7E29F6E8-3215-4584-9C48-C34F812D9353}" type="slidenum">
              <a:rPr lang="ru-RU"/>
              <a:pPr/>
              <a:t>‹#›</a:t>
            </a:fld>
            <a:endParaRPr lang="ru-RU"/>
          </a:p>
        </p:txBody>
      </p:sp>
    </p:spTree>
    <p:extLst>
      <p:ext uri="{BB962C8B-B14F-4D97-AF65-F5344CB8AC3E}">
        <p14:creationId xmlns:p14="http://schemas.microsoft.com/office/powerpoint/2010/main" val="3009167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fld id="{EAF01A25-6658-434C-B255-6B93A62DD51E}" type="slidenum">
              <a:rPr lang="ru-RU"/>
              <a:pPr/>
              <a:t>‹#›</a:t>
            </a:fld>
            <a:endParaRPr lang="ru-RU"/>
          </a:p>
        </p:txBody>
      </p:sp>
    </p:spTree>
    <p:extLst>
      <p:ext uri="{BB962C8B-B14F-4D97-AF65-F5344CB8AC3E}">
        <p14:creationId xmlns:p14="http://schemas.microsoft.com/office/powerpoint/2010/main" val="358026814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BCB73D65-1799-46CB-9F7A-6CE7A1EEB9D2}" type="slidenum">
              <a:rPr lang="ru-RU"/>
              <a:pPr/>
              <a:t>‹#›</a:t>
            </a:fld>
            <a:endParaRPr lang="ru-RU"/>
          </a:p>
        </p:txBody>
      </p:sp>
    </p:spTree>
    <p:extLst>
      <p:ext uri="{BB962C8B-B14F-4D97-AF65-F5344CB8AC3E}">
        <p14:creationId xmlns:p14="http://schemas.microsoft.com/office/powerpoint/2010/main" val="160073550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1_Пустой слайд">
    <p:spTree>
      <p:nvGrpSpPr>
        <p:cNvPr id="1" name=""/>
        <p:cNvGrpSpPr/>
        <p:nvPr/>
      </p:nvGrpSpPr>
      <p:grpSpPr>
        <a:xfrm>
          <a:off x="0" y="0"/>
          <a:ext cx="0" cy="0"/>
          <a:chOff x="0" y="0"/>
          <a:chExt cx="0" cy="0"/>
        </a:xfrm>
      </p:grpSpPr>
      <p:sp>
        <p:nvSpPr>
          <p:cNvPr id="2" name="Дата 10"/>
          <p:cNvSpPr>
            <a:spLocks noGrp="1"/>
          </p:cNvSpPr>
          <p:nvPr>
            <p:ph type="dt" sz="half" idx="10"/>
          </p:nvPr>
        </p:nvSpPr>
        <p:spPr/>
        <p:txBody>
          <a:bodyPr/>
          <a:lstStyle>
            <a:lvl1pPr>
              <a:defRPr/>
            </a:lvl1pPr>
          </a:lstStyle>
          <a:p>
            <a:pPr>
              <a:defRPr/>
            </a:pPr>
            <a:endParaRPr lang="ru-RU"/>
          </a:p>
        </p:txBody>
      </p:sp>
      <p:sp>
        <p:nvSpPr>
          <p:cNvPr id="3" name="Нижний колонтитул 27"/>
          <p:cNvSpPr>
            <a:spLocks noGrp="1"/>
          </p:cNvSpPr>
          <p:nvPr>
            <p:ph type="ftr" sz="quarter" idx="11"/>
          </p:nvPr>
        </p:nvSpPr>
        <p:spPr/>
        <p:txBody>
          <a:bodyPr/>
          <a:lstStyle>
            <a:lvl1pPr>
              <a:defRPr/>
            </a:lvl1pPr>
          </a:lstStyle>
          <a:p>
            <a:pPr>
              <a:defRPr/>
            </a:pPr>
            <a:endParaRPr lang="ru-RU"/>
          </a:p>
        </p:txBody>
      </p:sp>
      <p:sp>
        <p:nvSpPr>
          <p:cNvPr id="4" name="Номер слайда 4"/>
          <p:cNvSpPr>
            <a:spLocks noGrp="1"/>
          </p:cNvSpPr>
          <p:nvPr>
            <p:ph type="sldNum" sz="quarter" idx="12"/>
          </p:nvPr>
        </p:nvSpPr>
        <p:spPr/>
        <p:txBody>
          <a:bodyPr/>
          <a:lstStyle>
            <a:lvl1pPr>
              <a:defRPr/>
            </a:lvl1pPr>
          </a:lstStyle>
          <a:p>
            <a:fld id="{44CE7A57-A016-4323-93AC-B5E1ABF4D9F0}" type="slidenum">
              <a:rPr lang="ru-RU"/>
              <a:pPr/>
              <a:t>‹#›</a:t>
            </a:fld>
            <a:endParaRPr lang="ru-RU"/>
          </a:p>
        </p:txBody>
      </p:sp>
    </p:spTree>
    <p:extLst>
      <p:ext uri="{BB962C8B-B14F-4D97-AF65-F5344CB8AC3E}">
        <p14:creationId xmlns:p14="http://schemas.microsoft.com/office/powerpoint/2010/main" val="3569011252"/>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140078E8-AC66-4A9D-924C-09E51E65FC6D}" type="datetimeFigureOut">
              <a:rPr lang="ru-RU"/>
              <a:pPr>
                <a:defRPr/>
              </a:pPr>
              <a:t>05.06.2018</a:t>
            </a:fld>
            <a:endParaRPr lang="ru-RU"/>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D1EAEE"/>
                </a:solidFill>
              </a:defRPr>
            </a:lvl1pPr>
          </a:lstStyle>
          <a:p>
            <a:fld id="{576ACAC5-01D5-4945-9C67-175A93E21D17}" type="slidenum">
              <a:rPr lang="ru-RU"/>
              <a:pPr/>
              <a:t>‹#›</a:t>
            </a:fld>
            <a:endParaRPr lang="ru-RU"/>
          </a:p>
        </p:txBody>
      </p:sp>
    </p:spTree>
    <p:extLst>
      <p:ext uri="{BB962C8B-B14F-4D97-AF65-F5344CB8AC3E}">
        <p14:creationId xmlns:p14="http://schemas.microsoft.com/office/powerpoint/2010/main" val="1408178986"/>
      </p:ext>
    </p:extLst>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AC43655B-61E9-4793-9D45-41B0332A7C61}" type="datetimeFigureOut">
              <a:rPr lang="ru-RU"/>
              <a:pPr>
                <a:defRPr/>
              </a:pPr>
              <a:t>05.06.2018</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FF1D271E-7732-43A8-86D4-4E9B61F49525}" type="slidenum">
              <a:rPr lang="ru-RU"/>
              <a:pPr/>
              <a:t>‹#›</a:t>
            </a:fld>
            <a:endParaRPr lang="ru-RU"/>
          </a:p>
        </p:txBody>
      </p:sp>
    </p:spTree>
    <p:extLst>
      <p:ext uri="{BB962C8B-B14F-4D97-AF65-F5344CB8AC3E}">
        <p14:creationId xmlns:p14="http://schemas.microsoft.com/office/powerpoint/2010/main" val="1242806469"/>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C3E9048C-9144-43AC-86AA-47F55288009B}" type="datetimeFigureOut">
              <a:rPr lang="ru-RU"/>
              <a:pPr>
                <a:defRPr/>
              </a:pPr>
              <a:t>05.06.2018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D1EAEE"/>
                </a:solidFill>
              </a:defRPr>
            </a:lvl1pPr>
          </a:lstStyle>
          <a:p>
            <a:fld id="{63984A21-6229-4C7E-941E-95A53CDC3917}" type="slidenum">
              <a:rPr lang="ru-RU"/>
              <a:pPr/>
              <a:t>‹#›</a:t>
            </a:fld>
            <a:endParaRPr lang="ru-RU"/>
          </a:p>
        </p:txBody>
      </p:sp>
    </p:spTree>
    <p:extLst>
      <p:ext uri="{BB962C8B-B14F-4D97-AF65-F5344CB8AC3E}">
        <p14:creationId xmlns:p14="http://schemas.microsoft.com/office/powerpoint/2010/main" val="397846262"/>
      </p:ext>
    </p:extLst>
  </p:cSld>
  <p:clrMapOvr>
    <a:overrideClrMapping bg1="dk1" tx1="lt1" bg2="dk2" tx2="lt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AFE22CB2-4880-41CD-8D85-8DBD6A41C9E1}" type="datetimeFigureOut">
              <a:rPr lang="ru-RU"/>
              <a:pPr>
                <a:defRPr/>
              </a:pPr>
              <a:t>05.06.2018</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fld id="{45C21EEB-2E81-4E81-9E4A-63C34A922ECF}" type="slidenum">
              <a:rPr lang="ru-RU"/>
              <a:pPr/>
              <a:t>‹#›</a:t>
            </a:fld>
            <a:endParaRPr lang="ru-RU"/>
          </a:p>
        </p:txBody>
      </p:sp>
    </p:spTree>
    <p:extLst>
      <p:ext uri="{BB962C8B-B14F-4D97-AF65-F5344CB8AC3E}">
        <p14:creationId xmlns:p14="http://schemas.microsoft.com/office/powerpoint/2010/main" val="174107669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974122F5-6CEE-418F-B8A7-358833BF2542}" type="datetimeFigureOut">
              <a:rPr lang="ru-RU"/>
              <a:pPr>
                <a:defRPr/>
              </a:pPr>
              <a:t>05.06.2018</a:t>
            </a:fld>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fld id="{F638CB8B-638E-47A5-BC75-6BA51D8B9FED}" type="slidenum">
              <a:rPr lang="ru-RU"/>
              <a:pPr/>
              <a:t>‹#›</a:t>
            </a:fld>
            <a:endParaRPr lang="ru-RU"/>
          </a:p>
        </p:txBody>
      </p:sp>
    </p:spTree>
    <p:extLst>
      <p:ext uri="{BB962C8B-B14F-4D97-AF65-F5344CB8AC3E}">
        <p14:creationId xmlns:p14="http://schemas.microsoft.com/office/powerpoint/2010/main" val="353983037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0E7512DE-F98F-4D91-B3C7-B74EEDAB896B}" type="datetimeFigureOut">
              <a:rPr lang="ru-RU"/>
              <a:pPr>
                <a:defRPr/>
              </a:pPr>
              <a:t>05.06.2018</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fld id="{13F23748-6A46-431B-9E01-19BD630B9944}" type="slidenum">
              <a:rPr lang="ru-RU"/>
              <a:pPr/>
              <a:t>‹#›</a:t>
            </a:fld>
            <a:endParaRPr lang="ru-RU"/>
          </a:p>
        </p:txBody>
      </p:sp>
    </p:spTree>
    <p:extLst>
      <p:ext uri="{BB962C8B-B14F-4D97-AF65-F5344CB8AC3E}">
        <p14:creationId xmlns:p14="http://schemas.microsoft.com/office/powerpoint/2010/main" val="7174369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BABB0299-5D89-4603-B7F6-9EB4E9B69370}" type="datetimeFigureOut">
              <a:rPr lang="ru-RU"/>
              <a:pPr>
                <a:defRPr/>
              </a:pPr>
              <a:t>05.06.2018</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fld id="{6FC62FF7-881E-4562-BD08-B07CBBDB3927}" type="slidenum">
              <a:rPr lang="ru-RU"/>
              <a:pPr/>
              <a:t>‹#›</a:t>
            </a:fld>
            <a:endParaRPr lang="ru-RU"/>
          </a:p>
        </p:txBody>
      </p:sp>
    </p:spTree>
    <p:extLst>
      <p:ext uri="{BB962C8B-B14F-4D97-AF65-F5344CB8AC3E}">
        <p14:creationId xmlns:p14="http://schemas.microsoft.com/office/powerpoint/2010/main" val="152703161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F1EFF62C-AA56-4D89-8E81-61F057F4ECE3}" type="datetimeFigureOut">
              <a:rPr lang="ru-RU"/>
              <a:pPr>
                <a:defRPr/>
              </a:pPr>
              <a:t>05.06.2018</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fld id="{56ABAE7F-4B71-453E-8EA2-C0A428B7BC3D}" type="slidenum">
              <a:rPr lang="ru-RU"/>
              <a:pPr/>
              <a:t>‹#›</a:t>
            </a:fld>
            <a:endParaRPr lang="ru-RU"/>
          </a:p>
        </p:txBody>
      </p:sp>
    </p:spTree>
    <p:extLst>
      <p:ext uri="{BB962C8B-B14F-4D97-AF65-F5344CB8AC3E}">
        <p14:creationId xmlns:p14="http://schemas.microsoft.com/office/powerpoint/2010/main" val="34627167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2B96310E-6CBA-47A2-B502-A667F9EA21B1}" type="datetimeFigureOut">
              <a:rPr lang="ru-RU"/>
              <a:pPr>
                <a:defRPr/>
              </a:pPr>
              <a:t>05.06.2018</a:t>
            </a:fld>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fld id="{07A646E0-8CE0-4CE6-889A-D5B2ED76A1F5}" type="slidenum">
              <a:rPr lang="ru-RU"/>
              <a:pPr/>
              <a:t>‹#›</a:t>
            </a:fld>
            <a:endParaRPr lang="ru-RU"/>
          </a:p>
        </p:txBody>
      </p:sp>
    </p:spTree>
    <p:extLst>
      <p:ext uri="{BB962C8B-B14F-4D97-AF65-F5344CB8AC3E}">
        <p14:creationId xmlns:p14="http://schemas.microsoft.com/office/powerpoint/2010/main" val="131887004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368FE960-ABD2-40FB-B4E8-752E29AECF7A}" type="datetimeFigureOut">
              <a:rPr lang="ru-RU"/>
              <a:pPr>
                <a:defRPr/>
              </a:pPr>
              <a:t>05.06.2018</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D4E33313-B981-4627-A317-A27DB77545F4}" type="slidenum">
              <a:rPr lang="ru-RU"/>
              <a:pPr/>
              <a:t>‹#›</a:t>
            </a:fld>
            <a:endParaRPr lang="ru-RU"/>
          </a:p>
        </p:txBody>
      </p:sp>
    </p:spTree>
    <p:extLst>
      <p:ext uri="{BB962C8B-B14F-4D97-AF65-F5344CB8AC3E}">
        <p14:creationId xmlns:p14="http://schemas.microsoft.com/office/powerpoint/2010/main" val="281792312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029DD104-98BF-4DF0-947C-4FF8E00947AD}" type="datetimeFigureOut">
              <a:rPr lang="ru-RU"/>
              <a:pPr>
                <a:defRPr/>
              </a:pPr>
              <a:t>05.06.2018</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46D23438-8740-417A-9160-343579FB01A6}" type="slidenum">
              <a:rPr lang="ru-RU"/>
              <a:pPr/>
              <a:t>‹#›</a:t>
            </a:fld>
            <a:endParaRPr lang="ru-RU"/>
          </a:p>
        </p:txBody>
      </p:sp>
    </p:spTree>
    <p:extLst>
      <p:ext uri="{BB962C8B-B14F-4D97-AF65-F5344CB8AC3E}">
        <p14:creationId xmlns:p14="http://schemas.microsoft.com/office/powerpoint/2010/main" val="266540928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fld id="{747B9F78-D6EB-43A5-85F2-D4BEEF2262EA}" type="slidenum">
              <a:rPr lang="ru-RU" altLang="ru-RU"/>
              <a:pPr/>
              <a:t>‹#›</a:t>
            </a:fld>
            <a:endParaRPr lang="ru-RU" altLang="ru-RU"/>
          </a:p>
        </p:txBody>
      </p:sp>
    </p:spTree>
    <p:extLst>
      <p:ext uri="{BB962C8B-B14F-4D97-AF65-F5344CB8AC3E}">
        <p14:creationId xmlns:p14="http://schemas.microsoft.com/office/powerpoint/2010/main" val="147492289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CA177DC4-8A4B-402F-B633-7ECADA3FFFE2}" type="slidenum">
              <a:rPr lang="ru-RU" altLang="ru-RU"/>
              <a:pPr/>
              <a:t>‹#›</a:t>
            </a:fld>
            <a:endParaRPr lang="ru-RU" altLang="ru-RU"/>
          </a:p>
        </p:txBody>
      </p:sp>
    </p:spTree>
    <p:extLst>
      <p:ext uri="{BB962C8B-B14F-4D97-AF65-F5344CB8AC3E}">
        <p14:creationId xmlns:p14="http://schemas.microsoft.com/office/powerpoint/2010/main" val="3002971367"/>
      </p:ext>
    </p:extLst>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9A305BB6-BF95-4F6F-87FC-8F51C20C8BD4}" type="slidenum">
              <a:rPr lang="ru-RU" altLang="ru-RU"/>
              <a:pPr/>
              <a:t>‹#›</a:t>
            </a:fld>
            <a:endParaRPr lang="ru-RU" altLang="ru-RU"/>
          </a:p>
        </p:txBody>
      </p:sp>
    </p:spTree>
    <p:extLst>
      <p:ext uri="{BB962C8B-B14F-4D97-AF65-F5344CB8AC3E}">
        <p14:creationId xmlns:p14="http://schemas.microsoft.com/office/powerpoint/2010/main" val="397502650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C1E5F038-BDD5-462F-8CA6-02DE642EBE50}" type="slidenum">
              <a:rPr lang="ru-RU" altLang="ru-RU"/>
              <a:pPr/>
              <a:t>‹#›</a:t>
            </a:fld>
            <a:endParaRPr lang="ru-RU" altLang="ru-RU"/>
          </a:p>
        </p:txBody>
      </p:sp>
    </p:spTree>
    <p:extLst>
      <p:ext uri="{BB962C8B-B14F-4D97-AF65-F5344CB8AC3E}">
        <p14:creationId xmlns:p14="http://schemas.microsoft.com/office/powerpoint/2010/main" val="132977229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fld id="{BE258FE4-CAFA-491B-BCA1-E48EDB3864F9}" type="slidenum">
              <a:rPr lang="ru-RU" altLang="ru-RU"/>
              <a:pPr/>
              <a:t>‹#›</a:t>
            </a:fld>
            <a:endParaRPr lang="ru-RU" altLang="ru-RU"/>
          </a:p>
        </p:txBody>
      </p:sp>
    </p:spTree>
    <p:extLst>
      <p:ext uri="{BB962C8B-B14F-4D97-AF65-F5344CB8AC3E}">
        <p14:creationId xmlns:p14="http://schemas.microsoft.com/office/powerpoint/2010/main" val="424474125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fld id="{3A60D5E3-5F95-466E-A836-C174081C437C}" type="slidenum">
              <a:rPr lang="ru-RU" altLang="ru-RU"/>
              <a:pPr/>
              <a:t>‹#›</a:t>
            </a:fld>
            <a:endParaRPr lang="ru-RU" altLang="ru-RU"/>
          </a:p>
        </p:txBody>
      </p:sp>
    </p:spTree>
    <p:extLst>
      <p:ext uri="{BB962C8B-B14F-4D97-AF65-F5344CB8AC3E}">
        <p14:creationId xmlns:p14="http://schemas.microsoft.com/office/powerpoint/2010/main" val="5805844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fld id="{D1BAD27A-A1CA-483B-A036-DD7ED334DDC2}" type="slidenum">
              <a:rPr lang="ru-RU" altLang="ru-RU"/>
              <a:pPr/>
              <a:t>‹#›</a:t>
            </a:fld>
            <a:endParaRPr lang="ru-RU" altLang="ru-RU"/>
          </a:p>
        </p:txBody>
      </p:sp>
    </p:spTree>
    <p:extLst>
      <p:ext uri="{BB962C8B-B14F-4D97-AF65-F5344CB8AC3E}">
        <p14:creationId xmlns:p14="http://schemas.microsoft.com/office/powerpoint/2010/main" val="145519751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67990606-F2F3-4D7E-A5DF-9EA8A937144E}" type="slidenum">
              <a:rPr lang="ru-RU" altLang="ru-RU"/>
              <a:pPr/>
              <a:t>‹#›</a:t>
            </a:fld>
            <a:endParaRPr lang="ru-RU" altLang="ru-RU"/>
          </a:p>
        </p:txBody>
      </p:sp>
    </p:spTree>
    <p:extLst>
      <p:ext uri="{BB962C8B-B14F-4D97-AF65-F5344CB8AC3E}">
        <p14:creationId xmlns:p14="http://schemas.microsoft.com/office/powerpoint/2010/main" val="96551151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AE23F8FB-2865-44CA-9037-8816F4B36A62}" type="slidenum">
              <a:rPr lang="ru-RU" altLang="ru-RU"/>
              <a:pPr/>
              <a:t>‹#›</a:t>
            </a:fld>
            <a:endParaRPr lang="ru-RU" altLang="ru-RU"/>
          </a:p>
        </p:txBody>
      </p:sp>
    </p:spTree>
    <p:extLst>
      <p:ext uri="{BB962C8B-B14F-4D97-AF65-F5344CB8AC3E}">
        <p14:creationId xmlns:p14="http://schemas.microsoft.com/office/powerpoint/2010/main" val="177185528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C39E952A-01DA-4DAA-B579-BE8A10A1890F}" type="slidenum">
              <a:rPr lang="ru-RU" altLang="ru-RU"/>
              <a:pPr/>
              <a:t>‹#›</a:t>
            </a:fld>
            <a:endParaRPr lang="ru-RU" altLang="ru-RU"/>
          </a:p>
        </p:txBody>
      </p:sp>
    </p:spTree>
    <p:extLst>
      <p:ext uri="{BB962C8B-B14F-4D97-AF65-F5344CB8AC3E}">
        <p14:creationId xmlns:p14="http://schemas.microsoft.com/office/powerpoint/2010/main" val="350501247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5DB4F559-B840-413D-8332-6BE69EA14BA3}" type="slidenum">
              <a:rPr lang="ru-RU" altLang="ru-RU"/>
              <a:pPr/>
              <a:t>‹#›</a:t>
            </a:fld>
            <a:endParaRPr lang="ru-RU" altLang="ru-RU"/>
          </a:p>
        </p:txBody>
      </p:sp>
    </p:spTree>
    <p:extLst>
      <p:ext uri="{BB962C8B-B14F-4D97-AF65-F5344CB8AC3E}">
        <p14:creationId xmlns:p14="http://schemas.microsoft.com/office/powerpoint/2010/main" val="18011391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68EA9244-C036-4A6A-A64D-28FCCB878798}" type="slidenum">
              <a:rPr lang="ru-RU" altLang="ru-RU"/>
              <a:pPr/>
              <a:t>‹#›</a:t>
            </a:fld>
            <a:endParaRPr lang="ru-RU" altLang="ru-RU"/>
          </a:p>
        </p:txBody>
      </p:sp>
    </p:spTree>
    <p:extLst>
      <p:ext uri="{BB962C8B-B14F-4D97-AF65-F5344CB8AC3E}">
        <p14:creationId xmlns:p14="http://schemas.microsoft.com/office/powerpoint/2010/main" val="199069218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6DC745C9-7FD5-4731-9077-4A52EDF27D39}" type="slidenum">
              <a:rPr lang="ru-RU" altLang="ru-RU"/>
              <a:pPr/>
              <a:t>‹#›</a:t>
            </a:fld>
            <a:endParaRPr lang="ru-RU" altLang="ru-RU"/>
          </a:p>
        </p:txBody>
      </p:sp>
    </p:spTree>
    <p:extLst>
      <p:ext uri="{BB962C8B-B14F-4D97-AF65-F5344CB8AC3E}">
        <p14:creationId xmlns:p14="http://schemas.microsoft.com/office/powerpoint/2010/main" val="390698667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fld id="{00781523-A739-46E2-A5D1-338D98833DCA}" type="slidenum">
              <a:rPr lang="ru-RU" altLang="ru-RU"/>
              <a:pPr/>
              <a:t>‹#›</a:t>
            </a:fld>
            <a:endParaRPr lang="ru-RU" altLang="ru-RU"/>
          </a:p>
        </p:txBody>
      </p:sp>
    </p:spTree>
    <p:extLst>
      <p:ext uri="{BB962C8B-B14F-4D97-AF65-F5344CB8AC3E}">
        <p14:creationId xmlns:p14="http://schemas.microsoft.com/office/powerpoint/2010/main" val="183386282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E7C5384F-196E-4B99-B945-8C14ACA0960A}" type="slidenum">
              <a:rPr lang="ru-RU" altLang="ru-RU"/>
              <a:pPr/>
              <a:t>‹#›</a:t>
            </a:fld>
            <a:endParaRPr lang="ru-RU" altLang="ru-RU"/>
          </a:p>
        </p:txBody>
      </p:sp>
    </p:spTree>
    <p:extLst>
      <p:ext uri="{BB962C8B-B14F-4D97-AF65-F5344CB8AC3E}">
        <p14:creationId xmlns:p14="http://schemas.microsoft.com/office/powerpoint/2010/main" val="309369298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864B29FA-1096-4A1B-9BC1-0CC8BD830BFD}" type="slidenum">
              <a:rPr lang="ru-RU" altLang="ru-RU"/>
              <a:pPr/>
              <a:t>‹#›</a:t>
            </a:fld>
            <a:endParaRPr lang="ru-RU" altLang="ru-RU"/>
          </a:p>
        </p:txBody>
      </p:sp>
    </p:spTree>
    <p:extLst>
      <p:ext uri="{BB962C8B-B14F-4D97-AF65-F5344CB8AC3E}">
        <p14:creationId xmlns:p14="http://schemas.microsoft.com/office/powerpoint/2010/main" val="198022760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59875" cy="6858000"/>
            <a:chOff x="0" y="0"/>
            <a:chExt cx="5770" cy="4320"/>
          </a:xfrm>
        </p:grpSpPr>
        <p:sp>
          <p:nvSpPr>
            <p:cNvPr id="5"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w="9525">
              <a:noFill/>
              <a:miter lim="800000"/>
              <a:headEnd/>
              <a:tailEnd/>
            </a:ln>
            <a:effectLst/>
          </p:spPr>
          <p:txBody>
            <a:bodyPr wrap="none" anchor="ctr"/>
            <a:lstStyle/>
            <a:p>
              <a:pPr>
                <a:defRPr/>
              </a:pPr>
              <a:endParaRPr lang="ru-RU"/>
            </a:p>
          </p:txBody>
        </p:sp>
        <p:sp>
          <p:nvSpPr>
            <p:cNvPr id="6"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7"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8" name="Rectangle 6"/>
            <p:cNvSpPr>
              <a:spLocks noChangeArrowheads="1"/>
            </p:cNvSpPr>
            <p:nvPr userDrawn="1"/>
          </p:nvSpPr>
          <p:spPr bwMode="hidden">
            <a:xfrm>
              <a:off x="2256" y="0"/>
              <a:ext cx="240" cy="4320"/>
            </a:xfrm>
            <a:prstGeom prst="rect">
              <a:avLst/>
            </a:prstGeom>
            <a:solidFill>
              <a:schemeClr val="bg1"/>
            </a:solidFill>
            <a:ln w="9525">
              <a:noFill/>
              <a:miter lim="800000"/>
              <a:headEnd/>
              <a:tailEnd/>
            </a:ln>
            <a:effectLst/>
          </p:spPr>
          <p:txBody>
            <a:bodyPr wrap="none" anchor="ctr"/>
            <a:lstStyle/>
            <a:p>
              <a:pPr>
                <a:defRPr/>
              </a:pPr>
              <a:endParaRPr lang="ru-RU"/>
            </a:p>
          </p:txBody>
        </p:sp>
        <p:sp>
          <p:nvSpPr>
            <p:cNvPr id="9"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0"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1"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2"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3"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4"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5" name="Rectangle 13"/>
            <p:cNvSpPr>
              <a:spLocks noChangeArrowheads="1"/>
            </p:cNvSpPr>
            <p:nvPr userDrawn="1"/>
          </p:nvSpPr>
          <p:spPr bwMode="hidden">
            <a:xfrm>
              <a:off x="1248" y="0"/>
              <a:ext cx="144" cy="4320"/>
            </a:xfrm>
            <a:prstGeom prst="rect">
              <a:avLst/>
            </a:prstGeom>
            <a:solidFill>
              <a:schemeClr val="bg2"/>
            </a:solidFill>
            <a:ln w="9525">
              <a:noFill/>
              <a:miter lim="800000"/>
              <a:headEnd/>
              <a:tailEnd/>
            </a:ln>
            <a:effectLst/>
          </p:spPr>
          <p:txBody>
            <a:bodyPr wrap="none" anchor="ctr"/>
            <a:lstStyle/>
            <a:p>
              <a:pPr>
                <a:defRPr/>
              </a:pPr>
              <a:endParaRPr lang="ru-RU"/>
            </a:p>
          </p:txBody>
        </p:sp>
        <p:sp>
          <p:nvSpPr>
            <p:cNvPr id="16" name="Rectangle 14"/>
            <p:cNvSpPr>
              <a:spLocks noChangeArrowheads="1"/>
            </p:cNvSpPr>
            <p:nvPr userDrawn="1"/>
          </p:nvSpPr>
          <p:spPr bwMode="hidden">
            <a:xfrm>
              <a:off x="3300" y="0"/>
              <a:ext cx="252" cy="4320"/>
            </a:xfrm>
            <a:prstGeom prst="rect">
              <a:avLst/>
            </a:prstGeom>
            <a:solidFill>
              <a:schemeClr val="bg2"/>
            </a:solidFill>
            <a:ln w="9525">
              <a:noFill/>
              <a:miter lim="800000"/>
              <a:headEnd/>
              <a:tailEnd/>
            </a:ln>
            <a:effectLst/>
          </p:spPr>
          <p:txBody>
            <a:bodyPr wrap="none" anchor="ctr"/>
            <a:lstStyle/>
            <a:p>
              <a:pPr>
                <a:defRPr/>
              </a:pPr>
              <a:endParaRPr lang="ru-RU"/>
            </a:p>
          </p:txBody>
        </p:sp>
        <p:sp>
          <p:nvSpPr>
            <p:cNvPr id="17"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8"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w="9525">
              <a:noFill/>
              <a:miter lim="800000"/>
              <a:headEnd/>
              <a:tailEnd/>
            </a:ln>
            <a:effectLst/>
          </p:spPr>
          <p:txBody>
            <a:bodyPr wrap="none" anchor="ctr"/>
            <a:lstStyle/>
            <a:p>
              <a:pPr>
                <a:defRPr/>
              </a:pPr>
              <a:endParaRPr lang="ru-RU"/>
            </a:p>
          </p:txBody>
        </p:sp>
        <p:sp>
          <p:nvSpPr>
            <p:cNvPr id="19"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20"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21"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22"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23"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24" name="Freeform 22"/>
            <p:cNvSpPr>
              <a:spLocks/>
            </p:cNvSpPr>
            <p:nvPr userDrawn="1"/>
          </p:nvSpPr>
          <p:spPr bwMode="hidden">
            <a:xfrm>
              <a:off x="1" y="3875"/>
              <a:ext cx="5760" cy="445"/>
            </a:xfrm>
            <a:custGeom>
              <a:avLst/>
              <a:gdLst/>
              <a:ahLst/>
              <a:cxnLst>
                <a:cxn ang="0">
                  <a:pos x="5700" y="86"/>
                </a:cxn>
                <a:cxn ang="0">
                  <a:pos x="5508" y="86"/>
                </a:cxn>
                <a:cxn ang="0">
                  <a:pos x="5454" y="76"/>
                </a:cxn>
                <a:cxn ang="0">
                  <a:pos x="5448" y="65"/>
                </a:cxn>
                <a:cxn ang="0">
                  <a:pos x="5442" y="44"/>
                </a:cxn>
                <a:cxn ang="0">
                  <a:pos x="5414" y="18"/>
                </a:cxn>
                <a:cxn ang="0">
                  <a:pos x="5332" y="7"/>
                </a:cxn>
                <a:cxn ang="0">
                  <a:pos x="5051" y="22"/>
                </a:cxn>
                <a:cxn ang="0">
                  <a:pos x="4986" y="55"/>
                </a:cxn>
                <a:cxn ang="0">
                  <a:pos x="4854" y="102"/>
                </a:cxn>
                <a:cxn ang="0">
                  <a:pos x="4740" y="112"/>
                </a:cxn>
                <a:cxn ang="0">
                  <a:pos x="4662" y="91"/>
                </a:cxn>
                <a:cxn ang="0">
                  <a:pos x="4598" y="25"/>
                </a:cxn>
                <a:cxn ang="0">
                  <a:pos x="4514" y="9"/>
                </a:cxn>
                <a:cxn ang="0">
                  <a:pos x="4410" y="39"/>
                </a:cxn>
                <a:cxn ang="0">
                  <a:pos x="4236" y="81"/>
                </a:cxn>
                <a:cxn ang="0">
                  <a:pos x="4020" y="102"/>
                </a:cxn>
                <a:cxn ang="0">
                  <a:pos x="3810" y="102"/>
                </a:cxn>
                <a:cxn ang="0">
                  <a:pos x="3654" y="76"/>
                </a:cxn>
                <a:cxn ang="0">
                  <a:pos x="3594" y="50"/>
                </a:cxn>
                <a:cxn ang="0">
                  <a:pos x="3528" y="44"/>
                </a:cxn>
                <a:cxn ang="0">
                  <a:pos x="3480" y="55"/>
                </a:cxn>
                <a:cxn ang="0">
                  <a:pos x="3420" y="76"/>
                </a:cxn>
                <a:cxn ang="0">
                  <a:pos x="3048" y="112"/>
                </a:cxn>
                <a:cxn ang="0">
                  <a:pos x="2844" y="128"/>
                </a:cxn>
                <a:cxn ang="0">
                  <a:pos x="2742" y="117"/>
                </a:cxn>
                <a:cxn ang="0">
                  <a:pos x="2710" y="56"/>
                </a:cxn>
                <a:cxn ang="0">
                  <a:pos x="2658" y="50"/>
                </a:cxn>
                <a:cxn ang="0">
                  <a:pos x="2558" y="95"/>
                </a:cxn>
                <a:cxn ang="0">
                  <a:pos x="2444" y="109"/>
                </a:cxn>
                <a:cxn ang="0">
                  <a:pos x="2322" y="91"/>
                </a:cxn>
                <a:cxn ang="0">
                  <a:pos x="2274" y="70"/>
                </a:cxn>
                <a:cxn ang="0">
                  <a:pos x="2185" y="3"/>
                </a:cxn>
                <a:cxn ang="0">
                  <a:pos x="2048" y="64"/>
                </a:cxn>
                <a:cxn ang="0">
                  <a:pos x="1794" y="102"/>
                </a:cxn>
                <a:cxn ang="0">
                  <a:pos x="1560" y="91"/>
                </a:cxn>
                <a:cxn ang="0">
                  <a:pos x="1482" y="76"/>
                </a:cxn>
                <a:cxn ang="0">
                  <a:pos x="1428" y="50"/>
                </a:cxn>
                <a:cxn ang="0">
                  <a:pos x="1374" y="44"/>
                </a:cxn>
                <a:cxn ang="0">
                  <a:pos x="1308" y="55"/>
                </a:cxn>
                <a:cxn ang="0">
                  <a:pos x="1140" y="107"/>
                </a:cxn>
                <a:cxn ang="0">
                  <a:pos x="948" y="143"/>
                </a:cxn>
                <a:cxn ang="0">
                  <a:pos x="708" y="138"/>
                </a:cxn>
                <a:cxn ang="0">
                  <a:pos x="534" y="96"/>
                </a:cxn>
                <a:cxn ang="0">
                  <a:pos x="444" y="55"/>
                </a:cxn>
                <a:cxn ang="0">
                  <a:pos x="396" y="34"/>
                </a:cxn>
                <a:cxn ang="0">
                  <a:pos x="378" y="39"/>
                </a:cxn>
                <a:cxn ang="0">
                  <a:pos x="342" y="70"/>
                </a:cxn>
                <a:cxn ang="0">
                  <a:pos x="288" y="96"/>
                </a:cxn>
                <a:cxn ang="0">
                  <a:pos x="192" y="112"/>
                </a:cxn>
                <a:cxn ang="0">
                  <a:pos x="90" y="112"/>
                </a:cxn>
                <a:cxn ang="0">
                  <a:pos x="0" y="96"/>
                </a:cxn>
                <a:cxn ang="0">
                  <a:pos x="5760" y="44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lnTo>
                    <a:pt x="5760" y="445"/>
                  </a:lnTo>
                  <a:lnTo>
                    <a:pt x="5760" y="445"/>
                  </a:lnTo>
                </a:path>
              </a:pathLst>
            </a:custGeom>
            <a:solidFill>
              <a:schemeClr val="accent2">
                <a:alpha val="50000"/>
              </a:schemeClr>
            </a:solidFill>
            <a:ln w="9525">
              <a:noFill/>
              <a:prstDash val="solid"/>
              <a:round/>
              <a:headEnd/>
              <a:tailEnd/>
            </a:ln>
          </p:spPr>
          <p:txBody>
            <a:bodyPr/>
            <a:lstStyle/>
            <a:p>
              <a:pPr>
                <a:defRPr/>
              </a:pPr>
              <a:endParaRPr lang="ru-RU"/>
            </a:p>
          </p:txBody>
        </p:sp>
        <p:sp>
          <p:nvSpPr>
            <p:cNvPr id="25" name="Freeform 23"/>
            <p:cNvSpPr>
              <a:spLocks/>
            </p:cNvSpPr>
            <p:nvPr userDrawn="1"/>
          </p:nvSpPr>
          <p:spPr bwMode="hidden">
            <a:xfrm>
              <a:off x="0" y="3867"/>
              <a:ext cx="5770" cy="174"/>
            </a:xfrm>
            <a:custGeom>
              <a:avLst/>
              <a:gdLst/>
              <a:ahLst/>
              <a:cxnLst>
                <a:cxn ang="0">
                  <a:pos x="4993" y="66"/>
                </a:cxn>
                <a:cxn ang="0">
                  <a:pos x="4771" y="132"/>
                </a:cxn>
                <a:cxn ang="0">
                  <a:pos x="4640" y="96"/>
                </a:cxn>
                <a:cxn ang="0">
                  <a:pos x="4598" y="36"/>
                </a:cxn>
                <a:cxn ang="0">
                  <a:pos x="4478" y="30"/>
                </a:cxn>
                <a:cxn ang="0">
                  <a:pos x="4186" y="108"/>
                </a:cxn>
                <a:cxn ang="0">
                  <a:pos x="3815" y="120"/>
                </a:cxn>
                <a:cxn ang="0">
                  <a:pos x="3617" y="72"/>
                </a:cxn>
                <a:cxn ang="0">
                  <a:pos x="3510" y="60"/>
                </a:cxn>
                <a:cxn ang="0">
                  <a:pos x="3336" y="96"/>
                </a:cxn>
                <a:cxn ang="0">
                  <a:pos x="2846" y="150"/>
                </a:cxn>
                <a:cxn ang="0">
                  <a:pos x="2703" y="96"/>
                </a:cxn>
                <a:cxn ang="0">
                  <a:pos x="2619" y="90"/>
                </a:cxn>
                <a:cxn ang="0">
                  <a:pos x="2416" y="132"/>
                </a:cxn>
                <a:cxn ang="0">
                  <a:pos x="2278" y="84"/>
                </a:cxn>
                <a:cxn ang="0">
                  <a:pos x="2151" y="36"/>
                </a:cxn>
                <a:cxn ang="0">
                  <a:pos x="1947" y="120"/>
                </a:cxn>
                <a:cxn ang="0">
                  <a:pos x="1525" y="102"/>
                </a:cxn>
                <a:cxn ang="0">
                  <a:pos x="1429" y="60"/>
                </a:cxn>
                <a:cxn ang="0">
                  <a:pos x="1333" y="60"/>
                </a:cxn>
                <a:cxn ang="0">
                  <a:pos x="1058" y="150"/>
                </a:cxn>
                <a:cxn ang="0">
                  <a:pos x="652" y="150"/>
                </a:cxn>
                <a:cxn ang="0">
                  <a:pos x="442" y="66"/>
                </a:cxn>
                <a:cxn ang="0">
                  <a:pos x="377" y="48"/>
                </a:cxn>
                <a:cxn ang="0">
                  <a:pos x="305" y="108"/>
                </a:cxn>
                <a:cxn ang="0">
                  <a:pos x="144" y="138"/>
                </a:cxn>
                <a:cxn ang="0">
                  <a:pos x="0" y="96"/>
                </a:cxn>
                <a:cxn ang="0">
                  <a:pos x="167" y="120"/>
                </a:cxn>
                <a:cxn ang="0">
                  <a:pos x="323" y="84"/>
                </a:cxn>
                <a:cxn ang="0">
                  <a:pos x="383" y="24"/>
                </a:cxn>
                <a:cxn ang="0">
                  <a:pos x="460" y="60"/>
                </a:cxn>
                <a:cxn ang="0">
                  <a:pos x="706" y="144"/>
                </a:cxn>
                <a:cxn ang="0">
                  <a:pos x="1100" y="120"/>
                </a:cxn>
                <a:cxn ang="0">
                  <a:pos x="1345" y="36"/>
                </a:cxn>
                <a:cxn ang="0">
                  <a:pos x="1441" y="48"/>
                </a:cxn>
                <a:cxn ang="0">
                  <a:pos x="1561" y="90"/>
                </a:cxn>
                <a:cxn ang="0">
                  <a:pos x="1971" y="96"/>
                </a:cxn>
                <a:cxn ang="0">
                  <a:pos x="2235" y="3"/>
                </a:cxn>
                <a:cxn ang="0">
                  <a:pos x="2350" y="102"/>
                </a:cxn>
                <a:cxn ang="0">
                  <a:pos x="2559" y="96"/>
                </a:cxn>
                <a:cxn ang="0">
                  <a:pos x="2715" y="24"/>
                </a:cxn>
                <a:cxn ang="0">
                  <a:pos x="2792" y="132"/>
                </a:cxn>
                <a:cxn ang="0">
                  <a:pos x="3127" y="102"/>
                </a:cxn>
                <a:cxn ang="0">
                  <a:pos x="3486" y="48"/>
                </a:cxn>
                <a:cxn ang="0">
                  <a:pos x="3582" y="42"/>
                </a:cxn>
                <a:cxn ang="0">
                  <a:pos x="3731" y="90"/>
                </a:cxn>
                <a:cxn ang="0">
                  <a:pos x="4078" y="102"/>
                </a:cxn>
                <a:cxn ang="0">
                  <a:pos x="4419" y="30"/>
                </a:cxn>
                <a:cxn ang="0">
                  <a:pos x="4574" y="6"/>
                </a:cxn>
                <a:cxn ang="0">
                  <a:pos x="4628" y="60"/>
                </a:cxn>
                <a:cxn ang="0">
                  <a:pos x="4724" y="108"/>
                </a:cxn>
                <a:cxn ang="0">
                  <a:pos x="4927" y="84"/>
                </a:cxn>
                <a:cxn ang="0">
                  <a:pos x="5118" y="14"/>
                </a:cxn>
                <a:cxn ang="0">
                  <a:pos x="5280" y="9"/>
                </a:cxn>
                <a:cxn ang="0">
                  <a:pos x="5453" y="36"/>
                </a:cxn>
                <a:cxn ang="0">
                  <a:pos x="5465" y="72"/>
                </a:cxn>
                <a:cxn ang="0">
                  <a:pos x="5656" y="90"/>
                </a:cxn>
                <a:cxn ang="0">
                  <a:pos x="5710" y="102"/>
                </a:cxn>
                <a:cxn ang="0">
                  <a:pos x="5477" y="90"/>
                </a:cxn>
                <a:cxn ang="0">
                  <a:pos x="5453" y="60"/>
                </a:cxn>
                <a:cxn ang="0">
                  <a:pos x="5393" y="30"/>
                </a:cxn>
                <a:cxn ang="0">
                  <a:pos x="5219" y="24"/>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w="9525">
              <a:noFill/>
              <a:round/>
              <a:headEnd/>
              <a:tailEnd/>
            </a:ln>
          </p:spPr>
          <p:txBody>
            <a:bodyPr/>
            <a:lstStyle/>
            <a:p>
              <a:pPr>
                <a:defRPr/>
              </a:pPr>
              <a:endParaRPr lang="ru-RU"/>
            </a:p>
          </p:txBody>
        </p:sp>
      </p:grpSp>
      <p:sp>
        <p:nvSpPr>
          <p:cNvPr id="176152" name="Rectangle 24"/>
          <p:cNvSpPr>
            <a:spLocks noGrp="1" noChangeArrowheads="1"/>
          </p:cNvSpPr>
          <p:nvPr>
            <p:ph type="ctrTitle" sz="quarter"/>
          </p:nvPr>
        </p:nvSpPr>
        <p:spPr>
          <a:xfrm>
            <a:off x="685800" y="1600200"/>
            <a:ext cx="7772400" cy="1828800"/>
          </a:xfrm>
        </p:spPr>
        <p:txBody>
          <a:bodyPr/>
          <a:lstStyle>
            <a:lvl1pPr>
              <a:defRPr sz="4800"/>
            </a:lvl1pPr>
          </a:lstStyle>
          <a:p>
            <a:r>
              <a:rPr lang="ru-RU"/>
              <a:t>Образец заголовка</a:t>
            </a:r>
          </a:p>
        </p:txBody>
      </p:sp>
      <p:sp>
        <p:nvSpPr>
          <p:cNvPr id="176153" name="Rectangle 2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26" name="Rectangle 26"/>
          <p:cNvSpPr>
            <a:spLocks noGrp="1" noChangeArrowheads="1"/>
          </p:cNvSpPr>
          <p:nvPr>
            <p:ph type="dt" sz="quarter" idx="10"/>
          </p:nvPr>
        </p:nvSpPr>
        <p:spPr>
          <a:xfrm>
            <a:off x="457200" y="6243638"/>
            <a:ext cx="2133600" cy="457200"/>
          </a:xfrm>
        </p:spPr>
        <p:txBody>
          <a:bodyPr/>
          <a:lstStyle>
            <a:lvl1pPr>
              <a:defRPr/>
            </a:lvl1pPr>
          </a:lstStyle>
          <a:p>
            <a:pPr>
              <a:defRPr/>
            </a:pPr>
            <a:fld id="{613B6165-2C66-4423-AC18-FE550D9F6CD5}" type="datetimeFigureOut">
              <a:rPr lang="ru-RU"/>
              <a:pPr>
                <a:defRPr/>
              </a:pPr>
              <a:t>05.06.2018</a:t>
            </a:fld>
            <a:endParaRPr lang="ru-RU"/>
          </a:p>
        </p:txBody>
      </p:sp>
      <p:sp>
        <p:nvSpPr>
          <p:cNvPr id="27" name="Rectangle 27"/>
          <p:cNvSpPr>
            <a:spLocks noGrp="1" noChangeArrowheads="1"/>
          </p:cNvSpPr>
          <p:nvPr>
            <p:ph type="ftr" sz="quarter" idx="11"/>
          </p:nvPr>
        </p:nvSpPr>
        <p:spPr/>
        <p:txBody>
          <a:bodyPr/>
          <a:lstStyle>
            <a:lvl1pPr>
              <a:defRPr/>
            </a:lvl1pPr>
          </a:lstStyle>
          <a:p>
            <a:pPr>
              <a:defRPr/>
            </a:pPr>
            <a:endParaRPr lang="ru-RU"/>
          </a:p>
        </p:txBody>
      </p:sp>
      <p:sp>
        <p:nvSpPr>
          <p:cNvPr id="28" name="Rectangle 28"/>
          <p:cNvSpPr>
            <a:spLocks noGrp="1" noChangeArrowheads="1"/>
          </p:cNvSpPr>
          <p:nvPr>
            <p:ph type="sldNum" sz="quarter" idx="12"/>
          </p:nvPr>
        </p:nvSpPr>
        <p:spPr/>
        <p:txBody>
          <a:bodyPr/>
          <a:lstStyle>
            <a:lvl1pPr>
              <a:defRPr/>
            </a:lvl1pPr>
          </a:lstStyle>
          <a:p>
            <a:fld id="{D372A60B-A1FB-4ED1-A7B6-3FC23EDE0AFE}" type="slidenum">
              <a:rPr lang="ru-RU"/>
              <a:pPr/>
              <a:t>‹#›</a:t>
            </a:fld>
            <a:endParaRPr lang="ru-RU"/>
          </a:p>
        </p:txBody>
      </p:sp>
    </p:spTree>
    <p:extLst>
      <p:ext uri="{BB962C8B-B14F-4D97-AF65-F5344CB8AC3E}">
        <p14:creationId xmlns:p14="http://schemas.microsoft.com/office/powerpoint/2010/main" val="83250950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fld id="{E5389C28-E44B-420F-9A7A-F86B9960247B}" type="slidenum">
              <a:rPr lang="ru-RU"/>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A080DE3F-791C-4DD9-9804-92F1F3C19194}" type="datetimeFigureOut">
              <a:rPr lang="ru-RU"/>
              <a:pPr>
                <a:defRPr/>
              </a:pPr>
              <a:t>05.06.2018</a:t>
            </a:fld>
            <a:endParaRPr lang="ru-RU"/>
          </a:p>
        </p:txBody>
      </p:sp>
    </p:spTree>
    <p:extLst>
      <p:ext uri="{BB962C8B-B14F-4D97-AF65-F5344CB8AC3E}">
        <p14:creationId xmlns:p14="http://schemas.microsoft.com/office/powerpoint/2010/main" val="616229266"/>
      </p:ext>
    </p:extLst>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fld id="{88BB2F79-1498-4CA5-8714-CFF6D2798C5D}" type="slidenum">
              <a:rPr lang="ru-RU"/>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0E57001E-BED8-4033-88C3-DCC9FF3B4A29}" type="datetimeFigureOut">
              <a:rPr lang="ru-RU"/>
              <a:pPr>
                <a:defRPr/>
              </a:pPr>
              <a:t>05.06.2018</a:t>
            </a:fld>
            <a:endParaRPr lang="ru-RU"/>
          </a:p>
        </p:txBody>
      </p:sp>
    </p:spTree>
    <p:extLst>
      <p:ext uri="{BB962C8B-B14F-4D97-AF65-F5344CB8AC3E}">
        <p14:creationId xmlns:p14="http://schemas.microsoft.com/office/powerpoint/2010/main" val="5337457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fld id="{2C8B5D7B-3B79-492C-960B-1A71768F8F38}" type="slidenum">
              <a:rPr lang="ru-RU"/>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5BA6B4BE-ED52-437C-BBD7-A1E18DF68026}" type="datetimeFigureOut">
              <a:rPr lang="ru-RU"/>
              <a:pPr>
                <a:defRPr/>
              </a:pPr>
              <a:t>05.06.2018</a:t>
            </a:fld>
            <a:endParaRPr lang="ru-RU"/>
          </a:p>
        </p:txBody>
      </p:sp>
    </p:spTree>
    <p:extLst>
      <p:ext uri="{BB962C8B-B14F-4D97-AF65-F5344CB8AC3E}">
        <p14:creationId xmlns:p14="http://schemas.microsoft.com/office/powerpoint/2010/main" val="289666908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26"/>
          <p:cNvSpPr>
            <a:spLocks noGrp="1" noChangeArrowheads="1"/>
          </p:cNvSpPr>
          <p:nvPr>
            <p:ph type="ftr" sz="quarter" idx="10"/>
          </p:nvPr>
        </p:nvSpPr>
        <p:spPr>
          <a:ln/>
        </p:spPr>
        <p:txBody>
          <a:bodyPr/>
          <a:lstStyle>
            <a:lvl1pPr>
              <a:defRPr/>
            </a:lvl1pPr>
          </a:lstStyle>
          <a:p>
            <a:pPr>
              <a:defRPr/>
            </a:pPr>
            <a:endParaRPr lang="ru-RU"/>
          </a:p>
        </p:txBody>
      </p:sp>
      <p:sp>
        <p:nvSpPr>
          <p:cNvPr id="8" name="Rectangle 27"/>
          <p:cNvSpPr>
            <a:spLocks noGrp="1" noChangeArrowheads="1"/>
          </p:cNvSpPr>
          <p:nvPr>
            <p:ph type="sldNum" sz="quarter" idx="11"/>
          </p:nvPr>
        </p:nvSpPr>
        <p:spPr>
          <a:ln/>
        </p:spPr>
        <p:txBody>
          <a:bodyPr/>
          <a:lstStyle>
            <a:lvl1pPr>
              <a:defRPr/>
            </a:lvl1pPr>
          </a:lstStyle>
          <a:p>
            <a:fld id="{5CFB5E52-5048-400F-AAF0-CAD6D085DE93}" type="slidenum">
              <a:rPr lang="ru-RU"/>
              <a:pPr/>
              <a:t>‹#›</a:t>
            </a:fld>
            <a:endParaRPr lang="ru-RU"/>
          </a:p>
        </p:txBody>
      </p:sp>
      <p:sp>
        <p:nvSpPr>
          <p:cNvPr id="9" name="Rectangle 28"/>
          <p:cNvSpPr>
            <a:spLocks noGrp="1" noChangeArrowheads="1"/>
          </p:cNvSpPr>
          <p:nvPr>
            <p:ph type="dt" sz="half" idx="12"/>
          </p:nvPr>
        </p:nvSpPr>
        <p:spPr>
          <a:ln/>
        </p:spPr>
        <p:txBody>
          <a:bodyPr/>
          <a:lstStyle>
            <a:lvl1pPr>
              <a:defRPr/>
            </a:lvl1pPr>
          </a:lstStyle>
          <a:p>
            <a:pPr>
              <a:defRPr/>
            </a:pPr>
            <a:fld id="{2BF58C23-F97F-4402-9C9E-E10839B7D345}" type="datetimeFigureOut">
              <a:rPr lang="ru-RU"/>
              <a:pPr>
                <a:defRPr/>
              </a:pPr>
              <a:t>05.06.2018</a:t>
            </a:fld>
            <a:endParaRPr lang="ru-RU"/>
          </a:p>
        </p:txBody>
      </p:sp>
    </p:spTree>
    <p:extLst>
      <p:ext uri="{BB962C8B-B14F-4D97-AF65-F5344CB8AC3E}">
        <p14:creationId xmlns:p14="http://schemas.microsoft.com/office/powerpoint/2010/main" val="30691640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26"/>
          <p:cNvSpPr>
            <a:spLocks noGrp="1" noChangeArrowheads="1"/>
          </p:cNvSpPr>
          <p:nvPr>
            <p:ph type="ftr" sz="quarter" idx="10"/>
          </p:nvPr>
        </p:nvSpPr>
        <p:spPr>
          <a:ln/>
        </p:spPr>
        <p:txBody>
          <a:bodyPr/>
          <a:lstStyle>
            <a:lvl1pPr>
              <a:defRPr/>
            </a:lvl1pPr>
          </a:lstStyle>
          <a:p>
            <a:pPr>
              <a:defRPr/>
            </a:pPr>
            <a:endParaRPr lang="ru-RU"/>
          </a:p>
        </p:txBody>
      </p:sp>
      <p:sp>
        <p:nvSpPr>
          <p:cNvPr id="4" name="Rectangle 27"/>
          <p:cNvSpPr>
            <a:spLocks noGrp="1" noChangeArrowheads="1"/>
          </p:cNvSpPr>
          <p:nvPr>
            <p:ph type="sldNum" sz="quarter" idx="11"/>
          </p:nvPr>
        </p:nvSpPr>
        <p:spPr>
          <a:ln/>
        </p:spPr>
        <p:txBody>
          <a:bodyPr/>
          <a:lstStyle>
            <a:lvl1pPr>
              <a:defRPr/>
            </a:lvl1pPr>
          </a:lstStyle>
          <a:p>
            <a:fld id="{9879358A-DCBA-4682-822F-6BAC8059852F}" type="slidenum">
              <a:rPr lang="ru-RU"/>
              <a:pPr/>
              <a:t>‹#›</a:t>
            </a:fld>
            <a:endParaRPr lang="ru-RU"/>
          </a:p>
        </p:txBody>
      </p:sp>
      <p:sp>
        <p:nvSpPr>
          <p:cNvPr id="5" name="Rectangle 28"/>
          <p:cNvSpPr>
            <a:spLocks noGrp="1" noChangeArrowheads="1"/>
          </p:cNvSpPr>
          <p:nvPr>
            <p:ph type="dt" sz="half" idx="12"/>
          </p:nvPr>
        </p:nvSpPr>
        <p:spPr>
          <a:ln/>
        </p:spPr>
        <p:txBody>
          <a:bodyPr/>
          <a:lstStyle>
            <a:lvl1pPr>
              <a:defRPr/>
            </a:lvl1pPr>
          </a:lstStyle>
          <a:p>
            <a:pPr>
              <a:defRPr/>
            </a:pPr>
            <a:fld id="{D4BD3237-5186-4B80-A560-D159ACB8FDB5}" type="datetimeFigureOut">
              <a:rPr lang="ru-RU"/>
              <a:pPr>
                <a:defRPr/>
              </a:pPr>
              <a:t>05.06.2018</a:t>
            </a:fld>
            <a:endParaRPr lang="ru-RU"/>
          </a:p>
        </p:txBody>
      </p:sp>
    </p:spTree>
    <p:extLst>
      <p:ext uri="{BB962C8B-B14F-4D97-AF65-F5344CB8AC3E}">
        <p14:creationId xmlns:p14="http://schemas.microsoft.com/office/powerpoint/2010/main" val="341723096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6"/>
          <p:cNvSpPr>
            <a:spLocks noGrp="1" noChangeArrowheads="1"/>
          </p:cNvSpPr>
          <p:nvPr>
            <p:ph type="ftr" sz="quarter" idx="10"/>
          </p:nvPr>
        </p:nvSpPr>
        <p:spPr>
          <a:ln/>
        </p:spPr>
        <p:txBody>
          <a:bodyPr/>
          <a:lstStyle>
            <a:lvl1pPr>
              <a:defRPr/>
            </a:lvl1pPr>
          </a:lstStyle>
          <a:p>
            <a:pPr>
              <a:defRPr/>
            </a:pPr>
            <a:endParaRPr lang="ru-RU"/>
          </a:p>
        </p:txBody>
      </p:sp>
      <p:sp>
        <p:nvSpPr>
          <p:cNvPr id="3" name="Rectangle 27"/>
          <p:cNvSpPr>
            <a:spLocks noGrp="1" noChangeArrowheads="1"/>
          </p:cNvSpPr>
          <p:nvPr>
            <p:ph type="sldNum" sz="quarter" idx="11"/>
          </p:nvPr>
        </p:nvSpPr>
        <p:spPr>
          <a:ln/>
        </p:spPr>
        <p:txBody>
          <a:bodyPr/>
          <a:lstStyle>
            <a:lvl1pPr>
              <a:defRPr/>
            </a:lvl1pPr>
          </a:lstStyle>
          <a:p>
            <a:fld id="{844D32C3-CF16-42F9-8F95-F75CC09F7B7B}" type="slidenum">
              <a:rPr lang="ru-RU"/>
              <a:pPr/>
              <a:t>‹#›</a:t>
            </a:fld>
            <a:endParaRPr lang="ru-RU"/>
          </a:p>
        </p:txBody>
      </p:sp>
      <p:sp>
        <p:nvSpPr>
          <p:cNvPr id="4" name="Rectangle 28"/>
          <p:cNvSpPr>
            <a:spLocks noGrp="1" noChangeArrowheads="1"/>
          </p:cNvSpPr>
          <p:nvPr>
            <p:ph type="dt" sz="half" idx="12"/>
          </p:nvPr>
        </p:nvSpPr>
        <p:spPr>
          <a:ln/>
        </p:spPr>
        <p:txBody>
          <a:bodyPr/>
          <a:lstStyle>
            <a:lvl1pPr>
              <a:defRPr/>
            </a:lvl1pPr>
          </a:lstStyle>
          <a:p>
            <a:pPr>
              <a:defRPr/>
            </a:pPr>
            <a:fld id="{7CC40E33-CB0F-4694-8D1B-7CB3379357C9}" type="datetimeFigureOut">
              <a:rPr lang="ru-RU"/>
              <a:pPr>
                <a:defRPr/>
              </a:pPr>
              <a:t>05.06.2018</a:t>
            </a:fld>
            <a:endParaRPr lang="ru-RU"/>
          </a:p>
        </p:txBody>
      </p:sp>
    </p:spTree>
    <p:extLst>
      <p:ext uri="{BB962C8B-B14F-4D97-AF65-F5344CB8AC3E}">
        <p14:creationId xmlns:p14="http://schemas.microsoft.com/office/powerpoint/2010/main" val="3275442215"/>
      </p:ext>
    </p:extLst>
  </p:cSld>
  <p:clrMapOvr>
    <a:masterClrMapping/>
  </p:clrMapOvr>
  <p:timing>
    <p:tnLst>
      <p:par>
        <p:cTn id="1" dur="indefinite" restart="never" nodeType="tmRoot"/>
      </p:par>
    </p:tn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fld id="{08869D10-1F30-4CE9-B5F8-32E0FC93C689}" type="slidenum">
              <a:rPr lang="ru-RU"/>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1FBE3E04-B965-41AA-A87D-76CCE5F3B697}" type="datetimeFigureOut">
              <a:rPr lang="ru-RU"/>
              <a:pPr>
                <a:defRPr/>
              </a:pPr>
              <a:t>05.06.2018</a:t>
            </a:fld>
            <a:endParaRPr lang="ru-RU"/>
          </a:p>
        </p:txBody>
      </p:sp>
    </p:spTree>
    <p:extLst>
      <p:ext uri="{BB962C8B-B14F-4D97-AF65-F5344CB8AC3E}">
        <p14:creationId xmlns:p14="http://schemas.microsoft.com/office/powerpoint/2010/main" val="324138742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fld id="{4A4A6390-A831-4811-AE49-1CAF29862033}" type="slidenum">
              <a:rPr lang="ru-RU"/>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5BA8C1C8-4394-4AE9-AED5-E2526AC3FD42}" type="datetimeFigureOut">
              <a:rPr lang="ru-RU"/>
              <a:pPr>
                <a:defRPr/>
              </a:pPr>
              <a:t>05.06.2018</a:t>
            </a:fld>
            <a:endParaRPr lang="ru-RU"/>
          </a:p>
        </p:txBody>
      </p:sp>
    </p:spTree>
    <p:extLst>
      <p:ext uri="{BB962C8B-B14F-4D97-AF65-F5344CB8AC3E}">
        <p14:creationId xmlns:p14="http://schemas.microsoft.com/office/powerpoint/2010/main" val="155308430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fld id="{9345FB26-3298-4C6A-A299-D2C989AE33D7}" type="slidenum">
              <a:rPr lang="ru-RU"/>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105C9783-9B64-4329-9922-D59BA3C5B102}" type="datetimeFigureOut">
              <a:rPr lang="ru-RU"/>
              <a:pPr>
                <a:defRPr/>
              </a:pPr>
              <a:t>05.06.2018</a:t>
            </a:fld>
            <a:endParaRPr lang="ru-RU"/>
          </a:p>
        </p:txBody>
      </p:sp>
    </p:spTree>
    <p:extLst>
      <p:ext uri="{BB962C8B-B14F-4D97-AF65-F5344CB8AC3E}">
        <p14:creationId xmlns:p14="http://schemas.microsoft.com/office/powerpoint/2010/main" val="106711341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53112"/>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7813"/>
            <a:ext cx="6019800" cy="585311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fld id="{FB89B6DD-29FC-4BF9-87E2-A14F4B287C53}" type="slidenum">
              <a:rPr lang="ru-RU"/>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F20F33FA-EF5A-4DBC-A683-52B57B31FCCA}" type="datetimeFigureOut">
              <a:rPr lang="ru-RU"/>
              <a:pPr>
                <a:defRPr/>
              </a:pPr>
              <a:t>05.06.2018</a:t>
            </a:fld>
            <a:endParaRPr lang="ru-RU"/>
          </a:p>
        </p:txBody>
      </p:sp>
    </p:spTree>
    <p:extLst>
      <p:ext uri="{BB962C8B-B14F-4D97-AF65-F5344CB8AC3E}">
        <p14:creationId xmlns:p14="http://schemas.microsoft.com/office/powerpoint/2010/main" val="83238915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a:defRPr/>
              </a:pPr>
              <a:endParaRPr lang="ru-RU"/>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a:defRPr/>
              </a:pPr>
              <a:endParaRPr lang="ru-RU" sz="2400"/>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a:defRPr/>
              </a:pPr>
              <a:endParaRPr lang="ru-RU">
                <a:latin typeface="Arial" charset="0"/>
              </a:endParaRPr>
            </a:p>
          </p:txBody>
        </p:sp>
      </p:grpSp>
      <p:sp>
        <p:nvSpPr>
          <p:cNvPr id="184326" name="Rectangle 6"/>
          <p:cNvSpPr>
            <a:spLocks noGrp="1" noChangeArrowheads="1"/>
          </p:cNvSpPr>
          <p:nvPr>
            <p:ph type="ctrTitle"/>
          </p:nvPr>
        </p:nvSpPr>
        <p:spPr>
          <a:xfrm>
            <a:off x="1443038" y="985838"/>
            <a:ext cx="7239000" cy="1444625"/>
          </a:xfrm>
        </p:spPr>
        <p:txBody>
          <a:bodyPr/>
          <a:lstStyle>
            <a:lvl1pPr>
              <a:defRPr sz="4000"/>
            </a:lvl1pPr>
          </a:lstStyle>
          <a:p>
            <a:r>
              <a:rPr lang="ru-RU"/>
              <a:t>Образец заголовка</a:t>
            </a:r>
          </a:p>
        </p:txBody>
      </p:sp>
      <p:sp>
        <p:nvSpPr>
          <p:cNvPr id="184327"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ru-RU"/>
              <a:t>Образец подзаголовка</a:t>
            </a:r>
          </a:p>
        </p:txBody>
      </p:sp>
      <p:sp>
        <p:nvSpPr>
          <p:cNvPr id="8" name="Rectangle 8"/>
          <p:cNvSpPr>
            <a:spLocks noGrp="1" noChangeArrowheads="1"/>
          </p:cNvSpPr>
          <p:nvPr>
            <p:ph type="dt" sz="half" idx="10"/>
          </p:nvPr>
        </p:nvSpPr>
        <p:spPr/>
        <p:txBody>
          <a:bodyPr/>
          <a:lstStyle>
            <a:lvl1pPr>
              <a:defRPr/>
            </a:lvl1pPr>
          </a:lstStyle>
          <a:p>
            <a:pPr>
              <a:defRPr/>
            </a:pPr>
            <a:fld id="{AAAEC610-E4A8-4596-96CC-7BF0B5F9F37D}" type="datetimeFigureOut">
              <a:rPr lang="ru-RU"/>
              <a:pPr>
                <a:defRPr/>
              </a:pPr>
              <a:t>05.06.2018</a:t>
            </a:fld>
            <a:endParaRPr lang="ru-RU"/>
          </a:p>
        </p:txBody>
      </p:sp>
      <p:sp>
        <p:nvSpPr>
          <p:cNvPr id="9" name="Rectangle 9"/>
          <p:cNvSpPr>
            <a:spLocks noGrp="1" noChangeArrowheads="1"/>
          </p:cNvSpPr>
          <p:nvPr>
            <p:ph type="ftr" sz="quarter" idx="11"/>
          </p:nvPr>
        </p:nvSpPr>
        <p:spPr/>
        <p:txBody>
          <a:bodyPr/>
          <a:lstStyle>
            <a:lvl1pPr>
              <a:defRPr/>
            </a:lvl1pPr>
          </a:lstStyle>
          <a:p>
            <a:pPr>
              <a:defRPr/>
            </a:pPr>
            <a:endParaRPr lang="ru-RU"/>
          </a:p>
        </p:txBody>
      </p:sp>
      <p:sp>
        <p:nvSpPr>
          <p:cNvPr id="10" name="Rectangle 10"/>
          <p:cNvSpPr>
            <a:spLocks noGrp="1" noChangeArrowheads="1"/>
          </p:cNvSpPr>
          <p:nvPr>
            <p:ph type="sldNum" sz="quarter" idx="12"/>
          </p:nvPr>
        </p:nvSpPr>
        <p:spPr/>
        <p:txBody>
          <a:bodyPr/>
          <a:lstStyle>
            <a:lvl1pPr>
              <a:defRPr/>
            </a:lvl1pPr>
          </a:lstStyle>
          <a:p>
            <a:fld id="{8766DD91-8432-43B7-A219-8256088B7456}" type="slidenum">
              <a:rPr lang="ru-RU"/>
              <a:pPr/>
              <a:t>‹#›</a:t>
            </a:fld>
            <a:endParaRPr lang="ru-RU"/>
          </a:p>
        </p:txBody>
      </p:sp>
    </p:spTree>
    <p:extLst>
      <p:ext uri="{BB962C8B-B14F-4D97-AF65-F5344CB8AC3E}">
        <p14:creationId xmlns:p14="http://schemas.microsoft.com/office/powerpoint/2010/main" val="92210882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8"/>
          <p:cNvSpPr>
            <a:spLocks noGrp="1" noChangeArrowheads="1"/>
          </p:cNvSpPr>
          <p:nvPr>
            <p:ph type="dt" sz="half" idx="10"/>
          </p:nvPr>
        </p:nvSpPr>
        <p:spPr>
          <a:ln/>
        </p:spPr>
        <p:txBody>
          <a:bodyPr/>
          <a:lstStyle>
            <a:lvl1pPr>
              <a:defRPr/>
            </a:lvl1pPr>
          </a:lstStyle>
          <a:p>
            <a:pPr>
              <a:defRPr/>
            </a:pPr>
            <a:fld id="{9FD5A685-2284-4463-8E29-DF6B6D3E741F}" type="datetimeFigureOut">
              <a:rPr lang="ru-RU"/>
              <a:pPr>
                <a:defRPr/>
              </a:pPr>
              <a:t>05.06.2018</a:t>
            </a:fld>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fld id="{A6282784-CD8A-48DE-B481-2036A56104B3}" type="slidenum">
              <a:rPr lang="ru-RU"/>
              <a:pPr/>
              <a:t>‹#›</a:t>
            </a:fld>
            <a:endParaRPr lang="ru-RU"/>
          </a:p>
        </p:txBody>
      </p:sp>
    </p:spTree>
    <p:extLst>
      <p:ext uri="{BB962C8B-B14F-4D97-AF65-F5344CB8AC3E}">
        <p14:creationId xmlns:p14="http://schemas.microsoft.com/office/powerpoint/2010/main" val="3469153441"/>
      </p:ext>
    </p:extLst>
  </p:cSld>
  <p:clrMapOvr>
    <a:masterClrMapping/>
  </p:clrMapOvr>
  <p:timing>
    <p:tnLst>
      <p:par>
        <p:cTn id="1" dur="indefinite" restart="never" nodeType="tmRoot"/>
      </p:par>
    </p:tn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8"/>
          <p:cNvSpPr>
            <a:spLocks noGrp="1" noChangeArrowheads="1"/>
          </p:cNvSpPr>
          <p:nvPr>
            <p:ph type="dt" sz="half" idx="10"/>
          </p:nvPr>
        </p:nvSpPr>
        <p:spPr>
          <a:ln/>
        </p:spPr>
        <p:txBody>
          <a:bodyPr/>
          <a:lstStyle>
            <a:lvl1pPr>
              <a:defRPr/>
            </a:lvl1pPr>
          </a:lstStyle>
          <a:p>
            <a:pPr>
              <a:defRPr/>
            </a:pPr>
            <a:fld id="{51F638A4-B7E2-4EBD-8392-9A51C95483D5}" type="datetimeFigureOut">
              <a:rPr lang="ru-RU"/>
              <a:pPr>
                <a:defRPr/>
              </a:pPr>
              <a:t>05.06.2018</a:t>
            </a:fld>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fld id="{B61A6443-CEB2-43F1-86A8-5F8A4F75A359}" type="slidenum">
              <a:rPr lang="ru-RU"/>
              <a:pPr/>
              <a:t>‹#›</a:t>
            </a:fld>
            <a:endParaRPr lang="ru-RU"/>
          </a:p>
        </p:txBody>
      </p:sp>
    </p:spTree>
    <p:extLst>
      <p:ext uri="{BB962C8B-B14F-4D97-AF65-F5344CB8AC3E}">
        <p14:creationId xmlns:p14="http://schemas.microsoft.com/office/powerpoint/2010/main" val="208459344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8"/>
          <p:cNvSpPr>
            <a:spLocks noGrp="1" noChangeArrowheads="1"/>
          </p:cNvSpPr>
          <p:nvPr>
            <p:ph type="dt" sz="half" idx="10"/>
          </p:nvPr>
        </p:nvSpPr>
        <p:spPr>
          <a:ln/>
        </p:spPr>
        <p:txBody>
          <a:bodyPr/>
          <a:lstStyle>
            <a:lvl1pPr>
              <a:defRPr/>
            </a:lvl1pPr>
          </a:lstStyle>
          <a:p>
            <a:pPr>
              <a:defRPr/>
            </a:pPr>
            <a:fld id="{0D24D140-FE24-431D-BD38-2848ACCF0E17}" type="datetimeFigureOut">
              <a:rPr lang="ru-RU"/>
              <a:pPr>
                <a:defRPr/>
              </a:pPr>
              <a:t>05.06.2018</a:t>
            </a:fld>
            <a:endParaRPr lang="ru-RU"/>
          </a:p>
        </p:txBody>
      </p:sp>
      <p:sp>
        <p:nvSpPr>
          <p:cNvPr id="6" name="Rectangle 9"/>
          <p:cNvSpPr>
            <a:spLocks noGrp="1" noChangeArrowheads="1"/>
          </p:cNvSpPr>
          <p:nvPr>
            <p:ph type="ftr" sz="quarter" idx="11"/>
          </p:nvPr>
        </p:nvSpPr>
        <p:spPr>
          <a:ln/>
        </p:spPr>
        <p:txBody>
          <a:bodyPr/>
          <a:lstStyle>
            <a:lvl1pPr>
              <a:defRPr/>
            </a:lvl1pPr>
          </a:lstStyle>
          <a:p>
            <a:pPr>
              <a:defRPr/>
            </a:pPr>
            <a:endParaRPr lang="ru-RU"/>
          </a:p>
        </p:txBody>
      </p:sp>
      <p:sp>
        <p:nvSpPr>
          <p:cNvPr id="7" name="Rectangle 10"/>
          <p:cNvSpPr>
            <a:spLocks noGrp="1" noChangeArrowheads="1"/>
          </p:cNvSpPr>
          <p:nvPr>
            <p:ph type="sldNum" sz="quarter" idx="12"/>
          </p:nvPr>
        </p:nvSpPr>
        <p:spPr>
          <a:ln/>
        </p:spPr>
        <p:txBody>
          <a:bodyPr/>
          <a:lstStyle>
            <a:lvl1pPr>
              <a:defRPr/>
            </a:lvl1pPr>
          </a:lstStyle>
          <a:p>
            <a:fld id="{540AE08F-997B-4921-955C-2D593428267A}" type="slidenum">
              <a:rPr lang="ru-RU"/>
              <a:pPr/>
              <a:t>‹#›</a:t>
            </a:fld>
            <a:endParaRPr lang="ru-RU"/>
          </a:p>
        </p:txBody>
      </p:sp>
    </p:spTree>
    <p:extLst>
      <p:ext uri="{BB962C8B-B14F-4D97-AF65-F5344CB8AC3E}">
        <p14:creationId xmlns:p14="http://schemas.microsoft.com/office/powerpoint/2010/main" val="115072252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8"/>
          <p:cNvSpPr>
            <a:spLocks noGrp="1" noChangeArrowheads="1"/>
          </p:cNvSpPr>
          <p:nvPr>
            <p:ph type="dt" sz="half" idx="10"/>
          </p:nvPr>
        </p:nvSpPr>
        <p:spPr>
          <a:ln/>
        </p:spPr>
        <p:txBody>
          <a:bodyPr/>
          <a:lstStyle>
            <a:lvl1pPr>
              <a:defRPr/>
            </a:lvl1pPr>
          </a:lstStyle>
          <a:p>
            <a:pPr>
              <a:defRPr/>
            </a:pPr>
            <a:fld id="{D2CDF238-B825-4E8C-B95E-E332A6A9C208}" type="datetimeFigureOut">
              <a:rPr lang="ru-RU"/>
              <a:pPr>
                <a:defRPr/>
              </a:pPr>
              <a:t>05.06.2018</a:t>
            </a:fld>
            <a:endParaRPr lang="ru-RU"/>
          </a:p>
        </p:txBody>
      </p:sp>
      <p:sp>
        <p:nvSpPr>
          <p:cNvPr id="8" name="Rectangle 9"/>
          <p:cNvSpPr>
            <a:spLocks noGrp="1" noChangeArrowheads="1"/>
          </p:cNvSpPr>
          <p:nvPr>
            <p:ph type="ftr" sz="quarter" idx="11"/>
          </p:nvPr>
        </p:nvSpPr>
        <p:spPr>
          <a:ln/>
        </p:spPr>
        <p:txBody>
          <a:bodyPr/>
          <a:lstStyle>
            <a:lvl1pPr>
              <a:defRPr/>
            </a:lvl1pPr>
          </a:lstStyle>
          <a:p>
            <a:pPr>
              <a:defRPr/>
            </a:pPr>
            <a:endParaRPr lang="ru-RU"/>
          </a:p>
        </p:txBody>
      </p:sp>
      <p:sp>
        <p:nvSpPr>
          <p:cNvPr id="9" name="Rectangle 10"/>
          <p:cNvSpPr>
            <a:spLocks noGrp="1" noChangeArrowheads="1"/>
          </p:cNvSpPr>
          <p:nvPr>
            <p:ph type="sldNum" sz="quarter" idx="12"/>
          </p:nvPr>
        </p:nvSpPr>
        <p:spPr>
          <a:ln/>
        </p:spPr>
        <p:txBody>
          <a:bodyPr/>
          <a:lstStyle>
            <a:lvl1pPr>
              <a:defRPr/>
            </a:lvl1pPr>
          </a:lstStyle>
          <a:p>
            <a:fld id="{F34F116B-9E06-474C-9A04-6E5F8D273423}" type="slidenum">
              <a:rPr lang="ru-RU"/>
              <a:pPr/>
              <a:t>‹#›</a:t>
            </a:fld>
            <a:endParaRPr lang="ru-RU"/>
          </a:p>
        </p:txBody>
      </p:sp>
    </p:spTree>
    <p:extLst>
      <p:ext uri="{BB962C8B-B14F-4D97-AF65-F5344CB8AC3E}">
        <p14:creationId xmlns:p14="http://schemas.microsoft.com/office/powerpoint/2010/main" val="114360308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8"/>
          <p:cNvSpPr>
            <a:spLocks noGrp="1" noChangeArrowheads="1"/>
          </p:cNvSpPr>
          <p:nvPr>
            <p:ph type="dt" sz="half" idx="10"/>
          </p:nvPr>
        </p:nvSpPr>
        <p:spPr>
          <a:ln/>
        </p:spPr>
        <p:txBody>
          <a:bodyPr/>
          <a:lstStyle>
            <a:lvl1pPr>
              <a:defRPr/>
            </a:lvl1pPr>
          </a:lstStyle>
          <a:p>
            <a:pPr>
              <a:defRPr/>
            </a:pPr>
            <a:fld id="{624D2191-0502-4B4B-BFAE-36B4296BDBA0}" type="datetimeFigureOut">
              <a:rPr lang="ru-RU"/>
              <a:pPr>
                <a:defRPr/>
              </a:pPr>
              <a:t>05.06.2018</a:t>
            </a:fld>
            <a:endParaRPr lang="ru-RU"/>
          </a:p>
        </p:txBody>
      </p:sp>
      <p:sp>
        <p:nvSpPr>
          <p:cNvPr id="4" name="Rectangle 9"/>
          <p:cNvSpPr>
            <a:spLocks noGrp="1" noChangeArrowheads="1"/>
          </p:cNvSpPr>
          <p:nvPr>
            <p:ph type="ftr" sz="quarter" idx="11"/>
          </p:nvPr>
        </p:nvSpPr>
        <p:spPr>
          <a:ln/>
        </p:spPr>
        <p:txBody>
          <a:bodyPr/>
          <a:lstStyle>
            <a:lvl1pPr>
              <a:defRPr/>
            </a:lvl1pPr>
          </a:lstStyle>
          <a:p>
            <a:pPr>
              <a:defRPr/>
            </a:pPr>
            <a:endParaRPr lang="ru-RU"/>
          </a:p>
        </p:txBody>
      </p:sp>
      <p:sp>
        <p:nvSpPr>
          <p:cNvPr id="5" name="Rectangle 10"/>
          <p:cNvSpPr>
            <a:spLocks noGrp="1" noChangeArrowheads="1"/>
          </p:cNvSpPr>
          <p:nvPr>
            <p:ph type="sldNum" sz="quarter" idx="12"/>
          </p:nvPr>
        </p:nvSpPr>
        <p:spPr>
          <a:ln/>
        </p:spPr>
        <p:txBody>
          <a:bodyPr/>
          <a:lstStyle>
            <a:lvl1pPr>
              <a:defRPr/>
            </a:lvl1pPr>
          </a:lstStyle>
          <a:p>
            <a:fld id="{83AB12A6-04AF-486A-A6DE-EF6823333544}" type="slidenum">
              <a:rPr lang="ru-RU"/>
              <a:pPr/>
              <a:t>‹#›</a:t>
            </a:fld>
            <a:endParaRPr lang="ru-RU"/>
          </a:p>
        </p:txBody>
      </p:sp>
    </p:spTree>
    <p:extLst>
      <p:ext uri="{BB962C8B-B14F-4D97-AF65-F5344CB8AC3E}">
        <p14:creationId xmlns:p14="http://schemas.microsoft.com/office/powerpoint/2010/main" val="246487288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fld id="{39828565-BE16-403F-9EDE-CD8D919614B3}" type="datetimeFigureOut">
              <a:rPr lang="ru-RU"/>
              <a:pPr>
                <a:defRPr/>
              </a:pPr>
              <a:t>05.06.2018</a:t>
            </a:fld>
            <a:endParaRPr lang="ru-RU"/>
          </a:p>
        </p:txBody>
      </p:sp>
      <p:sp>
        <p:nvSpPr>
          <p:cNvPr id="3" name="Rectangle 9"/>
          <p:cNvSpPr>
            <a:spLocks noGrp="1" noChangeArrowheads="1"/>
          </p:cNvSpPr>
          <p:nvPr>
            <p:ph type="ftr" sz="quarter" idx="11"/>
          </p:nvPr>
        </p:nvSpPr>
        <p:spPr>
          <a:ln/>
        </p:spPr>
        <p:txBody>
          <a:bodyPr/>
          <a:lstStyle>
            <a:lvl1pPr>
              <a:defRPr/>
            </a:lvl1pPr>
          </a:lstStyle>
          <a:p>
            <a:pPr>
              <a:defRPr/>
            </a:pPr>
            <a:endParaRPr lang="ru-RU"/>
          </a:p>
        </p:txBody>
      </p:sp>
      <p:sp>
        <p:nvSpPr>
          <p:cNvPr id="4" name="Rectangle 10"/>
          <p:cNvSpPr>
            <a:spLocks noGrp="1" noChangeArrowheads="1"/>
          </p:cNvSpPr>
          <p:nvPr>
            <p:ph type="sldNum" sz="quarter" idx="12"/>
          </p:nvPr>
        </p:nvSpPr>
        <p:spPr>
          <a:ln/>
        </p:spPr>
        <p:txBody>
          <a:bodyPr/>
          <a:lstStyle>
            <a:lvl1pPr>
              <a:defRPr/>
            </a:lvl1pPr>
          </a:lstStyle>
          <a:p>
            <a:fld id="{9E0CA6B7-E4CF-44E1-B788-1E3A4BF78447}" type="slidenum">
              <a:rPr lang="ru-RU"/>
              <a:pPr/>
              <a:t>‹#›</a:t>
            </a:fld>
            <a:endParaRPr lang="ru-RU"/>
          </a:p>
        </p:txBody>
      </p:sp>
    </p:spTree>
    <p:extLst>
      <p:ext uri="{BB962C8B-B14F-4D97-AF65-F5344CB8AC3E}">
        <p14:creationId xmlns:p14="http://schemas.microsoft.com/office/powerpoint/2010/main" val="317796491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8"/>
          <p:cNvSpPr>
            <a:spLocks noGrp="1" noChangeArrowheads="1"/>
          </p:cNvSpPr>
          <p:nvPr>
            <p:ph type="dt" sz="half" idx="10"/>
          </p:nvPr>
        </p:nvSpPr>
        <p:spPr>
          <a:ln/>
        </p:spPr>
        <p:txBody>
          <a:bodyPr/>
          <a:lstStyle>
            <a:lvl1pPr>
              <a:defRPr/>
            </a:lvl1pPr>
          </a:lstStyle>
          <a:p>
            <a:pPr>
              <a:defRPr/>
            </a:pPr>
            <a:fld id="{762C15CB-09C0-49D5-945A-CC23B8AEB9CF}" type="datetimeFigureOut">
              <a:rPr lang="ru-RU"/>
              <a:pPr>
                <a:defRPr/>
              </a:pPr>
              <a:t>05.06.2018</a:t>
            </a:fld>
            <a:endParaRPr lang="ru-RU"/>
          </a:p>
        </p:txBody>
      </p:sp>
      <p:sp>
        <p:nvSpPr>
          <p:cNvPr id="6" name="Rectangle 9"/>
          <p:cNvSpPr>
            <a:spLocks noGrp="1" noChangeArrowheads="1"/>
          </p:cNvSpPr>
          <p:nvPr>
            <p:ph type="ftr" sz="quarter" idx="11"/>
          </p:nvPr>
        </p:nvSpPr>
        <p:spPr>
          <a:ln/>
        </p:spPr>
        <p:txBody>
          <a:bodyPr/>
          <a:lstStyle>
            <a:lvl1pPr>
              <a:defRPr/>
            </a:lvl1pPr>
          </a:lstStyle>
          <a:p>
            <a:pPr>
              <a:defRPr/>
            </a:pPr>
            <a:endParaRPr lang="ru-RU"/>
          </a:p>
        </p:txBody>
      </p:sp>
      <p:sp>
        <p:nvSpPr>
          <p:cNvPr id="7" name="Rectangle 10"/>
          <p:cNvSpPr>
            <a:spLocks noGrp="1" noChangeArrowheads="1"/>
          </p:cNvSpPr>
          <p:nvPr>
            <p:ph type="sldNum" sz="quarter" idx="12"/>
          </p:nvPr>
        </p:nvSpPr>
        <p:spPr>
          <a:ln/>
        </p:spPr>
        <p:txBody>
          <a:bodyPr/>
          <a:lstStyle>
            <a:lvl1pPr>
              <a:defRPr/>
            </a:lvl1pPr>
          </a:lstStyle>
          <a:p>
            <a:fld id="{5EF2A9C4-98C5-46F5-9FFC-C8728366C3B6}" type="slidenum">
              <a:rPr lang="ru-RU"/>
              <a:pPr/>
              <a:t>‹#›</a:t>
            </a:fld>
            <a:endParaRPr lang="ru-RU"/>
          </a:p>
        </p:txBody>
      </p:sp>
    </p:spTree>
    <p:extLst>
      <p:ext uri="{BB962C8B-B14F-4D97-AF65-F5344CB8AC3E}">
        <p14:creationId xmlns:p14="http://schemas.microsoft.com/office/powerpoint/2010/main" val="153069410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8"/>
          <p:cNvSpPr>
            <a:spLocks noGrp="1" noChangeArrowheads="1"/>
          </p:cNvSpPr>
          <p:nvPr>
            <p:ph type="dt" sz="half" idx="10"/>
          </p:nvPr>
        </p:nvSpPr>
        <p:spPr>
          <a:ln/>
        </p:spPr>
        <p:txBody>
          <a:bodyPr/>
          <a:lstStyle>
            <a:lvl1pPr>
              <a:defRPr/>
            </a:lvl1pPr>
          </a:lstStyle>
          <a:p>
            <a:pPr>
              <a:defRPr/>
            </a:pPr>
            <a:fld id="{88E8D160-75C6-4C7B-BDD9-DA5DCBEA175B}" type="datetimeFigureOut">
              <a:rPr lang="ru-RU"/>
              <a:pPr>
                <a:defRPr/>
              </a:pPr>
              <a:t>05.06.2018</a:t>
            </a:fld>
            <a:endParaRPr lang="ru-RU"/>
          </a:p>
        </p:txBody>
      </p:sp>
      <p:sp>
        <p:nvSpPr>
          <p:cNvPr id="6" name="Rectangle 9"/>
          <p:cNvSpPr>
            <a:spLocks noGrp="1" noChangeArrowheads="1"/>
          </p:cNvSpPr>
          <p:nvPr>
            <p:ph type="ftr" sz="quarter" idx="11"/>
          </p:nvPr>
        </p:nvSpPr>
        <p:spPr>
          <a:ln/>
        </p:spPr>
        <p:txBody>
          <a:bodyPr/>
          <a:lstStyle>
            <a:lvl1pPr>
              <a:defRPr/>
            </a:lvl1pPr>
          </a:lstStyle>
          <a:p>
            <a:pPr>
              <a:defRPr/>
            </a:pPr>
            <a:endParaRPr lang="ru-RU"/>
          </a:p>
        </p:txBody>
      </p:sp>
      <p:sp>
        <p:nvSpPr>
          <p:cNvPr id="7" name="Rectangle 10"/>
          <p:cNvSpPr>
            <a:spLocks noGrp="1" noChangeArrowheads="1"/>
          </p:cNvSpPr>
          <p:nvPr>
            <p:ph type="sldNum" sz="quarter" idx="12"/>
          </p:nvPr>
        </p:nvSpPr>
        <p:spPr>
          <a:ln/>
        </p:spPr>
        <p:txBody>
          <a:bodyPr/>
          <a:lstStyle>
            <a:lvl1pPr>
              <a:defRPr/>
            </a:lvl1pPr>
          </a:lstStyle>
          <a:p>
            <a:fld id="{B513CD51-9CAD-4810-B486-058B21FB245C}" type="slidenum">
              <a:rPr lang="ru-RU"/>
              <a:pPr/>
              <a:t>‹#›</a:t>
            </a:fld>
            <a:endParaRPr lang="ru-RU"/>
          </a:p>
        </p:txBody>
      </p:sp>
    </p:spTree>
    <p:extLst>
      <p:ext uri="{BB962C8B-B14F-4D97-AF65-F5344CB8AC3E}">
        <p14:creationId xmlns:p14="http://schemas.microsoft.com/office/powerpoint/2010/main" val="273200358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8"/>
          <p:cNvSpPr>
            <a:spLocks noGrp="1" noChangeArrowheads="1"/>
          </p:cNvSpPr>
          <p:nvPr>
            <p:ph type="dt" sz="half" idx="10"/>
          </p:nvPr>
        </p:nvSpPr>
        <p:spPr>
          <a:ln/>
        </p:spPr>
        <p:txBody>
          <a:bodyPr/>
          <a:lstStyle>
            <a:lvl1pPr>
              <a:defRPr/>
            </a:lvl1pPr>
          </a:lstStyle>
          <a:p>
            <a:pPr>
              <a:defRPr/>
            </a:pPr>
            <a:fld id="{106F9F01-09F4-44CC-AC52-B029252642EF}" type="datetimeFigureOut">
              <a:rPr lang="ru-RU"/>
              <a:pPr>
                <a:defRPr/>
              </a:pPr>
              <a:t>05.06.2018</a:t>
            </a:fld>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fld id="{E198D903-B0DF-46CD-AEEF-423E219BD2AC}" type="slidenum">
              <a:rPr lang="ru-RU"/>
              <a:pPr/>
              <a:t>‹#›</a:t>
            </a:fld>
            <a:endParaRPr lang="ru-RU"/>
          </a:p>
        </p:txBody>
      </p:sp>
    </p:spTree>
    <p:extLst>
      <p:ext uri="{BB962C8B-B14F-4D97-AF65-F5344CB8AC3E}">
        <p14:creationId xmlns:p14="http://schemas.microsoft.com/office/powerpoint/2010/main" val="305401098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6413" y="301625"/>
            <a:ext cx="1827212" cy="564038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1370013" y="301625"/>
            <a:ext cx="5334000" cy="564038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8"/>
          <p:cNvSpPr>
            <a:spLocks noGrp="1" noChangeArrowheads="1"/>
          </p:cNvSpPr>
          <p:nvPr>
            <p:ph type="dt" sz="half" idx="10"/>
          </p:nvPr>
        </p:nvSpPr>
        <p:spPr>
          <a:ln/>
        </p:spPr>
        <p:txBody>
          <a:bodyPr/>
          <a:lstStyle>
            <a:lvl1pPr>
              <a:defRPr/>
            </a:lvl1pPr>
          </a:lstStyle>
          <a:p>
            <a:pPr>
              <a:defRPr/>
            </a:pPr>
            <a:fld id="{36240B8D-383B-4821-A7A8-C3FA513C4988}" type="datetimeFigureOut">
              <a:rPr lang="ru-RU"/>
              <a:pPr>
                <a:defRPr/>
              </a:pPr>
              <a:t>05.06.2018</a:t>
            </a:fld>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fld id="{6E975C19-41A1-4A0D-8721-66D17E345350}" type="slidenum">
              <a:rPr lang="ru-RU"/>
              <a:pPr/>
              <a:t>‹#›</a:t>
            </a:fld>
            <a:endParaRPr lang="ru-RU"/>
          </a:p>
        </p:txBody>
      </p:sp>
    </p:spTree>
    <p:extLst>
      <p:ext uri="{BB962C8B-B14F-4D97-AF65-F5344CB8AC3E}">
        <p14:creationId xmlns:p14="http://schemas.microsoft.com/office/powerpoint/2010/main" val="276431903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9D550FF-ED70-4902-A19A-693EC73A1C5C}" type="datetimeFigureOut">
              <a:rPr lang="en-US"/>
              <a:pPr>
                <a:defRPr/>
              </a:pPr>
              <a:t>6/5/2018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D848AC65-ABAC-44CF-AE94-12F45FB8BB24}" type="slidenum">
              <a:rPr lang="en-US"/>
              <a:pPr>
                <a:defRPr/>
              </a:pPr>
              <a:t>‹#›</a:t>
            </a:fld>
            <a:endParaRPr lang="en-US"/>
          </a:p>
        </p:txBody>
      </p:sp>
    </p:spTree>
    <p:extLst>
      <p:ext uri="{BB962C8B-B14F-4D97-AF65-F5344CB8AC3E}">
        <p14:creationId xmlns:p14="http://schemas.microsoft.com/office/powerpoint/2010/main" val="3321715116"/>
      </p:ext>
    </p:extLst>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2D43A3A4-E539-4439-9D47-06F4DBC30193}" type="datetimeFigureOut">
              <a:rPr lang="en-US"/>
              <a:pPr>
                <a:defRPr/>
              </a:pPr>
              <a:t>6/5/2018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3EB37BC-D842-4497-B428-B40654302210}" type="slidenum">
              <a:rPr lang="en-US"/>
              <a:pPr>
                <a:defRPr/>
              </a:pPr>
              <a:t>‹#›</a:t>
            </a:fld>
            <a:endParaRPr lang="en-US"/>
          </a:p>
        </p:txBody>
      </p:sp>
    </p:spTree>
    <p:extLst>
      <p:ext uri="{BB962C8B-B14F-4D97-AF65-F5344CB8AC3E}">
        <p14:creationId xmlns:p14="http://schemas.microsoft.com/office/powerpoint/2010/main" val="3241899899"/>
      </p:ext>
    </p:extLst>
  </p:cSld>
  <p:clrMapOvr>
    <a:masterClrMapping/>
  </p:clrMapOvr>
  <p:timing>
    <p:tnLst>
      <p:par>
        <p:cTn id="1" dur="indefinite" restart="never" nodeType="tmRoot"/>
      </p:par>
    </p:tn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571F993C-B025-48F6-9397-6D81E5F7FEC6}" type="datetimeFigureOut">
              <a:rPr lang="en-US"/>
              <a:pPr>
                <a:defRPr/>
              </a:pPr>
              <a:t>6/5/2018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54829062-6837-4594-8EE3-130147D1331C}" type="slidenum">
              <a:rPr lang="en-US"/>
              <a:pPr>
                <a:defRPr/>
              </a:pPr>
              <a:t>‹#›</a:t>
            </a:fld>
            <a:endParaRPr lang="en-US"/>
          </a:p>
        </p:txBody>
      </p:sp>
    </p:spTree>
    <p:extLst>
      <p:ext uri="{BB962C8B-B14F-4D97-AF65-F5344CB8AC3E}">
        <p14:creationId xmlns:p14="http://schemas.microsoft.com/office/powerpoint/2010/main" val="353920170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CBA451B5-0480-4196-8C59-E6CA7535DD38}" type="datetimeFigureOut">
              <a:rPr lang="en-US"/>
              <a:pPr>
                <a:defRPr/>
              </a:pPr>
              <a:t>6/5/2018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13952FDC-A26D-4E63-9C31-3759C60EF125}" type="slidenum">
              <a:rPr lang="en-US"/>
              <a:pPr>
                <a:defRPr/>
              </a:pPr>
              <a:t>‹#›</a:t>
            </a:fld>
            <a:endParaRPr lang="en-US"/>
          </a:p>
        </p:txBody>
      </p:sp>
    </p:spTree>
    <p:extLst>
      <p:ext uri="{BB962C8B-B14F-4D97-AF65-F5344CB8AC3E}">
        <p14:creationId xmlns:p14="http://schemas.microsoft.com/office/powerpoint/2010/main" val="423108742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81936C77-A4F1-4984-9157-AE1F61D4D74B}" type="datetimeFigureOut">
              <a:rPr lang="en-US"/>
              <a:pPr>
                <a:defRPr/>
              </a:pPr>
              <a:t>6/5/2018</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417B3FE5-1EF2-4F02-B473-DE46E7419284}" type="slidenum">
              <a:rPr lang="en-US"/>
              <a:pPr>
                <a:defRPr/>
              </a:pPr>
              <a:t>‹#›</a:t>
            </a:fld>
            <a:endParaRPr lang="en-US"/>
          </a:p>
        </p:txBody>
      </p:sp>
    </p:spTree>
    <p:extLst>
      <p:ext uri="{BB962C8B-B14F-4D97-AF65-F5344CB8AC3E}">
        <p14:creationId xmlns:p14="http://schemas.microsoft.com/office/powerpoint/2010/main" val="313486391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1A1DC7C-49B7-4941-8249-6C6641C92F31}" type="datetimeFigureOut">
              <a:rPr lang="en-US"/>
              <a:pPr>
                <a:defRPr/>
              </a:pPr>
              <a:t>6/5/2018</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1ECBA143-459A-49E1-8524-36B0AFAFF995}" type="slidenum">
              <a:rPr lang="en-US"/>
              <a:pPr>
                <a:defRPr/>
              </a:pPr>
              <a:t>‹#›</a:t>
            </a:fld>
            <a:endParaRPr lang="en-US"/>
          </a:p>
        </p:txBody>
      </p:sp>
    </p:spTree>
    <p:extLst>
      <p:ext uri="{BB962C8B-B14F-4D97-AF65-F5344CB8AC3E}">
        <p14:creationId xmlns:p14="http://schemas.microsoft.com/office/powerpoint/2010/main" val="145914422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A1283AC0-922F-4B8E-A16D-8E68AEEACBC9}" type="datetimeFigureOut">
              <a:rPr lang="en-US"/>
              <a:pPr>
                <a:defRPr/>
              </a:pPr>
              <a:t>6/5/2018</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A5FD5F8A-E987-47A4-BC17-6285E2407AA4}" type="slidenum">
              <a:rPr lang="en-US"/>
              <a:pPr>
                <a:defRPr/>
              </a:pPr>
              <a:t>‹#›</a:t>
            </a:fld>
            <a:endParaRPr lang="en-US"/>
          </a:p>
        </p:txBody>
      </p:sp>
    </p:spTree>
    <p:extLst>
      <p:ext uri="{BB962C8B-B14F-4D97-AF65-F5344CB8AC3E}">
        <p14:creationId xmlns:p14="http://schemas.microsoft.com/office/powerpoint/2010/main" val="386578185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E8173680-8ABB-4D01-BFA6-846EF7EB3C3B}" type="datetimeFigureOut">
              <a:rPr lang="en-US"/>
              <a:pPr>
                <a:defRPr/>
              </a:pPr>
              <a:t>6/5/2018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C1475FE-9174-498F-900C-227E0704178A}" type="slidenum">
              <a:rPr lang="en-US"/>
              <a:pPr>
                <a:defRPr/>
              </a:pPr>
              <a:t>‹#›</a:t>
            </a:fld>
            <a:endParaRPr lang="en-US"/>
          </a:p>
        </p:txBody>
      </p:sp>
    </p:spTree>
    <p:extLst>
      <p:ext uri="{BB962C8B-B14F-4D97-AF65-F5344CB8AC3E}">
        <p14:creationId xmlns:p14="http://schemas.microsoft.com/office/powerpoint/2010/main" val="288839649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3EE122F-A517-42FB-8CED-D699F26911E9}" type="datetimeFigureOut">
              <a:rPr lang="en-US"/>
              <a:pPr>
                <a:defRPr/>
              </a:pPr>
              <a:t>6/5/2018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545A5EE0-4D5D-404A-9C54-D38591262EC4}" type="slidenum">
              <a:rPr lang="en-US"/>
              <a:pPr>
                <a:defRPr/>
              </a:pPr>
              <a:t>‹#›</a:t>
            </a:fld>
            <a:endParaRPr lang="en-US"/>
          </a:p>
        </p:txBody>
      </p:sp>
    </p:spTree>
    <p:extLst>
      <p:ext uri="{BB962C8B-B14F-4D97-AF65-F5344CB8AC3E}">
        <p14:creationId xmlns:p14="http://schemas.microsoft.com/office/powerpoint/2010/main" val="385391225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5615AB2C-4C68-451F-B4C4-AB849F5B94E5}" type="datetimeFigureOut">
              <a:rPr lang="en-US"/>
              <a:pPr>
                <a:defRPr/>
              </a:pPr>
              <a:t>6/5/2018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9F5AE113-D624-47E6-B472-C6CBCBE4A5B8}" type="slidenum">
              <a:rPr lang="en-US"/>
              <a:pPr>
                <a:defRPr/>
              </a:pPr>
              <a:t>‹#›</a:t>
            </a:fld>
            <a:endParaRPr lang="en-US"/>
          </a:p>
        </p:txBody>
      </p:sp>
    </p:spTree>
    <p:extLst>
      <p:ext uri="{BB962C8B-B14F-4D97-AF65-F5344CB8AC3E}">
        <p14:creationId xmlns:p14="http://schemas.microsoft.com/office/powerpoint/2010/main" val="5341917"/>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92A9D91D-F0A2-4EE8-BE71-6A7F776E8931}" type="datetimeFigureOut">
              <a:rPr lang="en-US"/>
              <a:pPr>
                <a:defRPr/>
              </a:pPr>
              <a:t>6/5/2018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2F3C86B-29C8-404C-9961-86EF4B93DC8E}" type="slidenum">
              <a:rPr lang="en-US"/>
              <a:pPr>
                <a:defRPr/>
              </a:pPr>
              <a:t>‹#›</a:t>
            </a:fld>
            <a:endParaRPr lang="en-US"/>
          </a:p>
        </p:txBody>
      </p:sp>
    </p:spTree>
    <p:extLst>
      <p:ext uri="{BB962C8B-B14F-4D97-AF65-F5344CB8AC3E}">
        <p14:creationId xmlns:p14="http://schemas.microsoft.com/office/powerpoint/2010/main" val="2897790772"/>
      </p:ext>
    </p:extLst>
  </p:cSld>
  <p:clrMapOvr>
    <a:masterClrMapping/>
  </p:clrMapOvr>
  <p:timing>
    <p:tnLst>
      <p:par>
        <p:cTn id="1" dur="indefinite" restart="never" nodeType="tmRoot"/>
      </p:par>
    </p:tnLst>
  </p:timing>
</p:sldLayout>
</file>

<file path=ppt/slideLayouts/slideLayout1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solidFill>
                <a:srgbClr val="DBF5F9">
                  <a:shade val="90000"/>
                </a:srgbClr>
              </a:solidFill>
            </a:endParaRPr>
          </a:p>
        </p:txBody>
      </p:sp>
      <p:sp>
        <p:nvSpPr>
          <p:cNvPr id="19" name="Нижний колонтитул 18"/>
          <p:cNvSpPr>
            <a:spLocks noGrp="1"/>
          </p:cNvSpPr>
          <p:nvPr>
            <p:ph type="ftr" sz="quarter" idx="11"/>
          </p:nvPr>
        </p:nvSpPr>
        <p:spPr/>
        <p:txBody>
          <a:bodyPr/>
          <a:lstStyle/>
          <a:p>
            <a:endParaRPr lang="ru-RU">
              <a:solidFill>
                <a:srgbClr val="DBF5F9">
                  <a:shade val="90000"/>
                </a:srgbClr>
              </a:solidFill>
            </a:endParaRPr>
          </a:p>
        </p:txBody>
      </p:sp>
      <p:sp>
        <p:nvSpPr>
          <p:cNvPr id="27" name="Номер слайда 26"/>
          <p:cNvSpPr>
            <a:spLocks noGrp="1"/>
          </p:cNvSpPr>
          <p:nvPr>
            <p:ph type="sldNum" sz="quarter" idx="12"/>
          </p:nvPr>
        </p:nvSpPr>
        <p:spPr/>
        <p:txBody>
          <a:bodyPr/>
          <a:lstStyle/>
          <a:p>
            <a:fld id="{7192771C-A03D-4399-8509-8D92DAA3F8AA}" type="slidenum">
              <a:rPr lang="ru-RU" smtClean="0">
                <a:solidFill>
                  <a:srgbClr val="DBF5F9">
                    <a:shade val="90000"/>
                  </a:srgbClr>
                </a:solidFill>
              </a:rPr>
              <a:pPr/>
              <a:t>‹#›</a:t>
            </a:fld>
            <a:endParaRPr lang="ru-RU">
              <a:solidFill>
                <a:srgbClr val="DBF5F9">
                  <a:shade val="90000"/>
                </a:srgbClr>
              </a:solidFill>
            </a:endParaRPr>
          </a:p>
        </p:txBody>
      </p:sp>
    </p:spTree>
    <p:extLst>
      <p:ext uri="{BB962C8B-B14F-4D97-AF65-F5344CB8AC3E}">
        <p14:creationId xmlns:p14="http://schemas.microsoft.com/office/powerpoint/2010/main" val="2530439918"/>
      </p:ext>
    </p:extLst>
  </p:cSld>
  <p:clrMapOvr>
    <a:overrideClrMapping bg1="dk1" tx1="lt1" bg2="dk2" tx2="lt2" accent1="accent1" accent2="accent2" accent3="accent3" accent4="accent4" accent5="accent5" accent6="accent6" hlink="hlink" folHlink="folHlink"/>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BB37F271-2412-4B8D-B464-2D1DD3A5B47A}"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4002585130"/>
      </p:ext>
    </p:extLst>
  </p:cSld>
  <p:clrMapOvr>
    <a:masterClrMapping/>
  </p:clrMapOvr>
  <p:timing>
    <p:tnLst>
      <p:par>
        <p:cTn id="1" dur="indefinite" restart="never" nodeType="tmRoot"/>
      </p:par>
    </p:tnLst>
  </p:timing>
</p:sldLayout>
</file>

<file path=ppt/slideLayouts/slideLayout1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solidFill>
                <a:srgbClr val="DBF5F9">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DBF5F9">
                  <a:shade val="90000"/>
                </a:srgbClr>
              </a:solidFill>
            </a:endParaRPr>
          </a:p>
        </p:txBody>
      </p:sp>
      <p:sp>
        <p:nvSpPr>
          <p:cNvPr id="6" name="Номер слайда 5"/>
          <p:cNvSpPr>
            <a:spLocks noGrp="1"/>
          </p:cNvSpPr>
          <p:nvPr>
            <p:ph type="sldNum" sz="quarter" idx="12"/>
          </p:nvPr>
        </p:nvSpPr>
        <p:spPr/>
        <p:txBody>
          <a:bodyPr/>
          <a:lstStyle/>
          <a:p>
            <a:fld id="{27F76EB0-210D-48B5-BAAA-3A0B258750EE}" type="slidenum">
              <a:rPr lang="ru-RU" smtClean="0">
                <a:solidFill>
                  <a:srgbClr val="DBF5F9">
                    <a:shade val="90000"/>
                  </a:srgbClr>
                </a:solidFill>
              </a:rPr>
              <a:pPr/>
              <a:t>‹#›</a:t>
            </a:fld>
            <a:endParaRPr lang="ru-RU">
              <a:solidFill>
                <a:srgbClr val="DBF5F9">
                  <a:shade val="90000"/>
                </a:srgbClr>
              </a:solidFill>
            </a:endParaRPr>
          </a:p>
        </p:txBody>
      </p:sp>
    </p:spTree>
    <p:extLst>
      <p:ext uri="{BB962C8B-B14F-4D97-AF65-F5344CB8AC3E}">
        <p14:creationId xmlns:p14="http://schemas.microsoft.com/office/powerpoint/2010/main" val="934802695"/>
      </p:ext>
    </p:extLst>
  </p:cSld>
  <p:clrMapOvr>
    <a:overrideClrMapping bg1="dk1" tx1="lt1" bg2="dk2" tx2="lt2" accent1="accent1" accent2="accent2" accent3="accent3" accent4="accent4" accent5="accent5" accent6="accent6" hlink="hlink" folHlink="folHlink"/>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p:txBody>
          <a:bodyPr/>
          <a:lstStyle/>
          <a:p>
            <a:fld id="{6B579D60-D64B-4D7E-8907-E5F0FF59E040}"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601890256"/>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solidFill>
                <a:srgbClr val="04617B">
                  <a:shade val="90000"/>
                </a:srgbClr>
              </a:solidFill>
            </a:endParaRPr>
          </a:p>
        </p:txBody>
      </p:sp>
      <p:sp>
        <p:nvSpPr>
          <p:cNvPr id="8" name="Нижний колонтитул 7"/>
          <p:cNvSpPr>
            <a:spLocks noGrp="1"/>
          </p:cNvSpPr>
          <p:nvPr>
            <p:ph type="ftr" sz="quarter" idx="11"/>
          </p:nvPr>
        </p:nvSpPr>
        <p:spPr/>
        <p:txBody>
          <a:bodyPr/>
          <a:lstStyle/>
          <a:p>
            <a:endParaRPr lang="ru-RU">
              <a:solidFill>
                <a:srgbClr val="04617B">
                  <a:shade val="90000"/>
                </a:srgbClr>
              </a:solidFill>
            </a:endParaRPr>
          </a:p>
        </p:txBody>
      </p:sp>
      <p:sp>
        <p:nvSpPr>
          <p:cNvPr id="9" name="Номер слайда 8"/>
          <p:cNvSpPr>
            <a:spLocks noGrp="1"/>
          </p:cNvSpPr>
          <p:nvPr>
            <p:ph type="sldNum" sz="quarter" idx="12"/>
          </p:nvPr>
        </p:nvSpPr>
        <p:spPr/>
        <p:txBody>
          <a:bodyPr/>
          <a:lstStyle/>
          <a:p>
            <a:fld id="{49F99D16-5C0C-4CC6-A344-F5DE6836F686}"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139645228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solidFill>
                <a:srgbClr val="04617B">
                  <a:shade val="90000"/>
                </a:srgbClr>
              </a:solidFill>
            </a:endParaRPr>
          </a:p>
        </p:txBody>
      </p:sp>
      <p:sp>
        <p:nvSpPr>
          <p:cNvPr id="4" name="Нижний колонтитул 3"/>
          <p:cNvSpPr>
            <a:spLocks noGrp="1"/>
          </p:cNvSpPr>
          <p:nvPr>
            <p:ph type="ftr" sz="quarter" idx="11"/>
          </p:nvPr>
        </p:nvSpPr>
        <p:spPr/>
        <p:txBody>
          <a:bodyPr/>
          <a:lstStyle/>
          <a:p>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fld id="{B0E4D4C6-9BBC-40EA-811F-0E0BBAAC8909}"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798240959"/>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solidFill>
                <a:srgbClr val="04617B">
                  <a:shade val="90000"/>
                </a:srgbClr>
              </a:solidFill>
            </a:endParaRPr>
          </a:p>
        </p:txBody>
      </p:sp>
      <p:sp>
        <p:nvSpPr>
          <p:cNvPr id="3" name="Нижний колонтитул 2"/>
          <p:cNvSpPr>
            <a:spLocks noGrp="1"/>
          </p:cNvSpPr>
          <p:nvPr>
            <p:ph type="ftr" sz="quarter" idx="11"/>
          </p:nvPr>
        </p:nvSpPr>
        <p:spPr/>
        <p:txBody>
          <a:bodyPr/>
          <a:lstStyle/>
          <a:p>
            <a:endParaRPr lang="ru-RU">
              <a:solidFill>
                <a:srgbClr val="04617B">
                  <a:shade val="90000"/>
                </a:srgbClr>
              </a:solidFill>
            </a:endParaRPr>
          </a:p>
        </p:txBody>
      </p:sp>
      <p:sp>
        <p:nvSpPr>
          <p:cNvPr id="4" name="Номер слайда 3"/>
          <p:cNvSpPr>
            <a:spLocks noGrp="1"/>
          </p:cNvSpPr>
          <p:nvPr>
            <p:ph type="sldNum" sz="quarter" idx="12"/>
          </p:nvPr>
        </p:nvSpPr>
        <p:spPr/>
        <p:txBody>
          <a:bodyPr/>
          <a:lstStyle/>
          <a:p>
            <a:fld id="{6F364DE1-D970-4A7D-A754-7358C37D5A1B}"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620291398"/>
      </p:ext>
    </p:extLst>
  </p:cSld>
  <p:clrMapOvr>
    <a:masterClrMapping/>
  </p:clrMapOvr>
  <p:timing>
    <p:tnLst>
      <p:par>
        <p:cTn id="1" dur="indefinite" restart="never" nodeType="tmRoot"/>
      </p:par>
    </p:tnLst>
  </p:timing>
</p:sldLayout>
</file>

<file path=ppt/slideLayouts/slideLayout1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p:txBody>
          <a:bodyPr/>
          <a:lstStyle/>
          <a:p>
            <a:fld id="{DF8A1087-E877-44D8-9593-F75835DBB817}"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68363098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solidFill>
                  <a:srgbClr val="04617B">
                    <a:shade val="90000"/>
                  </a:srgbClr>
                </a:solidFill>
              </a:rPr>
              <a:pPr/>
              <a:t>‹#›</a:t>
            </a:fld>
            <a:endParaRPr lang="ru-RU">
              <a:solidFill>
                <a:srgbClr val="04617B">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Tree>
    <p:extLst>
      <p:ext uri="{BB962C8B-B14F-4D97-AF65-F5344CB8AC3E}">
        <p14:creationId xmlns:p14="http://schemas.microsoft.com/office/powerpoint/2010/main" val="19780359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85C7CAF7-2CAC-4B8E-B631-59AC9B2221CD}"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396453358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211E0C36-145F-44F7-A06B-7C22152758CF}"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6381613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7192771C-A03D-4399-8509-8D92DAA3F8AA}"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3297842373"/>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BB37F271-2412-4B8D-B464-2D1DD3A5B47A}"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3113923943"/>
      </p:ext>
    </p:extLst>
  </p:cSld>
  <p:clrMapOvr>
    <a:masterClrMapping/>
  </p:clrMapOvr>
  <p:timing>
    <p:tnLst>
      <p:par>
        <p:cTn id="1" dur="indefinite" restart="never" nodeType="tmRoot"/>
      </p:par>
    </p:tnLst>
  </p:timing>
</p:sldLayout>
</file>

<file path=ppt/slideLayouts/slideLayout1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27F76EB0-210D-48B5-BAAA-3A0B258750EE}"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321837538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solidFill>
                <a:prstClr val="black">
                  <a:tint val="75000"/>
                </a:prstClr>
              </a:solidFill>
            </a:endParaRPr>
          </a:p>
        </p:txBody>
      </p:sp>
      <p:sp>
        <p:nvSpPr>
          <p:cNvPr id="6" name="Footer Placeholder 5"/>
          <p:cNvSpPr>
            <a:spLocks noGrp="1"/>
          </p:cNvSpPr>
          <p:nvPr>
            <p:ph type="ftr" sz="quarter" idx="11"/>
          </p:nvPr>
        </p:nvSpPr>
        <p:spPr/>
        <p:txBody>
          <a:bodyPr/>
          <a:lstStyle/>
          <a:p>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fld id="{6B579D60-D64B-4D7E-8907-E5F0FF59E040}"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2373028888"/>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solidFill>
                <a:prstClr val="black">
                  <a:tint val="75000"/>
                </a:prstClr>
              </a:solidFill>
            </a:endParaRPr>
          </a:p>
        </p:txBody>
      </p:sp>
      <p:sp>
        <p:nvSpPr>
          <p:cNvPr id="8" name="Footer Placeholder 7"/>
          <p:cNvSpPr>
            <a:spLocks noGrp="1"/>
          </p:cNvSpPr>
          <p:nvPr>
            <p:ph type="ftr" sz="quarter" idx="11"/>
          </p:nvPr>
        </p:nvSpPr>
        <p:spPr/>
        <p:txBody>
          <a:bodyPr/>
          <a:lstStyle/>
          <a:p>
            <a:endParaRPr lang="ru-RU">
              <a:solidFill>
                <a:prstClr val="black">
                  <a:tint val="75000"/>
                </a:prstClr>
              </a:solidFill>
            </a:endParaRPr>
          </a:p>
        </p:txBody>
      </p:sp>
      <p:sp>
        <p:nvSpPr>
          <p:cNvPr id="9" name="Slide Number Placeholder 8"/>
          <p:cNvSpPr>
            <a:spLocks noGrp="1"/>
          </p:cNvSpPr>
          <p:nvPr>
            <p:ph type="sldNum" sz="quarter" idx="12"/>
          </p:nvPr>
        </p:nvSpPr>
        <p:spPr/>
        <p:txBody>
          <a:bodyPr/>
          <a:lstStyle/>
          <a:p>
            <a:fld id="{49F99D16-5C0C-4CC6-A344-F5DE6836F686}"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112467758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solidFill>
                <a:prstClr val="black">
                  <a:tint val="75000"/>
                </a:prstClr>
              </a:solidFill>
            </a:endParaRPr>
          </a:p>
        </p:txBody>
      </p:sp>
      <p:sp>
        <p:nvSpPr>
          <p:cNvPr id="4" name="Footer Placeholder 3"/>
          <p:cNvSpPr>
            <a:spLocks noGrp="1"/>
          </p:cNvSpPr>
          <p:nvPr>
            <p:ph type="ftr" sz="quarter" idx="11"/>
          </p:nvPr>
        </p:nvSpPr>
        <p:spPr/>
        <p:txBody>
          <a:bodyPr/>
          <a:lstStyle/>
          <a:p>
            <a:endParaRPr lang="ru-RU">
              <a:solidFill>
                <a:prstClr val="black">
                  <a:tint val="75000"/>
                </a:prstClr>
              </a:solidFill>
            </a:endParaRPr>
          </a:p>
        </p:txBody>
      </p:sp>
      <p:sp>
        <p:nvSpPr>
          <p:cNvPr id="5" name="Slide Number Placeholder 4"/>
          <p:cNvSpPr>
            <a:spLocks noGrp="1"/>
          </p:cNvSpPr>
          <p:nvPr>
            <p:ph type="sldNum" sz="quarter" idx="12"/>
          </p:nvPr>
        </p:nvSpPr>
        <p:spPr/>
        <p:txBody>
          <a:bodyPr/>
          <a:lstStyle/>
          <a:p>
            <a:fld id="{B0E4D4C6-9BBC-40EA-811F-0E0BBAAC8909}"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157039783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solidFill>
                <a:prstClr val="black">
                  <a:tint val="75000"/>
                </a:prstClr>
              </a:solidFill>
            </a:endParaRPr>
          </a:p>
        </p:txBody>
      </p:sp>
      <p:sp>
        <p:nvSpPr>
          <p:cNvPr id="3" name="Footer Placeholder 2"/>
          <p:cNvSpPr>
            <a:spLocks noGrp="1"/>
          </p:cNvSpPr>
          <p:nvPr>
            <p:ph type="ftr" sz="quarter" idx="11"/>
          </p:nvPr>
        </p:nvSpPr>
        <p:spPr/>
        <p:txBody>
          <a:bodyPr/>
          <a:lstStyle/>
          <a:p>
            <a:endParaRPr lang="ru-RU">
              <a:solidFill>
                <a:prstClr val="black">
                  <a:tint val="75000"/>
                </a:prstClr>
              </a:solidFill>
            </a:endParaRPr>
          </a:p>
        </p:txBody>
      </p:sp>
      <p:sp>
        <p:nvSpPr>
          <p:cNvPr id="4" name="Slide Number Placeholder 3"/>
          <p:cNvSpPr>
            <a:spLocks noGrp="1"/>
          </p:cNvSpPr>
          <p:nvPr>
            <p:ph type="sldNum" sz="quarter" idx="12"/>
          </p:nvPr>
        </p:nvSpPr>
        <p:spPr/>
        <p:txBody>
          <a:bodyPr/>
          <a:lstStyle/>
          <a:p>
            <a:fld id="{6F364DE1-D970-4A7D-A754-7358C37D5A1B}"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287336634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solidFill>
                <a:prstClr val="black">
                  <a:tint val="75000"/>
                </a:prstClr>
              </a:solidFill>
            </a:endParaRPr>
          </a:p>
        </p:txBody>
      </p:sp>
      <p:sp>
        <p:nvSpPr>
          <p:cNvPr id="6" name="Footer Placeholder 5"/>
          <p:cNvSpPr>
            <a:spLocks noGrp="1"/>
          </p:cNvSpPr>
          <p:nvPr>
            <p:ph type="ftr" sz="quarter" idx="11"/>
          </p:nvPr>
        </p:nvSpPr>
        <p:spPr/>
        <p:txBody>
          <a:bodyPr/>
          <a:lstStyle/>
          <a:p>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fld id="{DF8A1087-E877-44D8-9593-F75835DBB817}"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388257457"/>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solidFill>
                <a:prstClr val="black">
                  <a:tint val="75000"/>
                </a:prstClr>
              </a:solidFill>
            </a:endParaRPr>
          </a:p>
        </p:txBody>
      </p:sp>
      <p:sp>
        <p:nvSpPr>
          <p:cNvPr id="6" name="Footer Placeholder 5"/>
          <p:cNvSpPr>
            <a:spLocks noGrp="1"/>
          </p:cNvSpPr>
          <p:nvPr>
            <p:ph type="ftr" sz="quarter" idx="11"/>
          </p:nvPr>
        </p:nvSpPr>
        <p:spPr/>
        <p:txBody>
          <a:bodyPr/>
          <a:lstStyle/>
          <a:p>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fld id="{5F00DFD0-064B-4D4F-AE01-A878B44C1D25}"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1585623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7FD1E746-E96A-4797-99D3-A8B269C4B7A1}"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353870245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7FD1E746-E96A-4797-99D3-A8B269C4B7A1}" type="slidenum">
              <a:rPr lang="ru-RU" smtClean="0">
                <a:solidFill>
                  <a:srgbClr val="90C226"/>
                </a:solidFill>
              </a:rPr>
              <a:pPr/>
              <a:t>‹#›</a:t>
            </a:fld>
            <a:endParaRPr lang="ru-RU">
              <a:solidFill>
                <a:srgbClr val="90C226"/>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r>
              <a:rPr lang="en-US" sz="8000" dirty="0">
                <a:ln w="3175" cmpd="sng">
                  <a:noFill/>
                </a:ln>
                <a:solidFill>
                  <a:srgbClr val="90C226">
                    <a:lumMod val="60000"/>
                    <a:lumOff val="40000"/>
                  </a:srgbClr>
                </a:solidFill>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r>
              <a:rPr lang="en-US" sz="8000" dirty="0">
                <a:ln w="3175" cmpd="sng">
                  <a:noFill/>
                </a:ln>
                <a:solidFill>
                  <a:srgbClr val="90C226">
                    <a:lumMod val="60000"/>
                    <a:lumOff val="40000"/>
                  </a:srgbClr>
                </a:solidFill>
                <a:latin typeface="Arial"/>
              </a:rPr>
              <a:t>”</a:t>
            </a:r>
          </a:p>
        </p:txBody>
      </p:sp>
    </p:spTree>
    <p:extLst>
      <p:ext uri="{BB962C8B-B14F-4D97-AF65-F5344CB8AC3E}">
        <p14:creationId xmlns:p14="http://schemas.microsoft.com/office/powerpoint/2010/main" val="25976768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7FD1E746-E96A-4797-99D3-A8B269C4B7A1}"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3535903456"/>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7FD1E746-E96A-4797-99D3-A8B269C4B7A1}" type="slidenum">
              <a:rPr lang="ru-RU" smtClean="0">
                <a:solidFill>
                  <a:srgbClr val="90C226"/>
                </a:solidFill>
              </a:rPr>
              <a:pPr/>
              <a:t>‹#›</a:t>
            </a:fld>
            <a:endParaRPr lang="ru-RU">
              <a:solidFill>
                <a:srgbClr val="90C226"/>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r>
              <a:rPr lang="en-US" sz="8000" dirty="0">
                <a:ln w="3175" cmpd="sng">
                  <a:noFill/>
                </a:ln>
                <a:solidFill>
                  <a:srgbClr val="90C226">
                    <a:lumMod val="60000"/>
                    <a:lumOff val="40000"/>
                  </a:srgbClr>
                </a:solidFill>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r>
              <a:rPr lang="en-US" sz="8000" dirty="0">
                <a:ln w="3175" cmpd="sng">
                  <a:noFill/>
                </a:ln>
                <a:solidFill>
                  <a:srgbClr val="90C226">
                    <a:lumMod val="60000"/>
                    <a:lumOff val="40000"/>
                  </a:srgbClr>
                </a:solidFill>
                <a:latin typeface="Arial"/>
              </a:rPr>
              <a:t>”</a:t>
            </a:r>
          </a:p>
        </p:txBody>
      </p:sp>
    </p:spTree>
    <p:extLst>
      <p:ext uri="{BB962C8B-B14F-4D97-AF65-F5344CB8AC3E}">
        <p14:creationId xmlns:p14="http://schemas.microsoft.com/office/powerpoint/2010/main" val="2525837932"/>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7FD1E746-E96A-4797-99D3-A8B269C4B7A1}"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1911032349"/>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85C7CAF7-2CAC-4B8E-B631-59AC9B2221CD}"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2486499309"/>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solidFill>
                <a:prstClr val="black">
                  <a:tint val="75000"/>
                </a:prstClr>
              </a:solidFill>
            </a:endParaRPr>
          </a:p>
        </p:txBody>
      </p:sp>
      <p:sp>
        <p:nvSpPr>
          <p:cNvPr id="5" name="Footer Placeholder 4"/>
          <p:cNvSpPr>
            <a:spLocks noGrp="1"/>
          </p:cNvSpPr>
          <p:nvPr>
            <p:ph type="ftr" sz="quarter" idx="11"/>
          </p:nvPr>
        </p:nvSpPr>
        <p:spPr/>
        <p:txBody>
          <a:bodyPr/>
          <a:lstStyle/>
          <a:p>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fld id="{211E0C36-145F-44F7-A06B-7C22152758CF}" type="slidenum">
              <a:rPr lang="ru-RU" smtClean="0">
                <a:solidFill>
                  <a:srgbClr val="90C226"/>
                </a:solidFill>
              </a:rPr>
              <a:pPr/>
              <a:t>‹#›</a:t>
            </a:fld>
            <a:endParaRPr lang="ru-RU">
              <a:solidFill>
                <a:srgbClr val="90C226"/>
              </a:solidFill>
            </a:endParaRPr>
          </a:p>
        </p:txBody>
      </p:sp>
    </p:spTree>
    <p:extLst>
      <p:ext uri="{BB962C8B-B14F-4D97-AF65-F5344CB8AC3E}">
        <p14:creationId xmlns:p14="http://schemas.microsoft.com/office/powerpoint/2010/main" val="3177819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theme" Target="../theme/theme4.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5.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theme" Target="../theme/theme6.xml"/><Relationship Id="rId2" Type="http://schemas.openxmlformats.org/officeDocument/2006/relationships/slideLayout" Target="../slideLayouts/slideLayout64.xml"/><Relationship Id="rId16" Type="http://schemas.openxmlformats.org/officeDocument/2006/relationships/slideLayout" Target="../slideLayouts/slideLayout78.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6.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theme" Target="../theme/theme7.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7.xml"/><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theme" Target="../theme/theme8.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8.xml"/><Relationship Id="rId13" Type="http://schemas.openxmlformats.org/officeDocument/2006/relationships/image" Target="../media/image4.jpeg"/><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theme" Target="../theme/theme9.xml"/><Relationship Id="rId2" Type="http://schemas.openxmlformats.org/officeDocument/2006/relationships/slideLayout" Target="../slideLayouts/slideLayout102.xml"/><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0" Type="http://schemas.openxmlformats.org/officeDocument/2006/relationships/slideLayout" Target="../slideLayouts/slideLayout110.xml"/><Relationship Id="rId4" Type="http://schemas.openxmlformats.org/officeDocument/2006/relationships/slideLayout" Target="../slideLayouts/slideLayout104.xml"/><Relationship Id="rId9" Type="http://schemas.openxmlformats.org/officeDocument/2006/relationships/slideLayout" Target="../slideLayouts/slideLayout10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9.xml"/><Relationship Id="rId3" Type="http://schemas.openxmlformats.org/officeDocument/2006/relationships/slideLayout" Target="../slideLayouts/slideLayout114.xml"/><Relationship Id="rId7" Type="http://schemas.openxmlformats.org/officeDocument/2006/relationships/slideLayout" Target="../slideLayouts/slideLayout118.xml"/><Relationship Id="rId12" Type="http://schemas.openxmlformats.org/officeDocument/2006/relationships/theme" Target="../theme/theme10.xml"/><Relationship Id="rId2" Type="http://schemas.openxmlformats.org/officeDocument/2006/relationships/slideLayout" Target="../slideLayouts/slideLayout113.xml"/><Relationship Id="rId1" Type="http://schemas.openxmlformats.org/officeDocument/2006/relationships/slideLayout" Target="../slideLayouts/slideLayout112.xml"/><Relationship Id="rId6" Type="http://schemas.openxmlformats.org/officeDocument/2006/relationships/slideLayout" Target="../slideLayouts/slideLayout117.xml"/><Relationship Id="rId11" Type="http://schemas.openxmlformats.org/officeDocument/2006/relationships/slideLayout" Target="../slideLayouts/slideLayout122.xml"/><Relationship Id="rId5" Type="http://schemas.openxmlformats.org/officeDocument/2006/relationships/slideLayout" Target="../slideLayouts/slideLayout116.xml"/><Relationship Id="rId10" Type="http://schemas.openxmlformats.org/officeDocument/2006/relationships/slideLayout" Target="../slideLayouts/slideLayout121.xml"/><Relationship Id="rId4" Type="http://schemas.openxmlformats.org/officeDocument/2006/relationships/slideLayout" Target="../slideLayouts/slideLayout115.xml"/><Relationship Id="rId9" Type="http://schemas.openxmlformats.org/officeDocument/2006/relationships/slideLayout" Target="../slideLayouts/slideLayout120.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30.xml"/><Relationship Id="rId13" Type="http://schemas.openxmlformats.org/officeDocument/2006/relationships/slideLayout" Target="../slideLayouts/slideLayout135.xml"/><Relationship Id="rId3" Type="http://schemas.openxmlformats.org/officeDocument/2006/relationships/slideLayout" Target="../slideLayouts/slideLayout125.xml"/><Relationship Id="rId7" Type="http://schemas.openxmlformats.org/officeDocument/2006/relationships/slideLayout" Target="../slideLayouts/slideLayout129.xml"/><Relationship Id="rId12" Type="http://schemas.openxmlformats.org/officeDocument/2006/relationships/slideLayout" Target="../slideLayouts/slideLayout134.xml"/><Relationship Id="rId17" Type="http://schemas.openxmlformats.org/officeDocument/2006/relationships/theme" Target="../theme/theme11.xml"/><Relationship Id="rId2" Type="http://schemas.openxmlformats.org/officeDocument/2006/relationships/slideLayout" Target="../slideLayouts/slideLayout124.xml"/><Relationship Id="rId16" Type="http://schemas.openxmlformats.org/officeDocument/2006/relationships/slideLayout" Target="../slideLayouts/slideLayout138.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5" Type="http://schemas.openxmlformats.org/officeDocument/2006/relationships/slideLayout" Target="../slideLayouts/slideLayout127.xml"/><Relationship Id="rId15" Type="http://schemas.openxmlformats.org/officeDocument/2006/relationships/slideLayout" Target="../slideLayouts/slideLayout137.xml"/><Relationship Id="rId10" Type="http://schemas.openxmlformats.org/officeDocument/2006/relationships/slideLayout" Target="../slideLayouts/slideLayout132.xml"/><Relationship Id="rId4" Type="http://schemas.openxmlformats.org/officeDocument/2006/relationships/slideLayout" Target="../slideLayouts/slideLayout126.xml"/><Relationship Id="rId9" Type="http://schemas.openxmlformats.org/officeDocument/2006/relationships/slideLayout" Target="../slideLayouts/slideLayout131.xml"/><Relationship Id="rId14" Type="http://schemas.openxmlformats.org/officeDocument/2006/relationships/slideLayout" Target="../slideLayouts/slideLayout1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4626" name="Freeform 2"/>
          <p:cNvSpPr>
            <a:spLocks/>
          </p:cNvSpPr>
          <p:nvPr/>
        </p:nvSpPr>
        <p:spPr bwMode="auto">
          <a:xfrm rot="-3172564">
            <a:off x="7777957" y="-15081"/>
            <a:ext cx="1162050" cy="2084387"/>
          </a:xfrm>
          <a:custGeom>
            <a:avLst/>
            <a:gdLst/>
            <a:ahLst/>
            <a:cxnLst>
              <a:cxn ang="0">
                <a:pos x="2903" y="433"/>
              </a:cxn>
              <a:cxn ang="0">
                <a:pos x="2565" y="80"/>
              </a:cxn>
              <a:cxn ang="0">
                <a:pos x="2241" y="0"/>
              </a:cxn>
              <a:cxn ang="0">
                <a:pos x="110" y="2811"/>
              </a:cxn>
              <a:cxn ang="0">
                <a:pos x="110" y="3228"/>
              </a:cxn>
              <a:cxn ang="0">
                <a:pos x="0" y="3631"/>
              </a:cxn>
              <a:cxn ang="0">
                <a:pos x="72" y="3686"/>
              </a:cxn>
              <a:cxn ang="0">
                <a:pos x="441" y="3355"/>
              </a:cxn>
              <a:cxn ang="0">
                <a:pos x="740" y="3228"/>
              </a:cxn>
              <a:cxn ang="0">
                <a:pos x="2903" y="433"/>
              </a:cxn>
              <a:cxn ang="0">
                <a:pos x="2903" y="433"/>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lnTo>
                  <a:pt x="2903" y="433"/>
                </a:lnTo>
                <a:close/>
              </a:path>
            </a:pathLst>
          </a:custGeom>
          <a:solidFill>
            <a:srgbClr val="FFFFFF"/>
          </a:solidFill>
          <a:ln w="9525">
            <a:noFill/>
            <a:round/>
            <a:headEnd/>
            <a:tailEnd/>
          </a:ln>
        </p:spPr>
        <p:txBody>
          <a:bodyPr/>
          <a:lstStyle/>
          <a:p>
            <a:pPr eaLnBrk="0" hangingPunct="0">
              <a:defRPr/>
            </a:pPr>
            <a:endParaRPr lang="ru-RU"/>
          </a:p>
        </p:txBody>
      </p:sp>
      <p:sp>
        <p:nvSpPr>
          <p:cNvPr id="1027" name="Rectangle 3"/>
          <p:cNvSpPr>
            <a:spLocks noGrp="1" noChangeArrowheads="1"/>
          </p:cNvSpPr>
          <p:nvPr>
            <p:ph type="title"/>
          </p:nvPr>
        </p:nvSpPr>
        <p:spPr bwMode="auto">
          <a:xfrm>
            <a:off x="685800" y="152400"/>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
          <p:cNvSpPr>
            <a:spLocks noGrp="1" noChangeArrowheads="1"/>
          </p:cNvSpPr>
          <p:nvPr>
            <p:ph type="body" idx="1"/>
          </p:nvPr>
        </p:nvSpPr>
        <p:spPr bwMode="auto">
          <a:xfrm>
            <a:off x="685800" y="182880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54629"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a:defRPr/>
            </a:pPr>
            <a:endParaRPr lang="ru-RU"/>
          </a:p>
        </p:txBody>
      </p:sp>
      <p:sp>
        <p:nvSpPr>
          <p:cNvPr id="154630"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a:defRPr/>
            </a:pPr>
            <a:endParaRPr lang="ru-RU"/>
          </a:p>
        </p:txBody>
      </p:sp>
      <p:sp>
        <p:nvSpPr>
          <p:cNvPr id="154631"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atin typeface="Comic Sans MS" panose="030F0702030302020204" pitchFamily="66" charset="0"/>
              </a:defRPr>
            </a:lvl1pPr>
          </a:lstStyle>
          <a:p>
            <a:fld id="{7F9588CE-D9B9-4731-B5BB-FDAC8A4C4A34}" type="slidenum">
              <a:rPr lang="ru-RU"/>
              <a:pPr/>
              <a:t>‹#›</a:t>
            </a:fld>
            <a:endParaRPr lang="ru-RU"/>
          </a:p>
        </p:txBody>
      </p:sp>
      <p:sp>
        <p:nvSpPr>
          <p:cNvPr id="154632" name="Freeform 8"/>
          <p:cNvSpPr>
            <a:spLocks/>
          </p:cNvSpPr>
          <p:nvPr/>
        </p:nvSpPr>
        <p:spPr bwMode="auto">
          <a:xfrm rot="-3172564">
            <a:off x="7865269" y="24607"/>
            <a:ext cx="1165225" cy="2097087"/>
          </a:xfrm>
          <a:custGeom>
            <a:avLst/>
            <a:gdLst/>
            <a:ahLst/>
            <a:cxnLst>
              <a:cxn ang="0">
                <a:pos x="2293" y="0"/>
              </a:cxn>
              <a:cxn ang="0">
                <a:pos x="130" y="2835"/>
              </a:cxn>
              <a:cxn ang="0">
                <a:pos x="131" y="3201"/>
              </a:cxn>
              <a:cxn ang="0">
                <a:pos x="0" y="3633"/>
              </a:cxn>
              <a:cxn ang="0">
                <a:pos x="50" y="3703"/>
              </a:cxn>
              <a:cxn ang="0">
                <a:pos x="422" y="3352"/>
              </a:cxn>
              <a:cxn ang="0">
                <a:pos x="763" y="3220"/>
              </a:cxn>
              <a:cxn ang="0">
                <a:pos x="2911" y="428"/>
              </a:cxn>
              <a:cxn ang="0">
                <a:pos x="2589" y="96"/>
              </a:cxn>
              <a:cxn ang="0">
                <a:pos x="2293" y="0"/>
              </a:cxn>
              <a:cxn ang="0">
                <a:pos x="2293" y="0"/>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lnTo>
                  <a:pt x="2293" y="0"/>
                </a:lnTo>
                <a:close/>
              </a:path>
            </a:pathLst>
          </a:custGeom>
          <a:solidFill>
            <a:schemeClr val="folHlink"/>
          </a:solidFill>
          <a:ln w="9525">
            <a:noFill/>
            <a:round/>
            <a:headEnd/>
            <a:tailEnd/>
          </a:ln>
        </p:spPr>
        <p:txBody>
          <a:bodyPr/>
          <a:lstStyle/>
          <a:p>
            <a:pPr eaLnBrk="0" hangingPunct="0">
              <a:defRPr/>
            </a:pPr>
            <a:endParaRPr lang="ru-RU"/>
          </a:p>
        </p:txBody>
      </p:sp>
      <p:sp>
        <p:nvSpPr>
          <p:cNvPr id="154633" name="Freeform 9"/>
          <p:cNvSpPr>
            <a:spLocks/>
          </p:cNvSpPr>
          <p:nvPr/>
        </p:nvSpPr>
        <p:spPr bwMode="auto">
          <a:xfrm rot="-3172564">
            <a:off x="7831138" y="192088"/>
            <a:ext cx="1025525" cy="1571625"/>
          </a:xfrm>
          <a:custGeom>
            <a:avLst/>
            <a:gdLst/>
            <a:ahLst/>
            <a:cxnLst>
              <a:cxn ang="0">
                <a:pos x="0" y="2485"/>
              </a:cxn>
              <a:cxn ang="0">
                <a:pos x="432" y="2553"/>
              </a:cxn>
              <a:cxn ang="0">
                <a:pos x="736" y="2777"/>
              </a:cxn>
              <a:cxn ang="0">
                <a:pos x="2561" y="399"/>
              </a:cxn>
              <a:cxn ang="0">
                <a:pos x="2118" y="82"/>
              </a:cxn>
              <a:cxn ang="0">
                <a:pos x="1898" y="0"/>
              </a:cxn>
              <a:cxn ang="0">
                <a:pos x="0" y="2485"/>
              </a:cxn>
              <a:cxn ang="0">
                <a:pos x="0" y="2485"/>
              </a:cxn>
            </a:cxnLst>
            <a:rect l="0" t="0" r="r" b="b"/>
            <a:pathLst>
              <a:path w="2561" h="2777">
                <a:moveTo>
                  <a:pt x="0" y="2485"/>
                </a:moveTo>
                <a:lnTo>
                  <a:pt x="432" y="2553"/>
                </a:lnTo>
                <a:lnTo>
                  <a:pt x="736" y="2777"/>
                </a:lnTo>
                <a:lnTo>
                  <a:pt x="2561" y="399"/>
                </a:lnTo>
                <a:lnTo>
                  <a:pt x="2118" y="82"/>
                </a:lnTo>
                <a:lnTo>
                  <a:pt x="1898" y="0"/>
                </a:lnTo>
                <a:lnTo>
                  <a:pt x="0" y="2485"/>
                </a:lnTo>
                <a:lnTo>
                  <a:pt x="0" y="2485"/>
                </a:lnTo>
                <a:close/>
              </a:path>
            </a:pathLst>
          </a:custGeom>
          <a:solidFill>
            <a:schemeClr val="bg2"/>
          </a:solidFill>
          <a:ln w="9525">
            <a:noFill/>
            <a:round/>
            <a:headEnd/>
            <a:tailEnd/>
          </a:ln>
        </p:spPr>
        <p:txBody>
          <a:bodyPr/>
          <a:lstStyle/>
          <a:p>
            <a:pPr eaLnBrk="0" hangingPunct="0">
              <a:defRPr/>
            </a:pPr>
            <a:endParaRPr lang="ru-RU"/>
          </a:p>
        </p:txBody>
      </p:sp>
      <p:grpSp>
        <p:nvGrpSpPr>
          <p:cNvPr id="1034" name="Group 10"/>
          <p:cNvGrpSpPr>
            <a:grpSpLocks/>
          </p:cNvGrpSpPr>
          <p:nvPr/>
        </p:nvGrpSpPr>
        <p:grpSpPr bwMode="auto">
          <a:xfrm>
            <a:off x="7938" y="5540375"/>
            <a:ext cx="1784350" cy="1246188"/>
            <a:chOff x="5" y="3490"/>
            <a:chExt cx="1124" cy="785"/>
          </a:xfrm>
        </p:grpSpPr>
        <p:sp>
          <p:nvSpPr>
            <p:cNvPr id="154635" name="Freeform 11"/>
            <p:cNvSpPr>
              <a:spLocks/>
            </p:cNvSpPr>
            <p:nvPr userDrawn="1"/>
          </p:nvSpPr>
          <p:spPr bwMode="auto">
            <a:xfrm>
              <a:off x="24" y="3505"/>
              <a:ext cx="1089" cy="649"/>
            </a:xfrm>
            <a:custGeom>
              <a:avLst/>
              <a:gdLst/>
              <a:ahLst/>
              <a:cxnLst>
                <a:cxn ang="0">
                  <a:pos x="1587" y="1260"/>
                </a:cxn>
                <a:cxn ang="0">
                  <a:pos x="1420" y="1106"/>
                </a:cxn>
                <a:cxn ang="0">
                  <a:pos x="1331" y="477"/>
                </a:cxn>
                <a:cxn ang="0">
                  <a:pos x="2139" y="330"/>
                </a:cxn>
                <a:cxn ang="0">
                  <a:pos x="2177" y="203"/>
                </a:cxn>
                <a:cxn ang="0">
                  <a:pos x="2099" y="100"/>
                </a:cxn>
                <a:cxn ang="0">
                  <a:pos x="1276" y="211"/>
                </a:cxn>
                <a:cxn ang="0">
                  <a:pos x="1219" y="32"/>
                </a:cxn>
                <a:cxn ang="0">
                  <a:pos x="1085" y="0"/>
                </a:cxn>
                <a:cxn ang="0">
                  <a:pos x="958" y="28"/>
                </a:cxn>
                <a:cxn ang="0">
                  <a:pos x="888" y="106"/>
                </a:cxn>
                <a:cxn ang="0">
                  <a:pos x="937" y="285"/>
                </a:cxn>
                <a:cxn ang="0">
                  <a:pos x="660" y="441"/>
                </a:cxn>
                <a:cxn ang="0">
                  <a:pos x="983" y="473"/>
                </a:cxn>
                <a:cxn ang="0">
                  <a:pos x="1112" y="889"/>
                </a:cxn>
                <a:cxn ang="0">
                  <a:pos x="141" y="469"/>
                </a:cxn>
                <a:cxn ang="0">
                  <a:pos x="46" y="509"/>
                </a:cxn>
                <a:cxn ang="0">
                  <a:pos x="0" y="636"/>
                </a:cxn>
                <a:cxn ang="0">
                  <a:pos x="55" y="779"/>
                </a:cxn>
                <a:cxn ang="0">
                  <a:pos x="1139" y="1288"/>
                </a:cxn>
                <a:cxn ang="0">
                  <a:pos x="1378" y="1256"/>
                </a:cxn>
                <a:cxn ang="0">
                  <a:pos x="1570" y="1298"/>
                </a:cxn>
                <a:cxn ang="0">
                  <a:pos x="1587" y="1260"/>
                </a:cxn>
                <a:cxn ang="0">
                  <a:pos x="1587" y="1260"/>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lnTo>
                    <a:pt x="1587" y="1260"/>
                  </a:lnTo>
                  <a:close/>
                </a:path>
              </a:pathLst>
            </a:custGeom>
            <a:solidFill>
              <a:srgbClr val="F8F8F8"/>
            </a:solidFill>
            <a:ln w="9525">
              <a:noFill/>
              <a:round/>
              <a:headEnd/>
              <a:tailEnd/>
            </a:ln>
          </p:spPr>
          <p:txBody>
            <a:bodyPr/>
            <a:lstStyle/>
            <a:p>
              <a:pPr eaLnBrk="0" hangingPunct="0">
                <a:defRPr/>
              </a:pPr>
              <a:endParaRPr lang="ru-RU"/>
            </a:p>
          </p:txBody>
        </p:sp>
        <p:sp>
          <p:nvSpPr>
            <p:cNvPr id="154636" name="Freeform 12"/>
            <p:cNvSpPr>
              <a:spLocks/>
            </p:cNvSpPr>
            <p:nvPr userDrawn="1"/>
          </p:nvSpPr>
          <p:spPr bwMode="auto">
            <a:xfrm>
              <a:off x="1022" y="3582"/>
              <a:ext cx="71" cy="129"/>
            </a:xfrm>
            <a:custGeom>
              <a:avLst/>
              <a:gdLst/>
              <a:ahLst/>
              <a:cxnLst>
                <a:cxn ang="0">
                  <a:pos x="0" y="7"/>
                </a:cxn>
                <a:cxn ang="0">
                  <a:pos x="120" y="0"/>
                </a:cxn>
                <a:cxn ang="0">
                  <a:pos x="143" y="233"/>
                </a:cxn>
                <a:cxn ang="0">
                  <a:pos x="8" y="258"/>
                </a:cxn>
                <a:cxn ang="0">
                  <a:pos x="0" y="7"/>
                </a:cxn>
                <a:cxn ang="0">
                  <a:pos x="0" y="7"/>
                </a:cxn>
              </a:cxnLst>
              <a:rect l="0" t="0" r="r" b="b"/>
              <a:pathLst>
                <a:path w="143" h="258">
                  <a:moveTo>
                    <a:pt x="0" y="7"/>
                  </a:moveTo>
                  <a:lnTo>
                    <a:pt x="120" y="0"/>
                  </a:lnTo>
                  <a:lnTo>
                    <a:pt x="143" y="233"/>
                  </a:lnTo>
                  <a:lnTo>
                    <a:pt x="8" y="258"/>
                  </a:lnTo>
                  <a:lnTo>
                    <a:pt x="0" y="7"/>
                  </a:lnTo>
                  <a:lnTo>
                    <a:pt x="0" y="7"/>
                  </a:lnTo>
                  <a:close/>
                </a:path>
              </a:pathLst>
            </a:custGeom>
            <a:solidFill>
              <a:schemeClr val="accent1"/>
            </a:solidFill>
            <a:ln w="9525">
              <a:noFill/>
              <a:round/>
              <a:headEnd/>
              <a:tailEnd/>
            </a:ln>
          </p:spPr>
          <p:txBody>
            <a:bodyPr/>
            <a:lstStyle/>
            <a:p>
              <a:pPr eaLnBrk="0" hangingPunct="0">
                <a:defRPr/>
              </a:pPr>
              <a:endParaRPr lang="ru-RU"/>
            </a:p>
          </p:txBody>
        </p:sp>
        <p:sp>
          <p:nvSpPr>
            <p:cNvPr id="154637" name="Freeform 13"/>
            <p:cNvSpPr>
              <a:spLocks/>
            </p:cNvSpPr>
            <p:nvPr userDrawn="1"/>
          </p:nvSpPr>
          <p:spPr bwMode="auto">
            <a:xfrm>
              <a:off x="20" y="3774"/>
              <a:ext cx="792" cy="41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headEnd/>
              <a:tailEnd/>
            </a:ln>
          </p:spPr>
          <p:txBody>
            <a:bodyPr/>
            <a:lstStyle/>
            <a:p>
              <a:pPr eaLnBrk="0" hangingPunct="0">
                <a:defRPr/>
              </a:pPr>
              <a:endParaRPr lang="ru-RU"/>
            </a:p>
          </p:txBody>
        </p:sp>
        <p:sp>
          <p:nvSpPr>
            <p:cNvPr id="154638" name="Freeform 14"/>
            <p:cNvSpPr>
              <a:spLocks/>
            </p:cNvSpPr>
            <p:nvPr userDrawn="1"/>
          </p:nvSpPr>
          <p:spPr bwMode="auto">
            <a:xfrm>
              <a:off x="129" y="3808"/>
              <a:ext cx="525" cy="374"/>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ru-RU"/>
            </a:p>
          </p:txBody>
        </p:sp>
        <p:sp>
          <p:nvSpPr>
            <p:cNvPr id="154639" name="Freeform 15"/>
            <p:cNvSpPr>
              <a:spLocks/>
            </p:cNvSpPr>
            <p:nvPr userDrawn="1"/>
          </p:nvSpPr>
          <p:spPr bwMode="auto">
            <a:xfrm>
              <a:off x="485" y="3532"/>
              <a:ext cx="135" cy="121"/>
            </a:xfrm>
            <a:custGeom>
              <a:avLst/>
              <a:gdLst/>
              <a:ahLst/>
              <a:cxnLst>
                <a:cxn ang="0">
                  <a:pos x="0" y="28"/>
                </a:cxn>
                <a:cxn ang="0">
                  <a:pos x="160" y="0"/>
                </a:cxn>
                <a:cxn ang="0">
                  <a:pos x="251" y="36"/>
                </a:cxn>
                <a:cxn ang="0">
                  <a:pos x="272" y="139"/>
                </a:cxn>
                <a:cxn ang="0">
                  <a:pos x="164" y="146"/>
                </a:cxn>
                <a:cxn ang="0">
                  <a:pos x="32" y="241"/>
                </a:cxn>
                <a:cxn ang="0">
                  <a:pos x="0" y="28"/>
                </a:cxn>
                <a:cxn ang="0">
                  <a:pos x="0" y="28"/>
                </a:cxn>
              </a:cxnLst>
              <a:rect l="0" t="0" r="r" b="b"/>
              <a:pathLst>
                <a:path w="272" h="241">
                  <a:moveTo>
                    <a:pt x="0" y="28"/>
                  </a:moveTo>
                  <a:lnTo>
                    <a:pt x="160" y="0"/>
                  </a:lnTo>
                  <a:lnTo>
                    <a:pt x="251" y="36"/>
                  </a:lnTo>
                  <a:lnTo>
                    <a:pt x="272" y="139"/>
                  </a:lnTo>
                  <a:lnTo>
                    <a:pt x="164" y="146"/>
                  </a:lnTo>
                  <a:lnTo>
                    <a:pt x="32" y="241"/>
                  </a:lnTo>
                  <a:lnTo>
                    <a:pt x="0" y="28"/>
                  </a:lnTo>
                  <a:lnTo>
                    <a:pt x="0" y="28"/>
                  </a:lnTo>
                  <a:close/>
                </a:path>
              </a:pathLst>
            </a:custGeom>
            <a:solidFill>
              <a:schemeClr val="hlink"/>
            </a:solidFill>
            <a:ln w="9525">
              <a:noFill/>
              <a:round/>
              <a:headEnd/>
              <a:tailEnd/>
            </a:ln>
          </p:spPr>
          <p:txBody>
            <a:bodyPr/>
            <a:lstStyle/>
            <a:p>
              <a:pPr eaLnBrk="0" hangingPunct="0">
                <a:defRPr/>
              </a:pPr>
              <a:endParaRPr lang="ru-RU"/>
            </a:p>
          </p:txBody>
        </p:sp>
        <p:sp>
          <p:nvSpPr>
            <p:cNvPr id="154640" name="Freeform 16"/>
            <p:cNvSpPr>
              <a:spLocks/>
            </p:cNvSpPr>
            <p:nvPr userDrawn="1"/>
          </p:nvSpPr>
          <p:spPr bwMode="auto">
            <a:xfrm>
              <a:off x="641" y="4163"/>
              <a:ext cx="76" cy="112"/>
            </a:xfrm>
            <a:custGeom>
              <a:avLst/>
              <a:gdLst/>
              <a:ahLst/>
              <a:cxnLst>
                <a:cxn ang="0">
                  <a:pos x="152" y="4"/>
                </a:cxn>
                <a:cxn ang="0">
                  <a:pos x="152" y="224"/>
                </a:cxn>
                <a:cxn ang="0">
                  <a:pos x="0" y="8"/>
                </a:cxn>
                <a:cxn ang="0">
                  <a:pos x="72" y="0"/>
                </a:cxn>
                <a:cxn ang="0">
                  <a:pos x="152" y="4"/>
                </a:cxn>
                <a:cxn ang="0">
                  <a:pos x="152" y="4"/>
                </a:cxn>
              </a:cxnLst>
              <a:rect l="0" t="0" r="r" b="b"/>
              <a:pathLst>
                <a:path w="152" h="224">
                  <a:moveTo>
                    <a:pt x="152" y="4"/>
                  </a:moveTo>
                  <a:lnTo>
                    <a:pt x="152" y="224"/>
                  </a:lnTo>
                  <a:lnTo>
                    <a:pt x="0" y="8"/>
                  </a:lnTo>
                  <a:lnTo>
                    <a:pt x="72" y="0"/>
                  </a:lnTo>
                  <a:lnTo>
                    <a:pt x="152" y="4"/>
                  </a:lnTo>
                  <a:lnTo>
                    <a:pt x="152" y="4"/>
                  </a:lnTo>
                  <a:close/>
                </a:path>
              </a:pathLst>
            </a:custGeom>
            <a:solidFill>
              <a:schemeClr val="hlink"/>
            </a:solidFill>
            <a:ln w="9525">
              <a:noFill/>
              <a:round/>
              <a:headEnd/>
              <a:tailEnd/>
            </a:ln>
          </p:spPr>
          <p:txBody>
            <a:bodyPr/>
            <a:lstStyle/>
            <a:p>
              <a:pPr eaLnBrk="0" hangingPunct="0">
                <a:defRPr/>
              </a:pPr>
              <a:endParaRPr lang="ru-RU"/>
            </a:p>
          </p:txBody>
        </p:sp>
        <p:sp>
          <p:nvSpPr>
            <p:cNvPr id="154641" name="Freeform 17"/>
            <p:cNvSpPr>
              <a:spLocks/>
            </p:cNvSpPr>
            <p:nvPr userDrawn="1"/>
          </p:nvSpPr>
          <p:spPr bwMode="auto">
            <a:xfrm>
              <a:off x="504" y="3607"/>
              <a:ext cx="193" cy="383"/>
            </a:xfrm>
            <a:custGeom>
              <a:avLst/>
              <a:gdLst/>
              <a:ahLst/>
              <a:cxnLst>
                <a:cxn ang="0">
                  <a:pos x="0" y="80"/>
                </a:cxn>
                <a:cxn ang="0">
                  <a:pos x="87" y="0"/>
                </a:cxn>
                <a:cxn ang="0">
                  <a:pos x="232" y="6"/>
                </a:cxn>
                <a:cxn ang="0">
                  <a:pos x="386" y="764"/>
                </a:cxn>
                <a:cxn ang="0">
                  <a:pos x="279" y="720"/>
                </a:cxn>
                <a:cxn ang="0">
                  <a:pos x="152" y="677"/>
                </a:cxn>
                <a:cxn ang="0">
                  <a:pos x="0" y="80"/>
                </a:cxn>
                <a:cxn ang="0">
                  <a:pos x="0" y="80"/>
                </a:cxn>
              </a:cxnLst>
              <a:rect l="0" t="0" r="r" b="b"/>
              <a:pathLst>
                <a:path w="386" h="764">
                  <a:moveTo>
                    <a:pt x="0" y="80"/>
                  </a:moveTo>
                  <a:lnTo>
                    <a:pt x="87" y="0"/>
                  </a:lnTo>
                  <a:lnTo>
                    <a:pt x="232" y="6"/>
                  </a:lnTo>
                  <a:lnTo>
                    <a:pt x="386" y="764"/>
                  </a:lnTo>
                  <a:lnTo>
                    <a:pt x="279" y="720"/>
                  </a:lnTo>
                  <a:lnTo>
                    <a:pt x="152" y="677"/>
                  </a:lnTo>
                  <a:lnTo>
                    <a:pt x="0" y="80"/>
                  </a:lnTo>
                  <a:lnTo>
                    <a:pt x="0" y="80"/>
                  </a:lnTo>
                  <a:close/>
                </a:path>
              </a:pathLst>
            </a:custGeom>
            <a:solidFill>
              <a:schemeClr val="bg2"/>
            </a:solidFill>
            <a:ln w="9525">
              <a:noFill/>
              <a:round/>
              <a:headEnd/>
              <a:tailEnd/>
            </a:ln>
          </p:spPr>
          <p:txBody>
            <a:bodyPr/>
            <a:lstStyle/>
            <a:p>
              <a:pPr eaLnBrk="0" hangingPunct="0">
                <a:defRPr/>
              </a:pPr>
              <a:endParaRPr lang="ru-RU"/>
            </a:p>
          </p:txBody>
        </p:sp>
        <p:sp>
          <p:nvSpPr>
            <p:cNvPr id="154642" name="Freeform 18"/>
            <p:cNvSpPr>
              <a:spLocks/>
            </p:cNvSpPr>
            <p:nvPr userDrawn="1"/>
          </p:nvSpPr>
          <p:spPr bwMode="auto">
            <a:xfrm>
              <a:off x="668" y="3590"/>
              <a:ext cx="364" cy="174"/>
            </a:xfrm>
            <a:custGeom>
              <a:avLst/>
              <a:gdLst/>
              <a:ahLst/>
              <a:cxnLst>
                <a:cxn ang="0">
                  <a:pos x="692" y="0"/>
                </a:cxn>
                <a:cxn ang="0">
                  <a:pos x="0" y="106"/>
                </a:cxn>
                <a:cxn ang="0">
                  <a:pos x="28" y="348"/>
                </a:cxn>
                <a:cxn ang="0">
                  <a:pos x="715" y="237"/>
                </a:cxn>
                <a:cxn ang="0">
                  <a:pos x="728" y="43"/>
                </a:cxn>
                <a:cxn ang="0">
                  <a:pos x="692" y="0"/>
                </a:cxn>
                <a:cxn ang="0">
                  <a:pos x="692" y="0"/>
                </a:cxn>
              </a:cxnLst>
              <a:rect l="0" t="0" r="r" b="b"/>
              <a:pathLst>
                <a:path w="728" h="348">
                  <a:moveTo>
                    <a:pt x="692" y="0"/>
                  </a:moveTo>
                  <a:lnTo>
                    <a:pt x="0" y="106"/>
                  </a:lnTo>
                  <a:lnTo>
                    <a:pt x="28" y="348"/>
                  </a:lnTo>
                  <a:lnTo>
                    <a:pt x="715" y="237"/>
                  </a:lnTo>
                  <a:lnTo>
                    <a:pt x="728" y="43"/>
                  </a:lnTo>
                  <a:lnTo>
                    <a:pt x="692" y="0"/>
                  </a:lnTo>
                  <a:lnTo>
                    <a:pt x="692" y="0"/>
                  </a:lnTo>
                  <a:close/>
                </a:path>
              </a:pathLst>
            </a:custGeom>
            <a:solidFill>
              <a:schemeClr val="bg2"/>
            </a:solidFill>
            <a:ln w="9525">
              <a:noFill/>
              <a:round/>
              <a:headEnd/>
              <a:tailEnd/>
            </a:ln>
          </p:spPr>
          <p:txBody>
            <a:bodyPr/>
            <a:lstStyle/>
            <a:p>
              <a:pPr eaLnBrk="0" hangingPunct="0">
                <a:defRPr/>
              </a:pPr>
              <a:endParaRPr lang="ru-RU"/>
            </a:p>
          </p:txBody>
        </p:sp>
        <p:sp>
          <p:nvSpPr>
            <p:cNvPr id="154643" name="Freeform 19"/>
            <p:cNvSpPr>
              <a:spLocks/>
            </p:cNvSpPr>
            <p:nvPr userDrawn="1"/>
          </p:nvSpPr>
          <p:spPr bwMode="auto">
            <a:xfrm>
              <a:off x="347" y="3693"/>
              <a:ext cx="156" cy="67"/>
            </a:xfrm>
            <a:custGeom>
              <a:avLst/>
              <a:gdLst/>
              <a:ahLst/>
              <a:cxnLst>
                <a:cxn ang="0">
                  <a:pos x="272" y="0"/>
                </a:cxn>
                <a:cxn ang="0">
                  <a:pos x="0" y="78"/>
                </a:cxn>
                <a:cxn ang="0">
                  <a:pos x="312" y="135"/>
                </a:cxn>
                <a:cxn ang="0">
                  <a:pos x="272" y="0"/>
                </a:cxn>
                <a:cxn ang="0">
                  <a:pos x="272" y="0"/>
                </a:cxn>
              </a:cxnLst>
              <a:rect l="0" t="0" r="r" b="b"/>
              <a:pathLst>
                <a:path w="312" h="135">
                  <a:moveTo>
                    <a:pt x="272" y="0"/>
                  </a:moveTo>
                  <a:lnTo>
                    <a:pt x="0" y="78"/>
                  </a:lnTo>
                  <a:lnTo>
                    <a:pt x="312" y="135"/>
                  </a:lnTo>
                  <a:lnTo>
                    <a:pt x="272" y="0"/>
                  </a:lnTo>
                  <a:lnTo>
                    <a:pt x="272" y="0"/>
                  </a:lnTo>
                  <a:close/>
                </a:path>
              </a:pathLst>
            </a:custGeom>
            <a:solidFill>
              <a:schemeClr val="accent1"/>
            </a:solidFill>
            <a:ln w="9525">
              <a:noFill/>
              <a:round/>
              <a:headEnd/>
              <a:tailEnd/>
            </a:ln>
          </p:spPr>
          <p:txBody>
            <a:bodyPr/>
            <a:lstStyle/>
            <a:p>
              <a:pPr eaLnBrk="0" hangingPunct="0">
                <a:defRPr/>
              </a:pPr>
              <a:endParaRPr lang="ru-RU"/>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154646" name="Freeform 22"/>
                <p:cNvSpPr>
                  <a:spLocks/>
                </p:cNvSpPr>
                <p:nvPr userDrawn="1"/>
              </p:nvSpPr>
              <p:spPr bwMode="auto">
                <a:xfrm>
                  <a:off x="499" y="3587"/>
                  <a:ext cx="157" cy="87"/>
                </a:xfrm>
                <a:custGeom>
                  <a:avLst/>
                  <a:gdLst/>
                  <a:ahLst/>
                  <a:cxnLst>
                    <a:cxn ang="0">
                      <a:pos x="0" y="107"/>
                    </a:cxn>
                    <a:cxn ang="0">
                      <a:pos x="114" y="10"/>
                    </a:cxn>
                    <a:cxn ang="0">
                      <a:pos x="213" y="0"/>
                    </a:cxn>
                    <a:cxn ang="0">
                      <a:pos x="292" y="27"/>
                    </a:cxn>
                    <a:cxn ang="0">
                      <a:pos x="313" y="91"/>
                    </a:cxn>
                    <a:cxn ang="0">
                      <a:pos x="167" y="67"/>
                    </a:cxn>
                    <a:cxn ang="0">
                      <a:pos x="74" y="101"/>
                    </a:cxn>
                    <a:cxn ang="0">
                      <a:pos x="13" y="175"/>
                    </a:cxn>
                    <a:cxn ang="0">
                      <a:pos x="0" y="107"/>
                    </a:cxn>
                    <a:cxn ang="0">
                      <a:pos x="0" y="107"/>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lnTo>
                        <a:pt x="0" y="107"/>
                      </a:lnTo>
                      <a:close/>
                    </a:path>
                  </a:pathLst>
                </a:custGeom>
                <a:solidFill>
                  <a:schemeClr val="accent2"/>
                </a:solidFill>
                <a:ln w="9525">
                  <a:noFill/>
                  <a:round/>
                  <a:headEnd/>
                  <a:tailEnd/>
                </a:ln>
              </p:spPr>
              <p:txBody>
                <a:bodyPr/>
                <a:lstStyle/>
                <a:p>
                  <a:pPr eaLnBrk="0" hangingPunct="0">
                    <a:defRPr/>
                  </a:pPr>
                  <a:endParaRPr lang="ru-RU"/>
                </a:p>
              </p:txBody>
            </p:sp>
            <p:sp>
              <p:nvSpPr>
                <p:cNvPr id="154647" name="Freeform 23"/>
                <p:cNvSpPr>
                  <a:spLocks/>
                </p:cNvSpPr>
                <p:nvPr userDrawn="1"/>
              </p:nvSpPr>
              <p:spPr bwMode="auto">
                <a:xfrm>
                  <a:off x="636" y="4137"/>
                  <a:ext cx="115" cy="133"/>
                </a:xfrm>
                <a:custGeom>
                  <a:avLst/>
                  <a:gdLst/>
                  <a:ahLst/>
                  <a:cxnLst>
                    <a:cxn ang="0">
                      <a:pos x="0" y="40"/>
                    </a:cxn>
                    <a:cxn ang="0">
                      <a:pos x="160" y="266"/>
                    </a:cxn>
                    <a:cxn ang="0">
                      <a:pos x="230" y="251"/>
                    </a:cxn>
                    <a:cxn ang="0">
                      <a:pos x="223" y="17"/>
                    </a:cxn>
                    <a:cxn ang="0">
                      <a:pos x="166" y="0"/>
                    </a:cxn>
                    <a:cxn ang="0">
                      <a:pos x="179" y="197"/>
                    </a:cxn>
                    <a:cxn ang="0">
                      <a:pos x="71" y="4"/>
                    </a:cxn>
                    <a:cxn ang="0">
                      <a:pos x="0" y="40"/>
                    </a:cxn>
                    <a:cxn ang="0">
                      <a:pos x="0" y="40"/>
                    </a:cxn>
                  </a:cxnLst>
                  <a:rect l="0" t="0" r="r" b="b"/>
                  <a:pathLst>
                    <a:path w="230" h="266">
                      <a:moveTo>
                        <a:pt x="0" y="40"/>
                      </a:moveTo>
                      <a:lnTo>
                        <a:pt x="160" y="266"/>
                      </a:lnTo>
                      <a:lnTo>
                        <a:pt x="230" y="251"/>
                      </a:lnTo>
                      <a:lnTo>
                        <a:pt x="223" y="17"/>
                      </a:lnTo>
                      <a:lnTo>
                        <a:pt x="166" y="0"/>
                      </a:lnTo>
                      <a:lnTo>
                        <a:pt x="179" y="197"/>
                      </a:lnTo>
                      <a:lnTo>
                        <a:pt x="71" y="4"/>
                      </a:lnTo>
                      <a:lnTo>
                        <a:pt x="0" y="40"/>
                      </a:lnTo>
                      <a:lnTo>
                        <a:pt x="0" y="40"/>
                      </a:lnTo>
                      <a:close/>
                    </a:path>
                  </a:pathLst>
                </a:custGeom>
                <a:solidFill>
                  <a:schemeClr val="accent2"/>
                </a:solidFill>
                <a:ln w="9525">
                  <a:noFill/>
                  <a:round/>
                  <a:headEnd/>
                  <a:tailEnd/>
                </a:ln>
              </p:spPr>
              <p:txBody>
                <a:bodyPr/>
                <a:lstStyle/>
                <a:p>
                  <a:pPr eaLnBrk="0" hangingPunct="0">
                    <a:defRPr/>
                  </a:pPr>
                  <a:endParaRPr lang="ru-RU"/>
                </a:p>
              </p:txBody>
            </p:sp>
            <p:sp>
              <p:nvSpPr>
                <p:cNvPr id="154648" name="Freeform 24"/>
                <p:cNvSpPr>
                  <a:spLocks/>
                </p:cNvSpPr>
                <p:nvPr userDrawn="1"/>
              </p:nvSpPr>
              <p:spPr bwMode="auto">
                <a:xfrm>
                  <a:off x="1004" y="3562"/>
                  <a:ext cx="43" cy="117"/>
                </a:xfrm>
                <a:custGeom>
                  <a:avLst/>
                  <a:gdLst/>
                  <a:ahLst/>
                  <a:cxnLst>
                    <a:cxn ang="0">
                      <a:pos x="0" y="19"/>
                    </a:cxn>
                    <a:cxn ang="0">
                      <a:pos x="36" y="93"/>
                    </a:cxn>
                    <a:cxn ang="0">
                      <a:pos x="44" y="154"/>
                    </a:cxn>
                    <a:cxn ang="0">
                      <a:pos x="27" y="234"/>
                    </a:cxn>
                    <a:cxn ang="0">
                      <a:pos x="80" y="220"/>
                    </a:cxn>
                    <a:cxn ang="0">
                      <a:pos x="87" y="116"/>
                    </a:cxn>
                    <a:cxn ang="0">
                      <a:pos x="46" y="0"/>
                    </a:cxn>
                    <a:cxn ang="0">
                      <a:pos x="0" y="19"/>
                    </a:cxn>
                    <a:cxn ang="0">
                      <a:pos x="0" y="19"/>
                    </a:cxn>
                  </a:cxnLst>
                  <a:rect l="0" t="0" r="r" b="b"/>
                  <a:pathLst>
                    <a:path w="87" h="234">
                      <a:moveTo>
                        <a:pt x="0" y="19"/>
                      </a:moveTo>
                      <a:lnTo>
                        <a:pt x="36" y="93"/>
                      </a:lnTo>
                      <a:lnTo>
                        <a:pt x="44" y="154"/>
                      </a:lnTo>
                      <a:lnTo>
                        <a:pt x="27" y="234"/>
                      </a:lnTo>
                      <a:lnTo>
                        <a:pt x="80" y="220"/>
                      </a:lnTo>
                      <a:lnTo>
                        <a:pt x="87" y="116"/>
                      </a:lnTo>
                      <a:lnTo>
                        <a:pt x="46" y="0"/>
                      </a:lnTo>
                      <a:lnTo>
                        <a:pt x="0" y="19"/>
                      </a:lnTo>
                      <a:lnTo>
                        <a:pt x="0" y="19"/>
                      </a:lnTo>
                      <a:close/>
                    </a:path>
                  </a:pathLst>
                </a:custGeom>
                <a:solidFill>
                  <a:schemeClr val="accent2"/>
                </a:solidFill>
                <a:ln w="9525">
                  <a:noFill/>
                  <a:round/>
                  <a:headEnd/>
                  <a:tailEnd/>
                </a:ln>
              </p:spPr>
              <p:txBody>
                <a:bodyPr/>
                <a:lstStyle/>
                <a:p>
                  <a:pPr eaLnBrk="0" hangingPunct="0">
                    <a:defRPr/>
                  </a:pPr>
                  <a:endParaRPr lang="ru-RU"/>
                </a:p>
              </p:txBody>
            </p:sp>
          </p:grpSp>
          <p:sp>
            <p:nvSpPr>
              <p:cNvPr id="154649" name="Freeform 25"/>
              <p:cNvSpPr>
                <a:spLocks/>
              </p:cNvSpPr>
              <p:nvPr userDrawn="1"/>
            </p:nvSpPr>
            <p:spPr bwMode="auto">
              <a:xfrm>
                <a:off x="76" y="3732"/>
                <a:ext cx="595" cy="250"/>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ru-RU"/>
              </a:p>
            </p:txBody>
          </p:sp>
          <p:sp>
            <p:nvSpPr>
              <p:cNvPr id="154650" name="Freeform 26"/>
              <p:cNvSpPr>
                <a:spLocks/>
              </p:cNvSpPr>
              <p:nvPr userDrawn="1"/>
            </p:nvSpPr>
            <p:spPr bwMode="auto">
              <a:xfrm>
                <a:off x="260" y="3886"/>
                <a:ext cx="244" cy="148"/>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ru-RU"/>
              </a:p>
            </p:txBody>
          </p:sp>
          <p:sp>
            <p:nvSpPr>
              <p:cNvPr id="154651" name="Freeform 27"/>
              <p:cNvSpPr>
                <a:spLocks/>
              </p:cNvSpPr>
              <p:nvPr userDrawn="1"/>
            </p:nvSpPr>
            <p:spPr bwMode="auto">
              <a:xfrm>
                <a:off x="565" y="3680"/>
                <a:ext cx="107" cy="238"/>
              </a:xfrm>
              <a:custGeom>
                <a:avLst/>
                <a:gdLst/>
                <a:ahLst/>
                <a:cxnLst>
                  <a:cxn ang="0">
                    <a:pos x="24" y="0"/>
                  </a:cxn>
                  <a:cxn ang="0">
                    <a:pos x="91" y="25"/>
                  </a:cxn>
                  <a:cxn ang="0">
                    <a:pos x="80" y="192"/>
                  </a:cxn>
                  <a:cxn ang="0">
                    <a:pos x="106" y="327"/>
                  </a:cxn>
                  <a:cxn ang="0">
                    <a:pos x="213" y="451"/>
                  </a:cxn>
                  <a:cxn ang="0">
                    <a:pos x="97" y="478"/>
                  </a:cxn>
                  <a:cxn ang="0">
                    <a:pos x="30" y="344"/>
                  </a:cxn>
                  <a:cxn ang="0">
                    <a:pos x="0" y="57"/>
                  </a:cxn>
                  <a:cxn ang="0">
                    <a:pos x="24" y="0"/>
                  </a:cxn>
                  <a:cxn ang="0">
                    <a:pos x="24" y="0"/>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lnTo>
                      <a:pt x="24" y="0"/>
                    </a:lnTo>
                    <a:close/>
                  </a:path>
                </a:pathLst>
              </a:custGeom>
              <a:solidFill>
                <a:schemeClr val="accent2"/>
              </a:solidFill>
              <a:ln w="9525">
                <a:noFill/>
                <a:round/>
                <a:headEnd/>
                <a:tailEnd/>
              </a:ln>
            </p:spPr>
            <p:txBody>
              <a:bodyPr/>
              <a:lstStyle/>
              <a:p>
                <a:pPr eaLnBrk="0" hangingPunct="0">
                  <a:defRPr/>
                </a:pPr>
                <a:endParaRPr lang="ru-RU"/>
              </a:p>
            </p:txBody>
          </p:sp>
          <p:grpSp>
            <p:nvGrpSpPr>
              <p:cNvPr id="1065" name="Group 28"/>
              <p:cNvGrpSpPr>
                <a:grpSpLocks/>
              </p:cNvGrpSpPr>
              <p:nvPr userDrawn="1"/>
            </p:nvGrpSpPr>
            <p:grpSpPr bwMode="auto">
              <a:xfrm>
                <a:off x="5" y="3490"/>
                <a:ext cx="1124" cy="678"/>
                <a:chOff x="5" y="3490"/>
                <a:chExt cx="1124" cy="678"/>
              </a:xfrm>
            </p:grpSpPr>
            <p:sp>
              <p:nvSpPr>
                <p:cNvPr id="154653" name="Freeform 29"/>
                <p:cNvSpPr>
                  <a:spLocks/>
                </p:cNvSpPr>
                <p:nvPr userDrawn="1"/>
              </p:nvSpPr>
              <p:spPr bwMode="auto">
                <a:xfrm>
                  <a:off x="669" y="4048"/>
                  <a:ext cx="75" cy="87"/>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ru-RU"/>
                </a:p>
              </p:txBody>
            </p:sp>
            <p:sp>
              <p:nvSpPr>
                <p:cNvPr id="154654" name="Freeform 30"/>
                <p:cNvSpPr>
                  <a:spLocks/>
                </p:cNvSpPr>
                <p:nvPr userDrawn="1"/>
              </p:nvSpPr>
              <p:spPr bwMode="auto">
                <a:xfrm>
                  <a:off x="5" y="3728"/>
                  <a:ext cx="842" cy="440"/>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ru-RU"/>
                </a:p>
              </p:txBody>
            </p:sp>
            <p:sp>
              <p:nvSpPr>
                <p:cNvPr id="154655" name="Freeform 31"/>
                <p:cNvSpPr>
                  <a:spLocks/>
                </p:cNvSpPr>
                <p:nvPr userDrawn="1"/>
              </p:nvSpPr>
              <p:spPr bwMode="auto">
                <a:xfrm>
                  <a:off x="106" y="3770"/>
                  <a:ext cx="80" cy="167"/>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ru-RU"/>
                </a:p>
              </p:txBody>
            </p:sp>
            <p:sp>
              <p:nvSpPr>
                <p:cNvPr id="154656" name="Freeform 32"/>
                <p:cNvSpPr>
                  <a:spLocks/>
                </p:cNvSpPr>
                <p:nvPr userDrawn="1"/>
              </p:nvSpPr>
              <p:spPr bwMode="auto">
                <a:xfrm>
                  <a:off x="449" y="3490"/>
                  <a:ext cx="322" cy="594"/>
                </a:xfrm>
                <a:custGeom>
                  <a:avLst/>
                  <a:gdLst/>
                  <a:ahLst/>
                  <a:cxnLst>
                    <a:cxn ang="0">
                      <a:pos x="218" y="896"/>
                    </a:cxn>
                    <a:cxn ang="0">
                      <a:pos x="0" y="124"/>
                    </a:cxn>
                    <a:cxn ang="0">
                      <a:pos x="81" y="38"/>
                    </a:cxn>
                    <a:cxn ang="0">
                      <a:pos x="258" y="0"/>
                    </a:cxn>
                    <a:cxn ang="0">
                      <a:pos x="399" y="57"/>
                    </a:cxn>
                    <a:cxn ang="0">
                      <a:pos x="642" y="1188"/>
                    </a:cxn>
                    <a:cxn ang="0">
                      <a:pos x="555" y="1091"/>
                    </a:cxn>
                    <a:cxn ang="0">
                      <a:pos x="355" y="97"/>
                    </a:cxn>
                    <a:cxn ang="0">
                      <a:pos x="226" y="61"/>
                    </a:cxn>
                    <a:cxn ang="0">
                      <a:pos x="119" y="74"/>
                    </a:cxn>
                    <a:cxn ang="0">
                      <a:pos x="76" y="141"/>
                    </a:cxn>
                    <a:cxn ang="0">
                      <a:pos x="306" y="924"/>
                    </a:cxn>
                    <a:cxn ang="0">
                      <a:pos x="218" y="896"/>
                    </a:cxn>
                    <a:cxn ang="0">
                      <a:pos x="218" y="896"/>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lnTo>
                        <a:pt x="218" y="896"/>
                      </a:lnTo>
                      <a:close/>
                    </a:path>
                  </a:pathLst>
                </a:custGeom>
                <a:solidFill>
                  <a:schemeClr val="accent2"/>
                </a:solidFill>
                <a:ln w="9525">
                  <a:noFill/>
                  <a:round/>
                  <a:headEnd/>
                  <a:tailEnd/>
                </a:ln>
              </p:spPr>
              <p:txBody>
                <a:bodyPr/>
                <a:lstStyle/>
                <a:p>
                  <a:pPr eaLnBrk="0" hangingPunct="0">
                    <a:defRPr/>
                  </a:pPr>
                  <a:endParaRPr lang="ru-RU"/>
                </a:p>
              </p:txBody>
            </p:sp>
            <p:sp>
              <p:nvSpPr>
                <p:cNvPr id="154657" name="Freeform 33"/>
                <p:cNvSpPr>
                  <a:spLocks/>
                </p:cNvSpPr>
                <p:nvPr userDrawn="1"/>
              </p:nvSpPr>
              <p:spPr bwMode="auto">
                <a:xfrm>
                  <a:off x="578" y="3650"/>
                  <a:ext cx="96" cy="252"/>
                </a:xfrm>
                <a:custGeom>
                  <a:avLst/>
                  <a:gdLst/>
                  <a:ahLst/>
                  <a:cxnLst>
                    <a:cxn ang="0">
                      <a:pos x="0" y="27"/>
                    </a:cxn>
                    <a:cxn ang="0">
                      <a:pos x="76" y="194"/>
                    </a:cxn>
                    <a:cxn ang="0">
                      <a:pos x="113" y="318"/>
                    </a:cxn>
                    <a:cxn ang="0">
                      <a:pos x="116" y="504"/>
                    </a:cxn>
                    <a:cxn ang="0">
                      <a:pos x="192" y="504"/>
                    </a:cxn>
                    <a:cxn ang="0">
                      <a:pos x="187" y="360"/>
                    </a:cxn>
                    <a:cxn ang="0">
                      <a:pos x="162" y="208"/>
                    </a:cxn>
                    <a:cxn ang="0">
                      <a:pos x="99" y="59"/>
                    </a:cxn>
                    <a:cxn ang="0">
                      <a:pos x="63" y="0"/>
                    </a:cxn>
                    <a:cxn ang="0">
                      <a:pos x="0" y="27"/>
                    </a:cxn>
                    <a:cxn ang="0">
                      <a:pos x="0" y="27"/>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lnTo>
                        <a:pt x="0" y="27"/>
                      </a:lnTo>
                      <a:close/>
                    </a:path>
                  </a:pathLst>
                </a:custGeom>
                <a:solidFill>
                  <a:schemeClr val="accent2"/>
                </a:solidFill>
                <a:ln w="9525">
                  <a:noFill/>
                  <a:round/>
                  <a:headEnd/>
                  <a:tailEnd/>
                </a:ln>
              </p:spPr>
              <p:txBody>
                <a:bodyPr/>
                <a:lstStyle/>
                <a:p>
                  <a:pPr eaLnBrk="0" hangingPunct="0">
                    <a:defRPr/>
                  </a:pPr>
                  <a:endParaRPr lang="ru-RU"/>
                </a:p>
              </p:txBody>
            </p:sp>
            <p:sp>
              <p:nvSpPr>
                <p:cNvPr id="154658" name="Freeform 34"/>
                <p:cNvSpPr>
                  <a:spLocks/>
                </p:cNvSpPr>
                <p:nvPr userDrawn="1"/>
              </p:nvSpPr>
              <p:spPr bwMode="auto">
                <a:xfrm>
                  <a:off x="328" y="3630"/>
                  <a:ext cx="195" cy="135"/>
                </a:xfrm>
                <a:custGeom>
                  <a:avLst/>
                  <a:gdLst/>
                  <a:ahLst/>
                  <a:cxnLst>
                    <a:cxn ang="0">
                      <a:pos x="297" y="0"/>
                    </a:cxn>
                    <a:cxn ang="0">
                      <a:pos x="257" y="17"/>
                    </a:cxn>
                    <a:cxn ang="0">
                      <a:pos x="253" y="66"/>
                    </a:cxn>
                    <a:cxn ang="0">
                      <a:pos x="0" y="169"/>
                    </a:cxn>
                    <a:cxn ang="0">
                      <a:pos x="0" y="222"/>
                    </a:cxn>
                    <a:cxn ang="0">
                      <a:pos x="284" y="226"/>
                    </a:cxn>
                    <a:cxn ang="0">
                      <a:pos x="320" y="269"/>
                    </a:cxn>
                    <a:cxn ang="0">
                      <a:pos x="390" y="266"/>
                    </a:cxn>
                    <a:cxn ang="0">
                      <a:pos x="383" y="190"/>
                    </a:cxn>
                    <a:cxn ang="0">
                      <a:pos x="116" y="176"/>
                    </a:cxn>
                    <a:cxn ang="0">
                      <a:pos x="333" y="89"/>
                    </a:cxn>
                    <a:cxn ang="0">
                      <a:pos x="297" y="0"/>
                    </a:cxn>
                    <a:cxn ang="0">
                      <a:pos x="297" y="0"/>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lnTo>
                        <a:pt x="297" y="0"/>
                      </a:lnTo>
                      <a:close/>
                    </a:path>
                  </a:pathLst>
                </a:custGeom>
                <a:solidFill>
                  <a:schemeClr val="accent2"/>
                </a:solidFill>
                <a:ln w="9525">
                  <a:noFill/>
                  <a:round/>
                  <a:headEnd/>
                  <a:tailEnd/>
                </a:ln>
              </p:spPr>
              <p:txBody>
                <a:bodyPr/>
                <a:lstStyle/>
                <a:p>
                  <a:pPr eaLnBrk="0" hangingPunct="0">
                    <a:defRPr/>
                  </a:pPr>
                  <a:endParaRPr lang="ru-RU"/>
                </a:p>
              </p:txBody>
            </p:sp>
            <p:sp>
              <p:nvSpPr>
                <p:cNvPr id="154659" name="Freeform 35"/>
                <p:cNvSpPr>
                  <a:spLocks/>
                </p:cNvSpPr>
                <p:nvPr userDrawn="1"/>
              </p:nvSpPr>
              <p:spPr bwMode="auto">
                <a:xfrm>
                  <a:off x="658" y="3538"/>
                  <a:ext cx="471" cy="212"/>
                </a:xfrm>
                <a:custGeom>
                  <a:avLst/>
                  <a:gdLst/>
                  <a:ahLst/>
                  <a:cxnLst>
                    <a:cxn ang="0">
                      <a:pos x="0" y="131"/>
                    </a:cxn>
                    <a:cxn ang="0">
                      <a:pos x="863" y="0"/>
                    </a:cxn>
                    <a:cxn ang="0">
                      <a:pos x="926" y="78"/>
                    </a:cxn>
                    <a:cxn ang="0">
                      <a:pos x="941" y="181"/>
                    </a:cxn>
                    <a:cxn ang="0">
                      <a:pos x="903" y="282"/>
                    </a:cxn>
                    <a:cxn ang="0">
                      <a:pos x="57" y="424"/>
                    </a:cxn>
                    <a:cxn ang="0">
                      <a:pos x="53" y="384"/>
                    </a:cxn>
                    <a:cxn ang="0">
                      <a:pos x="863" y="242"/>
                    </a:cxn>
                    <a:cxn ang="0">
                      <a:pos x="893" y="145"/>
                    </a:cxn>
                    <a:cxn ang="0">
                      <a:pos x="840" y="57"/>
                    </a:cxn>
                    <a:cxn ang="0">
                      <a:pos x="0" y="185"/>
                    </a:cxn>
                    <a:cxn ang="0">
                      <a:pos x="0" y="131"/>
                    </a:cxn>
                    <a:cxn ang="0">
                      <a:pos x="0" y="131"/>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lnTo>
                        <a:pt x="0" y="131"/>
                      </a:lnTo>
                      <a:close/>
                    </a:path>
                  </a:pathLst>
                </a:custGeom>
                <a:solidFill>
                  <a:schemeClr val="accent2"/>
                </a:solidFill>
                <a:ln w="9525">
                  <a:noFill/>
                  <a:round/>
                  <a:headEnd/>
                  <a:tailEnd/>
                </a:ln>
              </p:spPr>
              <p:txBody>
                <a:bodyPr/>
                <a:lstStyle/>
                <a:p>
                  <a:pPr eaLnBrk="0" hangingPunct="0">
                    <a:defRPr/>
                  </a:pPr>
                  <a:endParaRPr lang="ru-RU"/>
                </a:p>
              </p:txBody>
            </p:sp>
            <p:sp>
              <p:nvSpPr>
                <p:cNvPr id="154660" name="Freeform 36"/>
                <p:cNvSpPr>
                  <a:spLocks/>
                </p:cNvSpPr>
                <p:nvPr userDrawn="1"/>
              </p:nvSpPr>
              <p:spPr bwMode="auto">
                <a:xfrm>
                  <a:off x="717" y="3606"/>
                  <a:ext cx="245" cy="86"/>
                </a:xfrm>
                <a:custGeom>
                  <a:avLst/>
                  <a:gdLst/>
                  <a:ahLst/>
                  <a:cxnLst>
                    <a:cxn ang="0">
                      <a:pos x="0" y="126"/>
                    </a:cxn>
                    <a:cxn ang="0">
                      <a:pos x="66" y="173"/>
                    </a:cxn>
                    <a:cxn ang="0">
                      <a:pos x="222" y="166"/>
                    </a:cxn>
                    <a:cxn ang="0">
                      <a:pos x="418" y="116"/>
                    </a:cxn>
                    <a:cxn ang="0">
                      <a:pos x="488" y="42"/>
                    </a:cxn>
                    <a:cxn ang="0">
                      <a:pos x="443" y="2"/>
                    </a:cxn>
                    <a:cxn ang="0">
                      <a:pos x="253" y="0"/>
                    </a:cxn>
                    <a:cxn ang="0">
                      <a:pos x="110" y="12"/>
                    </a:cxn>
                    <a:cxn ang="0">
                      <a:pos x="15" y="76"/>
                    </a:cxn>
                    <a:cxn ang="0">
                      <a:pos x="112" y="95"/>
                    </a:cxn>
                    <a:cxn ang="0">
                      <a:pos x="275" y="53"/>
                    </a:cxn>
                    <a:cxn ang="0">
                      <a:pos x="416" y="53"/>
                    </a:cxn>
                    <a:cxn ang="0">
                      <a:pos x="268" y="110"/>
                    </a:cxn>
                    <a:cxn ang="0">
                      <a:pos x="142" y="126"/>
                    </a:cxn>
                    <a:cxn ang="0">
                      <a:pos x="0" y="126"/>
                    </a:cxn>
                    <a:cxn ang="0">
                      <a:pos x="0" y="126"/>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lnTo>
                        <a:pt x="0" y="126"/>
                      </a:lnTo>
                      <a:close/>
                    </a:path>
                  </a:pathLst>
                </a:custGeom>
                <a:solidFill>
                  <a:schemeClr val="accent2"/>
                </a:solidFill>
                <a:ln w="9525">
                  <a:noFill/>
                  <a:round/>
                  <a:headEnd/>
                  <a:tailEnd/>
                </a:ln>
              </p:spPr>
              <p:txBody>
                <a:bodyPr/>
                <a:lstStyle/>
                <a:p>
                  <a:pPr eaLnBrk="0" hangingPunct="0">
                    <a:defRPr/>
                  </a:pPr>
                  <a:endParaRPr lang="ru-RU"/>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154662" name="Freeform 38"/>
            <p:cNvSpPr>
              <a:spLocks/>
            </p:cNvSpPr>
            <p:nvPr userDrawn="1"/>
          </p:nvSpPr>
          <p:spPr bwMode="auto">
            <a:xfrm flipH="1">
              <a:off x="5468" y="2620"/>
              <a:ext cx="205" cy="1427"/>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pPr eaLnBrk="0" hangingPunct="0">
                <a:defRPr/>
              </a:pPr>
              <a:endParaRPr lang="ru-RU"/>
            </a:p>
          </p:txBody>
        </p:sp>
        <p:sp>
          <p:nvSpPr>
            <p:cNvPr id="154663" name="Freeform 39"/>
            <p:cNvSpPr>
              <a:spLocks/>
            </p:cNvSpPr>
            <p:nvPr userDrawn="1"/>
          </p:nvSpPr>
          <p:spPr bwMode="auto">
            <a:xfrm flipH="1">
              <a:off x="5506" y="1333"/>
              <a:ext cx="205" cy="1633"/>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pPr eaLnBrk="0" hangingPunct="0">
                <a:defRPr/>
              </a:pPr>
              <a:endParaRPr lang="ru-RU"/>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154666" name="Freeform 42"/>
              <p:cNvSpPr>
                <a:spLocks/>
              </p:cNvSpPr>
              <p:nvPr userDrawn="1"/>
            </p:nvSpPr>
            <p:spPr bwMode="auto">
              <a:xfrm rot="-3172564">
                <a:off x="5430" y="1086"/>
                <a:ext cx="62" cy="288"/>
              </a:xfrm>
              <a:custGeom>
                <a:avLst/>
                <a:gdLst/>
                <a:ahLst/>
                <a:cxnLst>
                  <a:cxn ang="0">
                    <a:pos x="123" y="9"/>
                  </a:cxn>
                  <a:cxn ang="0">
                    <a:pos x="131" y="342"/>
                  </a:cxn>
                  <a:cxn ang="0">
                    <a:pos x="0" y="806"/>
                  </a:cxn>
                  <a:cxn ang="0">
                    <a:pos x="79" y="789"/>
                  </a:cxn>
                  <a:cxn ang="0">
                    <a:pos x="218" y="376"/>
                  </a:cxn>
                  <a:cxn ang="0">
                    <a:pos x="245" y="0"/>
                  </a:cxn>
                  <a:cxn ang="0">
                    <a:pos x="123" y="9"/>
                  </a:cxn>
                  <a:cxn ang="0">
                    <a:pos x="123" y="9"/>
                  </a:cxn>
                </a:cxnLst>
                <a:rect l="0" t="0" r="r" b="b"/>
                <a:pathLst>
                  <a:path w="245" h="806">
                    <a:moveTo>
                      <a:pt x="123" y="9"/>
                    </a:moveTo>
                    <a:lnTo>
                      <a:pt x="131" y="342"/>
                    </a:lnTo>
                    <a:lnTo>
                      <a:pt x="0" y="806"/>
                    </a:lnTo>
                    <a:lnTo>
                      <a:pt x="79" y="789"/>
                    </a:lnTo>
                    <a:lnTo>
                      <a:pt x="218" y="376"/>
                    </a:lnTo>
                    <a:lnTo>
                      <a:pt x="245" y="0"/>
                    </a:lnTo>
                    <a:lnTo>
                      <a:pt x="123" y="9"/>
                    </a:lnTo>
                    <a:lnTo>
                      <a:pt x="123" y="9"/>
                    </a:lnTo>
                    <a:close/>
                  </a:path>
                </a:pathLst>
              </a:custGeom>
              <a:solidFill>
                <a:schemeClr val="accent2"/>
              </a:solidFill>
              <a:ln w="9525">
                <a:noFill/>
                <a:round/>
                <a:headEnd/>
                <a:tailEnd/>
              </a:ln>
            </p:spPr>
            <p:txBody>
              <a:bodyPr/>
              <a:lstStyle/>
              <a:p>
                <a:pPr eaLnBrk="0" hangingPunct="0">
                  <a:defRPr/>
                </a:pPr>
                <a:endParaRPr lang="ru-RU"/>
              </a:p>
            </p:txBody>
          </p:sp>
          <p:grpSp>
            <p:nvGrpSpPr>
              <p:cNvPr id="1040" name="Group 43"/>
              <p:cNvGrpSpPr>
                <a:grpSpLocks/>
              </p:cNvGrpSpPr>
              <p:nvPr userDrawn="1"/>
            </p:nvGrpSpPr>
            <p:grpSpPr bwMode="auto">
              <a:xfrm>
                <a:off x="4610" y="57"/>
                <a:ext cx="1344" cy="985"/>
                <a:chOff x="4610" y="57"/>
                <a:chExt cx="1344" cy="985"/>
              </a:xfrm>
            </p:grpSpPr>
            <p:sp>
              <p:nvSpPr>
                <p:cNvPr id="154668" name="Freeform 44"/>
                <p:cNvSpPr>
                  <a:spLocks/>
                </p:cNvSpPr>
                <p:nvPr userDrawn="1"/>
              </p:nvSpPr>
              <p:spPr bwMode="auto">
                <a:xfrm rot="-3172564">
                  <a:off x="4966" y="71"/>
                  <a:ext cx="153" cy="125"/>
                </a:xfrm>
                <a:custGeom>
                  <a:avLst/>
                  <a:gdLst/>
                  <a:ahLst/>
                  <a:cxnLst>
                    <a:cxn ang="0">
                      <a:pos x="0" y="0"/>
                    </a:cxn>
                    <a:cxn ang="0">
                      <a:pos x="298" y="184"/>
                    </a:cxn>
                    <a:cxn ang="0">
                      <a:pos x="500" y="349"/>
                    </a:cxn>
                    <a:cxn ang="0">
                      <a:pos x="604" y="140"/>
                    </a:cxn>
                    <a:cxn ang="0">
                      <a:pos x="359" y="9"/>
                    </a:cxn>
                    <a:cxn ang="0">
                      <a:pos x="464" y="184"/>
                    </a:cxn>
                    <a:cxn ang="0">
                      <a:pos x="131" y="17"/>
                    </a:cxn>
                    <a:cxn ang="0">
                      <a:pos x="0" y="0"/>
                    </a:cxn>
                    <a:cxn ang="0">
                      <a:pos x="0" y="0"/>
                    </a:cxn>
                  </a:cxnLst>
                  <a:rect l="0" t="0" r="r" b="b"/>
                  <a:pathLst>
                    <a:path w="604" h="349">
                      <a:moveTo>
                        <a:pt x="0" y="0"/>
                      </a:moveTo>
                      <a:lnTo>
                        <a:pt x="298" y="184"/>
                      </a:lnTo>
                      <a:lnTo>
                        <a:pt x="500" y="349"/>
                      </a:lnTo>
                      <a:lnTo>
                        <a:pt x="604" y="140"/>
                      </a:lnTo>
                      <a:lnTo>
                        <a:pt x="359" y="9"/>
                      </a:lnTo>
                      <a:lnTo>
                        <a:pt x="464" y="184"/>
                      </a:lnTo>
                      <a:lnTo>
                        <a:pt x="131" y="17"/>
                      </a:lnTo>
                      <a:lnTo>
                        <a:pt x="0" y="0"/>
                      </a:lnTo>
                      <a:lnTo>
                        <a:pt x="0" y="0"/>
                      </a:lnTo>
                      <a:close/>
                    </a:path>
                  </a:pathLst>
                </a:custGeom>
                <a:solidFill>
                  <a:schemeClr val="accent2"/>
                </a:solidFill>
                <a:ln w="9525">
                  <a:noFill/>
                  <a:round/>
                  <a:headEnd/>
                  <a:tailEnd/>
                </a:ln>
              </p:spPr>
              <p:txBody>
                <a:bodyPr/>
                <a:lstStyle/>
                <a:p>
                  <a:pPr eaLnBrk="0" hangingPunct="0">
                    <a:defRPr/>
                  </a:pPr>
                  <a:endParaRPr lang="ru-RU"/>
                </a:p>
              </p:txBody>
            </p:sp>
            <p:sp>
              <p:nvSpPr>
                <p:cNvPr id="154669" name="Freeform 45"/>
                <p:cNvSpPr>
                  <a:spLocks/>
                </p:cNvSpPr>
                <p:nvPr userDrawn="1"/>
              </p:nvSpPr>
              <p:spPr bwMode="auto">
                <a:xfrm rot="-3172564">
                  <a:off x="5055" y="325"/>
                  <a:ext cx="269" cy="438"/>
                </a:xfrm>
                <a:custGeom>
                  <a:avLst/>
                  <a:gdLst/>
                  <a:ahLst/>
                  <a:cxnLst>
                    <a:cxn ang="0">
                      <a:pos x="741" y="129"/>
                    </a:cxn>
                    <a:cxn ang="0">
                      <a:pos x="485" y="352"/>
                    </a:cxn>
                    <a:cxn ang="0">
                      <a:pos x="163" y="762"/>
                    </a:cxn>
                    <a:cxn ang="0">
                      <a:pos x="0" y="1101"/>
                    </a:cxn>
                    <a:cxn ang="0">
                      <a:pos x="59" y="1230"/>
                    </a:cxn>
                    <a:cxn ang="0">
                      <a:pos x="262" y="1201"/>
                    </a:cxn>
                    <a:cxn ang="0">
                      <a:pos x="578" y="914"/>
                    </a:cxn>
                    <a:cxn ang="0">
                      <a:pos x="876" y="534"/>
                    </a:cxn>
                    <a:cxn ang="0">
                      <a:pos x="1034" y="270"/>
                    </a:cxn>
                    <a:cxn ang="0">
                      <a:pos x="1064" y="84"/>
                    </a:cxn>
                    <a:cxn ang="0">
                      <a:pos x="977" y="0"/>
                    </a:cxn>
                    <a:cxn ang="0">
                      <a:pos x="836" y="65"/>
                    </a:cxn>
                    <a:cxn ang="0">
                      <a:pos x="969" y="107"/>
                    </a:cxn>
                    <a:cxn ang="0">
                      <a:pos x="876" y="352"/>
                    </a:cxn>
                    <a:cxn ang="0">
                      <a:pos x="690" y="656"/>
                    </a:cxn>
                    <a:cxn ang="0">
                      <a:pos x="350" y="1008"/>
                    </a:cxn>
                    <a:cxn ang="0">
                      <a:pos x="116" y="1114"/>
                    </a:cxn>
                    <a:cxn ang="0">
                      <a:pos x="135" y="943"/>
                    </a:cxn>
                    <a:cxn ang="0">
                      <a:pos x="437" y="504"/>
                    </a:cxn>
                    <a:cxn ang="0">
                      <a:pos x="831" y="118"/>
                    </a:cxn>
                    <a:cxn ang="0">
                      <a:pos x="741" y="129"/>
                    </a:cxn>
                    <a:cxn ang="0">
                      <a:pos x="741" y="129"/>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lnTo>
                        <a:pt x="741" y="129"/>
                      </a:lnTo>
                      <a:close/>
                    </a:path>
                  </a:pathLst>
                </a:custGeom>
                <a:solidFill>
                  <a:schemeClr val="accent2"/>
                </a:solidFill>
                <a:ln w="9525">
                  <a:noFill/>
                  <a:round/>
                  <a:headEnd/>
                  <a:tailEnd/>
                </a:ln>
              </p:spPr>
              <p:txBody>
                <a:bodyPr/>
                <a:lstStyle/>
                <a:p>
                  <a:pPr eaLnBrk="0" hangingPunct="0">
                    <a:defRPr/>
                  </a:pPr>
                  <a:endParaRPr lang="ru-RU"/>
                </a:p>
              </p:txBody>
            </p:sp>
            <p:sp>
              <p:nvSpPr>
                <p:cNvPr id="154670" name="Freeform 46"/>
                <p:cNvSpPr>
                  <a:spLocks/>
                </p:cNvSpPr>
                <p:nvPr userDrawn="1"/>
              </p:nvSpPr>
              <p:spPr bwMode="auto">
                <a:xfrm rot="-3172564">
                  <a:off x="4865" y="175"/>
                  <a:ext cx="505" cy="898"/>
                </a:xfrm>
                <a:custGeom>
                  <a:avLst/>
                  <a:gdLst/>
                  <a:ahLst/>
                  <a:cxnLst>
                    <a:cxn ang="0">
                      <a:pos x="1941" y="0"/>
                    </a:cxn>
                    <a:cxn ang="0">
                      <a:pos x="0" y="2521"/>
                    </a:cxn>
                    <a:cxn ang="0">
                      <a:pos x="192" y="2450"/>
                    </a:cxn>
                    <a:cxn ang="0">
                      <a:pos x="2002" y="61"/>
                    </a:cxn>
                    <a:cxn ang="0">
                      <a:pos x="1941" y="0"/>
                    </a:cxn>
                    <a:cxn ang="0">
                      <a:pos x="1941" y="0"/>
                    </a:cxn>
                  </a:cxnLst>
                  <a:rect l="0" t="0" r="r" b="b"/>
                  <a:pathLst>
                    <a:path w="2002" h="2521">
                      <a:moveTo>
                        <a:pt x="1941" y="0"/>
                      </a:moveTo>
                      <a:lnTo>
                        <a:pt x="0" y="2521"/>
                      </a:lnTo>
                      <a:lnTo>
                        <a:pt x="192" y="2450"/>
                      </a:lnTo>
                      <a:lnTo>
                        <a:pt x="2002" y="61"/>
                      </a:lnTo>
                      <a:lnTo>
                        <a:pt x="1941" y="0"/>
                      </a:lnTo>
                      <a:lnTo>
                        <a:pt x="1941" y="0"/>
                      </a:lnTo>
                      <a:close/>
                    </a:path>
                  </a:pathLst>
                </a:custGeom>
                <a:solidFill>
                  <a:schemeClr val="accent2"/>
                </a:solidFill>
                <a:ln w="9525">
                  <a:noFill/>
                  <a:round/>
                  <a:headEnd/>
                  <a:tailEnd/>
                </a:ln>
              </p:spPr>
              <p:txBody>
                <a:bodyPr/>
                <a:lstStyle/>
                <a:p>
                  <a:pPr eaLnBrk="0" hangingPunct="0">
                    <a:defRPr/>
                  </a:pPr>
                  <a:endParaRPr lang="ru-RU"/>
                </a:p>
              </p:txBody>
            </p:sp>
            <p:sp>
              <p:nvSpPr>
                <p:cNvPr id="154671" name="Freeform 47"/>
                <p:cNvSpPr>
                  <a:spLocks/>
                </p:cNvSpPr>
                <p:nvPr userDrawn="1"/>
              </p:nvSpPr>
              <p:spPr bwMode="auto">
                <a:xfrm rot="-3172564">
                  <a:off x="4903" y="-19"/>
                  <a:ext cx="758" cy="1344"/>
                </a:xfrm>
                <a:custGeom>
                  <a:avLst/>
                  <a:gdLst/>
                  <a:ahLst/>
                  <a:cxnLst>
                    <a:cxn ang="0">
                      <a:pos x="95" y="2844"/>
                    </a:cxn>
                    <a:cxn ang="0">
                      <a:pos x="394" y="2834"/>
                    </a:cxn>
                    <a:cxn ang="0">
                      <a:pos x="821" y="3009"/>
                    </a:cxn>
                    <a:cxn ang="0">
                      <a:pos x="681" y="2817"/>
                    </a:cxn>
                    <a:cxn ang="0">
                      <a:pos x="367" y="2703"/>
                    </a:cxn>
                    <a:cxn ang="0">
                      <a:pos x="637" y="2720"/>
                    </a:cxn>
                    <a:cxn ang="0">
                      <a:pos x="979" y="2870"/>
                    </a:cxn>
                    <a:cxn ang="0">
                      <a:pos x="2859" y="420"/>
                    </a:cxn>
                    <a:cxn ang="0">
                      <a:pos x="2578" y="148"/>
                    </a:cxn>
                    <a:cxn ang="0">
                      <a:pos x="2308" y="0"/>
                    </a:cxn>
                    <a:cxn ang="0">
                      <a:pos x="2692" y="78"/>
                    </a:cxn>
                    <a:cxn ang="0">
                      <a:pos x="3007" y="428"/>
                    </a:cxn>
                    <a:cxn ang="0">
                      <a:pos x="831" y="3273"/>
                    </a:cxn>
                    <a:cxn ang="0">
                      <a:pos x="481" y="3412"/>
                    </a:cxn>
                    <a:cxn ang="0">
                      <a:pos x="105" y="3771"/>
                    </a:cxn>
                    <a:cxn ang="0">
                      <a:pos x="0" y="3667"/>
                    </a:cxn>
                    <a:cxn ang="0">
                      <a:pos x="131" y="3631"/>
                    </a:cxn>
                    <a:cxn ang="0">
                      <a:pos x="376" y="3385"/>
                    </a:cxn>
                    <a:cxn ang="0">
                      <a:pos x="165" y="3273"/>
                    </a:cxn>
                    <a:cxn ang="0">
                      <a:pos x="165" y="3176"/>
                    </a:cxn>
                    <a:cxn ang="0">
                      <a:pos x="411" y="3298"/>
                    </a:cxn>
                    <a:cxn ang="0">
                      <a:pos x="411" y="3186"/>
                    </a:cxn>
                    <a:cxn ang="0">
                      <a:pos x="603" y="3220"/>
                    </a:cxn>
                    <a:cxn ang="0">
                      <a:pos x="428" y="3079"/>
                    </a:cxn>
                    <a:cxn ang="0">
                      <a:pos x="629" y="3062"/>
                    </a:cxn>
                    <a:cxn ang="0">
                      <a:pos x="95" y="2844"/>
                    </a:cxn>
                    <a:cxn ang="0">
                      <a:pos x="95" y="2844"/>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lnTo>
                        <a:pt x="95" y="2844"/>
                      </a:lnTo>
                      <a:close/>
                    </a:path>
                  </a:pathLst>
                </a:custGeom>
                <a:solidFill>
                  <a:schemeClr val="accent2"/>
                </a:solidFill>
                <a:ln w="9525">
                  <a:noFill/>
                  <a:round/>
                  <a:headEnd/>
                  <a:tailEnd/>
                </a:ln>
              </p:spPr>
              <p:txBody>
                <a:bodyPr/>
                <a:lstStyle/>
                <a:p>
                  <a:pPr eaLnBrk="0" hangingPunct="0">
                    <a:defRPr/>
                  </a:pPr>
                  <a:endParaRPr lang="ru-RU"/>
                </a:p>
              </p:txBody>
            </p:sp>
            <p:sp>
              <p:nvSpPr>
                <p:cNvPr id="154672" name="Freeform 48"/>
                <p:cNvSpPr>
                  <a:spLocks/>
                </p:cNvSpPr>
                <p:nvPr userDrawn="1"/>
              </p:nvSpPr>
              <p:spPr bwMode="auto">
                <a:xfrm rot="-3172564">
                  <a:off x="5304" y="890"/>
                  <a:ext cx="169" cy="122"/>
                </a:xfrm>
                <a:custGeom>
                  <a:avLst/>
                  <a:gdLst/>
                  <a:ahLst/>
                  <a:cxnLst>
                    <a:cxn ang="0">
                      <a:pos x="0" y="80"/>
                    </a:cxn>
                    <a:cxn ang="0">
                      <a:pos x="255" y="106"/>
                    </a:cxn>
                    <a:cxn ang="0">
                      <a:pos x="639" y="342"/>
                    </a:cxn>
                    <a:cxn ang="0">
                      <a:pos x="673" y="289"/>
                    </a:cxn>
                    <a:cxn ang="0">
                      <a:pos x="447" y="114"/>
                    </a:cxn>
                    <a:cxn ang="0">
                      <a:pos x="26" y="0"/>
                    </a:cxn>
                    <a:cxn ang="0">
                      <a:pos x="0" y="80"/>
                    </a:cxn>
                    <a:cxn ang="0">
                      <a:pos x="0" y="80"/>
                    </a:cxn>
                  </a:cxnLst>
                  <a:rect l="0" t="0" r="r" b="b"/>
                  <a:pathLst>
                    <a:path w="673" h="342">
                      <a:moveTo>
                        <a:pt x="0" y="80"/>
                      </a:moveTo>
                      <a:lnTo>
                        <a:pt x="255" y="106"/>
                      </a:lnTo>
                      <a:lnTo>
                        <a:pt x="639" y="342"/>
                      </a:lnTo>
                      <a:lnTo>
                        <a:pt x="673" y="289"/>
                      </a:lnTo>
                      <a:lnTo>
                        <a:pt x="447" y="114"/>
                      </a:lnTo>
                      <a:lnTo>
                        <a:pt x="26" y="0"/>
                      </a:lnTo>
                      <a:lnTo>
                        <a:pt x="0" y="80"/>
                      </a:lnTo>
                      <a:lnTo>
                        <a:pt x="0" y="80"/>
                      </a:lnTo>
                      <a:close/>
                    </a:path>
                  </a:pathLst>
                </a:custGeom>
                <a:solidFill>
                  <a:schemeClr val="accent2"/>
                </a:solidFill>
                <a:ln w="9525">
                  <a:noFill/>
                  <a:round/>
                  <a:headEnd/>
                  <a:tailEnd/>
                </a:ln>
              </p:spPr>
              <p:txBody>
                <a:bodyPr/>
                <a:lstStyle/>
                <a:p>
                  <a:pPr eaLnBrk="0" hangingPunct="0">
                    <a:defRPr/>
                  </a:pPr>
                  <a:endParaRPr lang="ru-RU"/>
                </a:p>
              </p:txBody>
            </p:sp>
            <p:sp>
              <p:nvSpPr>
                <p:cNvPr id="154673" name="Freeform 49"/>
                <p:cNvSpPr>
                  <a:spLocks/>
                </p:cNvSpPr>
                <p:nvPr userDrawn="1"/>
              </p:nvSpPr>
              <p:spPr bwMode="auto">
                <a:xfrm rot="-3172564">
                  <a:off x="5253" y="799"/>
                  <a:ext cx="181" cy="144"/>
                </a:xfrm>
                <a:custGeom>
                  <a:avLst/>
                  <a:gdLst/>
                  <a:ahLst/>
                  <a:cxnLst>
                    <a:cxn ang="0">
                      <a:pos x="0" y="78"/>
                    </a:cxn>
                    <a:cxn ang="0">
                      <a:pos x="340" y="148"/>
                    </a:cxn>
                    <a:cxn ang="0">
                      <a:pos x="638" y="403"/>
                    </a:cxn>
                    <a:cxn ang="0">
                      <a:pos x="716" y="296"/>
                    </a:cxn>
                    <a:cxn ang="0">
                      <a:pos x="420" y="114"/>
                    </a:cxn>
                    <a:cxn ang="0">
                      <a:pos x="70" y="0"/>
                    </a:cxn>
                    <a:cxn ang="0">
                      <a:pos x="0" y="78"/>
                    </a:cxn>
                    <a:cxn ang="0">
                      <a:pos x="0" y="78"/>
                    </a:cxn>
                  </a:cxnLst>
                  <a:rect l="0" t="0" r="r" b="b"/>
                  <a:pathLst>
                    <a:path w="716" h="403">
                      <a:moveTo>
                        <a:pt x="0" y="78"/>
                      </a:moveTo>
                      <a:lnTo>
                        <a:pt x="340" y="148"/>
                      </a:lnTo>
                      <a:lnTo>
                        <a:pt x="638" y="403"/>
                      </a:lnTo>
                      <a:lnTo>
                        <a:pt x="716" y="296"/>
                      </a:lnTo>
                      <a:lnTo>
                        <a:pt x="420" y="114"/>
                      </a:lnTo>
                      <a:lnTo>
                        <a:pt x="70" y="0"/>
                      </a:lnTo>
                      <a:lnTo>
                        <a:pt x="0" y="78"/>
                      </a:lnTo>
                      <a:lnTo>
                        <a:pt x="0" y="78"/>
                      </a:lnTo>
                      <a:close/>
                    </a:path>
                  </a:pathLst>
                </a:custGeom>
                <a:solidFill>
                  <a:schemeClr val="accent2"/>
                </a:solidFill>
                <a:ln w="9525">
                  <a:noFill/>
                  <a:round/>
                  <a:headEnd/>
                  <a:tailEnd/>
                </a:ln>
              </p:spPr>
              <p:txBody>
                <a:bodyPr/>
                <a:lstStyle/>
                <a:p>
                  <a:pPr eaLnBrk="0" hangingPunct="0">
                    <a:defRPr/>
                  </a:pPr>
                  <a:endParaRPr lang="ru-RU"/>
                </a:p>
              </p:txBody>
            </p:sp>
            <p:sp>
              <p:nvSpPr>
                <p:cNvPr id="154674" name="Freeform 50"/>
                <p:cNvSpPr>
                  <a:spLocks/>
                </p:cNvSpPr>
                <p:nvPr userDrawn="1"/>
              </p:nvSpPr>
              <p:spPr bwMode="auto">
                <a:xfrm rot="-3172564">
                  <a:off x="4985" y="210"/>
                  <a:ext cx="181" cy="147"/>
                </a:xfrm>
                <a:custGeom>
                  <a:avLst/>
                  <a:gdLst/>
                  <a:ahLst/>
                  <a:cxnLst>
                    <a:cxn ang="0">
                      <a:pos x="0" y="78"/>
                    </a:cxn>
                    <a:cxn ang="0">
                      <a:pos x="316" y="139"/>
                    </a:cxn>
                    <a:cxn ang="0">
                      <a:pos x="649" y="411"/>
                    </a:cxn>
                    <a:cxn ang="0">
                      <a:pos x="717" y="314"/>
                    </a:cxn>
                    <a:cxn ang="0">
                      <a:pos x="394" y="87"/>
                    </a:cxn>
                    <a:cxn ang="0">
                      <a:pos x="54" y="0"/>
                    </a:cxn>
                    <a:cxn ang="0">
                      <a:pos x="0" y="78"/>
                    </a:cxn>
                    <a:cxn ang="0">
                      <a:pos x="0" y="78"/>
                    </a:cxn>
                  </a:cxnLst>
                  <a:rect l="0" t="0" r="r" b="b"/>
                  <a:pathLst>
                    <a:path w="717" h="411">
                      <a:moveTo>
                        <a:pt x="0" y="78"/>
                      </a:moveTo>
                      <a:lnTo>
                        <a:pt x="316" y="139"/>
                      </a:lnTo>
                      <a:lnTo>
                        <a:pt x="649" y="411"/>
                      </a:lnTo>
                      <a:lnTo>
                        <a:pt x="717" y="314"/>
                      </a:lnTo>
                      <a:lnTo>
                        <a:pt x="394" y="87"/>
                      </a:lnTo>
                      <a:lnTo>
                        <a:pt x="54" y="0"/>
                      </a:lnTo>
                      <a:lnTo>
                        <a:pt x="0" y="78"/>
                      </a:lnTo>
                      <a:lnTo>
                        <a:pt x="0" y="78"/>
                      </a:lnTo>
                      <a:close/>
                    </a:path>
                  </a:pathLst>
                </a:custGeom>
                <a:solidFill>
                  <a:schemeClr val="accent2"/>
                </a:solidFill>
                <a:ln w="9525">
                  <a:noFill/>
                  <a:round/>
                  <a:headEnd/>
                  <a:tailEnd/>
                </a:ln>
              </p:spPr>
              <p:txBody>
                <a:bodyPr/>
                <a:lstStyle/>
                <a:p>
                  <a:pPr eaLnBrk="0" hangingPunct="0">
                    <a:defRPr/>
                  </a:pPr>
                  <a:endParaRPr lang="ru-RU"/>
                </a:p>
              </p:txBody>
            </p:sp>
            <p:sp>
              <p:nvSpPr>
                <p:cNvPr id="154675" name="Freeform 51"/>
                <p:cNvSpPr>
                  <a:spLocks/>
                </p:cNvSpPr>
                <p:nvPr userDrawn="1"/>
              </p:nvSpPr>
              <p:spPr bwMode="auto">
                <a:xfrm rot="-3172564">
                  <a:off x="4954" y="135"/>
                  <a:ext cx="179" cy="138"/>
                </a:xfrm>
                <a:custGeom>
                  <a:avLst/>
                  <a:gdLst/>
                  <a:ahLst/>
                  <a:cxnLst>
                    <a:cxn ang="0">
                      <a:pos x="0" y="88"/>
                    </a:cxn>
                    <a:cxn ang="0">
                      <a:pos x="272" y="131"/>
                    </a:cxn>
                    <a:cxn ang="0">
                      <a:pos x="665" y="386"/>
                    </a:cxn>
                    <a:cxn ang="0">
                      <a:pos x="709" y="308"/>
                    </a:cxn>
                    <a:cxn ang="0">
                      <a:pos x="306" y="53"/>
                    </a:cxn>
                    <a:cxn ang="0">
                      <a:pos x="43" y="0"/>
                    </a:cxn>
                    <a:cxn ang="0">
                      <a:pos x="0" y="88"/>
                    </a:cxn>
                    <a:cxn ang="0">
                      <a:pos x="0" y="88"/>
                    </a:cxn>
                  </a:cxnLst>
                  <a:rect l="0" t="0" r="r" b="b"/>
                  <a:pathLst>
                    <a:path w="709" h="386">
                      <a:moveTo>
                        <a:pt x="0" y="88"/>
                      </a:moveTo>
                      <a:lnTo>
                        <a:pt x="272" y="131"/>
                      </a:lnTo>
                      <a:lnTo>
                        <a:pt x="665" y="386"/>
                      </a:lnTo>
                      <a:lnTo>
                        <a:pt x="709" y="308"/>
                      </a:lnTo>
                      <a:lnTo>
                        <a:pt x="306" y="53"/>
                      </a:lnTo>
                      <a:lnTo>
                        <a:pt x="43" y="0"/>
                      </a:lnTo>
                      <a:lnTo>
                        <a:pt x="0" y="88"/>
                      </a:lnTo>
                      <a:lnTo>
                        <a:pt x="0" y="88"/>
                      </a:lnTo>
                      <a:close/>
                    </a:path>
                  </a:pathLst>
                </a:custGeom>
                <a:solidFill>
                  <a:schemeClr val="accent2"/>
                </a:solidFill>
                <a:ln w="9525">
                  <a:noFill/>
                  <a:round/>
                  <a:headEnd/>
                  <a:tailEnd/>
                </a:ln>
              </p:spPr>
              <p:txBody>
                <a:bodyPr/>
                <a:lstStyle/>
                <a:p>
                  <a:pPr eaLnBrk="0" hangingPunct="0">
                    <a:defRPr/>
                  </a:pPr>
                  <a:endParaRPr lang="ru-RU"/>
                </a:p>
              </p:txBody>
            </p:sp>
          </p:grpSp>
        </p:grpSp>
        <p:sp>
          <p:nvSpPr>
            <p:cNvPr id="154676" name="Line 52"/>
            <p:cNvSpPr>
              <a:spLocks noChangeShapeType="1"/>
            </p:cNvSpPr>
            <p:nvPr userDrawn="1"/>
          </p:nvSpPr>
          <p:spPr bwMode="auto">
            <a:xfrm>
              <a:off x="4870" y="84"/>
              <a:ext cx="42" cy="96"/>
            </a:xfrm>
            <a:prstGeom prst="line">
              <a:avLst/>
            </a:prstGeom>
            <a:noFill/>
            <a:ln w="38100">
              <a:solidFill>
                <a:schemeClr val="accent2"/>
              </a:solidFill>
              <a:round/>
              <a:headEnd/>
              <a:tailEnd/>
            </a:ln>
            <a:effectLst/>
          </p:spPr>
          <p:txBody>
            <a:bodyPr/>
            <a:lstStyle/>
            <a:p>
              <a:pPr eaLnBrk="0" hangingPunct="0">
                <a:defRPr/>
              </a:pPr>
              <a:endParaRPr lang="ru-RU"/>
            </a:p>
          </p:txBody>
        </p:sp>
      </p:grpSp>
    </p:spTree>
  </p:cSld>
  <p:clrMap bg1="lt1" tx1="dk1" bg2="lt2" tx2="dk2" accent1="accent1" accent2="accent2" accent3="accent3" accent4="accent4" accent5="accent5" accent6="accent6" hlink="hlink" folHlink="folHlink"/>
  <p:sldLayoutIdLst>
    <p:sldLayoutId id="2147484154" r:id="rId1"/>
    <p:sldLayoutId id="2147484062" r:id="rId2"/>
    <p:sldLayoutId id="2147484061" r:id="rId3"/>
    <p:sldLayoutId id="2147484060" r:id="rId4"/>
    <p:sldLayoutId id="2147484059" r:id="rId5"/>
    <p:sldLayoutId id="2147484058" r:id="rId6"/>
    <p:sldLayoutId id="2147484057" r:id="rId7"/>
    <p:sldLayoutId id="2147484056" r:id="rId8"/>
    <p:sldLayoutId id="2147484055" r:id="rId9"/>
    <p:sldLayoutId id="2147484054" r:id="rId10"/>
    <p:sldLayoutId id="2147484053"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314"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3315"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a:solidFill>
                  <a:schemeClr val="tx1">
                    <a:tint val="75000"/>
                  </a:schemeClr>
                </a:solidFill>
              </a:defRPr>
            </a:lvl1pPr>
          </a:lstStyle>
          <a:p>
            <a:pPr>
              <a:defRPr/>
            </a:pPr>
            <a:fld id="{AD4070D5-99DF-4B6B-AA92-9E597EB69678}" type="datetimeFigureOut">
              <a:rPr lang="ru-RU"/>
              <a:pPr>
                <a:defRPr/>
              </a:pPr>
              <a:t>05.06.2018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200">
                <a:solidFill>
                  <a:srgbClr val="898989"/>
                </a:solidFill>
              </a:defRPr>
            </a:lvl1pPr>
          </a:lstStyle>
          <a:p>
            <a:fld id="{0415E531-18BE-4B07-AB7E-CB39308DF597}"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4073" r:id="rId1"/>
    <p:sldLayoutId id="2147484072" r:id="rId2"/>
    <p:sldLayoutId id="2147484071" r:id="rId3"/>
    <p:sldLayoutId id="2147484070" r:id="rId4"/>
    <p:sldLayoutId id="2147484069" r:id="rId5"/>
    <p:sldLayoutId id="2147484068" r:id="rId6"/>
    <p:sldLayoutId id="2147484067" r:id="rId7"/>
    <p:sldLayoutId id="2147484066" r:id="rId8"/>
    <p:sldLayoutId id="2147484065" r:id="rId9"/>
    <p:sldLayoutId id="2147484064" r:id="rId10"/>
    <p:sldLayoutId id="2147484063"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5602"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5603"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25604"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chemeClr val="accent1"/>
                </a:solidFill>
              </a:defRPr>
            </a:lvl1pPr>
          </a:lstStyle>
          <a:p>
            <a:fld id="{EE89E8D8-6228-4F3D-9998-A9213CA70645}"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4155" r:id="rId1"/>
    <p:sldLayoutId id="2147484088" r:id="rId2"/>
    <p:sldLayoutId id="2147484087" r:id="rId3"/>
    <p:sldLayoutId id="2147484086" r:id="rId4"/>
    <p:sldLayoutId id="2147484085" r:id="rId5"/>
    <p:sldLayoutId id="2147484084" r:id="rId6"/>
    <p:sldLayoutId id="2147484083" r:id="rId7"/>
    <p:sldLayoutId id="2147484082" r:id="rId8"/>
    <p:sldLayoutId id="2147484081" r:id="rId9"/>
    <p:sldLayoutId id="2147484080" r:id="rId10"/>
    <p:sldLayoutId id="2147484156" r:id="rId11"/>
    <p:sldLayoutId id="2147484079" r:id="rId12"/>
    <p:sldLayoutId id="2147484157" r:id="rId13"/>
    <p:sldLayoutId id="2147484078" r:id="rId14"/>
    <p:sldLayoutId id="2147484077" r:id="rId15"/>
    <p:sldLayoutId id="2147484076" r:id="rId16"/>
    <p:sldLayoutId id="2147484074" r:id="rId17"/>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45061" name="Текст 7"/>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wrap="square" lIns="91440" tIns="45720" rIns="91440" bIns="45720" numCol="1" anchor="t" anchorCtr="0" compatLnSpc="1">
            <a:prstTxWarp prst="textNoShape">
              <a:avLst/>
            </a:prstTxWarp>
          </a:bodyPr>
          <a:lstStyle>
            <a:lvl1pPr algn="r">
              <a:defRPr sz="1200">
                <a:solidFill>
                  <a:srgbClr val="D38E27"/>
                </a:solidFill>
              </a:defRPr>
            </a:lvl1pPr>
          </a:lstStyle>
          <a:p>
            <a:fld id="{15A2F144-5D5D-43BE-806F-A80836F2E998}" type="slidenum">
              <a:rPr lang="ru-RU"/>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Tree>
  </p:cSld>
  <p:clrMap bg1="lt1" tx1="dk1" bg2="lt2" tx2="dk2" accent1="accent1" accent2="accent2" accent3="accent3" accent4="accent4" accent5="accent5" accent6="accent6" hlink="hlink" folHlink="folHlink"/>
  <p:sldLayoutIdLst>
    <p:sldLayoutId id="2147484158" r:id="rId1"/>
    <p:sldLayoutId id="2147484159" r:id="rId2"/>
    <p:sldLayoutId id="2147484160" r:id="rId3"/>
    <p:sldLayoutId id="2147484092" r:id="rId4"/>
    <p:sldLayoutId id="2147484161" r:id="rId5"/>
    <p:sldLayoutId id="2147484091" r:id="rId6"/>
    <p:sldLayoutId id="2147484162" r:id="rId7"/>
    <p:sldLayoutId id="2147484163" r:id="rId8"/>
    <p:sldLayoutId id="2147484164" r:id="rId9"/>
    <p:sldLayoutId id="2147484090" r:id="rId10"/>
    <p:sldLayoutId id="2147484165" r:id="rId11"/>
    <p:sldLayoutId id="2147484089" r:id="rId12"/>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anose="05020102010507070707"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anose="05020102010507070707"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anose="05020102010507070707"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58372" name="Заголовок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58373" name="Текст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991FA23F-CC5F-4C13-AB8A-3ADADE09E477}" type="datetimeFigureOut">
              <a:rPr lang="ru-RU"/>
              <a:pPr>
                <a:defRPr/>
              </a:pPr>
              <a:t>05.06.2018</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a:defRPr sz="1200">
                <a:solidFill>
                  <a:srgbClr val="045C75"/>
                </a:solidFill>
                <a:latin typeface="Constantia" panose="02030602050306030303" pitchFamily="18" charset="0"/>
              </a:defRPr>
            </a:lvl1pPr>
          </a:lstStyle>
          <a:p>
            <a:fld id="{19B9E8AA-0132-40ED-90C2-5E1C397D835D}" type="slidenum">
              <a:rPr lang="ru-RU"/>
              <a:pPr/>
              <a:t>‹#›</a:t>
            </a:fld>
            <a:endParaRPr lang="ru-RU"/>
          </a:p>
        </p:txBody>
      </p:sp>
      <p:grpSp>
        <p:nvGrpSpPr>
          <p:cNvPr id="58377"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grpSp>
    </p:spTree>
  </p:cSld>
  <p:clrMap bg1="lt1" tx1="dk1" bg2="lt2" tx2="dk2" accent1="accent1" accent2="accent2" accent3="accent3" accent4="accent4" accent5="accent5" accent6="accent6" hlink="hlink" folHlink="folHlink"/>
  <p:sldLayoutIdLst>
    <p:sldLayoutId id="2147484166" r:id="rId1"/>
    <p:sldLayoutId id="2147484100" r:id="rId2"/>
    <p:sldLayoutId id="2147484167" r:id="rId3"/>
    <p:sldLayoutId id="2147484099" r:id="rId4"/>
    <p:sldLayoutId id="2147484098" r:id="rId5"/>
    <p:sldLayoutId id="2147484097" r:id="rId6"/>
    <p:sldLayoutId id="2147484096" r:id="rId7"/>
    <p:sldLayoutId id="2147484095" r:id="rId8"/>
    <p:sldLayoutId id="2147484168" r:id="rId9"/>
    <p:sldLayoutId id="2147484094" r:id="rId10"/>
    <p:sldLayoutId id="2147484093" r:id="rId11"/>
  </p:sldLayoutIdLst>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0658"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70659"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70660"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chemeClr val="accent1"/>
                </a:solidFill>
              </a:defRPr>
            </a:lvl1pPr>
          </a:lstStyle>
          <a:p>
            <a:fld id="{109863BB-B715-401E-B0D5-FC119FE4DB19}"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4169" r:id="rId1"/>
    <p:sldLayoutId id="2147484113" r:id="rId2"/>
    <p:sldLayoutId id="2147484112" r:id="rId3"/>
    <p:sldLayoutId id="2147484111" r:id="rId4"/>
    <p:sldLayoutId id="2147484110" r:id="rId5"/>
    <p:sldLayoutId id="2147484109" r:id="rId6"/>
    <p:sldLayoutId id="2147484108" r:id="rId7"/>
    <p:sldLayoutId id="2147484107" r:id="rId8"/>
    <p:sldLayoutId id="2147484106" r:id="rId9"/>
    <p:sldLayoutId id="2147484105" r:id="rId10"/>
    <p:sldLayoutId id="2147484170" r:id="rId11"/>
    <p:sldLayoutId id="2147484104" r:id="rId12"/>
    <p:sldLayoutId id="2147484171" r:id="rId13"/>
    <p:sldLayoutId id="2147484103" r:id="rId14"/>
    <p:sldLayoutId id="2147484102" r:id="rId15"/>
    <p:sldLayoutId id="2147484101"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2642" name="Group 2"/>
          <p:cNvGrpSpPr>
            <a:grpSpLocks/>
          </p:cNvGrpSpPr>
          <p:nvPr/>
        </p:nvGrpSpPr>
        <p:grpSpPr bwMode="auto">
          <a:xfrm>
            <a:off x="0" y="0"/>
            <a:ext cx="9159875" cy="6858000"/>
            <a:chOff x="0" y="0"/>
            <a:chExt cx="5770" cy="4320"/>
          </a:xfrm>
        </p:grpSpPr>
        <p:sp>
          <p:nvSpPr>
            <p:cNvPr id="175107"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w="9525">
              <a:noFill/>
              <a:miter lim="800000"/>
              <a:headEnd/>
              <a:tailEnd/>
            </a:ln>
            <a:effectLst/>
          </p:spPr>
          <p:txBody>
            <a:bodyPr wrap="none" anchor="ctr"/>
            <a:lstStyle/>
            <a:p>
              <a:pPr>
                <a:defRPr/>
              </a:pPr>
              <a:endParaRPr lang="ru-RU"/>
            </a:p>
          </p:txBody>
        </p:sp>
        <p:sp>
          <p:nvSpPr>
            <p:cNvPr id="175108"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75109"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75110" name="Rectangle 6"/>
            <p:cNvSpPr>
              <a:spLocks noChangeArrowheads="1"/>
            </p:cNvSpPr>
            <p:nvPr userDrawn="1"/>
          </p:nvSpPr>
          <p:spPr bwMode="hidden">
            <a:xfrm>
              <a:off x="2256" y="0"/>
              <a:ext cx="240" cy="4320"/>
            </a:xfrm>
            <a:prstGeom prst="rect">
              <a:avLst/>
            </a:prstGeom>
            <a:solidFill>
              <a:schemeClr val="bg1"/>
            </a:solidFill>
            <a:ln w="9525">
              <a:noFill/>
              <a:miter lim="800000"/>
              <a:headEnd/>
              <a:tailEnd/>
            </a:ln>
            <a:effectLst/>
          </p:spPr>
          <p:txBody>
            <a:bodyPr wrap="none" anchor="ctr"/>
            <a:lstStyle/>
            <a:p>
              <a:pPr>
                <a:defRPr/>
              </a:pPr>
              <a:endParaRPr lang="ru-RU"/>
            </a:p>
          </p:txBody>
        </p:sp>
        <p:sp>
          <p:nvSpPr>
            <p:cNvPr id="175111"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75112"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75113"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75114"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75115"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75116"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75117" name="Rectangle 13"/>
            <p:cNvSpPr>
              <a:spLocks noChangeArrowheads="1"/>
            </p:cNvSpPr>
            <p:nvPr userDrawn="1"/>
          </p:nvSpPr>
          <p:spPr bwMode="hidden">
            <a:xfrm>
              <a:off x="1248" y="0"/>
              <a:ext cx="144" cy="4320"/>
            </a:xfrm>
            <a:prstGeom prst="rect">
              <a:avLst/>
            </a:prstGeom>
            <a:solidFill>
              <a:schemeClr val="bg2"/>
            </a:solidFill>
            <a:ln w="9525">
              <a:noFill/>
              <a:miter lim="800000"/>
              <a:headEnd/>
              <a:tailEnd/>
            </a:ln>
            <a:effectLst/>
          </p:spPr>
          <p:txBody>
            <a:bodyPr wrap="none" anchor="ctr"/>
            <a:lstStyle/>
            <a:p>
              <a:pPr>
                <a:defRPr/>
              </a:pPr>
              <a:endParaRPr lang="ru-RU"/>
            </a:p>
          </p:txBody>
        </p:sp>
        <p:sp>
          <p:nvSpPr>
            <p:cNvPr id="175118" name="Rectangle 14"/>
            <p:cNvSpPr>
              <a:spLocks noChangeArrowheads="1"/>
            </p:cNvSpPr>
            <p:nvPr userDrawn="1"/>
          </p:nvSpPr>
          <p:spPr bwMode="hidden">
            <a:xfrm>
              <a:off x="3300" y="0"/>
              <a:ext cx="252" cy="4320"/>
            </a:xfrm>
            <a:prstGeom prst="rect">
              <a:avLst/>
            </a:prstGeom>
            <a:solidFill>
              <a:schemeClr val="bg2"/>
            </a:solidFill>
            <a:ln w="9525">
              <a:noFill/>
              <a:miter lim="800000"/>
              <a:headEnd/>
              <a:tailEnd/>
            </a:ln>
            <a:effectLst/>
          </p:spPr>
          <p:txBody>
            <a:bodyPr wrap="none" anchor="ctr"/>
            <a:lstStyle/>
            <a:p>
              <a:pPr>
                <a:defRPr/>
              </a:pPr>
              <a:endParaRPr lang="ru-RU"/>
            </a:p>
          </p:txBody>
        </p:sp>
        <p:sp>
          <p:nvSpPr>
            <p:cNvPr id="175119"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75120"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w="9525">
              <a:noFill/>
              <a:miter lim="800000"/>
              <a:headEnd/>
              <a:tailEnd/>
            </a:ln>
            <a:effectLst/>
          </p:spPr>
          <p:txBody>
            <a:bodyPr wrap="none" anchor="ctr"/>
            <a:lstStyle/>
            <a:p>
              <a:pPr>
                <a:defRPr/>
              </a:pPr>
              <a:endParaRPr lang="ru-RU"/>
            </a:p>
          </p:txBody>
        </p:sp>
        <p:sp>
          <p:nvSpPr>
            <p:cNvPr id="175121"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75122"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75123"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75124"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75125"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75126" name="Freeform 22"/>
            <p:cNvSpPr>
              <a:spLocks/>
            </p:cNvSpPr>
            <p:nvPr userDrawn="1"/>
          </p:nvSpPr>
          <p:spPr bwMode="hidden">
            <a:xfrm>
              <a:off x="1" y="3875"/>
              <a:ext cx="5760" cy="445"/>
            </a:xfrm>
            <a:custGeom>
              <a:avLst/>
              <a:gdLst/>
              <a:ahLst/>
              <a:cxnLst>
                <a:cxn ang="0">
                  <a:pos x="5700" y="86"/>
                </a:cxn>
                <a:cxn ang="0">
                  <a:pos x="5508" y="86"/>
                </a:cxn>
                <a:cxn ang="0">
                  <a:pos x="5454" y="76"/>
                </a:cxn>
                <a:cxn ang="0">
                  <a:pos x="5448" y="65"/>
                </a:cxn>
                <a:cxn ang="0">
                  <a:pos x="5442" y="44"/>
                </a:cxn>
                <a:cxn ang="0">
                  <a:pos x="5414" y="18"/>
                </a:cxn>
                <a:cxn ang="0">
                  <a:pos x="5332" y="7"/>
                </a:cxn>
                <a:cxn ang="0">
                  <a:pos x="5051" y="22"/>
                </a:cxn>
                <a:cxn ang="0">
                  <a:pos x="4986" y="55"/>
                </a:cxn>
                <a:cxn ang="0">
                  <a:pos x="4854" y="102"/>
                </a:cxn>
                <a:cxn ang="0">
                  <a:pos x="4740" y="112"/>
                </a:cxn>
                <a:cxn ang="0">
                  <a:pos x="4662" y="91"/>
                </a:cxn>
                <a:cxn ang="0">
                  <a:pos x="4598" y="25"/>
                </a:cxn>
                <a:cxn ang="0">
                  <a:pos x="4514" y="9"/>
                </a:cxn>
                <a:cxn ang="0">
                  <a:pos x="4410" y="39"/>
                </a:cxn>
                <a:cxn ang="0">
                  <a:pos x="4236" y="81"/>
                </a:cxn>
                <a:cxn ang="0">
                  <a:pos x="4020" y="102"/>
                </a:cxn>
                <a:cxn ang="0">
                  <a:pos x="3810" y="102"/>
                </a:cxn>
                <a:cxn ang="0">
                  <a:pos x="3654" y="76"/>
                </a:cxn>
                <a:cxn ang="0">
                  <a:pos x="3594" y="50"/>
                </a:cxn>
                <a:cxn ang="0">
                  <a:pos x="3528" y="44"/>
                </a:cxn>
                <a:cxn ang="0">
                  <a:pos x="3480" y="55"/>
                </a:cxn>
                <a:cxn ang="0">
                  <a:pos x="3420" y="76"/>
                </a:cxn>
                <a:cxn ang="0">
                  <a:pos x="3048" y="112"/>
                </a:cxn>
                <a:cxn ang="0">
                  <a:pos x="2844" y="128"/>
                </a:cxn>
                <a:cxn ang="0">
                  <a:pos x="2742" y="117"/>
                </a:cxn>
                <a:cxn ang="0">
                  <a:pos x="2710" y="56"/>
                </a:cxn>
                <a:cxn ang="0">
                  <a:pos x="2658" y="50"/>
                </a:cxn>
                <a:cxn ang="0">
                  <a:pos x="2558" y="95"/>
                </a:cxn>
                <a:cxn ang="0">
                  <a:pos x="2444" y="109"/>
                </a:cxn>
                <a:cxn ang="0">
                  <a:pos x="2322" y="91"/>
                </a:cxn>
                <a:cxn ang="0">
                  <a:pos x="2274" y="70"/>
                </a:cxn>
                <a:cxn ang="0">
                  <a:pos x="2185" y="3"/>
                </a:cxn>
                <a:cxn ang="0">
                  <a:pos x="2048" y="64"/>
                </a:cxn>
                <a:cxn ang="0">
                  <a:pos x="1794" y="102"/>
                </a:cxn>
                <a:cxn ang="0">
                  <a:pos x="1560" y="91"/>
                </a:cxn>
                <a:cxn ang="0">
                  <a:pos x="1482" y="76"/>
                </a:cxn>
                <a:cxn ang="0">
                  <a:pos x="1428" y="50"/>
                </a:cxn>
                <a:cxn ang="0">
                  <a:pos x="1374" y="44"/>
                </a:cxn>
                <a:cxn ang="0">
                  <a:pos x="1308" y="55"/>
                </a:cxn>
                <a:cxn ang="0">
                  <a:pos x="1140" y="107"/>
                </a:cxn>
                <a:cxn ang="0">
                  <a:pos x="948" y="143"/>
                </a:cxn>
                <a:cxn ang="0">
                  <a:pos x="708" y="138"/>
                </a:cxn>
                <a:cxn ang="0">
                  <a:pos x="534" y="96"/>
                </a:cxn>
                <a:cxn ang="0">
                  <a:pos x="444" y="55"/>
                </a:cxn>
                <a:cxn ang="0">
                  <a:pos x="396" y="34"/>
                </a:cxn>
                <a:cxn ang="0">
                  <a:pos x="378" y="39"/>
                </a:cxn>
                <a:cxn ang="0">
                  <a:pos x="342" y="70"/>
                </a:cxn>
                <a:cxn ang="0">
                  <a:pos x="288" y="96"/>
                </a:cxn>
                <a:cxn ang="0">
                  <a:pos x="192" y="112"/>
                </a:cxn>
                <a:cxn ang="0">
                  <a:pos x="90" y="112"/>
                </a:cxn>
                <a:cxn ang="0">
                  <a:pos x="0" y="96"/>
                </a:cxn>
                <a:cxn ang="0">
                  <a:pos x="5760" y="44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lnTo>
                    <a:pt x="5760" y="445"/>
                  </a:lnTo>
                  <a:lnTo>
                    <a:pt x="5760" y="445"/>
                  </a:lnTo>
                </a:path>
              </a:pathLst>
            </a:custGeom>
            <a:solidFill>
              <a:schemeClr val="accent2">
                <a:alpha val="50000"/>
              </a:schemeClr>
            </a:solidFill>
            <a:ln w="9525">
              <a:noFill/>
              <a:prstDash val="solid"/>
              <a:round/>
              <a:headEnd/>
              <a:tailEnd/>
            </a:ln>
          </p:spPr>
          <p:txBody>
            <a:bodyPr/>
            <a:lstStyle/>
            <a:p>
              <a:pPr>
                <a:defRPr/>
              </a:pPr>
              <a:endParaRPr lang="ru-RU"/>
            </a:p>
          </p:txBody>
        </p:sp>
        <p:sp>
          <p:nvSpPr>
            <p:cNvPr id="175127" name="Freeform 23"/>
            <p:cNvSpPr>
              <a:spLocks/>
            </p:cNvSpPr>
            <p:nvPr userDrawn="1"/>
          </p:nvSpPr>
          <p:spPr bwMode="hidden">
            <a:xfrm>
              <a:off x="0" y="3867"/>
              <a:ext cx="5770" cy="174"/>
            </a:xfrm>
            <a:custGeom>
              <a:avLst/>
              <a:gdLst/>
              <a:ahLst/>
              <a:cxnLst>
                <a:cxn ang="0">
                  <a:pos x="4993" y="66"/>
                </a:cxn>
                <a:cxn ang="0">
                  <a:pos x="4771" y="132"/>
                </a:cxn>
                <a:cxn ang="0">
                  <a:pos x="4640" y="96"/>
                </a:cxn>
                <a:cxn ang="0">
                  <a:pos x="4598" y="36"/>
                </a:cxn>
                <a:cxn ang="0">
                  <a:pos x="4478" y="30"/>
                </a:cxn>
                <a:cxn ang="0">
                  <a:pos x="4186" y="108"/>
                </a:cxn>
                <a:cxn ang="0">
                  <a:pos x="3815" y="120"/>
                </a:cxn>
                <a:cxn ang="0">
                  <a:pos x="3617" y="72"/>
                </a:cxn>
                <a:cxn ang="0">
                  <a:pos x="3510" y="60"/>
                </a:cxn>
                <a:cxn ang="0">
                  <a:pos x="3336" y="96"/>
                </a:cxn>
                <a:cxn ang="0">
                  <a:pos x="2846" y="150"/>
                </a:cxn>
                <a:cxn ang="0">
                  <a:pos x="2703" y="96"/>
                </a:cxn>
                <a:cxn ang="0">
                  <a:pos x="2619" y="90"/>
                </a:cxn>
                <a:cxn ang="0">
                  <a:pos x="2416" y="132"/>
                </a:cxn>
                <a:cxn ang="0">
                  <a:pos x="2278" y="84"/>
                </a:cxn>
                <a:cxn ang="0">
                  <a:pos x="2151" y="36"/>
                </a:cxn>
                <a:cxn ang="0">
                  <a:pos x="1947" y="120"/>
                </a:cxn>
                <a:cxn ang="0">
                  <a:pos x="1525" y="102"/>
                </a:cxn>
                <a:cxn ang="0">
                  <a:pos x="1429" y="60"/>
                </a:cxn>
                <a:cxn ang="0">
                  <a:pos x="1333" y="60"/>
                </a:cxn>
                <a:cxn ang="0">
                  <a:pos x="1058" y="150"/>
                </a:cxn>
                <a:cxn ang="0">
                  <a:pos x="652" y="150"/>
                </a:cxn>
                <a:cxn ang="0">
                  <a:pos x="442" y="66"/>
                </a:cxn>
                <a:cxn ang="0">
                  <a:pos x="377" y="48"/>
                </a:cxn>
                <a:cxn ang="0">
                  <a:pos x="305" y="108"/>
                </a:cxn>
                <a:cxn ang="0">
                  <a:pos x="144" y="138"/>
                </a:cxn>
                <a:cxn ang="0">
                  <a:pos x="0" y="96"/>
                </a:cxn>
                <a:cxn ang="0">
                  <a:pos x="167" y="120"/>
                </a:cxn>
                <a:cxn ang="0">
                  <a:pos x="323" y="84"/>
                </a:cxn>
                <a:cxn ang="0">
                  <a:pos x="383" y="24"/>
                </a:cxn>
                <a:cxn ang="0">
                  <a:pos x="460" y="60"/>
                </a:cxn>
                <a:cxn ang="0">
                  <a:pos x="706" y="144"/>
                </a:cxn>
                <a:cxn ang="0">
                  <a:pos x="1100" y="120"/>
                </a:cxn>
                <a:cxn ang="0">
                  <a:pos x="1345" y="36"/>
                </a:cxn>
                <a:cxn ang="0">
                  <a:pos x="1441" y="48"/>
                </a:cxn>
                <a:cxn ang="0">
                  <a:pos x="1561" y="90"/>
                </a:cxn>
                <a:cxn ang="0">
                  <a:pos x="1971" y="96"/>
                </a:cxn>
                <a:cxn ang="0">
                  <a:pos x="2235" y="3"/>
                </a:cxn>
                <a:cxn ang="0">
                  <a:pos x="2350" y="102"/>
                </a:cxn>
                <a:cxn ang="0">
                  <a:pos x="2559" y="96"/>
                </a:cxn>
                <a:cxn ang="0">
                  <a:pos x="2715" y="24"/>
                </a:cxn>
                <a:cxn ang="0">
                  <a:pos x="2792" y="132"/>
                </a:cxn>
                <a:cxn ang="0">
                  <a:pos x="3127" y="102"/>
                </a:cxn>
                <a:cxn ang="0">
                  <a:pos x="3486" y="48"/>
                </a:cxn>
                <a:cxn ang="0">
                  <a:pos x="3582" y="42"/>
                </a:cxn>
                <a:cxn ang="0">
                  <a:pos x="3731" y="90"/>
                </a:cxn>
                <a:cxn ang="0">
                  <a:pos x="4078" y="102"/>
                </a:cxn>
                <a:cxn ang="0">
                  <a:pos x="4419" y="30"/>
                </a:cxn>
                <a:cxn ang="0">
                  <a:pos x="4574" y="6"/>
                </a:cxn>
                <a:cxn ang="0">
                  <a:pos x="4628" y="60"/>
                </a:cxn>
                <a:cxn ang="0">
                  <a:pos x="4724" y="108"/>
                </a:cxn>
                <a:cxn ang="0">
                  <a:pos x="4927" y="84"/>
                </a:cxn>
                <a:cxn ang="0">
                  <a:pos x="5118" y="14"/>
                </a:cxn>
                <a:cxn ang="0">
                  <a:pos x="5280" y="9"/>
                </a:cxn>
                <a:cxn ang="0">
                  <a:pos x="5453" y="36"/>
                </a:cxn>
                <a:cxn ang="0">
                  <a:pos x="5465" y="72"/>
                </a:cxn>
                <a:cxn ang="0">
                  <a:pos x="5656" y="90"/>
                </a:cxn>
                <a:cxn ang="0">
                  <a:pos x="5710" y="102"/>
                </a:cxn>
                <a:cxn ang="0">
                  <a:pos x="5477" y="90"/>
                </a:cxn>
                <a:cxn ang="0">
                  <a:pos x="5453" y="60"/>
                </a:cxn>
                <a:cxn ang="0">
                  <a:pos x="5393" y="30"/>
                </a:cxn>
                <a:cxn ang="0">
                  <a:pos x="5219" y="24"/>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w="9525">
              <a:noFill/>
              <a:round/>
              <a:headEnd/>
              <a:tailEnd/>
            </a:ln>
          </p:spPr>
          <p:txBody>
            <a:bodyPr/>
            <a:lstStyle/>
            <a:p>
              <a:pPr>
                <a:defRPr/>
              </a:pPr>
              <a:endParaRPr lang="ru-RU"/>
            </a:p>
          </p:txBody>
        </p:sp>
      </p:grpSp>
      <p:sp>
        <p:nvSpPr>
          <p:cNvPr id="175128" name="Rectangle 24"/>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175129" name="Rectangle 25"/>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75130" name="Rectangle 2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latin typeface="+mn-lt"/>
              </a:defRPr>
            </a:lvl1pPr>
          </a:lstStyle>
          <a:p>
            <a:pPr>
              <a:defRPr/>
            </a:pPr>
            <a:endParaRPr lang="ru-RU"/>
          </a:p>
        </p:txBody>
      </p:sp>
      <p:sp>
        <p:nvSpPr>
          <p:cNvPr id="175131" name="Rectangle 27"/>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latin typeface="Tahoma" panose="020B0604030504040204" pitchFamily="34" charset="0"/>
              </a:defRPr>
            </a:lvl1pPr>
          </a:lstStyle>
          <a:p>
            <a:fld id="{D2EAF6C9-0090-400E-89D6-420F87ABF3DA}" type="slidenum">
              <a:rPr lang="ru-RU"/>
              <a:pPr/>
              <a:t>‹#›</a:t>
            </a:fld>
            <a:endParaRPr lang="ru-RU"/>
          </a:p>
        </p:txBody>
      </p:sp>
      <p:sp>
        <p:nvSpPr>
          <p:cNvPr id="175132" name="Rectangle 2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latin typeface="+mn-lt"/>
              </a:defRPr>
            </a:lvl1pPr>
          </a:lstStyle>
          <a:p>
            <a:pPr>
              <a:defRPr/>
            </a:pPr>
            <a:fld id="{00EF14DC-A12F-4F55-A585-DCBE9B7DF073}" type="datetimeFigureOut">
              <a:rPr lang="ru-RU"/>
              <a:pPr>
                <a:defRPr/>
              </a:pPr>
              <a:t>05.06.2018</a:t>
            </a:fld>
            <a:endParaRPr lang="ru-RU"/>
          </a:p>
        </p:txBody>
      </p:sp>
    </p:spTree>
  </p:cSld>
  <p:clrMap bg1="dk2" tx1="lt1" bg2="dk1" tx2="lt2" accent1="accent1" accent2="accent2" accent3="accent3" accent4="accent4" accent5="accent5" accent6="accent6" hlink="hlink" folHlink="folHlink"/>
  <p:sldLayoutIdLst>
    <p:sldLayoutId id="2147484174" r:id="rId1"/>
    <p:sldLayoutId id="2147484143" r:id="rId2"/>
    <p:sldLayoutId id="2147484142" r:id="rId3"/>
    <p:sldLayoutId id="2147484141" r:id="rId4"/>
    <p:sldLayoutId id="2147484140" r:id="rId5"/>
    <p:sldLayoutId id="2147484139" r:id="rId6"/>
    <p:sldLayoutId id="2147484138" r:id="rId7"/>
    <p:sldLayoutId id="2147484137" r:id="rId8"/>
    <p:sldLayoutId id="2147484136" r:id="rId9"/>
    <p:sldLayoutId id="2147484135" r:id="rId10"/>
    <p:sldLayoutId id="2147484134" r:id="rId11"/>
  </p:sldLayoutIdLst>
  <p:timing>
    <p:tnLst>
      <p:par>
        <p:cTn id="1" dur="indefinite" restart="never" nodeType="tmRoot"/>
      </p:par>
    </p:tnLst>
  </p:timing>
  <p:txStyles>
    <p:titleStyle>
      <a:lvl1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2pPr>
      <a:lvl3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3pPr>
      <a:lvl4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4pPr>
      <a:lvl5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80000"/>
        <a:buFont typeface="Wingdings" panose="05000000000000000000"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80000"/>
        <a:buFont typeface="Wingdings" panose="05000000000000000000"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80000"/>
        <a:buFont typeface="Wingdings" panose="05000000000000000000"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hlink"/>
        </a:buClr>
        <a:buSzPct val="80000"/>
        <a:buFont typeface="Wingdings" panose="05000000000000000000"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tx1"/>
        </a:buClr>
        <a:buSzPct val="80000"/>
        <a:buFont typeface="Wingdings" panose="05000000000000000000" pitchFamily="2" charset="2"/>
        <a:buChar char="l"/>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4930" name="Group 2"/>
          <p:cNvGrpSpPr>
            <a:grpSpLocks/>
          </p:cNvGrpSpPr>
          <p:nvPr/>
        </p:nvGrpSpPr>
        <p:grpSpPr bwMode="auto">
          <a:xfrm>
            <a:off x="-3238500" y="0"/>
            <a:ext cx="11925300" cy="3810000"/>
            <a:chOff x="-2040" y="0"/>
            <a:chExt cx="7512" cy="2400"/>
          </a:xfrm>
        </p:grpSpPr>
        <p:sp>
          <p:nvSpPr>
            <p:cNvPr id="183299"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a:defRPr/>
              </a:pPr>
              <a:endParaRPr lang="ru-RU" sz="2400"/>
            </a:p>
          </p:txBody>
        </p:sp>
        <p:sp>
          <p:nvSpPr>
            <p:cNvPr id="183300"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a:defRPr/>
              </a:pPr>
              <a:endParaRPr lang="ru-RU">
                <a:latin typeface="Arial" charset="0"/>
              </a:endParaRPr>
            </a:p>
          </p:txBody>
        </p:sp>
        <p:sp>
          <p:nvSpPr>
            <p:cNvPr id="183301"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a:defRPr/>
              </a:pPr>
              <a:endParaRPr lang="ru-RU"/>
            </a:p>
          </p:txBody>
        </p:sp>
      </p:grpSp>
      <p:sp>
        <p:nvSpPr>
          <p:cNvPr id="124931"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24932"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83304"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mn-lt"/>
              </a:defRPr>
            </a:lvl1pPr>
          </a:lstStyle>
          <a:p>
            <a:pPr>
              <a:defRPr/>
            </a:pPr>
            <a:fld id="{7F02637C-20EB-4602-8302-2AAF53766399}" type="datetimeFigureOut">
              <a:rPr lang="ru-RU"/>
              <a:pPr>
                <a:defRPr/>
              </a:pPr>
              <a:t>05.06.2018</a:t>
            </a:fld>
            <a:endParaRPr lang="ru-RU"/>
          </a:p>
        </p:txBody>
      </p:sp>
      <p:sp>
        <p:nvSpPr>
          <p:cNvPr id="183305"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mn-lt"/>
              </a:defRPr>
            </a:lvl1pPr>
          </a:lstStyle>
          <a:p>
            <a:pPr>
              <a:defRPr/>
            </a:pPr>
            <a:endParaRPr lang="ru-RU"/>
          </a:p>
        </p:txBody>
      </p:sp>
      <p:sp>
        <p:nvSpPr>
          <p:cNvPr id="183306"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Verdana" panose="020B0604030504040204" pitchFamily="34" charset="0"/>
              </a:defRPr>
            </a:lvl1pPr>
          </a:lstStyle>
          <a:p>
            <a:fld id="{2919CFD7-0AD9-4A9C-B415-6F3F56D4C3D4}"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4175" r:id="rId1"/>
    <p:sldLayoutId id="2147484153" r:id="rId2"/>
    <p:sldLayoutId id="2147484152" r:id="rId3"/>
    <p:sldLayoutId id="2147484151" r:id="rId4"/>
    <p:sldLayoutId id="2147484150" r:id="rId5"/>
    <p:sldLayoutId id="2147484149" r:id="rId6"/>
    <p:sldLayoutId id="2147484148" r:id="rId7"/>
    <p:sldLayoutId id="2147484147" r:id="rId8"/>
    <p:sldLayoutId id="2147484146" r:id="rId9"/>
    <p:sldLayoutId id="2147484145" r:id="rId10"/>
    <p:sldLayoutId id="2147484144" r:id="rId11"/>
  </p:sldLayoutIdLst>
  <p:timing>
    <p:tnLst>
      <p:par>
        <p:cTn id="1" dur="indefinite" restart="never" nodeType="tmRoot"/>
      </p:par>
    </p:tnLst>
  </p:timing>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anose="05000000000000000000"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anose="05000000000000000000"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5602" name="Picture 36"/>
          <p:cNvPicPr>
            <a:picLocks noChangeAspect="1"/>
          </p:cNvPicPr>
          <p:nvPr userDrawn="1"/>
        </p:nvPicPr>
        <p:blipFill>
          <a:blip r:embed="rId13"/>
          <a:srcRect/>
          <a:stretch>
            <a:fillRect/>
          </a:stretch>
        </p:blipFill>
        <p:spPr bwMode="auto">
          <a:xfrm>
            <a:off x="0" y="0"/>
            <a:ext cx="9144000" cy="6858000"/>
          </a:xfrm>
          <a:prstGeom prst="rect">
            <a:avLst/>
          </a:prstGeom>
          <a:noFill/>
          <a:ln w="9525">
            <a:noFill/>
            <a:miter lim="800000"/>
            <a:headEnd/>
            <a:tailEnd/>
          </a:ln>
        </p:spPr>
      </p:pic>
      <p:sp>
        <p:nvSpPr>
          <p:cNvPr id="25603" name="Text Placeholder 2"/>
          <p:cNvSpPr>
            <a:spLocks noGrp="1"/>
          </p:cNvSpPr>
          <p:nvPr>
            <p:ph type="body" idx="1"/>
          </p:nvPr>
        </p:nvSpPr>
        <p:spPr bwMode="auto">
          <a:xfrm>
            <a:off x="646113" y="1287463"/>
            <a:ext cx="7869237" cy="48895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smtClean="0">
                <a:solidFill>
                  <a:prstClr val="black">
                    <a:tint val="75000"/>
                  </a:prstClr>
                </a:solidFill>
                <a:latin typeface="Calibri"/>
              </a:defRPr>
            </a:lvl1pPr>
          </a:lstStyle>
          <a:p>
            <a:pPr>
              <a:defRPr/>
            </a:pPr>
            <a:fld id="{A68D2D53-3A29-4356-A396-896955D243CE}" type="datetimeFigureOut">
              <a:rPr lang="en-US"/>
              <a:pPr>
                <a:defRPr/>
              </a:pPr>
              <a:t>6/5/2018</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Calibri"/>
              </a:defRPr>
            </a:lvl1pPr>
          </a:lstStyle>
          <a:p>
            <a:pPr>
              <a:defRPr/>
            </a:pPr>
            <a:fld id="{314B5004-F4C7-44A7-8F56-20870216AD5C}" type="slidenum">
              <a:rPr lang="en-US"/>
              <a:pPr>
                <a:defRPr/>
              </a:pPr>
              <a:t>‹#›</a:t>
            </a:fld>
            <a:endParaRPr lang="en-US"/>
          </a:p>
        </p:txBody>
      </p:sp>
      <p:sp>
        <p:nvSpPr>
          <p:cNvPr id="25607" name="Title Placeholder 1"/>
          <p:cNvSpPr>
            <a:spLocks noGrp="1"/>
          </p:cNvSpPr>
          <p:nvPr>
            <p:ph type="title"/>
          </p:nvPr>
        </p:nvSpPr>
        <p:spPr bwMode="auto">
          <a:xfrm>
            <a:off x="646113" y="163513"/>
            <a:ext cx="7869237" cy="9985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extLst>
      <p:ext uri="{BB962C8B-B14F-4D97-AF65-F5344CB8AC3E}">
        <p14:creationId xmlns:p14="http://schemas.microsoft.com/office/powerpoint/2010/main" val="3784168503"/>
      </p:ext>
    </p:extLst>
  </p:cSld>
  <p:clrMap bg1="lt1" tx1="dk1" bg2="lt2" tx2="dk2" accent1="accent1" accent2="accent2" accent3="accent3" accent4="accent4" accent5="accent5" accent6="accent6" hlink="hlink" folHlink="folHlink"/>
  <p:sldLayoutIdLst>
    <p:sldLayoutId id="2147484177" r:id="rId1"/>
    <p:sldLayoutId id="2147484178" r:id="rId2"/>
    <p:sldLayoutId id="2147484179" r:id="rId3"/>
    <p:sldLayoutId id="2147484180" r:id="rId4"/>
    <p:sldLayoutId id="2147484181" r:id="rId5"/>
    <p:sldLayoutId id="2147484182" r:id="rId6"/>
    <p:sldLayoutId id="2147484183" r:id="rId7"/>
    <p:sldLayoutId id="2147484184" r:id="rId8"/>
    <p:sldLayoutId id="2147484185" r:id="rId9"/>
    <p:sldLayoutId id="2147484186" r:id="rId10"/>
    <p:sldLayoutId id="2147484187" r:id="rId11"/>
  </p:sldLayoutIdLst>
  <p:timing>
    <p:tnLst>
      <p:par>
        <p:cTn id="1" dur="indefinite" restart="never" nodeType="tmRoot"/>
      </p:par>
    </p:tnLst>
  </p:timing>
  <p:txStyles>
    <p:titleStyle>
      <a:lvl1pPr algn="l" rtl="0" fontAlgn="base">
        <a:lnSpc>
          <a:spcPct val="90000"/>
        </a:lnSpc>
        <a:spcBef>
          <a:spcPct val="0"/>
        </a:spcBef>
        <a:spcAft>
          <a:spcPct val="0"/>
        </a:spcAft>
        <a:defRPr sz="4000" kern="1200">
          <a:solidFill>
            <a:schemeClr val="tx1"/>
          </a:solidFill>
          <a:latin typeface="+mn-lt"/>
          <a:ea typeface="+mj-ea"/>
          <a:cs typeface="+mj-cs"/>
        </a:defRPr>
      </a:lvl1pPr>
      <a:lvl2pPr algn="l" rtl="0" fontAlgn="base">
        <a:lnSpc>
          <a:spcPct val="90000"/>
        </a:lnSpc>
        <a:spcBef>
          <a:spcPct val="0"/>
        </a:spcBef>
        <a:spcAft>
          <a:spcPct val="0"/>
        </a:spcAft>
        <a:defRPr sz="4000">
          <a:solidFill>
            <a:schemeClr val="tx1"/>
          </a:solidFill>
          <a:latin typeface="Calibri" pitchFamily="34" charset="0"/>
        </a:defRPr>
      </a:lvl2pPr>
      <a:lvl3pPr algn="l" rtl="0" fontAlgn="base">
        <a:lnSpc>
          <a:spcPct val="90000"/>
        </a:lnSpc>
        <a:spcBef>
          <a:spcPct val="0"/>
        </a:spcBef>
        <a:spcAft>
          <a:spcPct val="0"/>
        </a:spcAft>
        <a:defRPr sz="4000">
          <a:solidFill>
            <a:schemeClr val="tx1"/>
          </a:solidFill>
          <a:latin typeface="Calibri" pitchFamily="34" charset="0"/>
        </a:defRPr>
      </a:lvl3pPr>
      <a:lvl4pPr algn="l" rtl="0" fontAlgn="base">
        <a:lnSpc>
          <a:spcPct val="90000"/>
        </a:lnSpc>
        <a:spcBef>
          <a:spcPct val="0"/>
        </a:spcBef>
        <a:spcAft>
          <a:spcPct val="0"/>
        </a:spcAft>
        <a:defRPr sz="4000">
          <a:solidFill>
            <a:schemeClr val="tx1"/>
          </a:solidFill>
          <a:latin typeface="Calibri" pitchFamily="34" charset="0"/>
        </a:defRPr>
      </a:lvl4pPr>
      <a:lvl5pPr algn="l" rtl="0" fontAlgn="base">
        <a:lnSpc>
          <a:spcPct val="90000"/>
        </a:lnSpc>
        <a:spcBef>
          <a:spcPct val="0"/>
        </a:spcBef>
        <a:spcAft>
          <a:spcPct val="0"/>
        </a:spcAft>
        <a:defRPr sz="4000">
          <a:solidFill>
            <a:schemeClr val="tx1"/>
          </a:solidFill>
          <a:latin typeface="Calibri" pitchFamily="34" charset="0"/>
        </a:defRPr>
      </a:lvl5pPr>
      <a:lvl6pPr marL="457200" algn="l" rtl="0" fontAlgn="base">
        <a:lnSpc>
          <a:spcPct val="90000"/>
        </a:lnSpc>
        <a:spcBef>
          <a:spcPct val="0"/>
        </a:spcBef>
        <a:spcAft>
          <a:spcPct val="0"/>
        </a:spcAft>
        <a:defRPr sz="4000">
          <a:solidFill>
            <a:schemeClr val="tx1"/>
          </a:solidFill>
          <a:latin typeface="Calibri" pitchFamily="34" charset="0"/>
        </a:defRPr>
      </a:lvl6pPr>
      <a:lvl7pPr marL="914400" algn="l" rtl="0" fontAlgn="base">
        <a:lnSpc>
          <a:spcPct val="90000"/>
        </a:lnSpc>
        <a:spcBef>
          <a:spcPct val="0"/>
        </a:spcBef>
        <a:spcAft>
          <a:spcPct val="0"/>
        </a:spcAft>
        <a:defRPr sz="4000">
          <a:solidFill>
            <a:schemeClr val="tx1"/>
          </a:solidFill>
          <a:latin typeface="Calibri" pitchFamily="34" charset="0"/>
        </a:defRPr>
      </a:lvl7pPr>
      <a:lvl8pPr marL="1371600" algn="l" rtl="0" fontAlgn="base">
        <a:lnSpc>
          <a:spcPct val="90000"/>
        </a:lnSpc>
        <a:spcBef>
          <a:spcPct val="0"/>
        </a:spcBef>
        <a:spcAft>
          <a:spcPct val="0"/>
        </a:spcAft>
        <a:defRPr sz="4000">
          <a:solidFill>
            <a:schemeClr val="tx1"/>
          </a:solidFill>
          <a:latin typeface="Calibri" pitchFamily="34" charset="0"/>
        </a:defRPr>
      </a:lvl8pPr>
      <a:lvl9pPr marL="1828800" algn="l" rtl="0" fontAlgn="base">
        <a:lnSpc>
          <a:spcPct val="90000"/>
        </a:lnSpc>
        <a:spcBef>
          <a:spcPct val="0"/>
        </a:spcBef>
        <a:spcAft>
          <a:spcPct val="0"/>
        </a:spcAft>
        <a:defRPr sz="4000">
          <a:solidFill>
            <a:schemeClr val="tx1"/>
          </a:solidFill>
          <a:latin typeface="Calibri"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solidFill>
                <a:srgbClr val="04617B">
                  <a:shade val="90000"/>
                </a:srgbClr>
              </a:solidFill>
              <a:latin typeface="Verdana" pitchFamily="34" charset="0"/>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solidFill>
                <a:srgbClr val="04617B">
                  <a:shade val="90000"/>
                </a:srgbClr>
              </a:solidFill>
              <a:latin typeface="Verdana" pitchFamily="34" charset="0"/>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solidFill>
                  <a:srgbClr val="04617B">
                    <a:shade val="90000"/>
                  </a:srgbClr>
                </a:solidFill>
                <a:latin typeface="Verdana" pitchFamily="34" charset="0"/>
              </a:rPr>
              <a:pPr/>
              <a:t>‹#›</a:t>
            </a:fld>
            <a:endParaRPr lang="ru-RU">
              <a:solidFill>
                <a:srgbClr val="04617B">
                  <a:shade val="90000"/>
                </a:srgbClr>
              </a:solidFill>
              <a:latin typeface="Verdana" pitchFamily="34" charset="0"/>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grpSp>
    </p:spTree>
    <p:extLst>
      <p:ext uri="{BB962C8B-B14F-4D97-AF65-F5344CB8AC3E}">
        <p14:creationId xmlns:p14="http://schemas.microsoft.com/office/powerpoint/2010/main" val="1714656331"/>
      </p:ext>
    </p:extLst>
  </p:cSld>
  <p:clrMap bg1="lt1" tx1="dk1" bg2="lt2" tx2="dk2" accent1="accent1" accent2="accent2" accent3="accent3" accent4="accent4" accent5="accent5" accent6="accent6" hlink="hlink" folHlink="folHlink"/>
  <p:sldLayoutIdLst>
    <p:sldLayoutId id="2147484189" r:id="rId1"/>
    <p:sldLayoutId id="2147484190" r:id="rId2"/>
    <p:sldLayoutId id="2147484191" r:id="rId3"/>
    <p:sldLayoutId id="2147484192" r:id="rId4"/>
    <p:sldLayoutId id="2147484193" r:id="rId5"/>
    <p:sldLayoutId id="2147484194" r:id="rId6"/>
    <p:sldLayoutId id="2147484195" r:id="rId7"/>
    <p:sldLayoutId id="2147484196" r:id="rId8"/>
    <p:sldLayoutId id="2147484197" r:id="rId9"/>
    <p:sldLayoutId id="2147484198" r:id="rId10"/>
    <p:sldLayoutId id="2147484199"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endParaRPr lang="ru-RU">
              <a:solidFill>
                <a:prstClr val="black">
                  <a:tint val="75000"/>
                </a:prstClr>
              </a:solidFill>
              <a:latin typeface="Verdana" pitchFamily="34" charset="0"/>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solidFill>
                <a:prstClr val="black">
                  <a:tint val="75000"/>
                </a:prstClr>
              </a:solidFill>
              <a:latin typeface="Verdana" pitchFamily="34" charset="0"/>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7FD1E746-E96A-4797-99D3-A8B269C4B7A1}" type="slidenum">
              <a:rPr lang="ru-RU" smtClean="0">
                <a:solidFill>
                  <a:srgbClr val="90C226"/>
                </a:solidFill>
                <a:latin typeface="Verdana" pitchFamily="34" charset="0"/>
              </a:rPr>
              <a:pPr/>
              <a:t>‹#›</a:t>
            </a:fld>
            <a:endParaRPr lang="ru-RU">
              <a:solidFill>
                <a:srgbClr val="90C226"/>
              </a:solidFill>
              <a:latin typeface="Verdana" pitchFamily="34" charset="0"/>
            </a:endParaRPr>
          </a:p>
        </p:txBody>
      </p:sp>
    </p:spTree>
    <p:extLst>
      <p:ext uri="{BB962C8B-B14F-4D97-AF65-F5344CB8AC3E}">
        <p14:creationId xmlns:p14="http://schemas.microsoft.com/office/powerpoint/2010/main" val="2541360469"/>
      </p:ext>
    </p:extLst>
  </p:cSld>
  <p:clrMap bg1="lt1" tx1="dk1" bg2="lt2" tx2="dk2" accent1="accent1" accent2="accent2" accent3="accent3" accent4="accent4" accent5="accent5" accent6="accent6" hlink="hlink" folHlink="folHlink"/>
  <p:sldLayoutIdLst>
    <p:sldLayoutId id="2147484201" r:id="rId1"/>
    <p:sldLayoutId id="2147484202" r:id="rId2"/>
    <p:sldLayoutId id="2147484203" r:id="rId3"/>
    <p:sldLayoutId id="2147484204" r:id="rId4"/>
    <p:sldLayoutId id="2147484205" r:id="rId5"/>
    <p:sldLayoutId id="2147484206" r:id="rId6"/>
    <p:sldLayoutId id="2147484207" r:id="rId7"/>
    <p:sldLayoutId id="2147484208" r:id="rId8"/>
    <p:sldLayoutId id="2147484209" r:id="rId9"/>
    <p:sldLayoutId id="2147484210" r:id="rId10"/>
    <p:sldLayoutId id="2147484211" r:id="rId11"/>
    <p:sldLayoutId id="2147484212" r:id="rId12"/>
    <p:sldLayoutId id="2147484213" r:id="rId13"/>
    <p:sldLayoutId id="2147484214" r:id="rId14"/>
    <p:sldLayoutId id="2147484215" r:id="rId15"/>
    <p:sldLayoutId id="2147484216"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8.xml"/><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18.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53.xml"/><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1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8.xml"/><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4.xml"/></Relationships>
</file>

<file path=ppt/slides/_rels/slide1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13.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91.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35.png"/><Relationship Id="rId2" Type="http://schemas.openxmlformats.org/officeDocument/2006/relationships/image" Target="../media/image30.jpeg"/><Relationship Id="rId1" Type="http://schemas.openxmlformats.org/officeDocument/2006/relationships/slideLayout" Target="../slideLayouts/slideLayout9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13.xml"/></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3.xml"/></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3.xml"/></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13.xml"/></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24.xml"/><Relationship Id="rId4" Type="http://schemas.openxmlformats.org/officeDocument/2006/relationships/image" Target="../media/image46.jpeg"/></Relationships>
</file>

<file path=ppt/slides/_rels/slide23.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diagramLayout" Target="../diagrams/layout2.xml"/><Relationship Id="rId7" Type="http://schemas.openxmlformats.org/officeDocument/2006/relationships/image" Target="../media/image47.jpeg"/><Relationship Id="rId2" Type="http://schemas.openxmlformats.org/officeDocument/2006/relationships/diagramData" Target="../diagrams/data2.xml"/><Relationship Id="rId1" Type="http://schemas.openxmlformats.org/officeDocument/2006/relationships/slideLayout" Target="../slideLayouts/slideLayout1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4.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diagramLayout" Target="../diagrams/layout3.xml"/><Relationship Id="rId7" Type="http://schemas.openxmlformats.org/officeDocument/2006/relationships/image" Target="../media/image49.jpeg"/><Relationship Id="rId2" Type="http://schemas.openxmlformats.org/officeDocument/2006/relationships/diagramData" Target="../diagrams/data3.xml"/><Relationship Id="rId1" Type="http://schemas.openxmlformats.org/officeDocument/2006/relationships/slideLayout" Target="../slideLayouts/slideLayout1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4.xml"/><Relationship Id="rId4" Type="http://schemas.openxmlformats.org/officeDocument/2006/relationships/image" Target="../media/image55.jpeg"/></Relationships>
</file>

<file path=ppt/slides/_rels/slide2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85.xml"/></Relationships>
</file>

<file path=ppt/slides/_rels/slide2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5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38242" name="Text Box 317"/>
          <p:cNvSpPr txBox="1">
            <a:spLocks noChangeArrowheads="1"/>
          </p:cNvSpPr>
          <p:nvPr/>
        </p:nvSpPr>
        <p:spPr bwMode="auto">
          <a:xfrm flipV="1">
            <a:off x="971550" y="3594100"/>
            <a:ext cx="71294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endParaRPr lang="ru-RU">
              <a:latin typeface="Time RomanUz"/>
            </a:endParaRPr>
          </a:p>
        </p:txBody>
      </p:sp>
      <p:sp>
        <p:nvSpPr>
          <p:cNvPr id="138243" name="Text Box 321"/>
          <p:cNvSpPr txBox="1">
            <a:spLocks noChangeArrowheads="1"/>
          </p:cNvSpPr>
          <p:nvPr/>
        </p:nvSpPr>
        <p:spPr bwMode="auto">
          <a:xfrm>
            <a:off x="0" y="571500"/>
            <a:ext cx="914400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algn="ctr" eaLnBrk="0" hangingPunct="0"/>
            <a:r>
              <a:rPr lang="uz-Cyrl-UZ" sz="4400" b="1" dirty="0">
                <a:solidFill>
                  <a:srgbClr val="534B38"/>
                </a:solidFill>
                <a:latin typeface="Time RomanUz"/>
              </a:rPr>
              <a:t> </a:t>
            </a:r>
            <a:r>
              <a:rPr lang="ru-RU" sz="4400" b="1" dirty="0" smtClean="0">
                <a:solidFill>
                  <a:schemeClr val="bg1"/>
                </a:solidFill>
              </a:rPr>
              <a:t>9</a:t>
            </a:r>
            <a:r>
              <a:rPr lang="en-US" sz="4400" b="1" dirty="0" smtClean="0">
                <a:solidFill>
                  <a:schemeClr val="bg1"/>
                </a:solidFill>
              </a:rPr>
              <a:t>-</a:t>
            </a:r>
            <a:r>
              <a:rPr lang="en-US" sz="4400" b="1" dirty="0" err="1" smtClean="0">
                <a:solidFill>
                  <a:schemeClr val="bg1"/>
                </a:solidFill>
              </a:rPr>
              <a:t>мавзу</a:t>
            </a:r>
            <a:r>
              <a:rPr lang="en-US" sz="4400" b="1" dirty="0">
                <a:solidFill>
                  <a:schemeClr val="bg1"/>
                </a:solidFill>
              </a:rPr>
              <a:t>. </a:t>
            </a:r>
            <a:r>
              <a:rPr lang="ru-RU" sz="4400" b="1" dirty="0" err="1">
                <a:solidFill>
                  <a:schemeClr val="bg1"/>
                </a:solidFill>
              </a:rPr>
              <a:t>Карамли</a:t>
            </a:r>
            <a:r>
              <a:rPr lang="ru-RU" sz="4400" b="1" dirty="0">
                <a:solidFill>
                  <a:schemeClr val="bg1"/>
                </a:solidFill>
              </a:rPr>
              <a:t> </a:t>
            </a:r>
            <a:r>
              <a:rPr lang="ru-RU" sz="4400" b="1" dirty="0" err="1">
                <a:solidFill>
                  <a:schemeClr val="bg1"/>
                </a:solidFill>
              </a:rPr>
              <a:t>сабзавотларни</a:t>
            </a:r>
            <a:r>
              <a:rPr lang="ru-RU" sz="4400" b="1" dirty="0">
                <a:solidFill>
                  <a:schemeClr val="bg1"/>
                </a:solidFill>
              </a:rPr>
              <a:t> </a:t>
            </a:r>
            <a:r>
              <a:rPr lang="ru-RU" sz="4400" b="1" dirty="0" err="1">
                <a:solidFill>
                  <a:schemeClr val="bg1"/>
                </a:solidFill>
              </a:rPr>
              <a:t>аҳамияти</a:t>
            </a:r>
            <a:r>
              <a:rPr lang="ru-RU" sz="4400" b="1" dirty="0">
                <a:solidFill>
                  <a:schemeClr val="bg1"/>
                </a:solidFill>
              </a:rPr>
              <a:t>, </a:t>
            </a:r>
            <a:r>
              <a:rPr lang="ru-RU" sz="4400" b="1" dirty="0" err="1">
                <a:solidFill>
                  <a:schemeClr val="bg1"/>
                </a:solidFill>
              </a:rPr>
              <a:t>биологияси</a:t>
            </a:r>
            <a:r>
              <a:rPr lang="ru-RU" sz="4400" b="1" dirty="0">
                <a:solidFill>
                  <a:schemeClr val="bg1"/>
                </a:solidFill>
              </a:rPr>
              <a:t> </a:t>
            </a:r>
            <a:r>
              <a:rPr lang="ru-RU" sz="4400" b="1" dirty="0" err="1">
                <a:solidFill>
                  <a:schemeClr val="bg1"/>
                </a:solidFill>
              </a:rPr>
              <a:t>ва</a:t>
            </a:r>
            <a:r>
              <a:rPr lang="ru-RU" sz="4400" b="1" dirty="0">
                <a:solidFill>
                  <a:schemeClr val="bg1"/>
                </a:solidFill>
              </a:rPr>
              <a:t> </a:t>
            </a:r>
            <a:r>
              <a:rPr lang="ru-RU" sz="4400" b="1" dirty="0" err="1">
                <a:solidFill>
                  <a:schemeClr val="bg1"/>
                </a:solidFill>
              </a:rPr>
              <a:t>етиштириш</a:t>
            </a:r>
            <a:r>
              <a:rPr lang="ru-RU" sz="4400" b="1" dirty="0">
                <a:solidFill>
                  <a:schemeClr val="bg1"/>
                </a:solidFill>
              </a:rPr>
              <a:t> </a:t>
            </a:r>
            <a:r>
              <a:rPr lang="ru-RU" sz="4400" b="1" dirty="0" err="1">
                <a:solidFill>
                  <a:schemeClr val="bg1"/>
                </a:solidFill>
              </a:rPr>
              <a:t>технологияси</a:t>
            </a:r>
            <a:endParaRPr lang="en-US" sz="4400" b="1" dirty="0">
              <a:solidFill>
                <a:schemeClr val="bg1"/>
              </a:solidFill>
            </a:endParaRPr>
          </a:p>
        </p:txBody>
      </p:sp>
      <p:pic>
        <p:nvPicPr>
          <p:cNvPr id="1030" name="Picture 6" descr="Картинки по запросу капуста стоково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2705114"/>
            <a:ext cx="5957689" cy="39753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2"/>
            </a:gs>
            <a:gs pos="80000">
              <a:schemeClr val="accent5">
                <a:shade val="93000"/>
                <a:satMod val="130000"/>
              </a:schemeClr>
            </a:gs>
            <a:gs pos="100000">
              <a:schemeClr val="accent5">
                <a:shade val="94000"/>
                <a:satMod val="135000"/>
              </a:schemeClr>
            </a:gs>
          </a:gsLst>
          <a:lin ang="16200000" scaled="0"/>
        </a:gra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style>
          <a:lnRef idx="1">
            <a:schemeClr val="accent1"/>
          </a:lnRef>
          <a:fillRef idx="3">
            <a:schemeClr val="accent1"/>
          </a:fillRef>
          <a:effectRef idx="2">
            <a:schemeClr val="accent1"/>
          </a:effectRef>
          <a:fontRef idx="minor">
            <a:schemeClr val="lt1"/>
          </a:fontRef>
        </p:style>
        <p:txBody>
          <a:bodyPr/>
          <a:lstStyle/>
          <a:p>
            <a:pPr algn="ctr" fontAlgn="auto">
              <a:spcAft>
                <a:spcPts val="0"/>
              </a:spcAft>
              <a:defRPr/>
            </a:pPr>
            <a:r>
              <a:rPr lang="uz-Cyrl-UZ" b="1" dirty="0" smtClean="0">
                <a:solidFill>
                  <a:schemeClr val="bg1"/>
                </a:solidFill>
              </a:rPr>
              <a:t>РЕЖА</a:t>
            </a:r>
            <a:endParaRPr lang="ru-RU" b="1" dirty="0" smtClean="0">
              <a:solidFill>
                <a:schemeClr val="bg1"/>
              </a:solidFill>
            </a:endParaRPr>
          </a:p>
        </p:txBody>
      </p:sp>
      <p:sp>
        <p:nvSpPr>
          <p:cNvPr id="18435" name="Rectangle 3"/>
          <p:cNvSpPr>
            <a:spLocks noGrp="1" noChangeArrowheads="1"/>
          </p:cNvSpPr>
          <p:nvPr>
            <p:ph idx="1"/>
          </p:nvPr>
        </p:nvSpPr>
        <p:spPr>
          <a:xfrm>
            <a:off x="0" y="1341438"/>
            <a:ext cx="8929688" cy="5327650"/>
          </a:xfrm>
        </p:spPr>
        <p:style>
          <a:lnRef idx="2">
            <a:schemeClr val="accent2"/>
          </a:lnRef>
          <a:fillRef idx="1">
            <a:schemeClr val="lt1"/>
          </a:fillRef>
          <a:effectRef idx="0">
            <a:schemeClr val="accent2"/>
          </a:effectRef>
          <a:fontRef idx="minor">
            <a:schemeClr val="dk1"/>
          </a:fontRef>
        </p:style>
        <p:txBody>
          <a:bodyPr/>
          <a:lstStyle/>
          <a:p>
            <a:pPr>
              <a:buNone/>
              <a:defRPr/>
            </a:pPr>
            <a:r>
              <a:rPr lang="uz-Cyrl-UZ" dirty="0">
                <a:solidFill>
                  <a:srgbClr val="002060"/>
                </a:solidFill>
              </a:rPr>
              <a:t>1.	Карамли сабзавот экинларни вакиллари ва аҳамияти</a:t>
            </a:r>
          </a:p>
          <a:p>
            <a:pPr>
              <a:buNone/>
              <a:defRPr/>
            </a:pPr>
            <a:r>
              <a:rPr lang="uz-Cyrl-UZ" dirty="0">
                <a:solidFill>
                  <a:srgbClr val="002060"/>
                </a:solidFill>
              </a:rPr>
              <a:t>2.	Келиб чиқиши ва тарқалиши, ботаник таърифи ва навлари</a:t>
            </a:r>
          </a:p>
          <a:p>
            <a:pPr>
              <a:buNone/>
              <a:defRPr/>
            </a:pPr>
            <a:r>
              <a:rPr lang="uz-Cyrl-UZ" dirty="0">
                <a:solidFill>
                  <a:srgbClr val="002060"/>
                </a:solidFill>
              </a:rPr>
              <a:t>3.	Биологик хусусиятлари.</a:t>
            </a:r>
          </a:p>
          <a:p>
            <a:pPr>
              <a:buNone/>
              <a:defRPr/>
            </a:pPr>
            <a:r>
              <a:rPr lang="uz-Cyrl-UZ" dirty="0">
                <a:solidFill>
                  <a:srgbClr val="002060"/>
                </a:solidFill>
              </a:rPr>
              <a:t>4.	Оқбош карам ўстириш технологияси.</a:t>
            </a:r>
          </a:p>
          <a:p>
            <a:pPr>
              <a:buNone/>
              <a:defRPr/>
            </a:pPr>
            <a:r>
              <a:rPr lang="uz-Cyrl-UZ" dirty="0">
                <a:solidFill>
                  <a:srgbClr val="002060"/>
                </a:solidFill>
              </a:rPr>
              <a:t>5.	Оқбош карам уруғи етиштириш технологияси</a:t>
            </a:r>
          </a:p>
          <a:p>
            <a:pPr>
              <a:buNone/>
              <a:defRPr/>
            </a:pPr>
            <a:r>
              <a:rPr lang="uz-Cyrl-UZ" dirty="0">
                <a:solidFill>
                  <a:srgbClr val="002060"/>
                </a:solidFill>
              </a:rPr>
              <a:t>6.	Гулкарам.</a:t>
            </a:r>
          </a:p>
          <a:p>
            <a:pPr>
              <a:buFont typeface="Wingdings 3" panose="05040102010807070707" pitchFamily="18" charset="2"/>
              <a:buNone/>
              <a:defRPr/>
            </a:pPr>
            <a:endParaRPr lang="uz-Cyrl-UZ" dirty="0" smtClean="0">
              <a:solidFill>
                <a:srgbClr val="00206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063" y="214313"/>
            <a:ext cx="8215312" cy="461665"/>
          </a:xfrm>
          <a:prstGeom prst="rect">
            <a:avLst/>
          </a:prstGeom>
        </p:spPr>
        <p:style>
          <a:lnRef idx="1">
            <a:schemeClr val="accent3"/>
          </a:lnRef>
          <a:fillRef idx="3">
            <a:schemeClr val="accent3"/>
          </a:fillRef>
          <a:effectRef idx="2">
            <a:schemeClr val="accent3"/>
          </a:effectRef>
          <a:fontRef idx="minor">
            <a:schemeClr val="lt1"/>
          </a:fontRef>
        </p:style>
        <p:txBody>
          <a:bodyPr>
            <a:spAutoFit/>
          </a:bodyPr>
          <a:lstStyle/>
          <a:p>
            <a:pPr algn="ctr" eaLnBrk="0" hangingPunct="0">
              <a:defRPr/>
            </a:pPr>
            <a:r>
              <a:rPr lang="uz-Cyrl-UZ" sz="2400" b="1" dirty="0"/>
              <a:t>Вакиллари ва аҳамияти.</a:t>
            </a:r>
            <a:endParaRPr lang="ru-RU" sz="2400" dirty="0">
              <a:solidFill>
                <a:srgbClr val="FFFF99"/>
              </a:solidFill>
              <a:latin typeface="Times New Roman" pitchFamily="18" charset="0"/>
            </a:endParaRPr>
          </a:p>
        </p:txBody>
      </p:sp>
      <p:sp>
        <p:nvSpPr>
          <p:cNvPr id="140290" name="Прямоугольник 2"/>
          <p:cNvSpPr>
            <a:spLocks noChangeArrowheads="1"/>
          </p:cNvSpPr>
          <p:nvPr/>
        </p:nvSpPr>
        <p:spPr bwMode="auto">
          <a:xfrm>
            <a:off x="4643438" y="692150"/>
            <a:ext cx="4176712" cy="6109365"/>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algn="just" eaLnBrk="0" hangingPunct="0"/>
            <a:r>
              <a:rPr lang="uz-Cyrl-UZ" sz="2300" dirty="0"/>
              <a:t>Сабзавот экинларининг бу гуруҳига бутгуллилар (</a:t>
            </a:r>
            <a:r>
              <a:rPr lang="uz-Cyrl-UZ" sz="2300" i="1" dirty="0"/>
              <a:t>Cruciferae</a:t>
            </a:r>
            <a:r>
              <a:rPr lang="uz-Cyrl-UZ" sz="2300" dirty="0"/>
              <a:t>) ёки карамдошлар (</a:t>
            </a:r>
            <a:r>
              <a:rPr lang="uz-Cyrl-UZ" sz="2300" i="1" dirty="0"/>
              <a:t>Brassicaceae</a:t>
            </a:r>
            <a:r>
              <a:rPr lang="uz-Cyrl-UZ" sz="2300" dirty="0"/>
              <a:t>) оиласига мансуб оддий ёки оқбош карам, қизилбош карам, савой карами, брюссель карами, колраби карам, барг карам, хитой карами, пекин карами, гулкарам ва бошқа тур, хиллар киради. Шулардан гулкарам, хитой ва пекин карамлар бир йиллик бўлиб, қолганлари (оқбош, қизилбош, савой, брюссель, барг ва кольраби карамлари) эса икки йиллик ўсимликлардир.</a:t>
            </a:r>
            <a:endParaRPr lang="ru-RU" sz="2300" dirty="0"/>
          </a:p>
        </p:txBody>
      </p:sp>
      <p:pic>
        <p:nvPicPr>
          <p:cNvPr id="2050" name="Picture 2" descr="Картинки по запросу капуста стоковое"/>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1768"/>
          <a:stretch/>
        </p:blipFill>
        <p:spPr bwMode="auto">
          <a:xfrm>
            <a:off x="461844" y="648223"/>
            <a:ext cx="3581400" cy="214393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3073" y="2730722"/>
            <a:ext cx="3518942" cy="23438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Картинки по запросу капуста стоковое"/>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9572" y="4667946"/>
            <a:ext cx="3105944" cy="20615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188640"/>
            <a:ext cx="6768752" cy="369332"/>
          </a:xfrm>
          <a:prstGeom prst="rect">
            <a:avLst/>
          </a:prstGeom>
          <a:solidFill>
            <a:srgbClr val="00B050"/>
          </a:solidFill>
        </p:spPr>
        <p:txBody>
          <a:bodyPr wrap="square">
            <a:spAutoFit/>
          </a:bodyPr>
          <a:lstStyle/>
          <a:p>
            <a:pPr algn="ctr"/>
            <a:r>
              <a:rPr lang="ru-RU" b="1" spc="50" dirty="0" smtClean="0">
                <a:ea typeface="Times New Roman" panose="02020603050405020304" pitchFamily="18" charset="0"/>
              </a:rPr>
              <a:t>Карам </a:t>
            </a:r>
            <a:r>
              <a:rPr lang="ru-RU" b="1" spc="50" dirty="0" err="1">
                <a:ea typeface="Times New Roman" panose="02020603050405020304" pitchFamily="18" charset="0"/>
              </a:rPr>
              <a:t>ҳар</a:t>
            </a:r>
            <a:r>
              <a:rPr lang="ru-RU" b="1" spc="50" dirty="0">
                <a:ea typeface="Times New Roman" panose="02020603050405020304" pitchFamily="18" charset="0"/>
              </a:rPr>
              <a:t> хил </a:t>
            </a:r>
            <a:r>
              <a:rPr lang="ru-RU" b="1" spc="50" dirty="0" err="1">
                <a:ea typeface="Times New Roman" panose="02020603050405020304" pitchFamily="18" charset="0"/>
              </a:rPr>
              <a:t>турларининг</a:t>
            </a:r>
            <a:r>
              <a:rPr lang="ru-RU" b="1" spc="50" dirty="0">
                <a:ea typeface="Times New Roman" panose="02020603050405020304" pitchFamily="18" charset="0"/>
              </a:rPr>
              <a:t> </a:t>
            </a:r>
            <a:r>
              <a:rPr lang="ru-RU" b="1" spc="50" dirty="0" err="1">
                <a:ea typeface="Times New Roman" panose="02020603050405020304" pitchFamily="18" charset="0"/>
              </a:rPr>
              <a:t>биокимёвий</a:t>
            </a:r>
            <a:r>
              <a:rPr lang="ru-RU" b="1" spc="50" dirty="0">
                <a:ea typeface="Times New Roman" panose="02020603050405020304" pitchFamily="18" charset="0"/>
              </a:rPr>
              <a:t> </a:t>
            </a:r>
            <a:r>
              <a:rPr lang="ru-RU" b="1" spc="50" dirty="0" err="1">
                <a:ea typeface="Times New Roman" panose="02020603050405020304" pitchFamily="18" charset="0"/>
              </a:rPr>
              <a:t>таркиби</a:t>
            </a:r>
            <a:r>
              <a:rPr lang="ru-RU" b="1" spc="50" dirty="0">
                <a:ea typeface="Times New Roman" panose="02020603050405020304" pitchFamily="18" charset="0"/>
              </a:rPr>
              <a:t> </a:t>
            </a:r>
            <a:endParaRPr lang="ru-RU" dirty="0"/>
          </a:p>
        </p:txBody>
      </p:sp>
      <p:graphicFrame>
        <p:nvGraphicFramePr>
          <p:cNvPr id="3" name="Таблица 2"/>
          <p:cNvGraphicFramePr>
            <a:graphicFrameLocks noGrp="1"/>
          </p:cNvGraphicFramePr>
          <p:nvPr>
            <p:extLst>
              <p:ext uri="{D42A27DB-BD31-4B8C-83A1-F6EECF244321}">
                <p14:modId xmlns:p14="http://schemas.microsoft.com/office/powerpoint/2010/main" val="792010127"/>
              </p:ext>
            </p:extLst>
          </p:nvPr>
        </p:nvGraphicFramePr>
        <p:xfrm>
          <a:off x="179512" y="908720"/>
          <a:ext cx="8712967" cy="4692900"/>
        </p:xfrm>
        <a:graphic>
          <a:graphicData uri="http://schemas.openxmlformats.org/drawingml/2006/table">
            <a:tbl>
              <a:tblPr bandRow="1" bandCol="1">
                <a:tableStyleId>{8799B23B-EC83-4686-B30A-512413B5E67A}</a:tableStyleId>
              </a:tblPr>
              <a:tblGrid>
                <a:gridCol w="1014329"/>
                <a:gridCol w="658454"/>
                <a:gridCol w="639542"/>
                <a:gridCol w="826936"/>
                <a:gridCol w="826936"/>
                <a:gridCol w="890546"/>
                <a:gridCol w="890546"/>
                <a:gridCol w="962753"/>
                <a:gridCol w="962753"/>
                <a:gridCol w="400689"/>
                <a:gridCol w="639483"/>
              </a:tblGrid>
              <a:tr h="184302">
                <a:tc rowSpan="2">
                  <a:txBody>
                    <a:bodyPr/>
                    <a:lstStyle/>
                    <a:p>
                      <a:pPr indent="57785" algn="ctr">
                        <a:spcAft>
                          <a:spcPts val="0"/>
                        </a:spcAft>
                      </a:pPr>
                      <a:r>
                        <a:rPr lang="ru-RU" sz="1100" b="1" spc="50">
                          <a:effectLst/>
                        </a:rPr>
                        <a:t>Карам тури</a:t>
                      </a:r>
                      <a:endParaRPr lang="ru-RU" sz="1600" b="1">
                        <a:effectLst/>
                        <a:latin typeface="Times New Roman" panose="02020603050405020304" pitchFamily="18" charset="0"/>
                        <a:ea typeface="Times New Roman" panose="02020603050405020304" pitchFamily="18" charset="0"/>
                      </a:endParaRPr>
                    </a:p>
                  </a:txBody>
                  <a:tcPr marL="51835" marR="51835" marT="0" marB="0"/>
                </a:tc>
                <a:tc gridSpan="4">
                  <a:txBody>
                    <a:bodyPr/>
                    <a:lstStyle/>
                    <a:p>
                      <a:pPr algn="ctr">
                        <a:spcAft>
                          <a:spcPts val="0"/>
                        </a:spcAft>
                      </a:pPr>
                      <a:r>
                        <a:rPr lang="ru-RU" sz="1100" b="1" spc="50">
                          <a:effectLst/>
                        </a:rPr>
                        <a:t>Ҳўл вазнига нисбатан, % да</a:t>
                      </a:r>
                      <a:endParaRPr lang="ru-RU" sz="1600" b="1">
                        <a:effectLst/>
                      </a:endParaRPr>
                    </a:p>
                    <a:p>
                      <a:pPr algn="ctr">
                        <a:spcAft>
                          <a:spcPts val="0"/>
                        </a:spcAft>
                      </a:pPr>
                      <a:r>
                        <a:rPr lang="ru-RU" sz="1100" b="1" spc="50">
                          <a:effectLst/>
                        </a:rPr>
                        <a:t> </a:t>
                      </a:r>
                      <a:endParaRPr lang="ru-RU" sz="1600" b="1">
                        <a:effectLst/>
                        <a:latin typeface="Times New Roman" panose="02020603050405020304" pitchFamily="18" charset="0"/>
                        <a:ea typeface="Times New Roman" panose="02020603050405020304" pitchFamily="18" charset="0"/>
                      </a:endParaRPr>
                    </a:p>
                  </a:txBody>
                  <a:tcPr marL="51835" marR="51835" marT="0" marB="0"/>
                </a:tc>
                <a:tc hMerge="1">
                  <a:txBody>
                    <a:bodyPr/>
                    <a:lstStyle/>
                    <a:p>
                      <a:endParaRPr lang="ru-RU"/>
                    </a:p>
                  </a:txBody>
                  <a:tcPr/>
                </a:tc>
                <a:tc hMerge="1">
                  <a:txBody>
                    <a:bodyPr/>
                    <a:lstStyle/>
                    <a:p>
                      <a:endParaRPr lang="ru-RU"/>
                    </a:p>
                  </a:txBody>
                  <a:tcPr/>
                </a:tc>
                <a:tc hMerge="1">
                  <a:txBody>
                    <a:bodyPr/>
                    <a:lstStyle/>
                    <a:p>
                      <a:endParaRPr lang="ru-RU"/>
                    </a:p>
                  </a:txBody>
                  <a:tcPr/>
                </a:tc>
                <a:tc gridSpan="6">
                  <a:txBody>
                    <a:bodyPr/>
                    <a:lstStyle/>
                    <a:p>
                      <a:pPr algn="ctr">
                        <a:spcAft>
                          <a:spcPts val="0"/>
                        </a:spcAft>
                      </a:pPr>
                      <a:r>
                        <a:rPr lang="ru-RU" sz="1100" b="1" spc="50">
                          <a:effectLst/>
                        </a:rPr>
                        <a:t>Витаминлар, 100 г ҳўл вазнига нисбатан миллиграмм ҳисобида</a:t>
                      </a:r>
                      <a:endParaRPr lang="ru-RU" sz="1600" b="1">
                        <a:effectLst/>
                        <a:latin typeface="Times New Roman" panose="02020603050405020304" pitchFamily="18" charset="0"/>
                        <a:ea typeface="Times New Roman" panose="02020603050405020304" pitchFamily="18" charset="0"/>
                      </a:endParaRPr>
                    </a:p>
                  </a:txBody>
                  <a:tcPr marL="51835" marR="51835"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19754">
                <a:tc vMerge="1">
                  <a:txBody>
                    <a:bodyPr/>
                    <a:lstStyle/>
                    <a:p>
                      <a:endParaRPr lang="ru-RU"/>
                    </a:p>
                  </a:txBody>
                  <a:tcPr/>
                </a:tc>
                <a:tc>
                  <a:txBody>
                    <a:bodyPr/>
                    <a:lstStyle/>
                    <a:p>
                      <a:pPr algn="ctr">
                        <a:spcAft>
                          <a:spcPts val="0"/>
                        </a:spcAft>
                      </a:pPr>
                      <a:r>
                        <a:rPr lang="ru-RU" sz="1100" b="1" spc="50">
                          <a:effectLst/>
                        </a:rPr>
                        <a:t>Қуруқ модда</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Шакар</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Оқсил</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Клетчатка</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С (аскорбин. к-та)</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Каротин (провитамин А)</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В</a:t>
                      </a:r>
                      <a:r>
                        <a:rPr lang="ru-RU" sz="1100" b="1" spc="50" baseline="-25000">
                          <a:effectLst/>
                        </a:rPr>
                        <a:t>1 </a:t>
                      </a:r>
                      <a:endParaRPr lang="ru-RU" sz="1600" b="1">
                        <a:effectLst/>
                      </a:endParaRPr>
                    </a:p>
                    <a:p>
                      <a:pPr algn="ctr">
                        <a:spcAft>
                          <a:spcPts val="0"/>
                        </a:spcAft>
                      </a:pPr>
                      <a:r>
                        <a:rPr lang="ru-RU" sz="1100" b="1" spc="50">
                          <a:effectLst/>
                        </a:rPr>
                        <a:t> (тиамин)</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В</a:t>
                      </a:r>
                      <a:r>
                        <a:rPr lang="ru-RU" sz="1100" b="1" spc="50" baseline="-25000">
                          <a:effectLst/>
                        </a:rPr>
                        <a:t>2</a:t>
                      </a:r>
                      <a:endParaRPr lang="ru-RU" sz="1600" b="1">
                        <a:effectLst/>
                      </a:endParaRPr>
                    </a:p>
                    <a:p>
                      <a:pPr algn="ctr">
                        <a:spcAft>
                          <a:spcPts val="0"/>
                        </a:spcAft>
                      </a:pPr>
                      <a:r>
                        <a:rPr lang="ru-RU" sz="1100" b="1" spc="50">
                          <a:effectLst/>
                        </a:rPr>
                        <a:t> (рибофлавин)</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В6  </a:t>
                      </a:r>
                      <a:endParaRPr lang="ru-RU" sz="1600" b="1">
                        <a:effectLst/>
                      </a:endParaRPr>
                    </a:p>
                    <a:p>
                      <a:pPr algn="ctr">
                        <a:spcAft>
                          <a:spcPts val="0"/>
                        </a:spcAft>
                      </a:pPr>
                      <a:r>
                        <a:rPr lang="ru-RU" sz="1100" b="1" spc="50">
                          <a:effectLst/>
                        </a:rPr>
                        <a:t>(пиридоксин)</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РР (никотин кислота)</a:t>
                      </a:r>
                      <a:endParaRPr lang="ru-RU" sz="1600" b="1">
                        <a:effectLst/>
                        <a:latin typeface="Times New Roman" panose="02020603050405020304" pitchFamily="18" charset="0"/>
                        <a:ea typeface="Times New Roman" panose="02020603050405020304" pitchFamily="18" charset="0"/>
                      </a:endParaRPr>
                    </a:p>
                  </a:txBody>
                  <a:tcPr marL="51835" marR="51835" marT="0" marB="0"/>
                </a:tc>
              </a:tr>
              <a:tr h="368604">
                <a:tc>
                  <a:txBody>
                    <a:bodyPr/>
                    <a:lstStyle/>
                    <a:p>
                      <a:pPr algn="ctr">
                        <a:spcAft>
                          <a:spcPts val="0"/>
                        </a:spcAft>
                      </a:pPr>
                      <a:r>
                        <a:rPr lang="ru-RU" sz="1100" b="1" spc="50">
                          <a:effectLst/>
                        </a:rPr>
                        <a:t>Оқбош карам</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6,1-11,2</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3-5,3</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1,1-2,3</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0,5-0,9</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11-52,7</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0,02-0,04</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0,05</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0,05</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0,12</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0,40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r>
              <a:tr h="368604">
                <a:tc>
                  <a:txBody>
                    <a:bodyPr/>
                    <a:lstStyle/>
                    <a:p>
                      <a:pPr algn="ctr">
                        <a:spcAft>
                          <a:spcPts val="0"/>
                        </a:spcAft>
                      </a:pPr>
                      <a:r>
                        <a:rPr lang="ru-RU" sz="1100" b="1" spc="50">
                          <a:effectLst/>
                        </a:rPr>
                        <a:t>Қизилбош </a:t>
                      </a:r>
                      <a:endParaRPr lang="ru-RU" sz="1600" b="1">
                        <a:effectLst/>
                      </a:endParaRPr>
                    </a:p>
                    <a:p>
                      <a:pPr algn="ctr">
                        <a:spcAft>
                          <a:spcPts val="0"/>
                        </a:spcAft>
                      </a:pPr>
                      <a:r>
                        <a:rPr lang="ru-RU" sz="1100" b="1" spc="50">
                          <a:effectLst/>
                        </a:rPr>
                        <a:t>карам</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8,2-10,1</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4,1-5,5</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1,4-1,6</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0,5-1,0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26,1-99,1</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0,1-0,2</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0,05</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0,05</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0,23</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0,40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r>
              <a:tr h="92151">
                <a:tc>
                  <a:txBody>
                    <a:bodyPr/>
                    <a:lstStyle/>
                    <a:p>
                      <a:pPr algn="ctr">
                        <a:spcAft>
                          <a:spcPts val="0"/>
                        </a:spcAft>
                      </a:pPr>
                      <a:r>
                        <a:rPr lang="ru-RU" sz="1100" b="1" spc="50">
                          <a:effectLst/>
                        </a:rPr>
                        <a:t>Савой карами</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7,4-11,1</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3-5,6</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2,0-2,8</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0,5-1,0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21,5-60,7</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0,2-0,4</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0,14</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r>
              <a:tr h="368604">
                <a:tc>
                  <a:txBody>
                    <a:bodyPr/>
                    <a:lstStyle/>
                    <a:p>
                      <a:pPr algn="ctr">
                        <a:spcAft>
                          <a:spcPts val="0"/>
                        </a:spcAft>
                      </a:pPr>
                      <a:r>
                        <a:rPr lang="ru-RU" sz="1100" b="1" spc="50">
                          <a:effectLst/>
                        </a:rPr>
                        <a:t>Брюссель</a:t>
                      </a:r>
                      <a:endParaRPr lang="ru-RU" sz="1600" b="1">
                        <a:effectLst/>
                      </a:endParaRPr>
                    </a:p>
                    <a:p>
                      <a:pPr algn="ctr">
                        <a:spcAft>
                          <a:spcPts val="0"/>
                        </a:spcAft>
                      </a:pPr>
                      <a:r>
                        <a:rPr lang="ru-RU" sz="1100" b="1" spc="50">
                          <a:effectLst/>
                        </a:rPr>
                        <a:t> карами</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15,5-17,5</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4,6-5,4</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6,1-6,4</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11,2-1,7</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104-207</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0,1-0,5</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0,13</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0,15</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0,28</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0,70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r>
              <a:tr h="368604">
                <a:tc>
                  <a:txBody>
                    <a:bodyPr/>
                    <a:lstStyle/>
                    <a:p>
                      <a:pPr algn="ctr">
                        <a:spcAft>
                          <a:spcPts val="0"/>
                        </a:spcAft>
                      </a:pPr>
                      <a:r>
                        <a:rPr lang="ru-RU" sz="1100" b="1" spc="50">
                          <a:effectLst/>
                        </a:rPr>
                        <a:t>Кольраби </a:t>
                      </a:r>
                      <a:endParaRPr lang="ru-RU" sz="1600" b="1">
                        <a:effectLst/>
                      </a:endParaRPr>
                    </a:p>
                    <a:p>
                      <a:pPr algn="ctr">
                        <a:spcAft>
                          <a:spcPts val="0"/>
                        </a:spcAft>
                      </a:pPr>
                      <a:r>
                        <a:rPr lang="ru-RU" sz="1100" b="1" spc="50">
                          <a:effectLst/>
                        </a:rPr>
                        <a:t>карами</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8,7-11,2</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2,9-7,0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1,4-2,1</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1,0-1,6</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34,7-67</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0,02-0,06</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0,08</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0,10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0,90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r>
              <a:tr h="368604">
                <a:tc>
                  <a:txBody>
                    <a:bodyPr/>
                    <a:lstStyle/>
                    <a:p>
                      <a:pPr algn="ctr">
                        <a:spcAft>
                          <a:spcPts val="0"/>
                        </a:spcAft>
                      </a:pPr>
                      <a:r>
                        <a:rPr lang="ru-RU" sz="1100" b="1" spc="50">
                          <a:effectLst/>
                        </a:rPr>
                        <a:t>Гул карами</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8,0-11,7</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1,4-4,2</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1,7-3,3</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0,6-1,1</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47-93</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0,1-0,2</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0,10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0,10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0,16</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0,60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r>
              <a:tr h="184302">
                <a:tc>
                  <a:txBody>
                    <a:bodyPr/>
                    <a:lstStyle/>
                    <a:p>
                      <a:pPr algn="ctr">
                        <a:spcAft>
                          <a:spcPts val="0"/>
                        </a:spcAft>
                      </a:pPr>
                      <a:r>
                        <a:rPr lang="ru-RU" sz="1100" b="1" spc="50">
                          <a:effectLst/>
                        </a:rPr>
                        <a:t>Пекин карами (ўсимлигида)</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1,3-6,7</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0,8-1,6</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1,8-2,6</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0,8-1,0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13-82</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1,0-2,5</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r>
              <a:tr h="184302">
                <a:tc>
                  <a:txBody>
                    <a:bodyPr/>
                    <a:lstStyle/>
                    <a:p>
                      <a:pPr algn="ctr">
                        <a:spcAft>
                          <a:spcPts val="0"/>
                        </a:spcAft>
                      </a:pPr>
                      <a:r>
                        <a:rPr lang="ru-RU" sz="1100" b="1" spc="50">
                          <a:effectLst/>
                        </a:rPr>
                        <a:t>Хитой карами (ўсимлигида)</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6,0-7,5</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0,8-1,3</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1,6-2,5</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0,8-1,0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26,8-117</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1,0-2,2</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0,88</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0,38</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r>
              <a:tr h="194861">
                <a:tc>
                  <a:txBody>
                    <a:bodyPr/>
                    <a:lstStyle/>
                    <a:p>
                      <a:pPr algn="ctr">
                        <a:spcAft>
                          <a:spcPts val="0"/>
                        </a:spcAft>
                      </a:pPr>
                      <a:r>
                        <a:rPr lang="ru-RU" sz="1100" b="1" spc="50">
                          <a:effectLst/>
                        </a:rPr>
                        <a:t>Барг карам </a:t>
                      </a:r>
                      <a:endParaRPr lang="ru-RU" sz="1600" b="1">
                        <a:effectLst/>
                      </a:endParaRPr>
                    </a:p>
                    <a:p>
                      <a:pPr algn="ctr">
                        <a:spcAft>
                          <a:spcPts val="0"/>
                        </a:spcAft>
                      </a:pPr>
                      <a:r>
                        <a:rPr lang="ru-RU" sz="1100" b="1" spc="50">
                          <a:effectLst/>
                        </a:rPr>
                        <a:t>(баргида)</a:t>
                      </a:r>
                      <a:endParaRPr lang="ru-RU" sz="1600" b="1">
                        <a:effectLst/>
                        <a:latin typeface="Times New Roman" panose="02020603050405020304" pitchFamily="18" charset="0"/>
                        <a:ea typeface="Times New Roman" panose="02020603050405020304" pitchFamily="18" charset="0"/>
                      </a:endParaRPr>
                    </a:p>
                  </a:txBody>
                  <a:tcPr marL="51835" marR="51835" marT="0" marB="0"/>
                </a:tc>
                <a:tc>
                  <a:txBody>
                    <a:bodyPr/>
                    <a:lstStyle/>
                    <a:p>
                      <a:pPr algn="ctr">
                        <a:spcAft>
                          <a:spcPts val="0"/>
                        </a:spcAft>
                      </a:pPr>
                      <a:r>
                        <a:rPr lang="ru-RU" sz="1100" b="1" spc="50">
                          <a:effectLst/>
                        </a:rPr>
                        <a:t>12,2-15,7</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2,1-4,2</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1,1-4,0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1,3-2,0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38-110</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1,5-4,5</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0,18</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0,01</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a:effectLst/>
                        </a:rPr>
                        <a:t>-</a:t>
                      </a:r>
                      <a:endParaRPr lang="ru-RU" sz="1600" b="1">
                        <a:effectLst/>
                        <a:latin typeface="Times New Roman" panose="02020603050405020304" pitchFamily="18" charset="0"/>
                        <a:ea typeface="Times New Roman" panose="02020603050405020304" pitchFamily="18" charset="0"/>
                      </a:endParaRPr>
                    </a:p>
                  </a:txBody>
                  <a:tcPr marL="51835" marR="51835" marT="0" marB="0" anchor="ctr"/>
                </a:tc>
                <a:tc>
                  <a:txBody>
                    <a:bodyPr/>
                    <a:lstStyle/>
                    <a:p>
                      <a:pPr algn="ctr">
                        <a:spcAft>
                          <a:spcPts val="0"/>
                        </a:spcAft>
                      </a:pPr>
                      <a:r>
                        <a:rPr lang="ru-RU" sz="1100" b="1" spc="50" dirty="0">
                          <a:effectLst/>
                        </a:rPr>
                        <a:t>-</a:t>
                      </a:r>
                      <a:endParaRPr lang="ru-RU" sz="1600" b="1" dirty="0">
                        <a:effectLst/>
                        <a:latin typeface="Times New Roman" panose="02020603050405020304" pitchFamily="18" charset="0"/>
                        <a:ea typeface="Times New Roman" panose="02020603050405020304" pitchFamily="18" charset="0"/>
                      </a:endParaRPr>
                    </a:p>
                  </a:txBody>
                  <a:tcPr marL="51835" marR="51835" marT="0" marB="0" anchor="ctr"/>
                </a:tc>
              </a:tr>
            </a:tbl>
          </a:graphicData>
        </a:graphic>
      </p:graphicFrame>
    </p:spTree>
    <p:extLst>
      <p:ext uri="{BB962C8B-B14F-4D97-AF65-F5344CB8AC3E}">
        <p14:creationId xmlns:p14="http://schemas.microsoft.com/office/powerpoint/2010/main" val="20329673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Прямоугольник 2"/>
          <p:cNvSpPr>
            <a:spLocks noChangeArrowheads="1"/>
          </p:cNvSpPr>
          <p:nvPr/>
        </p:nvSpPr>
        <p:spPr bwMode="auto">
          <a:xfrm>
            <a:off x="250825" y="404813"/>
            <a:ext cx="5184775" cy="652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marL="0" indent="0" algn="just"/>
            <a:r>
              <a:rPr lang="ru-RU" sz="2200" b="1" dirty="0" err="1">
                <a:solidFill>
                  <a:srgbClr val="03097D"/>
                </a:solidFill>
              </a:rPr>
              <a:t>Карамнинг</a:t>
            </a:r>
            <a:r>
              <a:rPr lang="ru-RU" sz="2200" b="1" dirty="0">
                <a:solidFill>
                  <a:srgbClr val="03097D"/>
                </a:solidFill>
              </a:rPr>
              <a:t> </a:t>
            </a:r>
            <a:r>
              <a:rPr lang="ru-RU" sz="2200" b="1" dirty="0" err="1">
                <a:solidFill>
                  <a:srgbClr val="03097D"/>
                </a:solidFill>
              </a:rPr>
              <a:t>ватани</a:t>
            </a:r>
            <a:r>
              <a:rPr lang="ru-RU" sz="2200" b="1" dirty="0">
                <a:solidFill>
                  <a:srgbClr val="03097D"/>
                </a:solidFill>
              </a:rPr>
              <a:t> </a:t>
            </a:r>
            <a:r>
              <a:rPr lang="ru-RU" sz="2200" b="1" dirty="0" err="1">
                <a:solidFill>
                  <a:srgbClr val="03097D"/>
                </a:solidFill>
              </a:rPr>
              <a:t>Европанинг</a:t>
            </a:r>
            <a:r>
              <a:rPr lang="ru-RU" sz="2200" b="1" dirty="0">
                <a:solidFill>
                  <a:srgbClr val="03097D"/>
                </a:solidFill>
              </a:rPr>
              <a:t> </a:t>
            </a:r>
            <a:r>
              <a:rPr lang="ru-RU" sz="2200" b="1" dirty="0" err="1">
                <a:solidFill>
                  <a:srgbClr val="03097D"/>
                </a:solidFill>
              </a:rPr>
              <a:t>Ўрта</a:t>
            </a:r>
            <a:r>
              <a:rPr lang="ru-RU" sz="2200" b="1" dirty="0">
                <a:solidFill>
                  <a:srgbClr val="03097D"/>
                </a:solidFill>
              </a:rPr>
              <a:t> ер </a:t>
            </a:r>
            <a:r>
              <a:rPr lang="ru-RU" sz="2200" b="1" dirty="0" err="1">
                <a:solidFill>
                  <a:srgbClr val="03097D"/>
                </a:solidFill>
              </a:rPr>
              <a:t>денгизи</a:t>
            </a:r>
            <a:r>
              <a:rPr lang="ru-RU" sz="2200" b="1" dirty="0">
                <a:solidFill>
                  <a:srgbClr val="03097D"/>
                </a:solidFill>
              </a:rPr>
              <a:t> </a:t>
            </a:r>
            <a:r>
              <a:rPr lang="ru-RU" sz="2200" b="1" dirty="0" err="1">
                <a:solidFill>
                  <a:srgbClr val="03097D"/>
                </a:solidFill>
              </a:rPr>
              <a:t>соҳили</a:t>
            </a:r>
            <a:r>
              <a:rPr lang="ru-RU" sz="2200" b="1" dirty="0">
                <a:solidFill>
                  <a:srgbClr val="03097D"/>
                </a:solidFill>
              </a:rPr>
              <a:t> </a:t>
            </a:r>
            <a:r>
              <a:rPr lang="ru-RU" sz="2200" b="1" dirty="0" err="1">
                <a:solidFill>
                  <a:srgbClr val="03097D"/>
                </a:solidFill>
              </a:rPr>
              <a:t>ҳисобланади</a:t>
            </a:r>
            <a:r>
              <a:rPr lang="ru-RU" sz="2200" b="1" dirty="0">
                <a:solidFill>
                  <a:srgbClr val="03097D"/>
                </a:solidFill>
              </a:rPr>
              <a:t>. Карам </a:t>
            </a:r>
            <a:r>
              <a:rPr lang="ru-RU" sz="2200" b="1" dirty="0" err="1">
                <a:solidFill>
                  <a:srgbClr val="03097D"/>
                </a:solidFill>
              </a:rPr>
              <a:t>жуда</a:t>
            </a:r>
            <a:r>
              <a:rPr lang="ru-RU" sz="2200" b="1" dirty="0">
                <a:solidFill>
                  <a:srgbClr val="03097D"/>
                </a:solidFill>
              </a:rPr>
              <a:t> </a:t>
            </a:r>
            <a:r>
              <a:rPr lang="ru-RU" sz="2200" b="1" dirty="0" err="1">
                <a:solidFill>
                  <a:srgbClr val="03097D"/>
                </a:solidFill>
              </a:rPr>
              <a:t>қадимий</a:t>
            </a:r>
            <a:r>
              <a:rPr lang="ru-RU" sz="2200" b="1" dirty="0">
                <a:solidFill>
                  <a:srgbClr val="03097D"/>
                </a:solidFill>
              </a:rPr>
              <a:t> </a:t>
            </a:r>
            <a:r>
              <a:rPr lang="ru-RU" sz="2200" b="1" dirty="0" err="1">
                <a:solidFill>
                  <a:srgbClr val="03097D"/>
                </a:solidFill>
              </a:rPr>
              <a:t>экин</a:t>
            </a:r>
            <a:r>
              <a:rPr lang="ru-RU" sz="2200" b="1" dirty="0">
                <a:solidFill>
                  <a:srgbClr val="03097D"/>
                </a:solidFill>
              </a:rPr>
              <a:t>. У </a:t>
            </a:r>
            <a:r>
              <a:rPr lang="ru-RU" sz="2200" b="1" dirty="0" err="1">
                <a:solidFill>
                  <a:srgbClr val="03097D"/>
                </a:solidFill>
              </a:rPr>
              <a:t>римликлар</a:t>
            </a:r>
            <a:r>
              <a:rPr lang="ru-RU" sz="2200" b="1" dirty="0">
                <a:solidFill>
                  <a:srgbClr val="03097D"/>
                </a:solidFill>
              </a:rPr>
              <a:t> </a:t>
            </a:r>
            <a:r>
              <a:rPr lang="ru-RU" sz="2200" b="1" dirty="0" err="1">
                <a:solidFill>
                  <a:srgbClr val="03097D"/>
                </a:solidFill>
              </a:rPr>
              <a:t>ва</a:t>
            </a:r>
            <a:r>
              <a:rPr lang="ru-RU" sz="2200" b="1" dirty="0">
                <a:solidFill>
                  <a:srgbClr val="03097D"/>
                </a:solidFill>
              </a:rPr>
              <a:t> </a:t>
            </a:r>
            <a:r>
              <a:rPr lang="ru-RU" sz="2200" b="1" dirty="0" err="1">
                <a:solidFill>
                  <a:srgbClr val="03097D"/>
                </a:solidFill>
              </a:rPr>
              <a:t>қадимий</a:t>
            </a:r>
            <a:r>
              <a:rPr lang="ru-RU" sz="2200" b="1" dirty="0">
                <a:solidFill>
                  <a:srgbClr val="03097D"/>
                </a:solidFill>
              </a:rPr>
              <a:t> </a:t>
            </a:r>
            <a:r>
              <a:rPr lang="ru-RU" sz="2200" b="1" dirty="0" err="1">
                <a:solidFill>
                  <a:srgbClr val="03097D"/>
                </a:solidFill>
              </a:rPr>
              <a:t>грекларга</a:t>
            </a:r>
            <a:r>
              <a:rPr lang="ru-RU" sz="2200" b="1" dirty="0">
                <a:solidFill>
                  <a:srgbClr val="03097D"/>
                </a:solidFill>
              </a:rPr>
              <a:t> </a:t>
            </a:r>
            <a:r>
              <a:rPr lang="ru-RU" sz="2200" b="1" dirty="0" err="1">
                <a:solidFill>
                  <a:srgbClr val="03097D"/>
                </a:solidFill>
              </a:rPr>
              <a:t>азалдан</a:t>
            </a:r>
            <a:r>
              <a:rPr lang="ru-RU" sz="2200" b="1" dirty="0">
                <a:solidFill>
                  <a:srgbClr val="03097D"/>
                </a:solidFill>
              </a:rPr>
              <a:t> </a:t>
            </a:r>
            <a:r>
              <a:rPr lang="ru-RU" sz="2200" b="1" dirty="0" err="1">
                <a:solidFill>
                  <a:srgbClr val="03097D"/>
                </a:solidFill>
              </a:rPr>
              <a:t>маълум</a:t>
            </a:r>
            <a:r>
              <a:rPr lang="ru-RU" sz="2200" b="1" dirty="0">
                <a:solidFill>
                  <a:srgbClr val="03097D"/>
                </a:solidFill>
              </a:rPr>
              <a:t> </a:t>
            </a:r>
            <a:r>
              <a:rPr lang="ru-RU" sz="2200" b="1" dirty="0" err="1">
                <a:solidFill>
                  <a:srgbClr val="03097D"/>
                </a:solidFill>
              </a:rPr>
              <a:t>бўлган</a:t>
            </a:r>
            <a:r>
              <a:rPr lang="ru-RU" sz="2200" b="1" dirty="0">
                <a:solidFill>
                  <a:srgbClr val="03097D"/>
                </a:solidFill>
              </a:rPr>
              <a:t>. </a:t>
            </a:r>
            <a:r>
              <a:rPr lang="ru-RU" sz="2200" b="1" dirty="0" err="1">
                <a:solidFill>
                  <a:srgbClr val="03097D"/>
                </a:solidFill>
              </a:rPr>
              <a:t>Ҳатто</a:t>
            </a:r>
            <a:r>
              <a:rPr lang="ru-RU" sz="2200" b="1" dirty="0">
                <a:solidFill>
                  <a:srgbClr val="03097D"/>
                </a:solidFill>
              </a:rPr>
              <a:t>, </a:t>
            </a:r>
            <a:r>
              <a:rPr lang="en-US" sz="2200" b="1" dirty="0">
                <a:solidFill>
                  <a:srgbClr val="03097D"/>
                </a:solidFill>
              </a:rPr>
              <a:t>IX</a:t>
            </a:r>
            <a:r>
              <a:rPr lang="ru-RU" sz="2200" b="1" dirty="0">
                <a:solidFill>
                  <a:srgbClr val="03097D"/>
                </a:solidFill>
              </a:rPr>
              <a:t>-</a:t>
            </a:r>
            <a:r>
              <a:rPr lang="en-US" sz="2200" b="1" dirty="0">
                <a:solidFill>
                  <a:srgbClr val="03097D"/>
                </a:solidFill>
              </a:rPr>
              <a:t>X</a:t>
            </a:r>
            <a:r>
              <a:rPr lang="ru-RU" sz="2200" b="1" dirty="0">
                <a:solidFill>
                  <a:srgbClr val="03097D"/>
                </a:solidFill>
              </a:rPr>
              <a:t> </a:t>
            </a:r>
            <a:r>
              <a:rPr lang="ru-RU" sz="2200" b="1" dirty="0" err="1">
                <a:solidFill>
                  <a:srgbClr val="03097D"/>
                </a:solidFill>
              </a:rPr>
              <a:t>асрларда</a:t>
            </a:r>
            <a:r>
              <a:rPr lang="ru-RU" sz="2200" b="1" dirty="0">
                <a:solidFill>
                  <a:srgbClr val="03097D"/>
                </a:solidFill>
              </a:rPr>
              <a:t> </a:t>
            </a:r>
            <a:r>
              <a:rPr lang="ru-RU" sz="2200" b="1" dirty="0" err="1">
                <a:solidFill>
                  <a:srgbClr val="03097D"/>
                </a:solidFill>
              </a:rPr>
              <a:t>Марказий</a:t>
            </a:r>
            <a:r>
              <a:rPr lang="ru-RU" sz="2200" b="1" dirty="0">
                <a:solidFill>
                  <a:srgbClr val="03097D"/>
                </a:solidFill>
              </a:rPr>
              <a:t> </a:t>
            </a:r>
            <a:r>
              <a:rPr lang="ru-RU" sz="2200" b="1" dirty="0" err="1">
                <a:solidFill>
                  <a:srgbClr val="03097D"/>
                </a:solidFill>
              </a:rPr>
              <a:t>ва</a:t>
            </a:r>
            <a:r>
              <a:rPr lang="ru-RU" sz="2200" b="1" dirty="0">
                <a:solidFill>
                  <a:srgbClr val="03097D"/>
                </a:solidFill>
              </a:rPr>
              <a:t> </a:t>
            </a:r>
            <a:r>
              <a:rPr lang="ru-RU" sz="2200" b="1" dirty="0" err="1">
                <a:solidFill>
                  <a:srgbClr val="03097D"/>
                </a:solidFill>
              </a:rPr>
              <a:t>Шарқий</a:t>
            </a:r>
            <a:r>
              <a:rPr lang="ru-RU" sz="2200" b="1" dirty="0">
                <a:solidFill>
                  <a:srgbClr val="03097D"/>
                </a:solidFill>
              </a:rPr>
              <a:t> </a:t>
            </a:r>
            <a:r>
              <a:rPr lang="ru-RU" sz="2200" b="1" dirty="0" err="1">
                <a:solidFill>
                  <a:srgbClr val="03097D"/>
                </a:solidFill>
              </a:rPr>
              <a:t>Европада</a:t>
            </a:r>
            <a:r>
              <a:rPr lang="ru-RU" sz="2200" b="1" dirty="0">
                <a:solidFill>
                  <a:srgbClr val="03097D"/>
                </a:solidFill>
              </a:rPr>
              <a:t> </a:t>
            </a:r>
            <a:r>
              <a:rPr lang="ru-RU" sz="2200" b="1" dirty="0" err="1">
                <a:solidFill>
                  <a:srgbClr val="03097D"/>
                </a:solidFill>
              </a:rPr>
              <a:t>яшаган</a:t>
            </a:r>
            <a:r>
              <a:rPr lang="ru-RU" sz="2200" b="1" dirty="0">
                <a:solidFill>
                  <a:srgbClr val="03097D"/>
                </a:solidFill>
              </a:rPr>
              <a:t> славян </a:t>
            </a:r>
            <a:r>
              <a:rPr lang="ru-RU" sz="2200" b="1" dirty="0" err="1">
                <a:solidFill>
                  <a:srgbClr val="03097D"/>
                </a:solidFill>
              </a:rPr>
              <a:t>қабилалари</a:t>
            </a:r>
            <a:r>
              <a:rPr lang="ru-RU" sz="2200" b="1" dirty="0">
                <a:solidFill>
                  <a:srgbClr val="03097D"/>
                </a:solidFill>
              </a:rPr>
              <a:t> </a:t>
            </a:r>
            <a:r>
              <a:rPr lang="ru-RU" sz="2200" b="1" dirty="0" err="1">
                <a:solidFill>
                  <a:srgbClr val="03097D"/>
                </a:solidFill>
              </a:rPr>
              <a:t>ҳам</a:t>
            </a:r>
            <a:r>
              <a:rPr lang="ru-RU" sz="2200" b="1" dirty="0">
                <a:solidFill>
                  <a:srgbClr val="03097D"/>
                </a:solidFill>
              </a:rPr>
              <a:t> </a:t>
            </a:r>
            <a:r>
              <a:rPr lang="ru-RU" sz="2200" b="1" dirty="0" err="1">
                <a:solidFill>
                  <a:srgbClr val="03097D"/>
                </a:solidFill>
              </a:rPr>
              <a:t>билишганлар</a:t>
            </a:r>
            <a:r>
              <a:rPr lang="ru-RU" sz="2200" b="1" dirty="0">
                <a:solidFill>
                  <a:srgbClr val="03097D"/>
                </a:solidFill>
              </a:rPr>
              <a:t>.</a:t>
            </a:r>
          </a:p>
          <a:p>
            <a:pPr marL="0" indent="0" algn="just"/>
            <a:r>
              <a:rPr lang="ru-RU" sz="2200" b="1" dirty="0" err="1">
                <a:solidFill>
                  <a:srgbClr val="03097D"/>
                </a:solidFill>
              </a:rPr>
              <a:t>Ҳозирги</a:t>
            </a:r>
            <a:r>
              <a:rPr lang="ru-RU" sz="2200" b="1" dirty="0">
                <a:solidFill>
                  <a:srgbClr val="03097D"/>
                </a:solidFill>
              </a:rPr>
              <a:t> </a:t>
            </a:r>
            <a:r>
              <a:rPr lang="ru-RU" sz="2200" b="1" dirty="0" err="1">
                <a:solidFill>
                  <a:srgbClr val="03097D"/>
                </a:solidFill>
              </a:rPr>
              <a:t>вақтда</a:t>
            </a:r>
            <a:r>
              <a:rPr lang="ru-RU" sz="2200" b="1" dirty="0">
                <a:solidFill>
                  <a:srgbClr val="03097D"/>
                </a:solidFill>
              </a:rPr>
              <a:t> карам </a:t>
            </a:r>
            <a:r>
              <a:rPr lang="ru-RU" sz="2200" b="1" dirty="0" err="1">
                <a:solidFill>
                  <a:srgbClr val="03097D"/>
                </a:solidFill>
              </a:rPr>
              <a:t>жуда</a:t>
            </a:r>
            <a:r>
              <a:rPr lang="ru-RU" sz="2200" b="1" dirty="0">
                <a:solidFill>
                  <a:srgbClr val="03097D"/>
                </a:solidFill>
              </a:rPr>
              <a:t> </a:t>
            </a:r>
            <a:r>
              <a:rPr lang="ru-RU" sz="2200" b="1" dirty="0" err="1">
                <a:solidFill>
                  <a:srgbClr val="03097D"/>
                </a:solidFill>
              </a:rPr>
              <a:t>кенг</a:t>
            </a:r>
            <a:r>
              <a:rPr lang="ru-RU" sz="2200" b="1" dirty="0">
                <a:solidFill>
                  <a:srgbClr val="03097D"/>
                </a:solidFill>
              </a:rPr>
              <a:t> </a:t>
            </a:r>
            <a:r>
              <a:rPr lang="ru-RU" sz="2200" b="1" dirty="0" err="1">
                <a:solidFill>
                  <a:srgbClr val="03097D"/>
                </a:solidFill>
              </a:rPr>
              <a:t>тарқалган</a:t>
            </a:r>
            <a:r>
              <a:rPr lang="ru-RU" sz="2200" b="1" dirty="0">
                <a:solidFill>
                  <a:srgbClr val="03097D"/>
                </a:solidFill>
              </a:rPr>
              <a:t> </a:t>
            </a:r>
            <a:r>
              <a:rPr lang="ru-RU" sz="2200" b="1" dirty="0" err="1">
                <a:solidFill>
                  <a:srgbClr val="03097D"/>
                </a:solidFill>
              </a:rPr>
              <a:t>сабзавот</a:t>
            </a:r>
            <a:r>
              <a:rPr lang="ru-RU" sz="2200" b="1" dirty="0">
                <a:solidFill>
                  <a:srgbClr val="03097D"/>
                </a:solidFill>
              </a:rPr>
              <a:t> </a:t>
            </a:r>
            <a:r>
              <a:rPr lang="ru-RU" sz="2200" b="1" dirty="0" err="1">
                <a:solidFill>
                  <a:srgbClr val="03097D"/>
                </a:solidFill>
              </a:rPr>
              <a:t>экини</a:t>
            </a:r>
            <a:r>
              <a:rPr lang="ru-RU" sz="2200" b="1" dirty="0">
                <a:solidFill>
                  <a:srgbClr val="03097D"/>
                </a:solidFill>
              </a:rPr>
              <a:t> </a:t>
            </a:r>
            <a:r>
              <a:rPr lang="ru-RU" sz="2200" b="1" dirty="0" err="1">
                <a:solidFill>
                  <a:srgbClr val="03097D"/>
                </a:solidFill>
              </a:rPr>
              <a:t>бўлиб</a:t>
            </a:r>
            <a:r>
              <a:rPr lang="ru-RU" sz="2200" b="1" dirty="0">
                <a:solidFill>
                  <a:srgbClr val="03097D"/>
                </a:solidFill>
              </a:rPr>
              <a:t>, у тропик </a:t>
            </a:r>
            <a:r>
              <a:rPr lang="ru-RU" sz="2200" b="1" dirty="0" err="1">
                <a:solidFill>
                  <a:srgbClr val="03097D"/>
                </a:solidFill>
              </a:rPr>
              <a:t>минтақадан</a:t>
            </a:r>
            <a:r>
              <a:rPr lang="ru-RU" sz="2200" b="1" dirty="0">
                <a:solidFill>
                  <a:srgbClr val="03097D"/>
                </a:solidFill>
              </a:rPr>
              <a:t> </a:t>
            </a:r>
            <a:r>
              <a:rPr lang="ru-RU" sz="2200" b="1" dirty="0" err="1">
                <a:solidFill>
                  <a:srgbClr val="03097D"/>
                </a:solidFill>
              </a:rPr>
              <a:t>тортиб</a:t>
            </a:r>
            <a:r>
              <a:rPr lang="ru-RU" sz="2200" b="1" dirty="0">
                <a:solidFill>
                  <a:srgbClr val="03097D"/>
                </a:solidFill>
              </a:rPr>
              <a:t> </a:t>
            </a:r>
            <a:r>
              <a:rPr lang="uz-Cyrl-UZ" sz="2200" b="1" dirty="0">
                <a:solidFill>
                  <a:srgbClr val="03097D"/>
                </a:solidFill>
              </a:rPr>
              <a:t>Қ</a:t>
            </a:r>
            <a:r>
              <a:rPr lang="ru-RU" sz="2200" b="1" dirty="0" err="1">
                <a:solidFill>
                  <a:srgbClr val="03097D"/>
                </a:solidFill>
              </a:rPr>
              <a:t>утб</a:t>
            </a:r>
            <a:r>
              <a:rPr lang="ru-RU" sz="2200" b="1" dirty="0">
                <a:solidFill>
                  <a:srgbClr val="03097D"/>
                </a:solidFill>
              </a:rPr>
              <a:t> </a:t>
            </a:r>
            <a:r>
              <a:rPr lang="ru-RU" sz="2200" b="1" dirty="0" err="1">
                <a:solidFill>
                  <a:srgbClr val="03097D"/>
                </a:solidFill>
              </a:rPr>
              <a:t>доирасигача</a:t>
            </a:r>
            <a:r>
              <a:rPr lang="ru-RU" sz="2200" b="1" dirty="0">
                <a:solidFill>
                  <a:srgbClr val="03097D"/>
                </a:solidFill>
              </a:rPr>
              <a:t> </a:t>
            </a:r>
            <a:r>
              <a:rPr lang="ru-RU" sz="2200" b="1" dirty="0" err="1">
                <a:solidFill>
                  <a:srgbClr val="03097D"/>
                </a:solidFill>
              </a:rPr>
              <a:t>экилади</a:t>
            </a:r>
            <a:r>
              <a:rPr lang="ru-RU" sz="2200" b="1" dirty="0">
                <a:solidFill>
                  <a:srgbClr val="03097D"/>
                </a:solidFill>
              </a:rPr>
              <a:t>. </a:t>
            </a:r>
            <a:r>
              <a:rPr lang="uz-Cyrl-UZ" sz="2200" b="1" dirty="0">
                <a:solidFill>
                  <a:srgbClr val="03097D"/>
                </a:solidFill>
              </a:rPr>
              <a:t>Дунёда 3,2 млн. гектар майдонга экилиб, 69,5 млн. тонна ялпи ҳосил етиштирилади. Шунинг ярмига яқини (34,1 млн. т) Хитойда, қолганлари Ҳиндистон, Россия, Корея, Япония, АҚШ ва бошқа давлатларда ўстирилади.  Карам Россияда 200 минг гектарига экилади.</a:t>
            </a:r>
            <a:endParaRPr lang="ru-RU" sz="2200" b="1" dirty="0">
              <a:solidFill>
                <a:srgbClr val="03097D"/>
              </a:solidFill>
            </a:endParaRPr>
          </a:p>
        </p:txBody>
      </p:sp>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t="6618" b="25883"/>
          <a:stretch/>
        </p:blipFill>
        <p:spPr>
          <a:xfrm>
            <a:off x="5379491" y="260649"/>
            <a:ext cx="3798952" cy="2511268"/>
          </a:xfrm>
          <a:prstGeom prst="rect">
            <a:avLst/>
          </a:prstGeom>
        </p:spPr>
      </p:pic>
      <p:sp>
        <p:nvSpPr>
          <p:cNvPr id="3" name="Прямоугольник 2"/>
          <p:cNvSpPr/>
          <p:nvPr/>
        </p:nvSpPr>
        <p:spPr>
          <a:xfrm>
            <a:off x="611560" y="20805"/>
            <a:ext cx="4579652" cy="461665"/>
          </a:xfrm>
          <a:prstGeom prst="rect">
            <a:avLst/>
          </a:prstGeom>
          <a:solidFill>
            <a:srgbClr val="00B050"/>
          </a:solidFill>
        </p:spPr>
        <p:txBody>
          <a:bodyPr wrap="none">
            <a:spAutoFit/>
          </a:bodyPr>
          <a:lstStyle/>
          <a:p>
            <a:r>
              <a:rPr lang="ru-RU" sz="2400" b="1" spc="50" dirty="0" err="1">
                <a:solidFill>
                  <a:srgbClr val="F9FEBE"/>
                </a:solidFill>
                <a:ea typeface="Times New Roman" panose="02020603050405020304" pitchFamily="18" charset="0"/>
              </a:rPr>
              <a:t>Келиб</a:t>
            </a:r>
            <a:r>
              <a:rPr lang="ru-RU" sz="2400" b="1" spc="50" dirty="0">
                <a:solidFill>
                  <a:srgbClr val="F9FEBE"/>
                </a:solidFill>
                <a:ea typeface="Times New Roman" panose="02020603050405020304" pitchFamily="18" charset="0"/>
              </a:rPr>
              <a:t> </a:t>
            </a:r>
            <a:r>
              <a:rPr lang="ru-RU" sz="2400" b="1" spc="50" dirty="0" err="1">
                <a:solidFill>
                  <a:srgbClr val="F9FEBE"/>
                </a:solidFill>
                <a:ea typeface="Times New Roman" panose="02020603050405020304" pitchFamily="18" charset="0"/>
              </a:rPr>
              <a:t>чиқиши</a:t>
            </a:r>
            <a:r>
              <a:rPr lang="ru-RU" sz="2400" b="1" spc="50" dirty="0">
                <a:solidFill>
                  <a:srgbClr val="F9FEBE"/>
                </a:solidFill>
                <a:ea typeface="Times New Roman" panose="02020603050405020304" pitchFamily="18" charset="0"/>
              </a:rPr>
              <a:t> </a:t>
            </a:r>
            <a:r>
              <a:rPr lang="ru-RU" sz="2400" b="1" spc="50" dirty="0" err="1">
                <a:solidFill>
                  <a:srgbClr val="F9FEBE"/>
                </a:solidFill>
                <a:ea typeface="Times New Roman" panose="02020603050405020304" pitchFamily="18" charset="0"/>
              </a:rPr>
              <a:t>ва</a:t>
            </a:r>
            <a:r>
              <a:rPr lang="ru-RU" sz="2400" b="1" spc="50" dirty="0">
                <a:solidFill>
                  <a:srgbClr val="F9FEBE"/>
                </a:solidFill>
                <a:ea typeface="Times New Roman" panose="02020603050405020304" pitchFamily="18" charset="0"/>
              </a:rPr>
              <a:t> </a:t>
            </a:r>
            <a:r>
              <a:rPr lang="ru-RU" sz="2400" b="1" spc="50" dirty="0" err="1">
                <a:solidFill>
                  <a:srgbClr val="F9FEBE"/>
                </a:solidFill>
                <a:ea typeface="Times New Roman" panose="02020603050405020304" pitchFamily="18" charset="0"/>
              </a:rPr>
              <a:t>тарқалиши</a:t>
            </a:r>
            <a:r>
              <a:rPr lang="ru-RU" sz="2400" b="1" spc="50" dirty="0">
                <a:solidFill>
                  <a:srgbClr val="F9FEBE"/>
                </a:solidFill>
                <a:ea typeface="Times New Roman" panose="02020603050405020304" pitchFamily="18" charset="0"/>
              </a:rPr>
              <a:t>.</a:t>
            </a:r>
            <a:endParaRPr lang="ru-RU" sz="2400" dirty="0">
              <a:solidFill>
                <a:srgbClr val="F9FEBE"/>
              </a:solidFill>
            </a:endParaRPr>
          </a:p>
        </p:txBody>
      </p:sp>
      <p:pic>
        <p:nvPicPr>
          <p:cNvPr id="3074" name="Picture 2" descr="Картинки по запросу капуст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4190" y="2774607"/>
            <a:ext cx="2965663" cy="222277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капуст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9194" y="4997381"/>
            <a:ext cx="2083031" cy="186061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188" y="260350"/>
            <a:ext cx="7715250" cy="461665"/>
          </a:xfrm>
          <a:prstGeom prst="rect">
            <a:avLst/>
          </a:prstGeom>
        </p:spPr>
        <p:style>
          <a:lnRef idx="1">
            <a:schemeClr val="accent3"/>
          </a:lnRef>
          <a:fillRef idx="3">
            <a:schemeClr val="accent3"/>
          </a:fillRef>
          <a:effectRef idx="2">
            <a:schemeClr val="accent3"/>
          </a:effectRef>
          <a:fontRef idx="minor">
            <a:schemeClr val="lt1"/>
          </a:fontRef>
        </p:style>
        <p:txBody>
          <a:bodyPr>
            <a:spAutoFit/>
          </a:bodyPr>
          <a:lstStyle/>
          <a:p>
            <a:pPr algn="ctr" eaLnBrk="0" hangingPunct="0">
              <a:defRPr/>
            </a:pPr>
            <a:r>
              <a:rPr lang="uz-Cyrl-UZ" sz="2400" b="1" dirty="0"/>
              <a:t>Оддий ёки оқбош карам ботаник таърифи.</a:t>
            </a:r>
            <a:endParaRPr lang="ru-RU" sz="2400" b="1" i="1" dirty="0">
              <a:solidFill>
                <a:srgbClr val="FFFFFF"/>
              </a:solidFill>
            </a:endParaRPr>
          </a:p>
        </p:txBody>
      </p:sp>
      <p:sp>
        <p:nvSpPr>
          <p:cNvPr id="5" name="Прямоугольник 4"/>
          <p:cNvSpPr/>
          <p:nvPr/>
        </p:nvSpPr>
        <p:spPr>
          <a:xfrm>
            <a:off x="214313" y="981075"/>
            <a:ext cx="8643937" cy="2677656"/>
          </a:xfrm>
          <a:prstGeom prst="rect">
            <a:avLst/>
          </a:prstGeom>
          <a:solidFill>
            <a:srgbClr val="0070C0"/>
          </a:solidFill>
        </p:spPr>
        <p:style>
          <a:lnRef idx="1">
            <a:schemeClr val="accent5"/>
          </a:lnRef>
          <a:fillRef idx="3">
            <a:schemeClr val="accent5"/>
          </a:fillRef>
          <a:effectRef idx="2">
            <a:schemeClr val="accent5"/>
          </a:effectRef>
          <a:fontRef idx="minor">
            <a:schemeClr val="lt1"/>
          </a:fontRef>
        </p:style>
        <p:txBody>
          <a:bodyPr>
            <a:spAutoFit/>
          </a:bodyPr>
          <a:lstStyle/>
          <a:p>
            <a:pPr algn="just" eaLnBrk="0" hangingPunct="0">
              <a:defRPr/>
            </a:pPr>
            <a:r>
              <a:rPr lang="ru-RU" sz="2400" dirty="0" err="1">
                <a:solidFill>
                  <a:srgbClr val="FFFFFF"/>
                </a:solidFill>
              </a:rPr>
              <a:t>Оддий</a:t>
            </a:r>
            <a:r>
              <a:rPr lang="ru-RU" sz="2400" dirty="0">
                <a:solidFill>
                  <a:srgbClr val="FFFFFF"/>
                </a:solidFill>
              </a:rPr>
              <a:t> карам (</a:t>
            </a:r>
            <a:r>
              <a:rPr lang="en-US" sz="2400" dirty="0">
                <a:solidFill>
                  <a:srgbClr val="FFFFFF"/>
                </a:solidFill>
              </a:rPr>
              <a:t>Brassica </a:t>
            </a:r>
            <a:r>
              <a:rPr lang="en-US" sz="2400" dirty="0" err="1">
                <a:solidFill>
                  <a:srgbClr val="FFFFFF"/>
                </a:solidFill>
              </a:rPr>
              <a:t>capitata</a:t>
            </a:r>
            <a:r>
              <a:rPr lang="en-US" sz="2400" dirty="0">
                <a:solidFill>
                  <a:srgbClr val="FFFFFF"/>
                </a:solidFill>
              </a:rPr>
              <a:t> </a:t>
            </a:r>
            <a:r>
              <a:rPr lang="en-US" sz="2400" dirty="0" err="1">
                <a:solidFill>
                  <a:srgbClr val="FFFFFF"/>
                </a:solidFill>
              </a:rPr>
              <a:t>Lizg</a:t>
            </a:r>
            <a:r>
              <a:rPr lang="en-US" sz="2400" dirty="0">
                <a:solidFill>
                  <a:srgbClr val="FFFFFF"/>
                </a:solidFill>
              </a:rPr>
              <a:t>.) </a:t>
            </a:r>
            <a:r>
              <a:rPr lang="ru-RU" sz="2400" dirty="0" err="1">
                <a:solidFill>
                  <a:srgbClr val="FFFFFF"/>
                </a:solidFill>
              </a:rPr>
              <a:t>ҳаётининг</a:t>
            </a:r>
            <a:r>
              <a:rPr lang="ru-RU" sz="2400" dirty="0">
                <a:solidFill>
                  <a:srgbClr val="FFFFFF"/>
                </a:solidFill>
              </a:rPr>
              <a:t> </a:t>
            </a:r>
            <a:r>
              <a:rPr lang="ru-RU" sz="2400" dirty="0" err="1">
                <a:solidFill>
                  <a:srgbClr val="FFFFFF"/>
                </a:solidFill>
              </a:rPr>
              <a:t>биринчи</a:t>
            </a:r>
            <a:r>
              <a:rPr lang="ru-RU" sz="2400" dirty="0">
                <a:solidFill>
                  <a:srgbClr val="FFFFFF"/>
                </a:solidFill>
              </a:rPr>
              <a:t> </a:t>
            </a:r>
            <a:r>
              <a:rPr lang="ru-RU" sz="2400" dirty="0" err="1">
                <a:solidFill>
                  <a:srgbClr val="FFFFFF"/>
                </a:solidFill>
              </a:rPr>
              <a:t>йили</a:t>
            </a:r>
            <a:r>
              <a:rPr lang="ru-RU" sz="2400" dirty="0">
                <a:solidFill>
                  <a:srgbClr val="FFFFFF"/>
                </a:solidFill>
              </a:rPr>
              <a:t> </a:t>
            </a:r>
            <a:r>
              <a:rPr lang="ru-RU" sz="2400" dirty="0" err="1">
                <a:solidFill>
                  <a:srgbClr val="FFFFFF"/>
                </a:solidFill>
              </a:rPr>
              <a:t>карамбош</a:t>
            </a:r>
            <a:r>
              <a:rPr lang="ru-RU" sz="2400" dirty="0">
                <a:solidFill>
                  <a:srgbClr val="FFFFFF"/>
                </a:solidFill>
              </a:rPr>
              <a:t>, </a:t>
            </a:r>
            <a:r>
              <a:rPr lang="ru-RU" sz="2400" dirty="0" err="1">
                <a:solidFill>
                  <a:srgbClr val="FFFFFF"/>
                </a:solidFill>
              </a:rPr>
              <a:t>иккинчи</a:t>
            </a:r>
            <a:r>
              <a:rPr lang="ru-RU" sz="2400" dirty="0">
                <a:solidFill>
                  <a:srgbClr val="FFFFFF"/>
                </a:solidFill>
              </a:rPr>
              <a:t> </a:t>
            </a:r>
            <a:r>
              <a:rPr lang="ru-RU" sz="2400" dirty="0" err="1">
                <a:solidFill>
                  <a:srgbClr val="FFFFFF"/>
                </a:solidFill>
              </a:rPr>
              <a:t>йили</a:t>
            </a:r>
            <a:r>
              <a:rPr lang="ru-RU" sz="2400" dirty="0">
                <a:solidFill>
                  <a:srgbClr val="FFFFFF"/>
                </a:solidFill>
              </a:rPr>
              <a:t> </a:t>
            </a:r>
            <a:r>
              <a:rPr lang="ru-RU" sz="2400" dirty="0" err="1">
                <a:solidFill>
                  <a:srgbClr val="FFFFFF"/>
                </a:solidFill>
              </a:rPr>
              <a:t>эса</a:t>
            </a:r>
            <a:r>
              <a:rPr lang="ru-RU" sz="2400" dirty="0">
                <a:solidFill>
                  <a:srgbClr val="FFFFFF"/>
                </a:solidFill>
              </a:rPr>
              <a:t> </a:t>
            </a:r>
            <a:r>
              <a:rPr lang="ru-RU" sz="2400" dirty="0" err="1">
                <a:solidFill>
                  <a:srgbClr val="FFFFFF"/>
                </a:solidFill>
              </a:rPr>
              <a:t>гулпоя</a:t>
            </a:r>
            <a:r>
              <a:rPr lang="ru-RU" sz="2400" dirty="0">
                <a:solidFill>
                  <a:srgbClr val="FFFFFF"/>
                </a:solidFill>
              </a:rPr>
              <a:t> </a:t>
            </a:r>
            <a:r>
              <a:rPr lang="ru-RU" sz="2400" dirty="0" err="1">
                <a:solidFill>
                  <a:srgbClr val="FFFFFF"/>
                </a:solidFill>
              </a:rPr>
              <a:t>чиқариб</a:t>
            </a:r>
            <a:r>
              <a:rPr lang="ru-RU" sz="2400" dirty="0">
                <a:solidFill>
                  <a:srgbClr val="FFFFFF"/>
                </a:solidFill>
              </a:rPr>
              <a:t> </a:t>
            </a:r>
            <a:r>
              <a:rPr lang="ru-RU" sz="2400" dirty="0" err="1">
                <a:solidFill>
                  <a:srgbClr val="FFFFFF"/>
                </a:solidFill>
              </a:rPr>
              <a:t>гуллайди</a:t>
            </a:r>
            <a:r>
              <a:rPr lang="ru-RU" sz="2400" dirty="0">
                <a:solidFill>
                  <a:srgbClr val="FFFFFF"/>
                </a:solidFill>
              </a:rPr>
              <a:t> </a:t>
            </a:r>
            <a:r>
              <a:rPr lang="ru-RU" sz="2400" dirty="0" err="1">
                <a:solidFill>
                  <a:srgbClr val="FFFFFF"/>
                </a:solidFill>
              </a:rPr>
              <a:t>ва</a:t>
            </a:r>
            <a:r>
              <a:rPr lang="ru-RU" sz="2400" dirty="0">
                <a:solidFill>
                  <a:srgbClr val="FFFFFF"/>
                </a:solidFill>
              </a:rPr>
              <a:t> </a:t>
            </a:r>
            <a:r>
              <a:rPr lang="ru-RU" sz="2400" dirty="0" err="1">
                <a:solidFill>
                  <a:srgbClr val="FFFFFF"/>
                </a:solidFill>
              </a:rPr>
              <a:t>уруғ</a:t>
            </a:r>
            <a:r>
              <a:rPr lang="ru-RU" sz="2400" dirty="0">
                <a:solidFill>
                  <a:srgbClr val="FFFFFF"/>
                </a:solidFill>
              </a:rPr>
              <a:t> </a:t>
            </a:r>
            <a:r>
              <a:rPr lang="ru-RU" sz="2400" dirty="0" err="1">
                <a:solidFill>
                  <a:srgbClr val="FFFFFF"/>
                </a:solidFill>
              </a:rPr>
              <a:t>беради</a:t>
            </a:r>
            <a:r>
              <a:rPr lang="ru-RU" sz="2400" dirty="0">
                <a:solidFill>
                  <a:srgbClr val="FFFFFF"/>
                </a:solidFill>
              </a:rPr>
              <a:t>. </a:t>
            </a:r>
            <a:r>
              <a:rPr lang="ru-RU" sz="2400" dirty="0" err="1">
                <a:solidFill>
                  <a:srgbClr val="FFFFFF"/>
                </a:solidFill>
              </a:rPr>
              <a:t>Кўчат</a:t>
            </a:r>
            <a:r>
              <a:rPr lang="ru-RU" sz="2400" dirty="0">
                <a:solidFill>
                  <a:srgbClr val="FFFFFF"/>
                </a:solidFill>
              </a:rPr>
              <a:t> </a:t>
            </a:r>
            <a:r>
              <a:rPr lang="ru-RU" sz="2400" dirty="0" err="1">
                <a:solidFill>
                  <a:srgbClr val="FFFFFF"/>
                </a:solidFill>
              </a:rPr>
              <a:t>ўтқазилгач</a:t>
            </a:r>
            <a:r>
              <a:rPr lang="ru-RU" sz="2400" dirty="0">
                <a:solidFill>
                  <a:srgbClr val="FFFFFF"/>
                </a:solidFill>
              </a:rPr>
              <a:t>, </a:t>
            </a:r>
            <a:r>
              <a:rPr lang="ru-RU" sz="2400" dirty="0" err="1">
                <a:solidFill>
                  <a:srgbClr val="FFFFFF"/>
                </a:solidFill>
              </a:rPr>
              <a:t>ундан</a:t>
            </a:r>
            <a:r>
              <a:rPr lang="ru-RU" sz="2400" dirty="0">
                <a:solidFill>
                  <a:srgbClr val="FFFFFF"/>
                </a:solidFill>
              </a:rPr>
              <a:t> паст </a:t>
            </a:r>
            <a:r>
              <a:rPr lang="ru-RU" sz="2400" dirty="0" err="1">
                <a:solidFill>
                  <a:srgbClr val="FFFFFF"/>
                </a:solidFill>
              </a:rPr>
              <a:t>бўйли</a:t>
            </a:r>
            <a:r>
              <a:rPr lang="ru-RU" sz="2400" dirty="0">
                <a:solidFill>
                  <a:srgbClr val="FFFFFF"/>
                </a:solidFill>
              </a:rPr>
              <a:t> (15-30 см) </a:t>
            </a:r>
            <a:r>
              <a:rPr lang="ru-RU" sz="2400" dirty="0" err="1">
                <a:solidFill>
                  <a:srgbClr val="FFFFFF"/>
                </a:solidFill>
              </a:rPr>
              <a:t>йўғон</a:t>
            </a:r>
            <a:r>
              <a:rPr lang="ru-RU" sz="2400" dirty="0">
                <a:solidFill>
                  <a:srgbClr val="FFFFFF"/>
                </a:solidFill>
              </a:rPr>
              <a:t> </a:t>
            </a:r>
            <a:r>
              <a:rPr lang="ru-RU" sz="2400" dirty="0" err="1">
                <a:solidFill>
                  <a:srgbClr val="FFFFFF"/>
                </a:solidFill>
              </a:rPr>
              <a:t>ва</a:t>
            </a:r>
            <a:r>
              <a:rPr lang="ru-RU" sz="2400" dirty="0">
                <a:solidFill>
                  <a:srgbClr val="FFFFFF"/>
                </a:solidFill>
              </a:rPr>
              <a:t> </a:t>
            </a:r>
            <a:r>
              <a:rPr lang="ru-RU" sz="2400" dirty="0" err="1">
                <a:solidFill>
                  <a:srgbClr val="FFFFFF"/>
                </a:solidFill>
              </a:rPr>
              <a:t>сербарг</a:t>
            </a:r>
            <a:r>
              <a:rPr lang="ru-RU" sz="2400" dirty="0">
                <a:solidFill>
                  <a:srgbClr val="FFFFFF"/>
                </a:solidFill>
              </a:rPr>
              <a:t> </a:t>
            </a:r>
            <a:r>
              <a:rPr lang="ru-RU" sz="2400" dirty="0" err="1">
                <a:solidFill>
                  <a:srgbClr val="FFFFFF"/>
                </a:solidFill>
              </a:rPr>
              <a:t>ўзак</a:t>
            </a:r>
            <a:r>
              <a:rPr lang="ru-RU" sz="2400" dirty="0">
                <a:solidFill>
                  <a:srgbClr val="FFFFFF"/>
                </a:solidFill>
              </a:rPr>
              <a:t> </a:t>
            </a:r>
            <a:r>
              <a:rPr lang="ru-RU" sz="2400" dirty="0" err="1">
                <a:solidFill>
                  <a:srgbClr val="FFFFFF"/>
                </a:solidFill>
              </a:rPr>
              <a:t>ҳосил</a:t>
            </a:r>
            <a:r>
              <a:rPr lang="ru-RU" sz="2400" dirty="0">
                <a:solidFill>
                  <a:srgbClr val="FFFFFF"/>
                </a:solidFill>
              </a:rPr>
              <a:t> </a:t>
            </a:r>
            <a:r>
              <a:rPr lang="ru-RU" sz="2400" dirty="0" err="1">
                <a:solidFill>
                  <a:srgbClr val="FFFFFF"/>
                </a:solidFill>
              </a:rPr>
              <a:t>бўлиб</a:t>
            </a:r>
            <a:r>
              <a:rPr lang="ru-RU" sz="2400" dirty="0">
                <a:solidFill>
                  <a:srgbClr val="FFFFFF"/>
                </a:solidFill>
              </a:rPr>
              <a:t>, </a:t>
            </a:r>
            <a:r>
              <a:rPr lang="ru-RU" sz="2400" dirty="0" err="1">
                <a:solidFill>
                  <a:srgbClr val="FFFFFF"/>
                </a:solidFill>
              </a:rPr>
              <a:t>унинг</a:t>
            </a:r>
            <a:r>
              <a:rPr lang="ru-RU" sz="2400" dirty="0">
                <a:solidFill>
                  <a:srgbClr val="FFFFFF"/>
                </a:solidFill>
              </a:rPr>
              <a:t> </a:t>
            </a:r>
            <a:r>
              <a:rPr lang="ru-RU" sz="2400" dirty="0" err="1">
                <a:solidFill>
                  <a:srgbClr val="FFFFFF"/>
                </a:solidFill>
              </a:rPr>
              <a:t>учида</a:t>
            </a:r>
            <a:r>
              <a:rPr lang="ru-RU" sz="2400" dirty="0">
                <a:solidFill>
                  <a:srgbClr val="FFFFFF"/>
                </a:solidFill>
              </a:rPr>
              <a:t> </a:t>
            </a:r>
            <a:r>
              <a:rPr lang="ru-RU" sz="2400" dirty="0" err="1">
                <a:solidFill>
                  <a:srgbClr val="FFFFFF"/>
                </a:solidFill>
              </a:rPr>
              <a:t>карамбош</a:t>
            </a:r>
            <a:r>
              <a:rPr lang="ru-RU" sz="2400" dirty="0">
                <a:solidFill>
                  <a:srgbClr val="FFFFFF"/>
                </a:solidFill>
              </a:rPr>
              <a:t> </a:t>
            </a:r>
            <a:r>
              <a:rPr lang="ru-RU" sz="2400" dirty="0" err="1">
                <a:solidFill>
                  <a:srgbClr val="FFFFFF"/>
                </a:solidFill>
              </a:rPr>
              <a:t>шаклланади</a:t>
            </a:r>
            <a:r>
              <a:rPr lang="ru-RU" sz="2400" dirty="0">
                <a:solidFill>
                  <a:srgbClr val="FFFFFF"/>
                </a:solidFill>
              </a:rPr>
              <a:t>.</a:t>
            </a:r>
          </a:p>
          <a:p>
            <a:pPr algn="just" eaLnBrk="0" hangingPunct="0">
              <a:defRPr/>
            </a:pPr>
            <a:r>
              <a:rPr lang="ru-RU" sz="2400" dirty="0" err="1">
                <a:solidFill>
                  <a:srgbClr val="FFFFFF"/>
                </a:solidFill>
              </a:rPr>
              <a:t>Карамбоши</a:t>
            </a:r>
            <a:r>
              <a:rPr lang="ru-RU" sz="2400" dirty="0">
                <a:solidFill>
                  <a:srgbClr val="FFFFFF"/>
                </a:solidFill>
              </a:rPr>
              <a:t> </a:t>
            </a:r>
            <a:r>
              <a:rPr lang="ru-RU" sz="2400" dirty="0" err="1">
                <a:solidFill>
                  <a:srgbClr val="FFFFFF"/>
                </a:solidFill>
              </a:rPr>
              <a:t>йирик</a:t>
            </a:r>
            <a:r>
              <a:rPr lang="ru-RU" sz="2400" dirty="0">
                <a:solidFill>
                  <a:srgbClr val="FFFFFF"/>
                </a:solidFill>
              </a:rPr>
              <a:t> </a:t>
            </a:r>
            <a:r>
              <a:rPr lang="ru-RU" sz="2400" dirty="0" err="1">
                <a:solidFill>
                  <a:srgbClr val="FFFFFF"/>
                </a:solidFill>
              </a:rPr>
              <a:t>ва</a:t>
            </a:r>
            <a:r>
              <a:rPr lang="ru-RU" sz="2400" dirty="0">
                <a:solidFill>
                  <a:srgbClr val="FFFFFF"/>
                </a:solidFill>
              </a:rPr>
              <a:t> </a:t>
            </a:r>
            <a:r>
              <a:rPr lang="ru-RU" sz="2400" dirty="0" err="1">
                <a:solidFill>
                  <a:srgbClr val="FFFFFF"/>
                </a:solidFill>
              </a:rPr>
              <a:t>сербаргли</a:t>
            </a:r>
            <a:r>
              <a:rPr lang="ru-RU" sz="2400" dirty="0">
                <a:solidFill>
                  <a:srgbClr val="FFFFFF"/>
                </a:solidFill>
              </a:rPr>
              <a:t> </a:t>
            </a:r>
            <a:r>
              <a:rPr lang="ru-RU" sz="2400" dirty="0" err="1">
                <a:solidFill>
                  <a:srgbClr val="FFFFFF"/>
                </a:solidFill>
              </a:rPr>
              <a:t>ўзакдан</a:t>
            </a:r>
            <a:r>
              <a:rPr lang="ru-RU" sz="2400" dirty="0">
                <a:solidFill>
                  <a:srgbClr val="FFFFFF"/>
                </a:solidFill>
              </a:rPr>
              <a:t> </a:t>
            </a:r>
            <a:r>
              <a:rPr lang="ru-RU" sz="2400" dirty="0" err="1">
                <a:solidFill>
                  <a:srgbClr val="FFFFFF"/>
                </a:solidFill>
              </a:rPr>
              <a:t>иборат</a:t>
            </a:r>
            <a:r>
              <a:rPr lang="ru-RU" sz="2400" dirty="0">
                <a:solidFill>
                  <a:srgbClr val="FFFFFF"/>
                </a:solidFill>
              </a:rPr>
              <a:t>. </a:t>
            </a:r>
            <a:r>
              <a:rPr lang="ru-RU" sz="2400" dirty="0" err="1">
                <a:solidFill>
                  <a:srgbClr val="FFFFFF"/>
                </a:solidFill>
              </a:rPr>
              <a:t>Барглар</a:t>
            </a:r>
            <a:r>
              <a:rPr lang="ru-RU" sz="2400" dirty="0">
                <a:solidFill>
                  <a:srgbClr val="FFFFFF"/>
                </a:solidFill>
              </a:rPr>
              <a:t> </a:t>
            </a:r>
            <a:r>
              <a:rPr lang="ru-RU" sz="2400" dirty="0" err="1">
                <a:solidFill>
                  <a:srgbClr val="FFFFFF"/>
                </a:solidFill>
              </a:rPr>
              <a:t>йирик</a:t>
            </a:r>
            <a:r>
              <a:rPr lang="ru-RU" sz="2400" dirty="0">
                <a:solidFill>
                  <a:srgbClr val="FFFFFF"/>
                </a:solidFill>
              </a:rPr>
              <a:t>, </a:t>
            </a:r>
            <a:r>
              <a:rPr lang="ru-RU" sz="2400" dirty="0" err="1">
                <a:solidFill>
                  <a:srgbClr val="FFFFFF"/>
                </a:solidFill>
              </a:rPr>
              <a:t>бандли</a:t>
            </a:r>
            <a:r>
              <a:rPr lang="ru-RU" sz="2400" dirty="0">
                <a:solidFill>
                  <a:srgbClr val="FFFFFF"/>
                </a:solidFill>
              </a:rPr>
              <a:t> (туп </a:t>
            </a:r>
            <a:r>
              <a:rPr lang="ru-RU" sz="2400" dirty="0" err="1">
                <a:solidFill>
                  <a:srgbClr val="FFFFFF"/>
                </a:solidFill>
              </a:rPr>
              <a:t>пастки</a:t>
            </a:r>
            <a:r>
              <a:rPr lang="ru-RU" sz="2400" dirty="0">
                <a:solidFill>
                  <a:srgbClr val="FFFFFF"/>
                </a:solidFill>
              </a:rPr>
              <a:t> </a:t>
            </a:r>
            <a:r>
              <a:rPr lang="ru-RU" sz="2400" dirty="0" err="1">
                <a:solidFill>
                  <a:srgbClr val="FFFFFF"/>
                </a:solidFill>
              </a:rPr>
              <a:t>қисмида</a:t>
            </a:r>
            <a:r>
              <a:rPr lang="ru-RU" sz="2400" dirty="0">
                <a:solidFill>
                  <a:srgbClr val="FFFFFF"/>
                </a:solidFill>
              </a:rPr>
              <a:t>) </a:t>
            </a:r>
            <a:r>
              <a:rPr lang="ru-RU" sz="2400" dirty="0" err="1">
                <a:solidFill>
                  <a:srgbClr val="FFFFFF"/>
                </a:solidFill>
              </a:rPr>
              <a:t>ёки</a:t>
            </a:r>
            <a:r>
              <a:rPr lang="ru-RU" sz="2400" dirty="0">
                <a:solidFill>
                  <a:srgbClr val="FFFFFF"/>
                </a:solidFill>
              </a:rPr>
              <a:t> </a:t>
            </a:r>
            <a:r>
              <a:rPr lang="ru-RU" sz="2400" dirty="0" err="1">
                <a:solidFill>
                  <a:srgbClr val="FFFFFF"/>
                </a:solidFill>
              </a:rPr>
              <a:t>бандсиз</a:t>
            </a:r>
            <a:r>
              <a:rPr lang="ru-RU" sz="2400" dirty="0">
                <a:solidFill>
                  <a:srgbClr val="FFFFFF"/>
                </a:solidFill>
              </a:rPr>
              <a:t>, </a:t>
            </a:r>
            <a:r>
              <a:rPr lang="ru-RU" sz="2400" dirty="0" err="1">
                <a:solidFill>
                  <a:srgbClr val="FFFFFF"/>
                </a:solidFill>
              </a:rPr>
              <a:t>турли</a:t>
            </a:r>
            <a:r>
              <a:rPr lang="ru-RU" sz="2400" dirty="0">
                <a:solidFill>
                  <a:srgbClr val="FFFFFF"/>
                </a:solidFill>
              </a:rPr>
              <a:t> </a:t>
            </a:r>
            <a:r>
              <a:rPr lang="ru-RU" sz="2400" dirty="0" err="1">
                <a:solidFill>
                  <a:srgbClr val="FFFFFF"/>
                </a:solidFill>
              </a:rPr>
              <a:t>шаклда</a:t>
            </a:r>
            <a:r>
              <a:rPr lang="ru-RU" sz="2400" dirty="0">
                <a:solidFill>
                  <a:srgbClr val="FFFFFF"/>
                </a:solidFill>
              </a:rPr>
              <a:t> </a:t>
            </a:r>
            <a:r>
              <a:rPr lang="ru-RU" sz="2400" dirty="0" err="1">
                <a:solidFill>
                  <a:srgbClr val="FFFFFF"/>
                </a:solidFill>
              </a:rPr>
              <a:t>ва</a:t>
            </a:r>
            <a:r>
              <a:rPr lang="ru-RU" sz="2400" dirty="0">
                <a:solidFill>
                  <a:srgbClr val="FFFFFF"/>
                </a:solidFill>
              </a:rPr>
              <a:t> </a:t>
            </a:r>
            <a:r>
              <a:rPr lang="ru-RU" sz="2400" dirty="0" err="1">
                <a:solidFill>
                  <a:srgbClr val="FFFFFF"/>
                </a:solidFill>
              </a:rPr>
              <a:t>яшил</a:t>
            </a:r>
            <a:r>
              <a:rPr lang="ru-RU" sz="2400" dirty="0">
                <a:solidFill>
                  <a:srgbClr val="FFFFFF"/>
                </a:solidFill>
              </a:rPr>
              <a:t> </a:t>
            </a:r>
            <a:r>
              <a:rPr lang="ru-RU" sz="2400" dirty="0" err="1">
                <a:solidFill>
                  <a:srgbClr val="FFFFFF"/>
                </a:solidFill>
              </a:rPr>
              <a:t>рангда</a:t>
            </a:r>
            <a:r>
              <a:rPr lang="ru-RU" sz="2400" dirty="0">
                <a:solidFill>
                  <a:srgbClr val="FFFFFF"/>
                </a:solidFill>
              </a:rPr>
              <a:t> </a:t>
            </a:r>
            <a:r>
              <a:rPr lang="ru-RU" sz="2400" dirty="0" err="1">
                <a:solidFill>
                  <a:srgbClr val="FFFFFF"/>
                </a:solidFill>
              </a:rPr>
              <a:t>бўлиб</a:t>
            </a:r>
            <a:r>
              <a:rPr lang="ru-RU" sz="2400" dirty="0">
                <a:solidFill>
                  <a:srgbClr val="FFFFFF"/>
                </a:solidFill>
              </a:rPr>
              <a:t>, </a:t>
            </a:r>
            <a:r>
              <a:rPr lang="ru-RU" sz="2400" dirty="0" err="1">
                <a:solidFill>
                  <a:srgbClr val="FFFFFF"/>
                </a:solidFill>
              </a:rPr>
              <a:t>усти</a:t>
            </a:r>
            <a:r>
              <a:rPr lang="ru-RU" sz="2400" dirty="0">
                <a:solidFill>
                  <a:srgbClr val="FFFFFF"/>
                </a:solidFill>
              </a:rPr>
              <a:t> </a:t>
            </a:r>
            <a:r>
              <a:rPr lang="ru-RU" sz="2400" dirty="0" err="1">
                <a:solidFill>
                  <a:srgbClr val="FFFFFF"/>
                </a:solidFill>
              </a:rPr>
              <a:t>зангори</a:t>
            </a:r>
            <a:r>
              <a:rPr lang="ru-RU" sz="2400" dirty="0">
                <a:solidFill>
                  <a:srgbClr val="FFFFFF"/>
                </a:solidFill>
              </a:rPr>
              <a:t> </a:t>
            </a:r>
            <a:r>
              <a:rPr lang="ru-RU" sz="2400" dirty="0" err="1">
                <a:solidFill>
                  <a:srgbClr val="FFFFFF"/>
                </a:solidFill>
              </a:rPr>
              <a:t>рангдаги</a:t>
            </a:r>
            <a:r>
              <a:rPr lang="ru-RU" sz="2400" dirty="0">
                <a:solidFill>
                  <a:srgbClr val="FFFFFF"/>
                </a:solidFill>
              </a:rPr>
              <a:t> </a:t>
            </a:r>
            <a:r>
              <a:rPr lang="ru-RU" sz="2400" dirty="0" err="1">
                <a:solidFill>
                  <a:srgbClr val="FFFFFF"/>
                </a:solidFill>
              </a:rPr>
              <a:t>мум</a:t>
            </a:r>
            <a:r>
              <a:rPr lang="ru-RU" sz="2400" dirty="0">
                <a:solidFill>
                  <a:srgbClr val="FFFFFF"/>
                </a:solidFill>
              </a:rPr>
              <a:t> </a:t>
            </a:r>
            <a:r>
              <a:rPr lang="ru-RU" sz="2400" dirty="0" err="1">
                <a:solidFill>
                  <a:srgbClr val="FFFFFF"/>
                </a:solidFill>
              </a:rPr>
              <a:t>ғубор</a:t>
            </a:r>
            <a:r>
              <a:rPr lang="ru-RU" sz="2400" dirty="0">
                <a:solidFill>
                  <a:srgbClr val="FFFFFF"/>
                </a:solidFill>
              </a:rPr>
              <a:t> </a:t>
            </a:r>
            <a:r>
              <a:rPr lang="ru-RU" sz="2400" dirty="0" err="1">
                <a:solidFill>
                  <a:srgbClr val="FFFFFF"/>
                </a:solidFill>
              </a:rPr>
              <a:t>билан</a:t>
            </a:r>
            <a:r>
              <a:rPr lang="ru-RU" sz="2400" dirty="0">
                <a:solidFill>
                  <a:srgbClr val="FFFFFF"/>
                </a:solidFill>
              </a:rPr>
              <a:t> </a:t>
            </a:r>
            <a:r>
              <a:rPr lang="ru-RU" sz="2400" dirty="0" err="1">
                <a:solidFill>
                  <a:srgbClr val="FFFFFF"/>
                </a:solidFill>
              </a:rPr>
              <a:t>қопланган</a:t>
            </a:r>
            <a:endParaRPr lang="ru-RU" sz="2400" dirty="0">
              <a:solidFill>
                <a:srgbClr val="FFFFFF"/>
              </a:solidFill>
            </a:endParaRPr>
          </a:p>
        </p:txBody>
      </p:sp>
      <p:pic>
        <p:nvPicPr>
          <p:cNvPr id="4098" name="Picture 2" descr="Картинки по запросу капуст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14" y="3674679"/>
            <a:ext cx="4239371" cy="270664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капуст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66285" y="3917791"/>
            <a:ext cx="4506897" cy="24482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с одним вырезанным углом 7"/>
          <p:cNvSpPr/>
          <p:nvPr/>
        </p:nvSpPr>
        <p:spPr>
          <a:xfrm>
            <a:off x="107504" y="0"/>
            <a:ext cx="8748464" cy="3429000"/>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hangingPunct="0">
              <a:defRPr/>
            </a:pPr>
            <a:r>
              <a:rPr lang="ru-RU" sz="2000" b="1" dirty="0">
                <a:solidFill>
                  <a:srgbClr val="FFFFFF"/>
                </a:solidFill>
                <a:latin typeface="Times New Roman" pitchFamily="18" charset="0"/>
                <a:cs typeface="Times New Roman" pitchFamily="18" charset="0"/>
              </a:rPr>
              <a:t> </a:t>
            </a:r>
            <a:r>
              <a:rPr lang="uz-Cyrl-UZ" sz="2000" dirty="0">
                <a:solidFill>
                  <a:srgbClr val="FFFFFF"/>
                </a:solidFill>
              </a:rPr>
              <a:t>Карам гули-тўпгул бўлиб, шингил деб юритилади. Гули сариқ тўртга тож баргли, икки жинсли. Ўсимликнинг гуллаши навига қараб 20-50 кун давом этади. Битта гул гуллаш даври 3 кун давом этади. Карам четдан асосан ҳашаротлар (асаларилар), қисман шамол ёрдамида чангланадиган ўсимлик. Уруғлик ўсимликда уруғ 3-3,5 ойда пишиб улгуради. Карамнинг меваси – қўзоқ. Ҳар бир қузоқ  мевада 20-26 та уруғ мавжуд. У пишганда ўз-ўзидан чатнаб ёрилиб кетади. Уруғи бир оз қиррали, юмалоқ, қўнғир, ўрта йирикликда, 1000 тасининг вазни 3,5-4,0 грамм. Унувчанлигини 3-5 йилгача сақлайди.</a:t>
            </a:r>
            <a:endParaRPr lang="ru-RU" dirty="0">
              <a:solidFill>
                <a:srgbClr val="FFFFFF"/>
              </a:solidFill>
            </a:endParaRPr>
          </a:p>
        </p:txBody>
      </p:sp>
      <p:pic>
        <p:nvPicPr>
          <p:cNvPr id="5122" name="Picture 2" descr="Картинки по запросу цветение капуст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639" y="3659430"/>
            <a:ext cx="3029678" cy="244878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Картинки по запросу семена капуста"/>
          <p:cNvSpPr>
            <a:spLocks noChangeAspect="1" noChangeArrowheads="1"/>
          </p:cNvSpPr>
          <p:nvPr/>
        </p:nvSpPr>
        <p:spPr bwMode="auto">
          <a:xfrm>
            <a:off x="130166" y="-209550"/>
            <a:ext cx="4791075" cy="35909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126" name="Picture 6" descr="Картинки по запросу семена капуста"/>
          <p:cNvPicPr>
            <a:picLocks noChangeAspect="1" noChangeArrowheads="1"/>
          </p:cNvPicPr>
          <p:nvPr/>
        </p:nvPicPr>
        <p:blipFill rotWithShape="1">
          <a:blip r:embed="rId3">
            <a:extLst>
              <a:ext uri="{28A0092B-C50C-407E-A947-70E740481C1C}">
                <a14:useLocalDpi xmlns:a14="http://schemas.microsoft.com/office/drawing/2010/main" val="0"/>
              </a:ext>
            </a:extLst>
          </a:blip>
          <a:srcRect b="43806"/>
          <a:stretch/>
        </p:blipFill>
        <p:spPr bwMode="auto">
          <a:xfrm>
            <a:off x="3103317" y="3833454"/>
            <a:ext cx="2683666" cy="2313946"/>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86983" y="3638549"/>
            <a:ext cx="3177505" cy="25088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23711"/>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40" name="Rectangle 4"/>
          <p:cNvSpPr>
            <a:spLocks noGrp="1"/>
          </p:cNvSpPr>
          <p:nvPr>
            <p:ph type="title" idx="4294967295"/>
          </p:nvPr>
        </p:nvSpPr>
        <p:spPr>
          <a:xfrm>
            <a:off x="-108520" y="188640"/>
            <a:ext cx="9144000" cy="998537"/>
          </a:xfrm>
        </p:spPr>
        <p:txBody>
          <a:bodyPr/>
          <a:lstStyle/>
          <a:p>
            <a:r>
              <a:rPr lang="uz-Cyrl-UZ" sz="2800" dirty="0"/>
              <a:t>Оқбош карам экиладиган В. capitata тури учта кенжа турга бўлинади:</a:t>
            </a:r>
            <a:endParaRPr lang="ru-RU" sz="2800" dirty="0"/>
          </a:p>
        </p:txBody>
      </p:sp>
      <p:graphicFrame>
        <p:nvGraphicFramePr>
          <p:cNvPr id="5" name="Схема 4"/>
          <p:cNvGraphicFramePr/>
          <p:nvPr>
            <p:extLst>
              <p:ext uri="{D42A27DB-BD31-4B8C-83A1-F6EECF244321}">
                <p14:modId xmlns:p14="http://schemas.microsoft.com/office/powerpoint/2010/main" val="2501564523"/>
              </p:ext>
            </p:extLst>
          </p:nvPr>
        </p:nvGraphicFramePr>
        <p:xfrm>
          <a:off x="251110" y="908720"/>
          <a:ext cx="8784369"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23238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Rectangle 2"/>
          <p:cNvSpPr>
            <a:spLocks noGrp="1"/>
          </p:cNvSpPr>
          <p:nvPr>
            <p:ph type="title"/>
          </p:nvPr>
        </p:nvSpPr>
        <p:spPr>
          <a:xfrm>
            <a:off x="251520" y="260648"/>
            <a:ext cx="8229600" cy="333375"/>
          </a:xfrm>
        </p:spPr>
        <p:txBody>
          <a:bodyPr/>
          <a:lstStyle/>
          <a:p>
            <a:pPr algn="ctr"/>
            <a:r>
              <a:rPr lang="uz-Cyrl-UZ" sz="2800" b="1" dirty="0"/>
              <a:t>Биологик хусусиятлари.</a:t>
            </a:r>
            <a:endParaRPr lang="ru-RU" sz="2800" dirty="0" smtClean="0">
              <a:solidFill>
                <a:srgbClr val="0070C0"/>
              </a:solidFill>
            </a:endParaRPr>
          </a:p>
        </p:txBody>
      </p:sp>
      <p:sp>
        <p:nvSpPr>
          <p:cNvPr id="2" name="Прямоугольник 1"/>
          <p:cNvSpPr/>
          <p:nvPr/>
        </p:nvSpPr>
        <p:spPr>
          <a:xfrm>
            <a:off x="220435" y="908720"/>
            <a:ext cx="4567589" cy="511256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uz-Cyrl-UZ" sz="2000" spc="50" dirty="0">
                <a:ea typeface="Times New Roman" panose="02020603050405020304" pitchFamily="18" charset="0"/>
              </a:rPr>
              <a:t>Оқбош карам совуққа чидамли икки йиллик ўсимлик. Унинг уруғи 4-5</a:t>
            </a:r>
            <a:r>
              <a:rPr lang="uz-Cyrl-UZ" sz="2000" spc="50" baseline="30000" dirty="0">
                <a:ea typeface="Times New Roman" panose="02020603050405020304" pitchFamily="18" charset="0"/>
              </a:rPr>
              <a:t>0</a:t>
            </a:r>
            <a:r>
              <a:rPr lang="ru-RU" sz="2000" spc="50" dirty="0">
                <a:ea typeface="Times New Roman" panose="02020603050405020304" pitchFamily="18" charset="0"/>
              </a:rPr>
              <a:t>С</a:t>
            </a:r>
            <a:r>
              <a:rPr lang="uz-Cyrl-UZ" sz="2000" spc="50" dirty="0">
                <a:ea typeface="Times New Roman" panose="02020603050405020304" pitchFamily="18" charset="0"/>
              </a:rPr>
              <a:t> ҳароратда нишлайди. Ҳарорат </a:t>
            </a:r>
            <a:r>
              <a:rPr lang="ru-RU" sz="2000" spc="50" dirty="0">
                <a:ea typeface="Times New Roman" panose="02020603050405020304" pitchFamily="18" charset="0"/>
              </a:rPr>
              <a:t>         </a:t>
            </a:r>
            <a:r>
              <a:rPr lang="uz-Cyrl-UZ" sz="2000" spc="50" dirty="0">
                <a:ea typeface="Times New Roman" panose="02020603050405020304" pitchFamily="18" charset="0"/>
              </a:rPr>
              <a:t>15-20</a:t>
            </a:r>
            <a:r>
              <a:rPr lang="uz-Cyrl-UZ" sz="2000" spc="50" baseline="30000" dirty="0">
                <a:ea typeface="Times New Roman" panose="02020603050405020304" pitchFamily="18" charset="0"/>
              </a:rPr>
              <a:t>0</a:t>
            </a:r>
            <a:r>
              <a:rPr lang="ru-RU" sz="2000" spc="50" dirty="0">
                <a:ea typeface="Times New Roman" panose="02020603050405020304" pitchFamily="18" charset="0"/>
              </a:rPr>
              <a:t>С</a:t>
            </a:r>
            <a:r>
              <a:rPr lang="uz-Cyrl-UZ" sz="2000" spc="50" dirty="0">
                <a:ea typeface="Times New Roman" panose="02020603050405020304" pitchFamily="18" charset="0"/>
              </a:rPr>
              <a:t> бўлганда 3-4 кунда униб чиқади. Лекин, ҳарорат юқори бўлиб, ёруғлик етишмаса кўчатхоналарда кўчатлар бўйига ўсиб кетади. Шу туфайли кўчатлар кўкариб чиққандаги даврда ҳарорат 6-8</a:t>
            </a:r>
            <a:r>
              <a:rPr lang="uz-Cyrl-UZ" sz="2000" spc="50" baseline="30000" dirty="0">
                <a:ea typeface="Times New Roman" panose="02020603050405020304" pitchFamily="18" charset="0"/>
              </a:rPr>
              <a:t>0</a:t>
            </a:r>
            <a:r>
              <a:rPr lang="uz-Cyrl-UZ" sz="2000" spc="50" dirty="0">
                <a:ea typeface="Times New Roman" panose="02020603050405020304" pitchFamily="18" charset="0"/>
              </a:rPr>
              <a:t>С бўлса, энг қулай ҳисобланади. Ўсимликнинг карамбош ураши учун энг қулай ҳарорат 15-18</a:t>
            </a:r>
            <a:r>
              <a:rPr lang="uz-Cyrl-UZ" sz="2000" spc="50" baseline="30000" dirty="0">
                <a:ea typeface="Times New Roman" panose="02020603050405020304" pitchFamily="18" charset="0"/>
              </a:rPr>
              <a:t>0</a:t>
            </a:r>
            <a:r>
              <a:rPr lang="uz-Cyrl-UZ" sz="2000" spc="50" dirty="0">
                <a:ea typeface="Times New Roman" panose="02020603050405020304" pitchFamily="18" charset="0"/>
              </a:rPr>
              <a:t>С, лекин паст (5-10</a:t>
            </a:r>
            <a:r>
              <a:rPr lang="uz-Cyrl-UZ" sz="2000" spc="50" baseline="30000" dirty="0">
                <a:ea typeface="Times New Roman" panose="02020603050405020304" pitchFamily="18" charset="0"/>
              </a:rPr>
              <a:t>0</a:t>
            </a:r>
            <a:r>
              <a:rPr lang="uz-Cyrl-UZ" sz="2000" spc="50" dirty="0">
                <a:ea typeface="Times New Roman" panose="02020603050405020304" pitchFamily="18" charset="0"/>
              </a:rPr>
              <a:t>С) ҳароратда ҳам карамбош ўсиши ва шаклланиши мумкин.</a:t>
            </a:r>
            <a:endParaRPr lang="ru-RU" sz="2000" dirty="0"/>
          </a:p>
        </p:txBody>
      </p:sp>
      <p:pic>
        <p:nvPicPr>
          <p:cNvPr id="5" name="Picture 3" descr="C:\ЮНЕСКО\Слайдлар\Ем хашак етиштириш\рАСМЛАР\images (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8800" y="955763"/>
            <a:ext cx="3680445" cy="21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AutoShape 2" descr="Похожее изображение"/>
          <p:cNvSpPr>
            <a:spLocks noChangeAspect="1" noChangeArrowheads="1"/>
          </p:cNvSpPr>
          <p:nvPr/>
        </p:nvSpPr>
        <p:spPr bwMode="auto">
          <a:xfrm>
            <a:off x="155575" y="-1722438"/>
            <a:ext cx="476250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4" descr="Похожее изображение"/>
          <p:cNvSpPr>
            <a:spLocks noChangeAspect="1" noChangeArrowheads="1"/>
          </p:cNvSpPr>
          <p:nvPr/>
        </p:nvSpPr>
        <p:spPr bwMode="auto">
          <a:xfrm>
            <a:off x="307975" y="-1570038"/>
            <a:ext cx="476250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Похожее изображение"/>
          <p:cNvSpPr>
            <a:spLocks noChangeAspect="1" noChangeArrowheads="1"/>
          </p:cNvSpPr>
          <p:nvPr/>
        </p:nvSpPr>
        <p:spPr bwMode="auto">
          <a:xfrm>
            <a:off x="460375" y="-1417638"/>
            <a:ext cx="476250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8" descr="Похожее изображение"/>
          <p:cNvSpPr>
            <a:spLocks noChangeAspect="1" noChangeArrowheads="1"/>
          </p:cNvSpPr>
          <p:nvPr/>
        </p:nvSpPr>
        <p:spPr bwMode="auto">
          <a:xfrm>
            <a:off x="155575" y="-1722438"/>
            <a:ext cx="539115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10" descr="Похожее изображение"/>
          <p:cNvSpPr>
            <a:spLocks noChangeAspect="1" noChangeArrowheads="1"/>
          </p:cNvSpPr>
          <p:nvPr/>
        </p:nvSpPr>
        <p:spPr bwMode="auto">
          <a:xfrm>
            <a:off x="5779330" y="1854389"/>
            <a:ext cx="539115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156" name="Picture 1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2884" y="3401913"/>
            <a:ext cx="4191000" cy="26193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a:xfrm>
            <a:off x="251520" y="188640"/>
            <a:ext cx="8445500" cy="2160240"/>
          </a:xfrm>
        </p:spPr>
        <p:txBody>
          <a:bodyPr>
            <a:noAutofit/>
          </a:bodyPr>
          <a:lstStyle/>
          <a:p>
            <a:pPr algn="just" eaLnBrk="1" hangingPunct="1"/>
            <a:r>
              <a:rPr lang="ru-RU" altLang="ru-RU" sz="2000" b="1" dirty="0" err="1">
                <a:solidFill>
                  <a:schemeClr val="bg1"/>
                </a:solidFill>
              </a:rPr>
              <a:t>Эртапишар</a:t>
            </a:r>
            <a:r>
              <a:rPr lang="ru-RU" altLang="ru-RU" sz="2000" b="1" dirty="0">
                <a:solidFill>
                  <a:schemeClr val="bg1"/>
                </a:solidFill>
              </a:rPr>
              <a:t> карам </a:t>
            </a:r>
            <a:r>
              <a:rPr lang="ru-RU" altLang="ru-RU" sz="2000" b="1" dirty="0" err="1">
                <a:solidFill>
                  <a:schemeClr val="bg1"/>
                </a:solidFill>
              </a:rPr>
              <a:t>навлари</a:t>
            </a:r>
            <a:r>
              <a:rPr lang="ru-RU" altLang="ru-RU" sz="2000" b="1" dirty="0">
                <a:solidFill>
                  <a:schemeClr val="bg1"/>
                </a:solidFill>
              </a:rPr>
              <a:t> </a:t>
            </a:r>
            <a:r>
              <a:rPr lang="ru-RU" altLang="ru-RU" sz="2000" b="1" dirty="0" err="1">
                <a:solidFill>
                  <a:schemeClr val="bg1"/>
                </a:solidFill>
              </a:rPr>
              <a:t>эртаги</a:t>
            </a:r>
            <a:r>
              <a:rPr lang="ru-RU" altLang="ru-RU" sz="2000" b="1" dirty="0">
                <a:solidFill>
                  <a:schemeClr val="bg1"/>
                </a:solidFill>
              </a:rPr>
              <a:t> </a:t>
            </a:r>
            <a:r>
              <a:rPr lang="ru-RU" altLang="ru-RU" sz="2000" b="1" dirty="0" err="1">
                <a:solidFill>
                  <a:schemeClr val="bg1"/>
                </a:solidFill>
              </a:rPr>
              <a:t>ҳосил</a:t>
            </a:r>
            <a:r>
              <a:rPr lang="ru-RU" altLang="ru-RU" sz="2000" b="1" dirty="0">
                <a:solidFill>
                  <a:schemeClr val="bg1"/>
                </a:solidFill>
              </a:rPr>
              <a:t> </a:t>
            </a:r>
            <a:r>
              <a:rPr lang="ru-RU" altLang="ru-RU" sz="2000" b="1" dirty="0" err="1">
                <a:solidFill>
                  <a:schemeClr val="bg1"/>
                </a:solidFill>
              </a:rPr>
              <a:t>олиш</a:t>
            </a:r>
            <a:r>
              <a:rPr lang="ru-RU" altLang="ru-RU" sz="2000" b="1" dirty="0">
                <a:solidFill>
                  <a:schemeClr val="bg1"/>
                </a:solidFill>
              </a:rPr>
              <a:t> </a:t>
            </a:r>
            <a:r>
              <a:rPr lang="ru-RU" altLang="ru-RU" sz="2000" b="1" dirty="0" err="1">
                <a:solidFill>
                  <a:schemeClr val="bg1"/>
                </a:solidFill>
              </a:rPr>
              <a:t>учун</a:t>
            </a:r>
            <a:r>
              <a:rPr lang="ru-RU" altLang="ru-RU" sz="2000" b="1" dirty="0">
                <a:solidFill>
                  <a:schemeClr val="bg1"/>
                </a:solidFill>
              </a:rPr>
              <a:t> плёнка </a:t>
            </a:r>
            <a:r>
              <a:rPr lang="ru-RU" altLang="ru-RU" sz="2000" b="1" dirty="0" err="1">
                <a:solidFill>
                  <a:schemeClr val="bg1"/>
                </a:solidFill>
              </a:rPr>
              <a:t>остида</a:t>
            </a:r>
            <a:r>
              <a:rPr lang="ru-RU" altLang="ru-RU" sz="2000" b="1" dirty="0">
                <a:solidFill>
                  <a:schemeClr val="bg1"/>
                </a:solidFill>
              </a:rPr>
              <a:t> </a:t>
            </a:r>
            <a:r>
              <a:rPr lang="ru-RU" altLang="ru-RU" sz="2000" b="1" dirty="0" err="1">
                <a:solidFill>
                  <a:schemeClr val="bg1"/>
                </a:solidFill>
              </a:rPr>
              <a:t>ўстириб</a:t>
            </a:r>
            <a:r>
              <a:rPr lang="ru-RU" altLang="ru-RU" sz="2000" b="1" dirty="0">
                <a:solidFill>
                  <a:schemeClr val="bg1"/>
                </a:solidFill>
              </a:rPr>
              <a:t> </a:t>
            </a:r>
            <a:r>
              <a:rPr lang="ru-RU" altLang="ru-RU" sz="2000" b="1" dirty="0" err="1">
                <a:solidFill>
                  <a:schemeClr val="bg1"/>
                </a:solidFill>
              </a:rPr>
              <a:t>етиштирилмоқда</a:t>
            </a:r>
            <a:r>
              <a:rPr lang="ru-RU" altLang="ru-RU" sz="2000" b="1" dirty="0">
                <a:solidFill>
                  <a:schemeClr val="bg1"/>
                </a:solidFill>
              </a:rPr>
              <a:t>. </a:t>
            </a:r>
            <a:r>
              <a:rPr lang="ru-RU" altLang="ru-RU" sz="2000" b="1" dirty="0" err="1">
                <a:solidFill>
                  <a:schemeClr val="bg1"/>
                </a:solidFill>
              </a:rPr>
              <a:t>Эртапишар</a:t>
            </a:r>
            <a:r>
              <a:rPr lang="ru-RU" altLang="ru-RU" sz="2000" b="1" dirty="0">
                <a:solidFill>
                  <a:schemeClr val="bg1"/>
                </a:solidFill>
              </a:rPr>
              <a:t> </a:t>
            </a:r>
            <a:r>
              <a:rPr lang="ru-RU" altLang="ru-RU" sz="2000" b="1" dirty="0" err="1">
                <a:solidFill>
                  <a:schemeClr val="bg1"/>
                </a:solidFill>
              </a:rPr>
              <a:t>навлар</a:t>
            </a:r>
            <a:r>
              <a:rPr lang="ru-RU" altLang="ru-RU" sz="2000" b="1" dirty="0">
                <a:solidFill>
                  <a:schemeClr val="bg1"/>
                </a:solidFill>
              </a:rPr>
              <a:t> </a:t>
            </a:r>
            <a:r>
              <a:rPr lang="ru-RU" altLang="ru-RU" sz="2000" b="1" dirty="0" err="1">
                <a:solidFill>
                  <a:schemeClr val="bg1"/>
                </a:solidFill>
              </a:rPr>
              <a:t>умуман</a:t>
            </a:r>
            <a:r>
              <a:rPr lang="ru-RU" altLang="ru-RU" sz="2000" b="1" dirty="0">
                <a:solidFill>
                  <a:schemeClr val="bg1"/>
                </a:solidFill>
              </a:rPr>
              <a:t> карам </a:t>
            </a:r>
            <a:r>
              <a:rPr lang="ru-RU" altLang="ru-RU" sz="2000" b="1" dirty="0" err="1">
                <a:solidFill>
                  <a:schemeClr val="bg1"/>
                </a:solidFill>
              </a:rPr>
              <a:t>уруғини</a:t>
            </a:r>
            <a:r>
              <a:rPr lang="ru-RU" altLang="ru-RU" sz="2000" b="1" dirty="0">
                <a:solidFill>
                  <a:schemeClr val="bg1"/>
                </a:solidFill>
              </a:rPr>
              <a:t> </a:t>
            </a:r>
            <a:r>
              <a:rPr lang="ru-RU" altLang="ru-RU" sz="2000" b="1" dirty="0" err="1">
                <a:solidFill>
                  <a:schemeClr val="bg1"/>
                </a:solidFill>
              </a:rPr>
              <a:t>республикамиз</a:t>
            </a:r>
            <a:r>
              <a:rPr lang="ru-RU" altLang="ru-RU" sz="2000" b="1" dirty="0">
                <a:solidFill>
                  <a:schemeClr val="bg1"/>
                </a:solidFill>
              </a:rPr>
              <a:t> </a:t>
            </a:r>
            <a:r>
              <a:rPr lang="ru-RU" altLang="ru-RU" sz="2000" b="1" dirty="0" err="1">
                <a:solidFill>
                  <a:schemeClr val="bg1"/>
                </a:solidFill>
              </a:rPr>
              <a:t>шароитида</a:t>
            </a:r>
            <a:r>
              <a:rPr lang="ru-RU" altLang="ru-RU" sz="2000" b="1" dirty="0">
                <a:solidFill>
                  <a:schemeClr val="bg1"/>
                </a:solidFill>
              </a:rPr>
              <a:t> </a:t>
            </a:r>
            <a:r>
              <a:rPr lang="ru-RU" altLang="ru-RU" sz="2000" b="1" dirty="0" err="1">
                <a:solidFill>
                  <a:schemeClr val="bg1"/>
                </a:solidFill>
              </a:rPr>
              <a:t>етиштириш</a:t>
            </a:r>
            <a:r>
              <a:rPr lang="ru-RU" altLang="ru-RU" sz="2000" b="1" dirty="0">
                <a:solidFill>
                  <a:schemeClr val="bg1"/>
                </a:solidFill>
              </a:rPr>
              <a:t> </a:t>
            </a:r>
            <a:r>
              <a:rPr lang="ru-RU" altLang="ru-RU" sz="2000" b="1" dirty="0" err="1">
                <a:solidFill>
                  <a:schemeClr val="bg1"/>
                </a:solidFill>
              </a:rPr>
              <a:t>долзарб</a:t>
            </a:r>
            <a:r>
              <a:rPr lang="ru-RU" altLang="ru-RU" sz="2000" b="1" dirty="0">
                <a:solidFill>
                  <a:schemeClr val="bg1"/>
                </a:solidFill>
              </a:rPr>
              <a:t> </a:t>
            </a:r>
            <a:r>
              <a:rPr lang="ru-RU" altLang="ru-RU" sz="2000" b="1" dirty="0" err="1">
                <a:solidFill>
                  <a:schemeClr val="bg1"/>
                </a:solidFill>
              </a:rPr>
              <a:t>муаммо</a:t>
            </a:r>
            <a:r>
              <a:rPr lang="ru-RU" altLang="ru-RU" sz="2000" b="1" dirty="0">
                <a:solidFill>
                  <a:schemeClr val="bg1"/>
                </a:solidFill>
              </a:rPr>
              <a:t> </a:t>
            </a:r>
            <a:r>
              <a:rPr lang="ru-RU" altLang="ru-RU" sz="2000" b="1" dirty="0" err="1">
                <a:solidFill>
                  <a:schemeClr val="bg1"/>
                </a:solidFill>
              </a:rPr>
              <a:t>бўлиб</a:t>
            </a:r>
            <a:r>
              <a:rPr lang="ru-RU" altLang="ru-RU" sz="2000" b="1" dirty="0">
                <a:solidFill>
                  <a:schemeClr val="bg1"/>
                </a:solidFill>
              </a:rPr>
              <a:t>, </a:t>
            </a:r>
            <a:r>
              <a:rPr lang="ru-RU" altLang="ru-RU" sz="2000" b="1" dirty="0" err="1">
                <a:solidFill>
                  <a:schemeClr val="bg1"/>
                </a:solidFill>
              </a:rPr>
              <a:t>иқлим</a:t>
            </a:r>
            <a:r>
              <a:rPr lang="ru-RU" altLang="ru-RU" sz="2000" b="1" dirty="0">
                <a:solidFill>
                  <a:schemeClr val="bg1"/>
                </a:solidFill>
              </a:rPr>
              <a:t> </a:t>
            </a:r>
            <a:r>
              <a:rPr lang="ru-RU" altLang="ru-RU" sz="2000" b="1" dirty="0" err="1">
                <a:solidFill>
                  <a:schemeClr val="bg1"/>
                </a:solidFill>
              </a:rPr>
              <a:t>ва</a:t>
            </a:r>
            <a:r>
              <a:rPr lang="ru-RU" altLang="ru-RU" sz="2000" b="1" dirty="0">
                <a:solidFill>
                  <a:schemeClr val="bg1"/>
                </a:solidFill>
              </a:rPr>
              <a:t> </a:t>
            </a:r>
            <a:r>
              <a:rPr lang="ru-RU" altLang="ru-RU" sz="2000" b="1" dirty="0" err="1">
                <a:solidFill>
                  <a:schemeClr val="bg1"/>
                </a:solidFill>
              </a:rPr>
              <a:t>тупроқ</a:t>
            </a:r>
            <a:r>
              <a:rPr lang="ru-RU" altLang="ru-RU" sz="2000" b="1" dirty="0">
                <a:solidFill>
                  <a:schemeClr val="bg1"/>
                </a:solidFill>
              </a:rPr>
              <a:t> </a:t>
            </a:r>
            <a:r>
              <a:rPr lang="ru-RU" altLang="ru-RU" sz="2000" b="1" dirty="0" err="1">
                <a:solidFill>
                  <a:schemeClr val="bg1"/>
                </a:solidFill>
              </a:rPr>
              <a:t>шароитларини</a:t>
            </a:r>
            <a:r>
              <a:rPr lang="ru-RU" altLang="ru-RU" sz="2000" b="1" dirty="0">
                <a:solidFill>
                  <a:schemeClr val="bg1"/>
                </a:solidFill>
              </a:rPr>
              <a:t> </a:t>
            </a:r>
            <a:r>
              <a:rPr lang="ru-RU" altLang="ru-RU" sz="2000" b="1" dirty="0" err="1">
                <a:solidFill>
                  <a:schemeClr val="bg1"/>
                </a:solidFill>
              </a:rPr>
              <a:t>ҳисобга</a:t>
            </a:r>
            <a:r>
              <a:rPr lang="ru-RU" altLang="ru-RU" sz="2000" b="1" dirty="0">
                <a:solidFill>
                  <a:schemeClr val="bg1"/>
                </a:solidFill>
              </a:rPr>
              <a:t> </a:t>
            </a:r>
            <a:r>
              <a:rPr lang="ru-RU" altLang="ru-RU" sz="2000" b="1" dirty="0" err="1">
                <a:solidFill>
                  <a:schemeClr val="bg1"/>
                </a:solidFill>
              </a:rPr>
              <a:t>олган</a:t>
            </a:r>
            <a:r>
              <a:rPr lang="ru-RU" altLang="ru-RU" sz="2000" b="1" dirty="0">
                <a:solidFill>
                  <a:schemeClr val="bg1"/>
                </a:solidFill>
              </a:rPr>
              <a:t> </a:t>
            </a:r>
            <a:r>
              <a:rPr lang="ru-RU" altLang="ru-RU" sz="2000" b="1" dirty="0" err="1">
                <a:solidFill>
                  <a:schemeClr val="bg1"/>
                </a:solidFill>
              </a:rPr>
              <a:t>ҳолда</a:t>
            </a:r>
            <a:r>
              <a:rPr lang="ru-RU" altLang="ru-RU" sz="2000" b="1" dirty="0">
                <a:solidFill>
                  <a:schemeClr val="bg1"/>
                </a:solidFill>
              </a:rPr>
              <a:t> </a:t>
            </a:r>
            <a:r>
              <a:rPr lang="ru-RU" altLang="ru-RU" sz="2000" b="1" dirty="0" err="1">
                <a:solidFill>
                  <a:schemeClr val="bg1"/>
                </a:solidFill>
              </a:rPr>
              <a:t>уни</a:t>
            </a:r>
            <a:r>
              <a:rPr lang="ru-RU" altLang="ru-RU" sz="2000" b="1" dirty="0">
                <a:solidFill>
                  <a:schemeClr val="bg1"/>
                </a:solidFill>
              </a:rPr>
              <a:t> </a:t>
            </a:r>
            <a:r>
              <a:rPr lang="ru-RU" altLang="ru-RU" sz="2000" b="1" dirty="0" err="1">
                <a:solidFill>
                  <a:schemeClr val="bg1"/>
                </a:solidFill>
              </a:rPr>
              <a:t>экологик</a:t>
            </a:r>
            <a:r>
              <a:rPr lang="ru-RU" altLang="ru-RU" sz="2000" b="1" dirty="0">
                <a:solidFill>
                  <a:schemeClr val="bg1"/>
                </a:solidFill>
              </a:rPr>
              <a:t>, </a:t>
            </a:r>
            <a:r>
              <a:rPr lang="ru-RU" altLang="ru-RU" sz="2000" b="1" dirty="0" err="1">
                <a:solidFill>
                  <a:schemeClr val="bg1"/>
                </a:solidFill>
              </a:rPr>
              <a:t>агротехнологик</a:t>
            </a:r>
            <a:r>
              <a:rPr lang="ru-RU" altLang="ru-RU" sz="2000" b="1" dirty="0">
                <a:solidFill>
                  <a:schemeClr val="bg1"/>
                </a:solidFill>
              </a:rPr>
              <a:t>, </a:t>
            </a:r>
            <a:r>
              <a:rPr lang="ru-RU" altLang="ru-RU" sz="2000" b="1" dirty="0" err="1">
                <a:solidFill>
                  <a:schemeClr val="bg1"/>
                </a:solidFill>
              </a:rPr>
              <a:t>ташкилий-иқтисодий</a:t>
            </a:r>
            <a:r>
              <a:rPr lang="ru-RU" altLang="ru-RU" sz="2000" b="1" dirty="0">
                <a:solidFill>
                  <a:schemeClr val="bg1"/>
                </a:solidFill>
              </a:rPr>
              <a:t> </a:t>
            </a:r>
            <a:r>
              <a:rPr lang="ru-RU" altLang="ru-RU" sz="2000" b="1" dirty="0" err="1">
                <a:solidFill>
                  <a:schemeClr val="bg1"/>
                </a:solidFill>
              </a:rPr>
              <a:t>жиҳатдан</a:t>
            </a:r>
            <a:r>
              <a:rPr lang="ru-RU" altLang="ru-RU" sz="2000" b="1" dirty="0">
                <a:solidFill>
                  <a:schemeClr val="bg1"/>
                </a:solidFill>
              </a:rPr>
              <a:t> </a:t>
            </a:r>
            <a:r>
              <a:rPr lang="ru-RU" altLang="ru-RU" sz="2000" b="1" dirty="0" err="1">
                <a:solidFill>
                  <a:schemeClr val="bg1"/>
                </a:solidFill>
              </a:rPr>
              <a:t>асослаш</a:t>
            </a:r>
            <a:r>
              <a:rPr lang="ru-RU" altLang="ru-RU" sz="2000" b="1" dirty="0">
                <a:solidFill>
                  <a:schemeClr val="bg1"/>
                </a:solidFill>
              </a:rPr>
              <a:t> </a:t>
            </a:r>
            <a:r>
              <a:rPr lang="ru-RU" altLang="ru-RU" sz="2000" b="1" dirty="0" err="1">
                <a:solidFill>
                  <a:schemeClr val="bg1"/>
                </a:solidFill>
              </a:rPr>
              <a:t>талаб</a:t>
            </a:r>
            <a:r>
              <a:rPr lang="ru-RU" altLang="ru-RU" sz="2000" b="1" dirty="0">
                <a:solidFill>
                  <a:schemeClr val="bg1"/>
                </a:solidFill>
              </a:rPr>
              <a:t> </a:t>
            </a:r>
            <a:r>
              <a:rPr lang="ru-RU" altLang="ru-RU" sz="2000" b="1" dirty="0" err="1">
                <a:solidFill>
                  <a:schemeClr val="bg1"/>
                </a:solidFill>
              </a:rPr>
              <a:t>этилади</a:t>
            </a:r>
            <a:r>
              <a:rPr lang="ru-RU" altLang="ru-RU" sz="2000" b="1" dirty="0">
                <a:solidFill>
                  <a:schemeClr val="bg1"/>
                </a:solidFill>
              </a:rPr>
              <a:t>. </a:t>
            </a:r>
            <a:r>
              <a:rPr lang="ru-RU" altLang="ru-RU" sz="2000" b="1" dirty="0" err="1">
                <a:solidFill>
                  <a:schemeClr val="bg1"/>
                </a:solidFill>
              </a:rPr>
              <a:t>Оқбош</a:t>
            </a:r>
            <a:r>
              <a:rPr lang="ru-RU" altLang="ru-RU" sz="2000" b="1" dirty="0">
                <a:solidFill>
                  <a:schemeClr val="bg1"/>
                </a:solidFill>
              </a:rPr>
              <a:t> карам </a:t>
            </a:r>
            <a:r>
              <a:rPr lang="ru-RU" altLang="ru-RU" sz="2000" b="1" dirty="0" err="1">
                <a:solidFill>
                  <a:schemeClr val="bg1"/>
                </a:solidFill>
              </a:rPr>
              <a:t>тупроқ</a:t>
            </a:r>
            <a:r>
              <a:rPr lang="ru-RU" altLang="ru-RU" sz="2000" b="1" dirty="0">
                <a:solidFill>
                  <a:schemeClr val="bg1"/>
                </a:solidFill>
              </a:rPr>
              <a:t> </a:t>
            </a:r>
            <a:r>
              <a:rPr lang="ru-RU" altLang="ru-RU" sz="2000" b="1" dirty="0" err="1">
                <a:solidFill>
                  <a:schemeClr val="bg1"/>
                </a:solidFill>
              </a:rPr>
              <a:t>унумдорлиги</a:t>
            </a:r>
            <a:r>
              <a:rPr lang="ru-RU" altLang="ru-RU" sz="2000" b="1" dirty="0">
                <a:solidFill>
                  <a:schemeClr val="bg1"/>
                </a:solidFill>
              </a:rPr>
              <a:t>, </a:t>
            </a:r>
            <a:r>
              <a:rPr lang="ru-RU" altLang="ru-RU" sz="2000" b="1" dirty="0" err="1">
                <a:solidFill>
                  <a:schemeClr val="bg1"/>
                </a:solidFill>
              </a:rPr>
              <a:t>ундаги</a:t>
            </a:r>
            <a:r>
              <a:rPr lang="ru-RU" altLang="ru-RU" sz="2000" b="1" dirty="0">
                <a:solidFill>
                  <a:schemeClr val="bg1"/>
                </a:solidFill>
              </a:rPr>
              <a:t> </a:t>
            </a:r>
            <a:r>
              <a:rPr lang="ru-RU" altLang="ru-RU" sz="2000" b="1" dirty="0" err="1">
                <a:solidFill>
                  <a:schemeClr val="bg1"/>
                </a:solidFill>
              </a:rPr>
              <a:t>озиқ</a:t>
            </a:r>
            <a:r>
              <a:rPr lang="ru-RU" altLang="ru-RU" sz="2000" b="1" dirty="0">
                <a:solidFill>
                  <a:schemeClr val="bg1"/>
                </a:solidFill>
              </a:rPr>
              <a:t> </a:t>
            </a:r>
            <a:r>
              <a:rPr lang="ru-RU" altLang="ru-RU" sz="2000" b="1" dirty="0" err="1">
                <a:solidFill>
                  <a:schemeClr val="bg1"/>
                </a:solidFill>
              </a:rPr>
              <a:t>моддалар</a:t>
            </a:r>
            <a:r>
              <a:rPr lang="ru-RU" altLang="ru-RU" sz="2000" b="1" dirty="0">
                <a:solidFill>
                  <a:schemeClr val="bg1"/>
                </a:solidFill>
              </a:rPr>
              <a:t> </a:t>
            </a:r>
            <a:r>
              <a:rPr lang="ru-RU" altLang="ru-RU" sz="2000" b="1" dirty="0" err="1">
                <a:solidFill>
                  <a:schemeClr val="bg1"/>
                </a:solidFill>
              </a:rPr>
              <a:t>ва</a:t>
            </a:r>
            <a:r>
              <a:rPr lang="ru-RU" altLang="ru-RU" sz="2000" b="1" dirty="0">
                <a:solidFill>
                  <a:schemeClr val="bg1"/>
                </a:solidFill>
              </a:rPr>
              <a:t> </a:t>
            </a:r>
            <a:r>
              <a:rPr lang="ru-RU" altLang="ru-RU" sz="2000" b="1" dirty="0" err="1">
                <a:solidFill>
                  <a:schemeClr val="bg1"/>
                </a:solidFill>
              </a:rPr>
              <a:t>намга</a:t>
            </a:r>
            <a:r>
              <a:rPr lang="ru-RU" altLang="ru-RU" sz="2000" b="1" dirty="0">
                <a:solidFill>
                  <a:schemeClr val="bg1"/>
                </a:solidFill>
              </a:rPr>
              <a:t> </a:t>
            </a:r>
            <a:r>
              <a:rPr lang="ru-RU" altLang="ru-RU" sz="2000" b="1" dirty="0" err="1">
                <a:solidFill>
                  <a:schemeClr val="bg1"/>
                </a:solidFill>
              </a:rPr>
              <a:t>талабчан</a:t>
            </a:r>
            <a:r>
              <a:rPr lang="ru-RU" altLang="ru-RU" sz="2000" b="1" dirty="0">
                <a:solidFill>
                  <a:schemeClr val="bg1"/>
                </a:solidFill>
              </a:rPr>
              <a:t>.</a:t>
            </a:r>
            <a:endParaRPr lang="ru-RU" altLang="ru-RU" sz="2000" b="1" dirty="0" smtClean="0">
              <a:solidFill>
                <a:schemeClr val="bg1"/>
              </a:solidFill>
            </a:endParaRPr>
          </a:p>
        </p:txBody>
      </p:sp>
      <p:pic>
        <p:nvPicPr>
          <p:cNvPr id="6" name="Picture 3" descr="028571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2883628"/>
            <a:ext cx="3959828" cy="2808312"/>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Картинки по запросу капуст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708920"/>
            <a:ext cx="4464496" cy="315772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3178949" y="248811"/>
            <a:ext cx="5786477" cy="4093428"/>
          </a:xfrm>
          <a:prstGeom prst="rect">
            <a:avLst/>
          </a:prstGeom>
          <a:ln>
            <a:headEnd/>
            <a:tailEnd/>
          </a:ln>
          <a:scene3d>
            <a:camera prst="orthographicFront">
              <a:rot lat="0" lon="0" rev="0"/>
            </a:camera>
            <a:lightRig rig="threePt" dir="t">
              <a:rot lat="0" lon="0" rev="1200000"/>
            </a:lightRig>
          </a:scene3d>
          <a:sp3d>
            <a:bevelT w="63500" h="25400" prst="angle"/>
          </a:sp3d>
        </p:spPr>
        <p:style>
          <a:lnRef idx="0">
            <a:schemeClr val="accent1"/>
          </a:lnRef>
          <a:fillRef idx="3">
            <a:schemeClr val="accent1"/>
          </a:fillRef>
          <a:effectRef idx="3">
            <a:schemeClr val="accent1"/>
          </a:effectRef>
          <a:fontRef idx="minor">
            <a:schemeClr val="lt1"/>
          </a:fontRef>
        </p:style>
        <p:txBody>
          <a:bodyPr anchor="ctr">
            <a:spAutoFit/>
          </a:bodyPr>
          <a:lstStyle/>
          <a:p>
            <a:r>
              <a:rPr lang="uz-Cyrl-UZ" sz="2000" dirty="0"/>
              <a:t>Карам – ёруғсевар ўсимлик. Ёруғ етишмаса кўчатлар ғовлаб кетади, карамбошлар бўш шаклланади. Карамбошлар шаклланиши – ассимиляция аппарати (эркин ва яшил барглар) пайдо бўлгач бошланади. Карамбошлар жуда тез ўсади. Тезпишар навларда кўчат далага экилгандан кейин 60-85 кун ўтгач тўлиқ шаклланади ва техник пишади. Лекин, карамбош нисбатан бўш ва кам муддатга сақланади. Тупроқда намнинг юқори бўлиши (дала нам сиғимига нисбатан 90 % дан зиёд) ва ўсимлик азотли ўғитлар билан ортиқча озиқлантирилса, карамбош бўш ўралади ва ҳосилдорлик кам бўлади. </a:t>
            </a:r>
            <a:endParaRPr lang="ru-RU" sz="2000" dirty="0"/>
          </a:p>
        </p:txBody>
      </p:sp>
      <p:pic>
        <p:nvPicPr>
          <p:cNvPr id="146439" name="Picture 7" descr="images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4581128"/>
            <a:ext cx="3649588" cy="204376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климат-в-Серби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16646"/>
            <a:ext cx="2657762" cy="2617735"/>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3296822"/>
            <a:ext cx="2972966" cy="23061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a:xfrm>
            <a:off x="457200" y="333375"/>
            <a:ext cx="8229600" cy="739775"/>
          </a:xfrm>
        </p:spPr>
        <p:txBody>
          <a:bodyPr/>
          <a:lstStyle/>
          <a:p>
            <a:pPr algn="ctr" eaLnBrk="1" hangingPunct="1"/>
            <a:r>
              <a:rPr lang="ru-RU" sz="2000" b="1" dirty="0" err="1"/>
              <a:t>Оқбош</a:t>
            </a:r>
            <a:r>
              <a:rPr lang="ru-RU" sz="2000" b="1" dirty="0"/>
              <a:t> карам </a:t>
            </a:r>
            <a:r>
              <a:rPr lang="ru-RU" sz="2000" b="1" dirty="0" err="1"/>
              <a:t>ўстириш</a:t>
            </a:r>
            <a:r>
              <a:rPr lang="ru-RU" sz="2000" b="1" dirty="0"/>
              <a:t> </a:t>
            </a:r>
            <a:r>
              <a:rPr lang="ru-RU" sz="2000" b="1" dirty="0" err="1"/>
              <a:t>технологияси</a:t>
            </a:r>
            <a:endParaRPr lang="ru-RU" altLang="ru-RU" sz="2000" i="1" dirty="0" smtClean="0">
              <a:solidFill>
                <a:srgbClr val="0000FF"/>
              </a:solidFill>
              <a:latin typeface="Times New Roman" panose="02020603050405020304" pitchFamily="18" charset="0"/>
              <a:cs typeface="Times New Roman" panose="02020603050405020304" pitchFamily="18" charset="0"/>
            </a:endParaRPr>
          </a:p>
        </p:txBody>
      </p:sp>
      <p:sp>
        <p:nvSpPr>
          <p:cNvPr id="147459" name="Rectangle 3"/>
          <p:cNvSpPr>
            <a:spLocks noGrp="1" noChangeArrowheads="1"/>
          </p:cNvSpPr>
          <p:nvPr>
            <p:ph idx="1"/>
          </p:nvPr>
        </p:nvSpPr>
        <p:spPr>
          <a:xfrm>
            <a:off x="214313" y="928688"/>
            <a:ext cx="8715375" cy="3436416"/>
          </a:xfrm>
          <a:solidFill>
            <a:srgbClr val="FFFF99"/>
          </a:solidFill>
        </p:spPr>
        <p:txBody>
          <a:bodyPr/>
          <a:lstStyle/>
          <a:p>
            <a:pPr algn="just"/>
            <a:r>
              <a:rPr lang="ru-RU" sz="3200" dirty="0" smtClean="0">
                <a:latin typeface="Times New Roman" panose="02020603050405020304" pitchFamily="18" charset="0"/>
                <a:cs typeface="Times New Roman" panose="02020603050405020304" pitchFamily="18" charset="0"/>
              </a:rPr>
              <a:t>	</a:t>
            </a:r>
            <a:r>
              <a:rPr lang="ru-RU" sz="2400" b="1" dirty="0" err="1"/>
              <a:t>Навлари</a:t>
            </a:r>
            <a:r>
              <a:rPr lang="ru-RU" sz="2400" b="1" dirty="0"/>
              <a:t>. </a:t>
            </a:r>
            <a:r>
              <a:rPr lang="ru-RU" sz="2400" dirty="0" err="1"/>
              <a:t>Эртаги</a:t>
            </a:r>
            <a:r>
              <a:rPr lang="ru-RU" sz="2400" dirty="0"/>
              <a:t> </a:t>
            </a:r>
            <a:r>
              <a:rPr lang="ru-RU" sz="2400" dirty="0" err="1"/>
              <a:t>экин</a:t>
            </a:r>
            <a:r>
              <a:rPr lang="ru-RU" sz="2400" dirty="0"/>
              <a:t> </a:t>
            </a:r>
            <a:r>
              <a:rPr lang="ru-RU" sz="2400" dirty="0" err="1"/>
              <a:t>сифатида</a:t>
            </a:r>
            <a:r>
              <a:rPr lang="ru-RU" sz="2400" dirty="0"/>
              <a:t> </a:t>
            </a:r>
            <a:r>
              <a:rPr lang="ru-RU" sz="2400" dirty="0" err="1"/>
              <a:t>эртапишар</a:t>
            </a:r>
            <a:r>
              <a:rPr lang="ru-RU" sz="2400" dirty="0"/>
              <a:t>-Июньская, Номер первый </a:t>
            </a:r>
            <a:r>
              <a:rPr lang="ru-RU" sz="2400" dirty="0" err="1"/>
              <a:t>Грибовский</a:t>
            </a:r>
            <a:r>
              <a:rPr lang="ru-RU" sz="2400" dirty="0"/>
              <a:t> 147; </a:t>
            </a:r>
            <a:r>
              <a:rPr lang="ru-RU" sz="2400" dirty="0" err="1"/>
              <a:t>кечки</a:t>
            </a:r>
            <a:r>
              <a:rPr lang="ru-RU" sz="2400" dirty="0"/>
              <a:t> </a:t>
            </a:r>
            <a:r>
              <a:rPr lang="ru-RU" sz="2400" dirty="0" err="1"/>
              <a:t>муддатда</a:t>
            </a:r>
            <a:r>
              <a:rPr lang="ru-RU" sz="2400" dirty="0"/>
              <a:t> </a:t>
            </a:r>
            <a:r>
              <a:rPr lang="ru-RU" sz="2400" dirty="0" err="1"/>
              <a:t>ўртапишар</a:t>
            </a:r>
            <a:r>
              <a:rPr lang="ru-RU" sz="2400" dirty="0"/>
              <a:t>-Ташкентская 10</a:t>
            </a:r>
            <a:r>
              <a:rPr lang="uz-Cyrl-UZ" sz="2400" dirty="0"/>
              <a:t>, Термез-2500</a:t>
            </a:r>
            <a:r>
              <a:rPr lang="ru-RU" sz="2400" dirty="0"/>
              <a:t>; </a:t>
            </a:r>
            <a:r>
              <a:rPr lang="ru-RU" sz="2400" dirty="0" err="1"/>
              <a:t>кечпишар-Узбекистанская</a:t>
            </a:r>
            <a:r>
              <a:rPr lang="ru-RU" sz="2400" dirty="0"/>
              <a:t> 133, </a:t>
            </a:r>
            <a:r>
              <a:rPr lang="ru-RU" sz="2400" dirty="0" err="1"/>
              <a:t>Саратони</a:t>
            </a:r>
            <a:r>
              <a:rPr lang="uz-Cyrl-UZ" sz="2400" dirty="0"/>
              <a:t>, Шарқия-2</a:t>
            </a:r>
            <a:r>
              <a:rPr lang="ru-RU" sz="2400" dirty="0"/>
              <a:t>, Судья узбекский; </a:t>
            </a:r>
            <a:r>
              <a:rPr lang="ru-RU" sz="2400" dirty="0" err="1"/>
              <a:t>қишолди</a:t>
            </a:r>
            <a:r>
              <a:rPr lang="ru-RU" sz="2400" dirty="0"/>
              <a:t> </a:t>
            </a:r>
            <a:r>
              <a:rPr lang="ru-RU" sz="2400" dirty="0" err="1"/>
              <a:t>экиш</a:t>
            </a:r>
            <a:r>
              <a:rPr lang="ru-RU" sz="2400" dirty="0"/>
              <a:t> </a:t>
            </a:r>
            <a:r>
              <a:rPr lang="ru-RU" sz="2400" dirty="0" err="1"/>
              <a:t>учун</a:t>
            </a:r>
            <a:r>
              <a:rPr lang="ru-RU" sz="2400" dirty="0"/>
              <a:t>-Дербентская местная, </a:t>
            </a:r>
            <a:r>
              <a:rPr lang="ru-RU" sz="2400" dirty="0" err="1"/>
              <a:t>Наврўз</a:t>
            </a:r>
            <a:r>
              <a:rPr lang="ru-RU" sz="2400" dirty="0"/>
              <a:t>, Апшеронская озимая </a:t>
            </a:r>
            <a:r>
              <a:rPr lang="ru-RU" sz="2400" dirty="0" err="1"/>
              <a:t>навлари</a:t>
            </a:r>
            <a:r>
              <a:rPr lang="ru-RU" sz="2400" dirty="0"/>
              <a:t> </a:t>
            </a:r>
            <a:r>
              <a:rPr lang="ru-RU" sz="2400" dirty="0" err="1"/>
              <a:t>яроқли</a:t>
            </a:r>
            <a:r>
              <a:rPr lang="ru-RU" sz="2400" dirty="0"/>
              <a:t>.</a:t>
            </a:r>
            <a:r>
              <a:rPr lang="uz-Cyrl-UZ" sz="2400" dirty="0"/>
              <a:t> Навлардан ташқари Голландиядан келтирилган турли гетерозисли дурагайлар ҳам тавсия этилган.</a:t>
            </a:r>
            <a:endParaRPr lang="ru-RU" sz="2400" dirty="0"/>
          </a:p>
        </p:txBody>
      </p:sp>
      <p:pic>
        <p:nvPicPr>
          <p:cNvPr id="921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4077363"/>
            <a:ext cx="3658344" cy="27806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71414"/>
            <a:ext cx="8686800" cy="571504"/>
          </a:xfrm>
        </p:spPr>
        <p:style>
          <a:lnRef idx="2">
            <a:schemeClr val="accent2"/>
          </a:lnRef>
          <a:fillRef idx="1">
            <a:schemeClr val="lt1"/>
          </a:fillRef>
          <a:effectRef idx="0">
            <a:schemeClr val="accent2"/>
          </a:effectRef>
          <a:fontRef idx="minor">
            <a:schemeClr val="dk1"/>
          </a:fontRef>
        </p:style>
        <p:txBody>
          <a:bodyPr>
            <a:normAutofit/>
          </a:bodyPr>
          <a:lstStyle/>
          <a:p>
            <a:pPr algn="ctr"/>
            <a:r>
              <a:rPr lang="uz-Cyrl-UZ" sz="3200" b="1" dirty="0"/>
              <a:t>Ер танлаш ва </a:t>
            </a:r>
            <a:r>
              <a:rPr lang="ru-RU" sz="3200" b="1" dirty="0" err="1" smtClean="0"/>
              <a:t>алмашлаб</a:t>
            </a:r>
            <a:r>
              <a:rPr lang="ru-RU" sz="3200" b="1" dirty="0" smtClean="0"/>
              <a:t> </a:t>
            </a:r>
            <a:r>
              <a:rPr lang="ru-RU" sz="3200" b="1" dirty="0" err="1" smtClean="0"/>
              <a:t>экишдаги</a:t>
            </a:r>
            <a:r>
              <a:rPr lang="ru-RU" sz="3200" b="1" dirty="0" smtClean="0"/>
              <a:t> </a:t>
            </a:r>
            <a:r>
              <a:rPr lang="ru-RU" sz="3200" b="1" dirty="0" err="1"/>
              <a:t>ўрни</a:t>
            </a:r>
            <a:r>
              <a:rPr lang="ru-RU" sz="3200" b="1" dirty="0"/>
              <a:t>.</a:t>
            </a:r>
            <a:endParaRPr lang="ru-RU" sz="4000" dirty="0"/>
          </a:p>
        </p:txBody>
      </p:sp>
      <p:sp>
        <p:nvSpPr>
          <p:cNvPr id="4" name="Прямоугольник 3"/>
          <p:cNvSpPr/>
          <p:nvPr/>
        </p:nvSpPr>
        <p:spPr>
          <a:xfrm>
            <a:off x="249654" y="714356"/>
            <a:ext cx="8651428" cy="4154984"/>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just"/>
            <a:r>
              <a:rPr lang="uz-Cyrl-UZ" sz="2400" dirty="0"/>
              <a:t>Яхши ўғитланган, озиқ моддаларга бой, намиқтирилган салқин тупроқлар яроқли. Енгил қумоқ бўз тупроқ, чиринди кам қумлоқ ерларга экилган карам яхши ривожланмайди. Шўрланган, ботқоқланган ва кислотали ерлар карам экишга яроқсиз.</a:t>
            </a:r>
            <a:endParaRPr lang="ru-RU" sz="2400" dirty="0"/>
          </a:p>
          <a:p>
            <a:pPr algn="just"/>
            <a:r>
              <a:rPr lang="ru-RU" sz="2400" dirty="0" err="1" smtClean="0"/>
              <a:t>Битта</a:t>
            </a:r>
            <a:r>
              <a:rPr lang="ru-RU" sz="2400" dirty="0" smtClean="0"/>
              <a:t> </a:t>
            </a:r>
            <a:r>
              <a:rPr lang="ru-RU" sz="2400" dirty="0" err="1"/>
              <a:t>далага</a:t>
            </a:r>
            <a:r>
              <a:rPr lang="ru-RU" sz="2400" dirty="0"/>
              <a:t> карам 3 </a:t>
            </a:r>
            <a:r>
              <a:rPr lang="ru-RU" sz="2400" dirty="0" err="1"/>
              <a:t>йилда</a:t>
            </a:r>
            <a:r>
              <a:rPr lang="ru-RU" sz="2400" dirty="0"/>
              <a:t> </a:t>
            </a:r>
            <a:r>
              <a:rPr lang="ru-RU" sz="2400" dirty="0" err="1"/>
              <a:t>бир</a:t>
            </a:r>
            <a:r>
              <a:rPr lang="ru-RU" sz="2400" dirty="0"/>
              <a:t> марта </a:t>
            </a:r>
            <a:r>
              <a:rPr lang="ru-RU" sz="2400" dirty="0" err="1"/>
              <a:t>экилади</a:t>
            </a:r>
            <a:r>
              <a:rPr lang="ru-RU" sz="2400" dirty="0"/>
              <a:t>. Картошка, </a:t>
            </a:r>
            <a:r>
              <a:rPr lang="ru-RU" sz="2400" dirty="0" err="1"/>
              <a:t>бодринг</a:t>
            </a:r>
            <a:r>
              <a:rPr lang="ru-RU" sz="2400" dirty="0"/>
              <a:t>, </a:t>
            </a:r>
            <a:r>
              <a:rPr lang="ru-RU" sz="2400" dirty="0" err="1"/>
              <a:t>полиз</a:t>
            </a:r>
            <a:r>
              <a:rPr lang="ru-RU" sz="2400" dirty="0"/>
              <a:t> </a:t>
            </a:r>
            <a:r>
              <a:rPr lang="ru-RU" sz="2400" dirty="0" err="1"/>
              <a:t>ва</a:t>
            </a:r>
            <a:r>
              <a:rPr lang="ru-RU" sz="2400" dirty="0"/>
              <a:t> </a:t>
            </a:r>
            <a:r>
              <a:rPr lang="ru-RU" sz="2400" dirty="0" err="1"/>
              <a:t>дуккакли</a:t>
            </a:r>
            <a:r>
              <a:rPr lang="ru-RU" sz="2400" dirty="0"/>
              <a:t> дон </a:t>
            </a:r>
            <a:r>
              <a:rPr lang="ru-RU" sz="2400" dirty="0" err="1"/>
              <a:t>экинлари</a:t>
            </a:r>
            <a:r>
              <a:rPr lang="ru-RU" sz="2400" dirty="0"/>
              <a:t> </a:t>
            </a:r>
            <a:r>
              <a:rPr lang="ru-RU" sz="2400" dirty="0" err="1"/>
              <a:t>яхши</a:t>
            </a:r>
            <a:r>
              <a:rPr lang="ru-RU" sz="2400" dirty="0"/>
              <a:t> </a:t>
            </a:r>
            <a:r>
              <a:rPr lang="ru-RU" sz="2400" dirty="0" err="1"/>
              <a:t>ўтмишдош</a:t>
            </a:r>
            <a:r>
              <a:rPr lang="ru-RU" sz="2400" dirty="0"/>
              <a:t>. </a:t>
            </a:r>
            <a:r>
              <a:rPr lang="ru-RU" sz="2400" dirty="0" err="1"/>
              <a:t>Кечки</a:t>
            </a:r>
            <a:r>
              <a:rPr lang="ru-RU" sz="2400" dirty="0"/>
              <a:t> </a:t>
            </a:r>
            <a:r>
              <a:rPr lang="ru-RU" sz="2400" dirty="0" err="1"/>
              <a:t>карамни</a:t>
            </a:r>
            <a:r>
              <a:rPr lang="ru-RU" sz="2400" dirty="0"/>
              <a:t> </a:t>
            </a:r>
            <a:r>
              <a:rPr lang="ru-RU" sz="2400" dirty="0" err="1"/>
              <a:t>эртаги</a:t>
            </a:r>
            <a:r>
              <a:rPr lang="ru-RU" sz="2400" dirty="0"/>
              <a:t> картошка, </a:t>
            </a:r>
            <a:r>
              <a:rPr lang="ru-RU" sz="2400" dirty="0" err="1"/>
              <a:t>сабзи</a:t>
            </a:r>
            <a:r>
              <a:rPr lang="ru-RU" sz="2400" dirty="0"/>
              <a:t>, </a:t>
            </a:r>
            <a:r>
              <a:rPr lang="ru-RU" sz="2400" dirty="0" err="1"/>
              <a:t>бодринг</a:t>
            </a:r>
            <a:r>
              <a:rPr lang="ru-RU" sz="2400" dirty="0"/>
              <a:t> </a:t>
            </a:r>
            <a:r>
              <a:rPr lang="ru-RU" sz="2400" dirty="0" err="1"/>
              <a:t>ва</a:t>
            </a:r>
            <a:r>
              <a:rPr lang="ru-RU" sz="2400" dirty="0"/>
              <a:t> </a:t>
            </a:r>
            <a:r>
              <a:rPr lang="ru-RU" sz="2400" dirty="0" err="1"/>
              <a:t>кузги</a:t>
            </a:r>
            <a:r>
              <a:rPr lang="ru-RU" sz="2400" dirty="0"/>
              <a:t> </a:t>
            </a:r>
            <a:r>
              <a:rPr lang="ru-RU" sz="2400" dirty="0" err="1"/>
              <a:t>ғалла</a:t>
            </a:r>
            <a:r>
              <a:rPr lang="ru-RU" sz="2400" dirty="0"/>
              <a:t>-дон </a:t>
            </a:r>
            <a:r>
              <a:rPr lang="ru-RU" sz="2400" dirty="0" err="1"/>
              <a:t>экинларидан</a:t>
            </a:r>
            <a:r>
              <a:rPr lang="ru-RU" sz="2400" dirty="0"/>
              <a:t> </a:t>
            </a:r>
            <a:r>
              <a:rPr lang="ru-RU" sz="2400" dirty="0" err="1"/>
              <a:t>бўшаган</a:t>
            </a:r>
            <a:r>
              <a:rPr lang="ru-RU" sz="2400" dirty="0"/>
              <a:t> </a:t>
            </a:r>
            <a:r>
              <a:rPr lang="uz-Cyrl-UZ" sz="2400" dirty="0"/>
              <a:t>е</a:t>
            </a:r>
            <a:r>
              <a:rPr lang="ru-RU" sz="2400" dirty="0" err="1"/>
              <a:t>рларга</a:t>
            </a:r>
            <a:r>
              <a:rPr lang="ru-RU" sz="2400" dirty="0"/>
              <a:t> </a:t>
            </a:r>
            <a:r>
              <a:rPr lang="ru-RU" sz="2400" dirty="0" err="1"/>
              <a:t>такрорий</a:t>
            </a:r>
            <a:r>
              <a:rPr lang="ru-RU" sz="2400" dirty="0"/>
              <a:t> </a:t>
            </a:r>
            <a:r>
              <a:rPr lang="ru-RU" sz="2400" dirty="0" err="1"/>
              <a:t>экин</a:t>
            </a:r>
            <a:r>
              <a:rPr lang="ru-RU" sz="2400" dirty="0"/>
              <a:t> </a:t>
            </a:r>
            <a:r>
              <a:rPr lang="ru-RU" sz="2400" dirty="0" err="1"/>
              <a:t>сифатида</a:t>
            </a:r>
            <a:r>
              <a:rPr lang="ru-RU" sz="2400" dirty="0"/>
              <a:t> </a:t>
            </a:r>
            <a:r>
              <a:rPr lang="ru-RU" sz="2400" dirty="0" err="1"/>
              <a:t>экиб</a:t>
            </a:r>
            <a:r>
              <a:rPr lang="ru-RU" sz="2400" dirty="0"/>
              <a:t>, </a:t>
            </a:r>
            <a:r>
              <a:rPr lang="ru-RU" sz="2400" dirty="0" err="1"/>
              <a:t>мўл</a:t>
            </a:r>
            <a:r>
              <a:rPr lang="ru-RU" sz="2400" dirty="0"/>
              <a:t> </a:t>
            </a:r>
            <a:r>
              <a:rPr lang="ru-RU" sz="2400" dirty="0" err="1"/>
              <a:t>ҳосил</a:t>
            </a:r>
            <a:r>
              <a:rPr lang="ru-RU" sz="2400" dirty="0"/>
              <a:t> </a:t>
            </a:r>
            <a:r>
              <a:rPr lang="ru-RU" sz="2400" dirty="0" err="1"/>
              <a:t>ўстириш</a:t>
            </a:r>
            <a:r>
              <a:rPr lang="ru-RU" sz="2400" dirty="0"/>
              <a:t> </a:t>
            </a:r>
            <a:r>
              <a:rPr lang="ru-RU" sz="2400" dirty="0" err="1"/>
              <a:t>мумкин</a:t>
            </a:r>
            <a:r>
              <a:rPr lang="ru-RU" sz="2400" dirty="0"/>
              <a:t>.</a:t>
            </a:r>
          </a:p>
          <a:p>
            <a:pPr algn="just" hangingPunct="0"/>
            <a:endParaRPr lang="ru-RU" sz="2400" dirty="0">
              <a:solidFill>
                <a:srgbClr val="0000FF"/>
              </a:solidFill>
            </a:endParaRPr>
          </a:p>
        </p:txBody>
      </p:sp>
      <p:pic>
        <p:nvPicPr>
          <p:cNvPr id="10242"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1680" y="4460978"/>
            <a:ext cx="5291082" cy="2366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09970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51920" y="188640"/>
            <a:ext cx="5045868" cy="1143000"/>
          </a:xfrm>
        </p:spPr>
        <p:txBody>
          <a:bodyPr/>
          <a:lstStyle/>
          <a:p>
            <a:r>
              <a:rPr lang="ru-RU" b="1" dirty="0" err="1"/>
              <a:t>Кўчат</a:t>
            </a:r>
            <a:r>
              <a:rPr lang="ru-RU" b="1" dirty="0"/>
              <a:t> </a:t>
            </a:r>
            <a:r>
              <a:rPr lang="ru-RU" b="1" dirty="0" err="1"/>
              <a:t>етиштириш</a:t>
            </a:r>
            <a:r>
              <a:rPr lang="ru-RU" b="1" dirty="0"/>
              <a:t>.</a:t>
            </a:r>
            <a:endParaRPr lang="ru-RU" dirty="0"/>
          </a:p>
        </p:txBody>
      </p:sp>
      <p:sp>
        <p:nvSpPr>
          <p:cNvPr id="3" name="Объект 2"/>
          <p:cNvSpPr>
            <a:spLocks noGrp="1"/>
          </p:cNvSpPr>
          <p:nvPr>
            <p:ph idx="1"/>
          </p:nvPr>
        </p:nvSpPr>
        <p:spPr>
          <a:xfrm>
            <a:off x="3059831" y="1827212"/>
            <a:ext cx="5623793" cy="4842147"/>
          </a:xfrm>
        </p:spPr>
        <p:txBody>
          <a:bodyPr>
            <a:normAutofit fontScale="77500" lnSpcReduction="20000"/>
          </a:bodyPr>
          <a:lstStyle/>
          <a:p>
            <a:pPr algn="just"/>
            <a:r>
              <a:rPr lang="ru-RU" dirty="0" err="1"/>
              <a:t>Уруғлар</a:t>
            </a:r>
            <a:r>
              <a:rPr lang="ru-RU" dirty="0"/>
              <a:t> </a:t>
            </a:r>
            <a:r>
              <a:rPr lang="ru-RU" dirty="0" err="1"/>
              <a:t>экишолди</a:t>
            </a:r>
            <a:r>
              <a:rPr lang="ru-RU" dirty="0"/>
              <a:t> </a:t>
            </a:r>
            <a:r>
              <a:rPr lang="ru-RU" dirty="0" err="1"/>
              <a:t>сувда</a:t>
            </a:r>
            <a:r>
              <a:rPr lang="ru-RU" dirty="0"/>
              <a:t> </a:t>
            </a:r>
            <a:r>
              <a:rPr lang="ru-RU" dirty="0" err="1"/>
              <a:t>ёки</a:t>
            </a:r>
            <a:r>
              <a:rPr lang="ru-RU" dirty="0"/>
              <a:t> 0,01-0,05 % ли </a:t>
            </a:r>
            <a:r>
              <a:rPr lang="ru-RU" dirty="0" err="1"/>
              <a:t>ўстирувчи</a:t>
            </a:r>
            <a:r>
              <a:rPr lang="ru-RU" dirty="0"/>
              <a:t> </a:t>
            </a:r>
            <a:r>
              <a:rPr lang="ru-RU" dirty="0" err="1"/>
              <a:t>стимуляторлар</a:t>
            </a:r>
            <a:r>
              <a:rPr lang="ru-RU" dirty="0"/>
              <a:t>, </a:t>
            </a:r>
            <a:r>
              <a:rPr lang="ru-RU" dirty="0" err="1"/>
              <a:t>микроэлементлар</a:t>
            </a:r>
            <a:r>
              <a:rPr lang="ru-RU" dirty="0"/>
              <a:t> </a:t>
            </a:r>
            <a:r>
              <a:rPr lang="ru-RU" dirty="0" err="1"/>
              <a:t>эритмасида</a:t>
            </a:r>
            <a:r>
              <a:rPr lang="ru-RU" dirty="0"/>
              <a:t> 10-12 </a:t>
            </a:r>
            <a:r>
              <a:rPr lang="ru-RU" dirty="0" err="1"/>
              <a:t>соат</a:t>
            </a:r>
            <a:r>
              <a:rPr lang="ru-RU" dirty="0"/>
              <a:t> </a:t>
            </a:r>
            <a:r>
              <a:rPr lang="ru-RU" dirty="0" err="1"/>
              <a:t>мобайнида</a:t>
            </a:r>
            <a:r>
              <a:rPr lang="ru-RU" dirty="0"/>
              <a:t> </a:t>
            </a:r>
            <a:r>
              <a:rPr lang="ru-RU" dirty="0" err="1"/>
              <a:t>ивитилади</a:t>
            </a:r>
            <a:r>
              <a:rPr lang="ru-RU" dirty="0"/>
              <a:t>, </a:t>
            </a:r>
            <a:r>
              <a:rPr lang="ru-RU" dirty="0" err="1"/>
              <a:t>сўнг</a:t>
            </a:r>
            <a:r>
              <a:rPr lang="ru-RU" dirty="0"/>
              <a:t> ТМТД </a:t>
            </a:r>
            <a:r>
              <a:rPr lang="ru-RU" dirty="0" err="1"/>
              <a:t>ёки</a:t>
            </a:r>
            <a:r>
              <a:rPr lang="ru-RU" dirty="0"/>
              <a:t> </a:t>
            </a:r>
            <a:r>
              <a:rPr lang="ru-RU" dirty="0" err="1"/>
              <a:t>бошқа</a:t>
            </a:r>
            <a:r>
              <a:rPr lang="ru-RU" dirty="0"/>
              <a:t> </a:t>
            </a:r>
            <a:r>
              <a:rPr lang="ru-RU" dirty="0" err="1"/>
              <a:t>шунга</a:t>
            </a:r>
            <a:r>
              <a:rPr lang="ru-RU" dirty="0"/>
              <a:t> </a:t>
            </a:r>
            <a:r>
              <a:rPr lang="ru-RU" dirty="0" err="1"/>
              <a:t>ўхшаш</a:t>
            </a:r>
            <a:r>
              <a:rPr lang="ru-RU" dirty="0"/>
              <a:t> </a:t>
            </a:r>
            <a:r>
              <a:rPr lang="ru-RU" dirty="0" err="1"/>
              <a:t>фунгицидлар</a:t>
            </a:r>
            <a:r>
              <a:rPr lang="ru-RU" dirty="0"/>
              <a:t> (1 грамм </a:t>
            </a:r>
            <a:r>
              <a:rPr lang="ru-RU" dirty="0" err="1"/>
              <a:t>уруққа</a:t>
            </a:r>
            <a:r>
              <a:rPr lang="ru-RU" dirty="0"/>
              <a:t> 4-8 грамм препарат) </a:t>
            </a:r>
            <a:r>
              <a:rPr lang="ru-RU" dirty="0" err="1"/>
              <a:t>билан</a:t>
            </a:r>
            <a:r>
              <a:rPr lang="ru-RU" dirty="0"/>
              <a:t> </a:t>
            </a:r>
            <a:r>
              <a:rPr lang="ru-RU" dirty="0" err="1"/>
              <a:t>ишланади</a:t>
            </a:r>
            <a:r>
              <a:rPr lang="ru-RU" dirty="0"/>
              <a:t>. </a:t>
            </a:r>
            <a:r>
              <a:rPr lang="ru-RU" dirty="0" err="1"/>
              <a:t>Шундай</a:t>
            </a:r>
            <a:r>
              <a:rPr lang="ru-RU" dirty="0"/>
              <a:t> </a:t>
            </a:r>
            <a:r>
              <a:rPr lang="ru-RU" dirty="0" err="1"/>
              <a:t>нишлатилган</a:t>
            </a:r>
            <a:r>
              <a:rPr lang="ru-RU" dirty="0"/>
              <a:t> </a:t>
            </a:r>
            <a:r>
              <a:rPr lang="ru-RU" dirty="0" err="1"/>
              <a:t>ва</a:t>
            </a:r>
            <a:r>
              <a:rPr lang="ru-RU" dirty="0"/>
              <a:t> </a:t>
            </a:r>
            <a:r>
              <a:rPr lang="ru-RU" dirty="0" err="1"/>
              <a:t>ишланган</a:t>
            </a:r>
            <a:r>
              <a:rPr lang="ru-RU" dirty="0"/>
              <a:t> </a:t>
            </a:r>
            <a:r>
              <a:rPr lang="ru-RU" dirty="0" err="1"/>
              <a:t>уруғлар</a:t>
            </a:r>
            <a:r>
              <a:rPr lang="ru-RU" dirty="0"/>
              <a:t> </a:t>
            </a:r>
            <a:r>
              <a:rPr lang="ru-RU" dirty="0" err="1"/>
              <a:t>илиқ</a:t>
            </a:r>
            <a:r>
              <a:rPr lang="ru-RU" dirty="0"/>
              <a:t> </a:t>
            </a:r>
            <a:r>
              <a:rPr lang="ru-RU" dirty="0" err="1"/>
              <a:t>ёки</a:t>
            </a:r>
            <a:r>
              <a:rPr lang="ru-RU" dirty="0"/>
              <a:t> ярим </a:t>
            </a:r>
            <a:r>
              <a:rPr lang="ru-RU" dirty="0" err="1"/>
              <a:t>илиқ</a:t>
            </a:r>
            <a:r>
              <a:rPr lang="ru-RU" dirty="0"/>
              <a:t> </a:t>
            </a:r>
            <a:r>
              <a:rPr lang="ru-RU" dirty="0" err="1"/>
              <a:t>парникларга</a:t>
            </a:r>
            <a:r>
              <a:rPr lang="ru-RU" dirty="0"/>
              <a:t> </a:t>
            </a:r>
            <a:r>
              <a:rPr lang="ru-RU" dirty="0" err="1"/>
              <a:t>эртаги</a:t>
            </a:r>
            <a:r>
              <a:rPr lang="ru-RU" dirty="0"/>
              <a:t> </a:t>
            </a:r>
            <a:r>
              <a:rPr lang="ru-RU" dirty="0" err="1"/>
              <a:t>экин</a:t>
            </a:r>
            <a:r>
              <a:rPr lang="ru-RU" dirty="0"/>
              <a:t> </a:t>
            </a:r>
            <a:r>
              <a:rPr lang="ru-RU" dirty="0" err="1"/>
              <a:t>учун</a:t>
            </a:r>
            <a:r>
              <a:rPr lang="ru-RU" dirty="0"/>
              <a:t> </a:t>
            </a:r>
            <a:r>
              <a:rPr lang="ru-RU" dirty="0" err="1"/>
              <a:t>декабр-январ</a:t>
            </a:r>
            <a:r>
              <a:rPr lang="ru-RU" dirty="0"/>
              <a:t> </a:t>
            </a:r>
            <a:r>
              <a:rPr lang="ru-RU" dirty="0" err="1"/>
              <a:t>ойларида</a:t>
            </a:r>
            <a:r>
              <a:rPr lang="ru-RU" dirty="0"/>
              <a:t>, </a:t>
            </a:r>
            <a:r>
              <a:rPr lang="ru-RU" dirty="0" err="1"/>
              <a:t>ўртаги</a:t>
            </a:r>
            <a:r>
              <a:rPr lang="ru-RU" dirty="0"/>
              <a:t> карам </a:t>
            </a:r>
            <a:r>
              <a:rPr lang="ru-RU" dirty="0" err="1"/>
              <a:t>сифатида</a:t>
            </a:r>
            <a:r>
              <a:rPr lang="ru-RU" dirty="0"/>
              <a:t> март-</a:t>
            </a:r>
            <a:r>
              <a:rPr lang="ru-RU" dirty="0" err="1"/>
              <a:t>апрелнинг</a:t>
            </a:r>
            <a:r>
              <a:rPr lang="ru-RU" dirty="0"/>
              <a:t> </a:t>
            </a:r>
            <a:r>
              <a:rPr lang="ru-RU" dirty="0" err="1"/>
              <a:t>бошларида</a:t>
            </a:r>
            <a:r>
              <a:rPr lang="ru-RU" dirty="0"/>
              <a:t> 0,5-1,0 см </a:t>
            </a:r>
            <a:r>
              <a:rPr lang="ru-RU" dirty="0" err="1"/>
              <a:t>чуқурликда</a:t>
            </a:r>
            <a:r>
              <a:rPr lang="ru-RU" dirty="0"/>
              <a:t> </a:t>
            </a:r>
            <a:r>
              <a:rPr lang="ru-RU" dirty="0" err="1"/>
              <a:t>экилади</a:t>
            </a:r>
            <a:r>
              <a:rPr lang="ru-RU" dirty="0"/>
              <a:t>. </a:t>
            </a:r>
            <a:r>
              <a:rPr lang="ru-RU" dirty="0" err="1"/>
              <a:t>Ўсимлик</a:t>
            </a:r>
            <a:r>
              <a:rPr lang="ru-RU" dirty="0"/>
              <a:t> </a:t>
            </a:r>
            <a:r>
              <a:rPr lang="ru-RU" dirty="0" err="1"/>
              <a:t>кўкаришигача</a:t>
            </a:r>
            <a:r>
              <a:rPr lang="ru-RU" dirty="0"/>
              <a:t> </a:t>
            </a:r>
            <a:r>
              <a:rPr lang="ru-RU" dirty="0" err="1"/>
              <a:t>ҳароратни</a:t>
            </a:r>
            <a:r>
              <a:rPr lang="ru-RU" dirty="0"/>
              <a:t> </a:t>
            </a:r>
            <a:r>
              <a:rPr lang="ru-RU" dirty="0" smtClean="0"/>
              <a:t>15-20С</a:t>
            </a:r>
            <a:r>
              <a:rPr lang="ru-RU" dirty="0"/>
              <a:t>, </a:t>
            </a:r>
            <a:r>
              <a:rPr lang="ru-RU" dirty="0" err="1"/>
              <a:t>сўнгра</a:t>
            </a:r>
            <a:r>
              <a:rPr lang="ru-RU" dirty="0"/>
              <a:t> </a:t>
            </a:r>
            <a:r>
              <a:rPr lang="ru-RU" dirty="0" smtClean="0"/>
              <a:t>8-10 С </a:t>
            </a:r>
            <a:r>
              <a:rPr lang="ru-RU" dirty="0"/>
              <a:t>да </a:t>
            </a:r>
            <a:r>
              <a:rPr lang="ru-RU" dirty="0" err="1"/>
              <a:t>сақлангани</a:t>
            </a:r>
            <a:r>
              <a:rPr lang="ru-RU" dirty="0"/>
              <a:t> </a:t>
            </a:r>
            <a:r>
              <a:rPr lang="ru-RU" dirty="0" err="1"/>
              <a:t>маъқул</a:t>
            </a:r>
            <a:r>
              <a:rPr lang="ru-RU" dirty="0"/>
              <a:t>.</a:t>
            </a:r>
          </a:p>
        </p:txBody>
      </p:sp>
      <p:pic>
        <p:nvPicPr>
          <p:cNvPr id="11266" name="Picture 2" descr="Картинки по запросу выращивание капус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80728"/>
            <a:ext cx="3291439" cy="2473028"/>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3" y="4245494"/>
            <a:ext cx="3168352"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18503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a:solidFill>
            <a:schemeClr val="tx2">
              <a:lumMod val="20000"/>
              <a:lumOff val="80000"/>
            </a:schemeClr>
          </a:solidFill>
        </p:spPr>
        <p:txBody>
          <a:bodyPr>
            <a:noAutofit/>
          </a:bodyPr>
          <a:lstStyle/>
          <a:p>
            <a:r>
              <a:rPr lang="ru-RU" sz="2400" b="1" dirty="0" err="1"/>
              <a:t>Ерни</a:t>
            </a:r>
            <a:r>
              <a:rPr lang="ru-RU" sz="2400" b="1" dirty="0"/>
              <a:t> </a:t>
            </a:r>
            <a:r>
              <a:rPr lang="ru-RU" sz="2400" b="1" dirty="0" err="1"/>
              <a:t>экишга</a:t>
            </a:r>
            <a:r>
              <a:rPr lang="ru-RU" sz="2400" b="1" dirty="0"/>
              <a:t> </a:t>
            </a:r>
            <a:r>
              <a:rPr lang="ru-RU" sz="2400" b="1" dirty="0" err="1"/>
              <a:t>тайёрлаш</a:t>
            </a:r>
            <a:r>
              <a:rPr lang="ru-RU" sz="2400" b="1" dirty="0"/>
              <a:t>.</a:t>
            </a:r>
            <a:endParaRPr lang="ru-RU" sz="2400" dirty="0"/>
          </a:p>
        </p:txBody>
      </p:sp>
      <p:pic>
        <p:nvPicPr>
          <p:cNvPr id="5123" name="Picture 3" descr="Image result for ÐÐ-4-35, ÐÐ¯-3-35, ÐÐ-4-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965525"/>
            <a:ext cx="2466975" cy="1847851"/>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Image result for ÐÐ-4-35, ÐÐ¯-3-35, ÐÐ-4-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924944"/>
            <a:ext cx="2466975" cy="1847851"/>
          </a:xfrm>
          <a:prstGeom prst="rect">
            <a:avLst/>
          </a:prstGeom>
          <a:noFill/>
          <a:extLst>
            <a:ext uri="{909E8E84-426E-40DD-AFC4-6F175D3DCCD1}">
              <a14:hiddenFill xmlns:a14="http://schemas.microsoft.com/office/drawing/2010/main">
                <a:solidFill>
                  <a:srgbClr val="FFFFFF"/>
                </a:solidFill>
              </a14:hiddenFill>
            </a:ext>
          </a:extLst>
        </p:spPr>
      </p:pic>
      <p:pic>
        <p:nvPicPr>
          <p:cNvPr id="5127" name="Picture 7" descr="Image result for ÐÐ-4-35, ÐÐ¯-3-35, ÐÐ-4-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2924944"/>
            <a:ext cx="2664296" cy="1790701"/>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5"/>
          <a:stretch>
            <a:fillRect/>
          </a:stretch>
        </p:blipFill>
        <p:spPr>
          <a:xfrm>
            <a:off x="2987824" y="2924944"/>
            <a:ext cx="2762250" cy="1800200"/>
          </a:xfrm>
          <a:prstGeom prst="rect">
            <a:avLst/>
          </a:prstGeom>
        </p:spPr>
      </p:pic>
      <p:pic>
        <p:nvPicPr>
          <p:cNvPr id="9" name="Рисунок 8"/>
          <p:cNvPicPr>
            <a:picLocks noChangeAspect="1"/>
          </p:cNvPicPr>
          <p:nvPr/>
        </p:nvPicPr>
        <p:blipFill>
          <a:blip r:embed="rId6"/>
          <a:stretch>
            <a:fillRect/>
          </a:stretch>
        </p:blipFill>
        <p:spPr>
          <a:xfrm>
            <a:off x="2915816" y="4941168"/>
            <a:ext cx="2880320" cy="1800200"/>
          </a:xfrm>
          <a:prstGeom prst="rect">
            <a:avLst/>
          </a:prstGeom>
        </p:spPr>
      </p:pic>
      <p:pic>
        <p:nvPicPr>
          <p:cNvPr id="11" name="Рисунок 10"/>
          <p:cNvPicPr>
            <a:picLocks noChangeAspect="1"/>
          </p:cNvPicPr>
          <p:nvPr/>
        </p:nvPicPr>
        <p:blipFill>
          <a:blip r:embed="rId7"/>
          <a:stretch>
            <a:fillRect/>
          </a:stretch>
        </p:blipFill>
        <p:spPr>
          <a:xfrm>
            <a:off x="6012160" y="5013176"/>
            <a:ext cx="2857500" cy="1728192"/>
          </a:xfrm>
          <a:prstGeom prst="rect">
            <a:avLst/>
          </a:prstGeom>
        </p:spPr>
      </p:pic>
      <p:sp>
        <p:nvSpPr>
          <p:cNvPr id="8" name="Rectangle 4"/>
          <p:cNvSpPr>
            <a:spLocks noChangeArrowheads="1"/>
          </p:cNvSpPr>
          <p:nvPr/>
        </p:nvSpPr>
        <p:spPr bwMode="auto">
          <a:xfrm>
            <a:off x="324759" y="1231593"/>
            <a:ext cx="8544901" cy="1569660"/>
          </a:xfrm>
          <a:prstGeom prst="rect">
            <a:avLst/>
          </a:prstGeom>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Кузда</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ПН-4-35, ПЯ-3-35, ПД-4-35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маркали</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плуглар</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Т-4А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тракторига</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тақилиб</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тупроқ</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28-30 см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чуқурликда</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шудгорланади</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Эртанги</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карам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экиладиган</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далалар</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эрта</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баҳорда</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бороналаниб</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жўяклар</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олинади</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кечки</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карам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такрорий</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экин</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сифатида</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экиладиган</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бўлса</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асосий</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экин</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йиғиштириб</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олингач</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ер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суғорилади</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етилгач</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22-25 см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чуқурликда</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ҳайдалади</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бороналанади</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молаланади</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ва</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жўяк</a:t>
            </a:r>
            <a:r>
              <a:rPr kumimoji="0" lang="ru-RU"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16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олинади</a:t>
            </a:r>
            <a:r>
              <a:rPr kumimoji="0" lang="ru-RU" sz="900" b="0" i="0" u="none" strike="noStrike" cap="none" normalizeH="0" baseline="0" dirty="0" smtClean="0">
                <a:ln>
                  <a:noFill/>
                </a:ln>
                <a:solidFill>
                  <a:schemeClr val="tx1"/>
                </a:solidFill>
                <a:effectLst/>
                <a:latin typeface="Arial" panose="020B0604020202020204" pitchFamily="34" charset="0"/>
              </a:rPr>
              <a:t> </a:t>
            </a:r>
            <a:endParaRPr kumimoji="0" lang="ru-RU" sz="20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114657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054" y="44624"/>
            <a:ext cx="9032442" cy="3096344"/>
          </a:xfrm>
        </p:spPr>
        <p:style>
          <a:lnRef idx="3">
            <a:schemeClr val="lt1"/>
          </a:lnRef>
          <a:fillRef idx="1">
            <a:schemeClr val="accent2"/>
          </a:fillRef>
          <a:effectRef idx="1">
            <a:schemeClr val="accent2"/>
          </a:effectRef>
          <a:fontRef idx="minor">
            <a:schemeClr val="lt1"/>
          </a:fontRef>
        </p:style>
        <p:txBody>
          <a:bodyPr>
            <a:normAutofit lnSpcReduction="10000"/>
          </a:bodyPr>
          <a:lstStyle/>
          <a:p>
            <a:pPr algn="just"/>
            <a:r>
              <a:rPr lang="ru-RU" sz="2800" b="1" dirty="0" err="1" smtClean="0">
                <a:solidFill>
                  <a:srgbClr val="FFFF00"/>
                </a:solidFill>
                <a:effectLst>
                  <a:outerShdw blurRad="38100" dist="38100" dir="2700000" algn="tl">
                    <a:srgbClr val="000000">
                      <a:alpha val="43137"/>
                    </a:srgbClr>
                  </a:outerShdw>
                </a:effectLst>
              </a:rPr>
              <a:t>Ўғитлаш</a:t>
            </a:r>
            <a:r>
              <a:rPr lang="ru-RU" sz="2000" dirty="0" smtClean="0"/>
              <a:t> </a:t>
            </a:r>
            <a:r>
              <a:rPr lang="ru-RU" sz="2000" dirty="0" err="1" smtClean="0"/>
              <a:t>Тупроқдан</a:t>
            </a:r>
            <a:r>
              <a:rPr lang="ru-RU" sz="2000" dirty="0" smtClean="0"/>
              <a:t> </a:t>
            </a:r>
            <a:r>
              <a:rPr lang="ru-RU" sz="2000" dirty="0" err="1"/>
              <a:t>озиқ</a:t>
            </a:r>
            <a:r>
              <a:rPr lang="ru-RU" sz="2000" dirty="0"/>
              <a:t> </a:t>
            </a:r>
            <a:r>
              <a:rPr lang="ru-RU" sz="2000" dirty="0" err="1"/>
              <a:t>элементлар</a:t>
            </a:r>
            <a:r>
              <a:rPr lang="ru-RU" sz="2000" dirty="0"/>
              <a:t> </a:t>
            </a:r>
            <a:r>
              <a:rPr lang="ru-RU" sz="2000" dirty="0" err="1"/>
              <a:t>ўзлаштириши</a:t>
            </a:r>
            <a:r>
              <a:rPr lang="ru-RU" sz="2000" dirty="0"/>
              <a:t> </a:t>
            </a:r>
            <a:r>
              <a:rPr lang="ru-RU" sz="2000" dirty="0" err="1"/>
              <a:t>бўйича</a:t>
            </a:r>
            <a:r>
              <a:rPr lang="ru-RU" sz="2000" dirty="0"/>
              <a:t> карам </a:t>
            </a:r>
            <a:r>
              <a:rPr lang="ru-RU" sz="2000" dirty="0" err="1"/>
              <a:t>сабзавот</a:t>
            </a:r>
            <a:r>
              <a:rPr lang="ru-RU" sz="2000" dirty="0"/>
              <a:t> </a:t>
            </a:r>
            <a:r>
              <a:rPr lang="ru-RU" sz="2000" dirty="0" err="1"/>
              <a:t>экинлар</a:t>
            </a:r>
            <a:r>
              <a:rPr lang="ru-RU" sz="2000" dirty="0"/>
              <a:t> </a:t>
            </a:r>
            <a:r>
              <a:rPr lang="ru-RU" sz="2000" dirty="0" err="1"/>
              <a:t>орасида</a:t>
            </a:r>
            <a:r>
              <a:rPr lang="ru-RU" sz="2000" dirty="0"/>
              <a:t> </a:t>
            </a:r>
            <a:r>
              <a:rPr lang="ru-RU" sz="2000" dirty="0" err="1"/>
              <a:t>етакчи</a:t>
            </a:r>
            <a:r>
              <a:rPr lang="ru-RU" sz="2000" dirty="0"/>
              <a:t> </a:t>
            </a:r>
            <a:r>
              <a:rPr lang="ru-RU" sz="2000" dirty="0" err="1"/>
              <a:t>ўринлардан</a:t>
            </a:r>
            <a:r>
              <a:rPr lang="ru-RU" sz="2000" dirty="0"/>
              <a:t> </a:t>
            </a:r>
            <a:r>
              <a:rPr lang="ru-RU" sz="2000" dirty="0" err="1"/>
              <a:t>бирини</a:t>
            </a:r>
            <a:r>
              <a:rPr lang="ru-RU" sz="2000" dirty="0"/>
              <a:t> </a:t>
            </a:r>
            <a:r>
              <a:rPr lang="ru-RU" sz="2000" dirty="0" err="1"/>
              <a:t>эгаллайди</a:t>
            </a:r>
            <a:r>
              <a:rPr lang="ru-RU" sz="2000" dirty="0"/>
              <a:t>. </a:t>
            </a:r>
            <a:r>
              <a:rPr lang="ru-RU" sz="2000" dirty="0" err="1"/>
              <a:t>Бир</a:t>
            </a:r>
            <a:r>
              <a:rPr lang="ru-RU" sz="2000" dirty="0"/>
              <a:t> тонна </a:t>
            </a:r>
            <a:r>
              <a:rPr lang="ru-RU" sz="2000" dirty="0" err="1"/>
              <a:t>ҳосил</a:t>
            </a:r>
            <a:r>
              <a:rPr lang="ru-RU" sz="2000" dirty="0"/>
              <a:t> </a:t>
            </a:r>
            <a:r>
              <a:rPr lang="ru-RU" sz="2000" dirty="0" err="1"/>
              <a:t>олиш</a:t>
            </a:r>
            <a:r>
              <a:rPr lang="ru-RU" sz="2000" dirty="0"/>
              <a:t> </a:t>
            </a:r>
            <a:r>
              <a:rPr lang="ru-RU" sz="2000" dirty="0" err="1"/>
              <a:t>учун</a:t>
            </a:r>
            <a:r>
              <a:rPr lang="ru-RU" sz="2000" dirty="0"/>
              <a:t> </a:t>
            </a:r>
            <a:r>
              <a:rPr lang="ru-RU" sz="2000" dirty="0" err="1"/>
              <a:t>сарфланадиган</a:t>
            </a:r>
            <a:r>
              <a:rPr lang="ru-RU" sz="2000" dirty="0"/>
              <a:t> минерал </a:t>
            </a:r>
            <a:r>
              <a:rPr lang="ru-RU" sz="2000" dirty="0" err="1"/>
              <a:t>ўғитлар</a:t>
            </a:r>
            <a:r>
              <a:rPr lang="ru-RU" sz="2000" dirty="0"/>
              <a:t> </a:t>
            </a:r>
            <a:r>
              <a:rPr lang="ru-RU" sz="2000" dirty="0" err="1"/>
              <a:t>миқдори-эртаги</a:t>
            </a:r>
            <a:r>
              <a:rPr lang="ru-RU" sz="2000" dirty="0"/>
              <a:t> карам </a:t>
            </a:r>
            <a:r>
              <a:rPr lang="ru-RU" sz="2000" dirty="0" err="1"/>
              <a:t>учун</a:t>
            </a:r>
            <a:r>
              <a:rPr lang="ru-RU" sz="2000" dirty="0"/>
              <a:t> 5-7 кг азот, 4 кг фосфор </a:t>
            </a:r>
            <a:r>
              <a:rPr lang="ru-RU" sz="2000" dirty="0" err="1"/>
              <a:t>ва</a:t>
            </a:r>
            <a:r>
              <a:rPr lang="ru-RU" sz="2000" dirty="0"/>
              <a:t> 3-4 кг калий; </a:t>
            </a:r>
            <a:r>
              <a:rPr lang="ru-RU" sz="2000" dirty="0" err="1"/>
              <a:t>кечки</a:t>
            </a:r>
            <a:r>
              <a:rPr lang="ru-RU" sz="2000" dirty="0"/>
              <a:t> карам </a:t>
            </a:r>
            <a:r>
              <a:rPr lang="ru-RU" sz="2000" dirty="0" err="1"/>
              <a:t>учун</a:t>
            </a:r>
            <a:r>
              <a:rPr lang="ru-RU" sz="2000" dirty="0"/>
              <a:t> 6-8; 4-5; 2-9 кг ни </a:t>
            </a:r>
            <a:r>
              <a:rPr lang="ru-RU" sz="2000" dirty="0" err="1"/>
              <a:t>ташкил</a:t>
            </a:r>
            <a:r>
              <a:rPr lang="ru-RU" sz="2000" dirty="0"/>
              <a:t> </a:t>
            </a:r>
            <a:r>
              <a:rPr lang="ru-RU" sz="2000" dirty="0" err="1"/>
              <a:t>этади</a:t>
            </a:r>
            <a:r>
              <a:rPr lang="ru-RU" sz="2000" dirty="0"/>
              <a:t>.</a:t>
            </a:r>
          </a:p>
          <a:p>
            <a:pPr algn="just"/>
            <a:r>
              <a:rPr lang="ru-RU" sz="2000" dirty="0" err="1"/>
              <a:t>Бўз</a:t>
            </a:r>
            <a:r>
              <a:rPr lang="ru-RU" sz="2000" dirty="0"/>
              <a:t> </a:t>
            </a:r>
            <a:r>
              <a:rPr lang="ru-RU" sz="2000" dirty="0" err="1"/>
              <a:t>тупроқларда</a:t>
            </a:r>
            <a:r>
              <a:rPr lang="ru-RU" sz="2000" dirty="0"/>
              <a:t> </a:t>
            </a:r>
            <a:r>
              <a:rPr lang="ru-RU" sz="2000" dirty="0" err="1"/>
              <a:t>эртаги</a:t>
            </a:r>
            <a:r>
              <a:rPr lang="ru-RU" sz="2000" dirty="0"/>
              <a:t> </a:t>
            </a:r>
            <a:r>
              <a:rPr lang="ru-RU" sz="2000" dirty="0" err="1"/>
              <a:t>ва</a:t>
            </a:r>
            <a:r>
              <a:rPr lang="ru-RU" sz="2000" dirty="0"/>
              <a:t> </a:t>
            </a:r>
            <a:r>
              <a:rPr lang="ru-RU" sz="2000" dirty="0" err="1"/>
              <a:t>кечки</a:t>
            </a:r>
            <a:r>
              <a:rPr lang="ru-RU" sz="2000" dirty="0"/>
              <a:t> карам </a:t>
            </a:r>
            <a:r>
              <a:rPr lang="ru-RU" sz="2000" dirty="0" err="1"/>
              <a:t>етиштириш</a:t>
            </a:r>
            <a:r>
              <a:rPr lang="ru-RU" sz="2000" dirty="0"/>
              <a:t> </a:t>
            </a:r>
            <a:r>
              <a:rPr lang="ru-RU" sz="2000" dirty="0" err="1"/>
              <a:t>учун</a:t>
            </a:r>
            <a:r>
              <a:rPr lang="ru-RU" sz="2000" dirty="0"/>
              <a:t> </a:t>
            </a:r>
            <a:r>
              <a:rPr lang="ru-RU" sz="2000" dirty="0" err="1"/>
              <a:t>гектарига</a:t>
            </a:r>
            <a:r>
              <a:rPr lang="ru-RU" sz="2000" dirty="0"/>
              <a:t> 20-30 тонна </a:t>
            </a:r>
            <a:r>
              <a:rPr lang="ru-RU" sz="2000" dirty="0" err="1"/>
              <a:t>гўнг</a:t>
            </a:r>
            <a:r>
              <a:rPr lang="ru-RU" sz="2000" dirty="0"/>
              <a:t>, 150-200 кг азот, 100-130 кг фосфор </a:t>
            </a:r>
            <a:r>
              <a:rPr lang="ru-RU" sz="2000" dirty="0" err="1"/>
              <a:t>ва</a:t>
            </a:r>
            <a:r>
              <a:rPr lang="ru-RU" sz="2000" dirty="0"/>
              <a:t> 75-100 кг калий </a:t>
            </a:r>
            <a:r>
              <a:rPr lang="ru-RU" sz="2000" dirty="0" err="1"/>
              <a:t>ўтлоқ</a:t>
            </a:r>
            <a:r>
              <a:rPr lang="ru-RU" sz="2000" dirty="0"/>
              <a:t> </a:t>
            </a:r>
            <a:r>
              <a:rPr lang="ru-RU" sz="2000" dirty="0" err="1"/>
              <a:t>тупроқларда</a:t>
            </a:r>
            <a:r>
              <a:rPr lang="ru-RU" sz="2000" dirty="0"/>
              <a:t> </a:t>
            </a:r>
            <a:r>
              <a:rPr lang="ru-RU" sz="2000" dirty="0" err="1"/>
              <a:t>эса</a:t>
            </a:r>
            <a:r>
              <a:rPr lang="ru-RU" sz="2000" dirty="0"/>
              <a:t> 120-150 кг азот, 120-150 кг фосфор </a:t>
            </a:r>
            <a:r>
              <a:rPr lang="ru-RU" sz="2000" dirty="0" err="1"/>
              <a:t>ва</a:t>
            </a:r>
            <a:r>
              <a:rPr lang="ru-RU" sz="2000" dirty="0"/>
              <a:t> 60-100 кг калий </a:t>
            </a:r>
            <a:r>
              <a:rPr lang="ru-RU" sz="2000" dirty="0" err="1"/>
              <a:t>берилади</a:t>
            </a:r>
            <a:r>
              <a:rPr lang="ru-RU" sz="2000" dirty="0"/>
              <a:t>. </a:t>
            </a:r>
            <a:r>
              <a:rPr lang="ru-RU" sz="2000" dirty="0" err="1"/>
              <a:t>Гўнг</a:t>
            </a:r>
            <a:r>
              <a:rPr lang="ru-RU" sz="2000" dirty="0"/>
              <a:t> </a:t>
            </a:r>
            <a:r>
              <a:rPr lang="ru-RU" sz="2000" dirty="0" err="1"/>
              <a:t>тўлиқ</a:t>
            </a:r>
            <a:r>
              <a:rPr lang="ru-RU" sz="2000" dirty="0"/>
              <a:t>, фосфор 70-75 </a:t>
            </a:r>
            <a:r>
              <a:rPr lang="ru-RU" sz="2000" dirty="0" err="1"/>
              <a:t>фоизи</a:t>
            </a:r>
            <a:r>
              <a:rPr lang="ru-RU" sz="2000" dirty="0"/>
              <a:t>, калий 50 </a:t>
            </a:r>
            <a:r>
              <a:rPr lang="ru-RU" sz="2000" dirty="0" err="1"/>
              <a:t>фоизи</a:t>
            </a:r>
            <a:r>
              <a:rPr lang="ru-RU" sz="2000" dirty="0"/>
              <a:t> </a:t>
            </a:r>
            <a:r>
              <a:rPr lang="ru-RU" sz="2000" dirty="0" err="1"/>
              <a:t>ерни</a:t>
            </a:r>
            <a:r>
              <a:rPr lang="ru-RU" sz="2000" dirty="0"/>
              <a:t> </a:t>
            </a:r>
            <a:r>
              <a:rPr lang="ru-RU" sz="2000" dirty="0" err="1"/>
              <a:t>ҳайдашда</a:t>
            </a:r>
            <a:r>
              <a:rPr lang="ru-RU" sz="2000" dirty="0"/>
              <a:t> </a:t>
            </a:r>
            <a:r>
              <a:rPr lang="ru-RU" sz="2000" dirty="0" err="1"/>
              <a:t>солинади</a:t>
            </a:r>
            <a:r>
              <a:rPr lang="ru-RU" sz="2000" dirty="0"/>
              <a:t>. </a:t>
            </a:r>
          </a:p>
        </p:txBody>
      </p:sp>
      <p:pic>
        <p:nvPicPr>
          <p:cNvPr id="10" name="Picture 5" descr="C:\КАФЕДРА\Укув услубий мажмуалар\Усимликшунослик ва Пахтачилик фанидан мажмуалар\Усимликшунослик расмлар\3.Сули\Етиштириш\fertilizer_1_0.jpg"/>
          <p:cNvPicPr>
            <a:picLocks noChangeAspect="1" noChangeArrowheads="1"/>
          </p:cNvPicPr>
          <p:nvPr/>
        </p:nvPicPr>
        <p:blipFill>
          <a:blip r:embed="rId2"/>
          <a:srcRect/>
          <a:stretch>
            <a:fillRect/>
          </a:stretch>
        </p:blipFill>
        <p:spPr bwMode="auto">
          <a:xfrm>
            <a:off x="5076056" y="3284984"/>
            <a:ext cx="3831373" cy="2844921"/>
          </a:xfrm>
          <a:prstGeom prst="rect">
            <a:avLst/>
          </a:prstGeom>
          <a:noFill/>
        </p:spPr>
      </p:pic>
      <p:pic>
        <p:nvPicPr>
          <p:cNvPr id="12290"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625" y="3535868"/>
            <a:ext cx="3690701" cy="2594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5042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0608"/>
            <a:ext cx="8229600" cy="1143000"/>
          </a:xfrm>
          <a:solidFill>
            <a:srgbClr val="00B050"/>
          </a:solidFill>
        </p:spPr>
        <p:txBody>
          <a:bodyPr>
            <a:noAutofit/>
          </a:bodyPr>
          <a:lstStyle/>
          <a:p>
            <a:r>
              <a:rPr lang="ru-RU" sz="4000" b="1" dirty="0" err="1">
                <a:solidFill>
                  <a:srgbClr val="FFFF99"/>
                </a:solidFill>
              </a:rPr>
              <a:t>Кўчат</a:t>
            </a:r>
            <a:r>
              <a:rPr lang="ru-RU" sz="4000" b="1" dirty="0">
                <a:solidFill>
                  <a:srgbClr val="FFFF99"/>
                </a:solidFill>
              </a:rPr>
              <a:t> </a:t>
            </a:r>
            <a:r>
              <a:rPr lang="ru-RU" sz="4000" b="1" dirty="0" err="1">
                <a:solidFill>
                  <a:srgbClr val="FFFF99"/>
                </a:solidFill>
              </a:rPr>
              <a:t>ўтқазиш</a:t>
            </a:r>
            <a:r>
              <a:rPr lang="ru-RU" sz="4000" b="1" dirty="0">
                <a:solidFill>
                  <a:srgbClr val="FFFF99"/>
                </a:solidFill>
              </a:rPr>
              <a:t> </a:t>
            </a:r>
            <a:r>
              <a:rPr lang="ru-RU" sz="4000" b="1" dirty="0" err="1">
                <a:solidFill>
                  <a:srgbClr val="FFFF99"/>
                </a:solidFill>
              </a:rPr>
              <a:t>муддати</a:t>
            </a:r>
            <a:r>
              <a:rPr lang="ru-RU" sz="4000" b="1" dirty="0">
                <a:solidFill>
                  <a:srgbClr val="FFFF99"/>
                </a:solidFill>
              </a:rPr>
              <a:t>, </a:t>
            </a:r>
            <a:r>
              <a:rPr lang="ru-RU" sz="4000" b="1" dirty="0" err="1">
                <a:solidFill>
                  <a:srgbClr val="FFFF99"/>
                </a:solidFill>
              </a:rPr>
              <a:t>қалинлиги</a:t>
            </a:r>
            <a:r>
              <a:rPr lang="ru-RU" sz="4000" b="1" dirty="0">
                <a:solidFill>
                  <a:srgbClr val="FFFF99"/>
                </a:solidFill>
              </a:rPr>
              <a:t> </a:t>
            </a:r>
            <a:r>
              <a:rPr lang="ru-RU" sz="4000" b="1" dirty="0" err="1">
                <a:solidFill>
                  <a:srgbClr val="FFFF99"/>
                </a:solidFill>
              </a:rPr>
              <a:t>ва</a:t>
            </a:r>
            <a:r>
              <a:rPr lang="ru-RU" sz="4000" b="1" dirty="0">
                <a:solidFill>
                  <a:srgbClr val="FFFF99"/>
                </a:solidFill>
              </a:rPr>
              <a:t> </a:t>
            </a:r>
            <a:r>
              <a:rPr lang="ru-RU" sz="4000" b="1" dirty="0" err="1">
                <a:solidFill>
                  <a:srgbClr val="FFFF99"/>
                </a:solidFill>
              </a:rPr>
              <a:t>схемаси</a:t>
            </a:r>
            <a:r>
              <a:rPr lang="ru-RU" sz="4000" dirty="0">
                <a:solidFill>
                  <a:srgbClr val="FFFF99"/>
                </a:solidFill>
              </a:rPr>
              <a:t>.</a:t>
            </a:r>
          </a:p>
        </p:txBody>
      </p:sp>
      <p:sp>
        <p:nvSpPr>
          <p:cNvPr id="3" name="Объект 2"/>
          <p:cNvSpPr>
            <a:spLocks noGrp="1"/>
          </p:cNvSpPr>
          <p:nvPr>
            <p:ph idx="1"/>
          </p:nvPr>
        </p:nvSpPr>
        <p:spPr>
          <a:xfrm>
            <a:off x="323528" y="1173608"/>
            <a:ext cx="5040560" cy="5684392"/>
          </a:xfrm>
        </p:spPr>
        <p:txBody>
          <a:bodyPr>
            <a:normAutofit fontScale="92500"/>
          </a:bodyPr>
          <a:lstStyle/>
          <a:p>
            <a:pPr algn="just"/>
            <a:r>
              <a:rPr lang="ru-RU" dirty="0" err="1"/>
              <a:t>Ўзбекистонда</a:t>
            </a:r>
            <a:r>
              <a:rPr lang="ru-RU" dirty="0"/>
              <a:t> карам 4 </a:t>
            </a:r>
            <a:r>
              <a:rPr lang="ru-RU" dirty="0" err="1"/>
              <a:t>муддатда</a:t>
            </a:r>
            <a:r>
              <a:rPr lang="ru-RU" dirty="0"/>
              <a:t> </a:t>
            </a:r>
            <a:r>
              <a:rPr lang="ru-RU" dirty="0" err="1"/>
              <a:t>экилади</a:t>
            </a:r>
            <a:r>
              <a:rPr lang="ru-RU" dirty="0"/>
              <a:t>: </a:t>
            </a:r>
            <a:r>
              <a:rPr lang="ru-RU" dirty="0" err="1"/>
              <a:t>эртанги</a:t>
            </a:r>
            <a:r>
              <a:rPr lang="ru-RU" dirty="0"/>
              <a:t> – </a:t>
            </a:r>
            <a:r>
              <a:rPr lang="ru-RU" dirty="0" err="1"/>
              <a:t>феврал</a:t>
            </a:r>
            <a:r>
              <a:rPr lang="ru-RU" dirty="0"/>
              <a:t> </a:t>
            </a:r>
            <a:r>
              <a:rPr lang="ru-RU" dirty="0" err="1"/>
              <a:t>охири</a:t>
            </a:r>
            <a:r>
              <a:rPr lang="ru-RU" dirty="0"/>
              <a:t>, март </a:t>
            </a:r>
            <a:r>
              <a:rPr lang="ru-RU" dirty="0" err="1"/>
              <a:t>ойи</a:t>
            </a:r>
            <a:r>
              <a:rPr lang="ru-RU" dirty="0"/>
              <a:t> </a:t>
            </a:r>
            <a:r>
              <a:rPr lang="ru-RU" dirty="0" err="1"/>
              <a:t>бошларида</a:t>
            </a:r>
            <a:r>
              <a:rPr lang="ru-RU" dirty="0"/>
              <a:t>: </a:t>
            </a:r>
            <a:r>
              <a:rPr lang="ru-RU" dirty="0" err="1"/>
              <a:t>ўртанги</a:t>
            </a:r>
            <a:r>
              <a:rPr lang="ru-RU" dirty="0"/>
              <a:t>-март  </a:t>
            </a:r>
            <a:r>
              <a:rPr lang="ru-RU" dirty="0" err="1"/>
              <a:t>ойининг</a:t>
            </a:r>
            <a:r>
              <a:rPr lang="ru-RU" dirty="0"/>
              <a:t> </a:t>
            </a:r>
            <a:r>
              <a:rPr lang="ru-RU" dirty="0" err="1"/>
              <a:t>охири</a:t>
            </a:r>
            <a:r>
              <a:rPr lang="ru-RU" dirty="0"/>
              <a:t> </a:t>
            </a:r>
            <a:r>
              <a:rPr lang="ru-RU" dirty="0" err="1"/>
              <a:t>ўн</a:t>
            </a:r>
            <a:r>
              <a:rPr lang="ru-RU" dirty="0"/>
              <a:t> </a:t>
            </a:r>
            <a:r>
              <a:rPr lang="ru-RU" dirty="0" err="1"/>
              <a:t>кунлигида</a:t>
            </a:r>
            <a:r>
              <a:rPr lang="ru-RU" dirty="0"/>
              <a:t>; </a:t>
            </a:r>
            <a:r>
              <a:rPr lang="ru-RU" dirty="0" err="1"/>
              <a:t>кечки</a:t>
            </a:r>
            <a:r>
              <a:rPr lang="ru-RU" dirty="0"/>
              <a:t> – 15 </a:t>
            </a:r>
            <a:r>
              <a:rPr lang="ru-RU" dirty="0" err="1"/>
              <a:t>июндан</a:t>
            </a:r>
            <a:r>
              <a:rPr lang="ru-RU" dirty="0"/>
              <a:t> – 15 </a:t>
            </a:r>
            <a:r>
              <a:rPr lang="ru-RU" dirty="0" err="1"/>
              <a:t>июлгача</a:t>
            </a:r>
            <a:r>
              <a:rPr lang="ru-RU" dirty="0"/>
              <a:t>; </a:t>
            </a:r>
            <a:r>
              <a:rPr lang="ru-RU" dirty="0" err="1"/>
              <a:t>қиш</a:t>
            </a:r>
            <a:r>
              <a:rPr lang="ru-RU" dirty="0"/>
              <a:t> </a:t>
            </a:r>
            <a:r>
              <a:rPr lang="ru-RU" dirty="0" err="1"/>
              <a:t>олдидан-ноябр</a:t>
            </a:r>
            <a:r>
              <a:rPr lang="ru-RU" dirty="0"/>
              <a:t> </a:t>
            </a:r>
            <a:r>
              <a:rPr lang="ru-RU" dirty="0" err="1"/>
              <a:t>ойи</a:t>
            </a:r>
            <a:r>
              <a:rPr lang="ru-RU" dirty="0"/>
              <a:t> </a:t>
            </a:r>
            <a:r>
              <a:rPr lang="ru-RU" dirty="0" err="1"/>
              <a:t>бошларида</a:t>
            </a:r>
            <a:r>
              <a:rPr lang="ru-RU" dirty="0"/>
              <a:t> </a:t>
            </a:r>
            <a:r>
              <a:rPr lang="ru-RU" dirty="0" err="1"/>
              <a:t>экилади</a:t>
            </a:r>
            <a:r>
              <a:rPr lang="ru-RU" dirty="0"/>
              <a:t>. </a:t>
            </a:r>
            <a:r>
              <a:rPr lang="ru-RU" dirty="0" err="1"/>
              <a:t>Қатор</a:t>
            </a:r>
            <a:r>
              <a:rPr lang="ru-RU" dirty="0"/>
              <a:t> </a:t>
            </a:r>
            <a:r>
              <a:rPr lang="ru-RU" dirty="0" err="1"/>
              <a:t>оралари</a:t>
            </a:r>
            <a:r>
              <a:rPr lang="ru-RU" dirty="0"/>
              <a:t> 70 см, туп </a:t>
            </a:r>
            <a:r>
              <a:rPr lang="ru-RU" dirty="0" err="1"/>
              <a:t>оралари</a:t>
            </a:r>
            <a:r>
              <a:rPr lang="ru-RU" dirty="0"/>
              <a:t> </a:t>
            </a:r>
            <a:r>
              <a:rPr lang="ru-RU" dirty="0" err="1"/>
              <a:t>навига</a:t>
            </a:r>
            <a:r>
              <a:rPr lang="ru-RU" dirty="0"/>
              <a:t> </a:t>
            </a:r>
            <a:r>
              <a:rPr lang="ru-RU" dirty="0" err="1"/>
              <a:t>қараб</a:t>
            </a:r>
            <a:r>
              <a:rPr lang="ru-RU" dirty="0"/>
              <a:t> – 25, 30, 40 </a:t>
            </a:r>
            <a:r>
              <a:rPr lang="ru-RU" dirty="0" err="1"/>
              <a:t>ва</a:t>
            </a:r>
            <a:r>
              <a:rPr lang="ru-RU" dirty="0"/>
              <a:t> 50 см </a:t>
            </a:r>
            <a:r>
              <a:rPr lang="ru-RU" dirty="0" err="1"/>
              <a:t>қилиниб</a:t>
            </a:r>
            <a:r>
              <a:rPr lang="ru-RU" dirty="0"/>
              <a:t>, </a:t>
            </a:r>
            <a:r>
              <a:rPr lang="ru-RU" dirty="0" err="1"/>
              <a:t>ҳар</a:t>
            </a:r>
            <a:r>
              <a:rPr lang="ru-RU" dirty="0"/>
              <a:t> </a:t>
            </a:r>
            <a:r>
              <a:rPr lang="ru-RU" dirty="0" err="1"/>
              <a:t>гектарига</a:t>
            </a:r>
            <a:r>
              <a:rPr lang="ru-RU" dirty="0"/>
              <a:t> 45-57, 36-37 </a:t>
            </a:r>
            <a:r>
              <a:rPr lang="ru-RU" dirty="0" err="1"/>
              <a:t>ва</a:t>
            </a:r>
            <a:r>
              <a:rPr lang="ru-RU" dirty="0"/>
              <a:t> 28-30 </a:t>
            </a:r>
            <a:r>
              <a:rPr lang="ru-RU" dirty="0" err="1"/>
              <a:t>мингтагача</a:t>
            </a:r>
            <a:r>
              <a:rPr lang="ru-RU" dirty="0"/>
              <a:t> </a:t>
            </a:r>
            <a:r>
              <a:rPr lang="ru-RU" dirty="0" err="1"/>
              <a:t>кўчат</a:t>
            </a:r>
            <a:r>
              <a:rPr lang="ru-RU" dirty="0"/>
              <a:t> </a:t>
            </a:r>
            <a:r>
              <a:rPr lang="ru-RU" dirty="0" err="1"/>
              <a:t>экилади</a:t>
            </a:r>
            <a:r>
              <a:rPr lang="ru-RU" dirty="0"/>
              <a:t>.</a:t>
            </a:r>
          </a:p>
          <a:p>
            <a:pPr algn="just"/>
            <a:r>
              <a:rPr lang="ru-RU" dirty="0" err="1"/>
              <a:t>Кўчат</a:t>
            </a:r>
            <a:r>
              <a:rPr lang="ru-RU" dirty="0"/>
              <a:t> </a:t>
            </a:r>
            <a:r>
              <a:rPr lang="ru-RU" dirty="0" err="1"/>
              <a:t>ўтқазилганда</a:t>
            </a:r>
            <a:r>
              <a:rPr lang="ru-RU" dirty="0"/>
              <a:t> </a:t>
            </a:r>
            <a:r>
              <a:rPr lang="ru-RU" dirty="0" err="1"/>
              <a:t>унинг</a:t>
            </a:r>
            <a:r>
              <a:rPr lang="ru-RU" dirty="0"/>
              <a:t> </a:t>
            </a:r>
            <a:r>
              <a:rPr lang="ru-RU" dirty="0" err="1"/>
              <a:t>учки</a:t>
            </a:r>
            <a:r>
              <a:rPr lang="ru-RU" dirty="0"/>
              <a:t> куртаги </a:t>
            </a:r>
            <a:r>
              <a:rPr lang="ru-RU" dirty="0" err="1"/>
              <a:t>тупроққа</a:t>
            </a:r>
            <a:r>
              <a:rPr lang="ru-RU" dirty="0"/>
              <a:t> </a:t>
            </a:r>
            <a:r>
              <a:rPr lang="ru-RU" dirty="0" err="1"/>
              <a:t>кўмилиб</a:t>
            </a:r>
            <a:r>
              <a:rPr lang="ru-RU" dirty="0"/>
              <a:t> </a:t>
            </a:r>
            <a:r>
              <a:rPr lang="ru-RU" dirty="0" err="1"/>
              <a:t>қолмаслиги</a:t>
            </a:r>
            <a:r>
              <a:rPr lang="ru-RU" dirty="0"/>
              <a:t> </a:t>
            </a:r>
            <a:r>
              <a:rPr lang="ru-RU" dirty="0" err="1"/>
              <a:t>шарт</a:t>
            </a:r>
            <a:endParaRPr lang="ru-RU" dirty="0"/>
          </a:p>
          <a:p>
            <a:pPr algn="just"/>
            <a:endParaRPr lang="ru-RU" dirty="0"/>
          </a:p>
        </p:txBody>
      </p:sp>
      <p:sp>
        <p:nvSpPr>
          <p:cNvPr id="4" name="AutoShape 2" descr="Картинки по запросу посев корнеплодов"/>
          <p:cNvSpPr>
            <a:spLocks noChangeAspect="1" noChangeArrowheads="1"/>
          </p:cNvSpPr>
          <p:nvPr/>
        </p:nvSpPr>
        <p:spPr bwMode="auto">
          <a:xfrm>
            <a:off x="155575" y="-1722438"/>
            <a:ext cx="5419725"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solidFill>
                <a:prstClr val="black"/>
              </a:solidFill>
              <a:latin typeface="Verdana" pitchFamily="34" charset="0"/>
            </a:endParaRPr>
          </a:p>
        </p:txBody>
      </p:sp>
      <p:pic>
        <p:nvPicPr>
          <p:cNvPr id="1331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288669"/>
            <a:ext cx="3605391" cy="2797731"/>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2041" y="4357775"/>
            <a:ext cx="3333750" cy="2228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76729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720080"/>
          </a:xfrm>
        </p:spPr>
        <p:style>
          <a:lnRef idx="2">
            <a:schemeClr val="accent2"/>
          </a:lnRef>
          <a:fillRef idx="1">
            <a:schemeClr val="lt1"/>
          </a:fillRef>
          <a:effectRef idx="0">
            <a:schemeClr val="accent2"/>
          </a:effectRef>
          <a:fontRef idx="minor">
            <a:schemeClr val="dk1"/>
          </a:fontRef>
        </p:style>
        <p:txBody>
          <a:bodyPr>
            <a:noAutofit/>
          </a:bodyPr>
          <a:lstStyle/>
          <a:p>
            <a:r>
              <a:rPr lang="uz-Cyrl-UZ" sz="2400" b="1" dirty="0"/>
              <a:t> Ўзбекистонда оқбош карам экиш муддатлари ва схемалари</a:t>
            </a:r>
            <a:endParaRPr lang="ru-RU" sz="2400" dirty="0"/>
          </a:p>
        </p:txBody>
      </p:sp>
      <p:graphicFrame>
        <p:nvGraphicFramePr>
          <p:cNvPr id="3" name="Таблица 2"/>
          <p:cNvGraphicFramePr>
            <a:graphicFrameLocks noGrp="1"/>
          </p:cNvGraphicFramePr>
          <p:nvPr>
            <p:extLst>
              <p:ext uri="{D42A27DB-BD31-4B8C-83A1-F6EECF244321}">
                <p14:modId xmlns:p14="http://schemas.microsoft.com/office/powerpoint/2010/main" val="2507233583"/>
              </p:ext>
            </p:extLst>
          </p:nvPr>
        </p:nvGraphicFramePr>
        <p:xfrm>
          <a:off x="323528" y="1412776"/>
          <a:ext cx="8640960" cy="3835950"/>
        </p:xfrm>
        <a:graphic>
          <a:graphicData uri="http://schemas.openxmlformats.org/drawingml/2006/table">
            <a:tbl>
              <a:tblPr>
                <a:tableStyleId>{E269D01E-BC32-4049-B463-5C60D7B0CCD2}</a:tableStyleId>
              </a:tblPr>
              <a:tblGrid>
                <a:gridCol w="1296144"/>
                <a:gridCol w="862368"/>
                <a:gridCol w="953962"/>
                <a:gridCol w="953962"/>
                <a:gridCol w="777686"/>
                <a:gridCol w="786328"/>
                <a:gridCol w="786328"/>
                <a:gridCol w="777686"/>
                <a:gridCol w="777686"/>
                <a:gridCol w="668810"/>
              </a:tblGrid>
              <a:tr h="812577">
                <a:tc rowSpan="2">
                  <a:txBody>
                    <a:bodyPr/>
                    <a:lstStyle/>
                    <a:p>
                      <a:pPr algn="ctr">
                        <a:lnSpc>
                          <a:spcPct val="130000"/>
                        </a:lnSpc>
                        <a:spcAft>
                          <a:spcPts val="0"/>
                        </a:spcAft>
                      </a:pPr>
                      <a:r>
                        <a:rPr lang="uz-Cyrl-UZ" sz="1400" spc="50">
                          <a:solidFill>
                            <a:srgbClr val="03097D"/>
                          </a:solidFill>
                          <a:effectLst/>
                        </a:rPr>
                        <a:t> </a:t>
                      </a:r>
                      <a:endParaRPr lang="ru-RU" sz="2000">
                        <a:solidFill>
                          <a:srgbClr val="03097D"/>
                        </a:solidFill>
                        <a:effectLst/>
                      </a:endParaRPr>
                    </a:p>
                    <a:p>
                      <a:pPr algn="ctr">
                        <a:lnSpc>
                          <a:spcPct val="130000"/>
                        </a:lnSpc>
                        <a:spcAft>
                          <a:spcPts val="0"/>
                        </a:spcAft>
                      </a:pPr>
                      <a:r>
                        <a:rPr lang="ru-RU" sz="1400" spc="50">
                          <a:solidFill>
                            <a:srgbClr val="03097D"/>
                          </a:solidFill>
                          <a:effectLst/>
                        </a:rPr>
                        <a:t>Минтақалар</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gridSpan="3">
                  <a:txBody>
                    <a:bodyPr/>
                    <a:lstStyle/>
                    <a:p>
                      <a:pPr algn="ctr">
                        <a:lnSpc>
                          <a:spcPct val="130000"/>
                        </a:lnSpc>
                        <a:spcAft>
                          <a:spcPts val="0"/>
                        </a:spcAft>
                      </a:pPr>
                      <a:r>
                        <a:rPr lang="ru-RU" sz="1400" spc="50">
                          <a:solidFill>
                            <a:srgbClr val="03097D"/>
                          </a:solidFill>
                          <a:effectLst/>
                        </a:rPr>
                        <a:t>Экиш муддатлари</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gridSpan="3">
                  <a:txBody>
                    <a:bodyPr/>
                    <a:lstStyle/>
                    <a:p>
                      <a:pPr algn="ctr">
                        <a:lnSpc>
                          <a:spcPct val="130000"/>
                        </a:lnSpc>
                        <a:spcAft>
                          <a:spcPts val="0"/>
                        </a:spcAft>
                      </a:pPr>
                      <a:r>
                        <a:rPr lang="ru-RU" sz="1400" spc="50">
                          <a:solidFill>
                            <a:srgbClr val="03097D"/>
                          </a:solidFill>
                          <a:effectLst/>
                        </a:rPr>
                        <a:t>Экиш схемалари, см</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gridSpan="3">
                  <a:txBody>
                    <a:bodyPr/>
                    <a:lstStyle/>
                    <a:p>
                      <a:pPr algn="ctr">
                        <a:lnSpc>
                          <a:spcPct val="130000"/>
                        </a:lnSpc>
                        <a:spcAft>
                          <a:spcPts val="0"/>
                        </a:spcAft>
                      </a:pPr>
                      <a:r>
                        <a:rPr lang="ru-RU" sz="1400" spc="50">
                          <a:solidFill>
                            <a:srgbClr val="03097D"/>
                          </a:solidFill>
                          <a:effectLst/>
                        </a:rPr>
                        <a:t>Бир гектардаги ўсимликлар</a:t>
                      </a:r>
                      <a:endParaRPr lang="ru-RU" sz="2000">
                        <a:solidFill>
                          <a:srgbClr val="03097D"/>
                        </a:solidFill>
                        <a:effectLst/>
                      </a:endParaRPr>
                    </a:p>
                    <a:p>
                      <a:pPr algn="ctr">
                        <a:lnSpc>
                          <a:spcPct val="130000"/>
                        </a:lnSpc>
                        <a:spcAft>
                          <a:spcPts val="0"/>
                        </a:spcAft>
                      </a:pPr>
                      <a:r>
                        <a:rPr lang="ru-RU" sz="1400" spc="50">
                          <a:solidFill>
                            <a:srgbClr val="03097D"/>
                          </a:solidFill>
                          <a:effectLst/>
                        </a:rPr>
                        <a:t>сони, минг дона</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r>
              <a:tr h="647738">
                <a:tc vMerge="1">
                  <a:txBody>
                    <a:bodyPr/>
                    <a:lstStyle/>
                    <a:p>
                      <a:endParaRPr lang="ru-RU"/>
                    </a:p>
                  </a:txBody>
                  <a:tcPr/>
                </a:tc>
                <a:tc>
                  <a:txBody>
                    <a:bodyPr/>
                    <a:lstStyle/>
                    <a:p>
                      <a:pPr algn="ctr">
                        <a:lnSpc>
                          <a:spcPct val="130000"/>
                        </a:lnSpc>
                        <a:spcAft>
                          <a:spcPts val="0"/>
                        </a:spcAft>
                      </a:pPr>
                      <a:r>
                        <a:rPr lang="ru-RU" sz="1400" spc="50">
                          <a:solidFill>
                            <a:srgbClr val="03097D"/>
                          </a:solidFill>
                          <a:effectLst/>
                        </a:rPr>
                        <a:t>Эртаги</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Ўртаги</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Кечки</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Эртаги</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Ўртаги</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Кечки</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Эртаги</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Ўртаги</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кечки</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r>
              <a:tr h="673903">
                <a:tc>
                  <a:txBody>
                    <a:bodyPr/>
                    <a:lstStyle/>
                    <a:p>
                      <a:pPr algn="ctr">
                        <a:lnSpc>
                          <a:spcPct val="130000"/>
                        </a:lnSpc>
                        <a:spcAft>
                          <a:spcPts val="0"/>
                        </a:spcAft>
                      </a:pPr>
                      <a:r>
                        <a:rPr lang="ru-RU" sz="1400" spc="50">
                          <a:solidFill>
                            <a:srgbClr val="03097D"/>
                          </a:solidFill>
                          <a:effectLst/>
                        </a:rPr>
                        <a:t>Жанубий</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10-20.02</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10-20.05</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1-15.08</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60х30</a:t>
                      </a:r>
                      <a:endParaRPr lang="ru-RU" sz="2000">
                        <a:solidFill>
                          <a:srgbClr val="03097D"/>
                        </a:solidFill>
                        <a:effectLst/>
                      </a:endParaRPr>
                    </a:p>
                    <a:p>
                      <a:pPr algn="ctr">
                        <a:lnSpc>
                          <a:spcPct val="130000"/>
                        </a:lnSpc>
                        <a:spcAft>
                          <a:spcPts val="0"/>
                        </a:spcAft>
                      </a:pPr>
                      <a:r>
                        <a:rPr lang="ru-RU" sz="1400" spc="50">
                          <a:solidFill>
                            <a:srgbClr val="03097D"/>
                          </a:solidFill>
                          <a:effectLst/>
                        </a:rPr>
                        <a:t>70х25</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70х35</a:t>
                      </a:r>
                      <a:endParaRPr lang="ru-RU" sz="2000">
                        <a:solidFill>
                          <a:srgbClr val="03097D"/>
                        </a:solidFill>
                        <a:effectLst/>
                      </a:endParaRPr>
                    </a:p>
                    <a:p>
                      <a:pPr algn="ctr">
                        <a:lnSpc>
                          <a:spcPct val="130000"/>
                        </a:lnSpc>
                        <a:spcAft>
                          <a:spcPts val="0"/>
                        </a:spcAft>
                      </a:pPr>
                      <a:r>
                        <a:rPr lang="ru-RU" sz="1400" spc="50">
                          <a:solidFill>
                            <a:srgbClr val="03097D"/>
                          </a:solidFill>
                          <a:effectLst/>
                        </a:rPr>
                        <a:t>70х40</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70х40</a:t>
                      </a:r>
                      <a:endParaRPr lang="ru-RU" sz="2000">
                        <a:solidFill>
                          <a:srgbClr val="03097D"/>
                        </a:solidFill>
                        <a:effectLst/>
                      </a:endParaRPr>
                    </a:p>
                    <a:p>
                      <a:pPr algn="ctr">
                        <a:lnSpc>
                          <a:spcPct val="130000"/>
                        </a:lnSpc>
                        <a:spcAft>
                          <a:spcPts val="0"/>
                        </a:spcAft>
                      </a:pPr>
                      <a:r>
                        <a:rPr lang="ru-RU" sz="1400" spc="50">
                          <a:solidFill>
                            <a:srgbClr val="03097D"/>
                          </a:solidFill>
                          <a:effectLst/>
                        </a:rPr>
                        <a:t>90х35</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57,1</a:t>
                      </a:r>
                      <a:endParaRPr lang="ru-RU" sz="2000">
                        <a:solidFill>
                          <a:srgbClr val="03097D"/>
                        </a:solidFill>
                        <a:effectLst/>
                      </a:endParaRPr>
                    </a:p>
                    <a:p>
                      <a:pPr algn="ctr">
                        <a:lnSpc>
                          <a:spcPct val="130000"/>
                        </a:lnSpc>
                        <a:spcAft>
                          <a:spcPts val="0"/>
                        </a:spcAft>
                      </a:pPr>
                      <a:r>
                        <a:rPr lang="ru-RU" sz="1400" spc="50">
                          <a:solidFill>
                            <a:srgbClr val="03097D"/>
                          </a:solidFill>
                          <a:effectLst/>
                        </a:rPr>
                        <a:t>47,6</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35,7</a:t>
                      </a:r>
                      <a:endParaRPr lang="ru-RU" sz="2000">
                        <a:solidFill>
                          <a:srgbClr val="03097D"/>
                        </a:solidFill>
                        <a:effectLst/>
                      </a:endParaRPr>
                    </a:p>
                    <a:p>
                      <a:pPr algn="ctr">
                        <a:lnSpc>
                          <a:spcPct val="130000"/>
                        </a:lnSpc>
                        <a:spcAft>
                          <a:spcPts val="0"/>
                        </a:spcAft>
                      </a:pPr>
                      <a:r>
                        <a:rPr lang="ru-RU" sz="1400" spc="50">
                          <a:solidFill>
                            <a:srgbClr val="03097D"/>
                          </a:solidFill>
                          <a:effectLst/>
                        </a:rPr>
                        <a:t>42,0</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35,7</a:t>
                      </a:r>
                      <a:endParaRPr lang="ru-RU" sz="2000">
                        <a:solidFill>
                          <a:srgbClr val="03097D"/>
                        </a:solidFill>
                        <a:effectLst/>
                      </a:endParaRPr>
                    </a:p>
                    <a:p>
                      <a:pPr algn="ctr">
                        <a:lnSpc>
                          <a:spcPct val="130000"/>
                        </a:lnSpc>
                        <a:spcAft>
                          <a:spcPts val="0"/>
                        </a:spcAft>
                      </a:pPr>
                      <a:r>
                        <a:rPr lang="ru-RU" sz="1400" spc="50">
                          <a:solidFill>
                            <a:srgbClr val="03097D"/>
                          </a:solidFill>
                          <a:effectLst/>
                        </a:rPr>
                        <a:t>33,0</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r>
              <a:tr h="890241">
                <a:tc>
                  <a:txBody>
                    <a:bodyPr/>
                    <a:lstStyle/>
                    <a:p>
                      <a:pPr algn="ctr">
                        <a:lnSpc>
                          <a:spcPct val="130000"/>
                        </a:lnSpc>
                        <a:spcAft>
                          <a:spcPts val="0"/>
                        </a:spcAft>
                      </a:pPr>
                      <a:r>
                        <a:rPr lang="ru-RU" sz="1400" spc="50">
                          <a:solidFill>
                            <a:srgbClr val="03097D"/>
                          </a:solidFill>
                          <a:effectLst/>
                        </a:rPr>
                        <a:t>Марказий</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25.02-10.03</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15.04-1.05</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15.06-10.07</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r>
              <a:tr h="791964">
                <a:tc>
                  <a:txBody>
                    <a:bodyPr/>
                    <a:lstStyle/>
                    <a:p>
                      <a:pPr algn="ctr">
                        <a:lnSpc>
                          <a:spcPct val="130000"/>
                        </a:lnSpc>
                        <a:spcAft>
                          <a:spcPts val="0"/>
                        </a:spcAft>
                      </a:pPr>
                      <a:r>
                        <a:rPr lang="ru-RU" sz="1400" spc="50">
                          <a:solidFill>
                            <a:srgbClr val="03097D"/>
                          </a:solidFill>
                          <a:effectLst/>
                        </a:rPr>
                        <a:t>Шимолий</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15-30.03</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1-15.04</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25.05-5.06</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a:solidFill>
                            <a:srgbClr val="03097D"/>
                          </a:solidFill>
                          <a:effectLst/>
                        </a:rPr>
                        <a:t>-</a:t>
                      </a:r>
                      <a:endParaRPr lang="ru-RU" sz="200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30000"/>
                        </a:lnSpc>
                        <a:spcAft>
                          <a:spcPts val="0"/>
                        </a:spcAft>
                      </a:pPr>
                      <a:r>
                        <a:rPr lang="ru-RU" sz="1400" spc="50" dirty="0">
                          <a:solidFill>
                            <a:srgbClr val="03097D"/>
                          </a:solidFill>
                          <a:effectLst/>
                        </a:rPr>
                        <a:t>-</a:t>
                      </a:r>
                      <a:endParaRPr lang="ru-RU" sz="2000" dirty="0">
                        <a:solidFill>
                          <a:srgbClr val="03097D"/>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19812503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50825" y="765175"/>
            <a:ext cx="8569325" cy="2879849"/>
          </a:xfrm>
        </p:spPr>
        <p:txBody>
          <a:bodyPr>
            <a:noAutofit/>
          </a:bodyPr>
          <a:lstStyle/>
          <a:p>
            <a:pPr algn="just"/>
            <a:r>
              <a:rPr lang="ru-RU" sz="2400" dirty="0" err="1"/>
              <a:t>Кўчатлар</a:t>
            </a:r>
            <a:r>
              <a:rPr lang="ru-RU" sz="2400" dirty="0"/>
              <a:t> </a:t>
            </a:r>
            <a:r>
              <a:rPr lang="ru-RU" sz="2400" dirty="0" err="1"/>
              <a:t>тутгандан</a:t>
            </a:r>
            <a:r>
              <a:rPr lang="ru-RU" sz="2400" dirty="0"/>
              <a:t> </a:t>
            </a:r>
            <a:r>
              <a:rPr lang="ru-RU" sz="2400" dirty="0" err="1"/>
              <a:t>сўнг</a:t>
            </a:r>
            <a:r>
              <a:rPr lang="ru-RU" sz="2400" dirty="0"/>
              <a:t> </a:t>
            </a:r>
            <a:r>
              <a:rPr lang="ru-RU" sz="2400" dirty="0" err="1"/>
              <a:t>қатор</a:t>
            </a:r>
            <a:r>
              <a:rPr lang="ru-RU" sz="2400" dirty="0"/>
              <a:t> </a:t>
            </a:r>
            <a:r>
              <a:rPr lang="ru-RU" sz="2400" dirty="0" err="1"/>
              <a:t>ораларига</a:t>
            </a:r>
            <a:r>
              <a:rPr lang="ru-RU" sz="2400" dirty="0"/>
              <a:t> </a:t>
            </a:r>
            <a:r>
              <a:rPr lang="ru-RU" sz="2400" dirty="0" err="1"/>
              <a:t>биринчи</a:t>
            </a:r>
            <a:r>
              <a:rPr lang="ru-RU" sz="2400" dirty="0"/>
              <a:t> комплекс </a:t>
            </a:r>
            <a:r>
              <a:rPr lang="ru-RU" sz="2400" dirty="0" err="1"/>
              <a:t>ишлов</a:t>
            </a:r>
            <a:r>
              <a:rPr lang="ru-RU" sz="2400" dirty="0"/>
              <a:t> </a:t>
            </a:r>
            <a:r>
              <a:rPr lang="ru-RU" sz="2400" dirty="0" err="1"/>
              <a:t>берилади</a:t>
            </a:r>
            <a:r>
              <a:rPr lang="ru-RU" sz="2400" dirty="0"/>
              <a:t>: </a:t>
            </a:r>
            <a:r>
              <a:rPr lang="ru-RU" sz="2400" dirty="0" err="1"/>
              <a:t>қатор</a:t>
            </a:r>
            <a:r>
              <a:rPr lang="ru-RU" sz="2400" dirty="0"/>
              <a:t> </a:t>
            </a:r>
            <a:r>
              <a:rPr lang="ru-RU" sz="2400" dirty="0" err="1"/>
              <a:t>оралари</a:t>
            </a:r>
            <a:r>
              <a:rPr lang="ru-RU" sz="2400" dirty="0"/>
              <a:t> </a:t>
            </a:r>
            <a:r>
              <a:rPr lang="ru-RU" sz="2400" dirty="0" err="1"/>
              <a:t>юмшатилади</a:t>
            </a:r>
            <a:r>
              <a:rPr lang="ru-RU" sz="2400" dirty="0"/>
              <a:t>, </a:t>
            </a:r>
            <a:r>
              <a:rPr lang="ru-RU" sz="2400" dirty="0" err="1"/>
              <a:t>озиқлантирилади</a:t>
            </a:r>
            <a:r>
              <a:rPr lang="ru-RU" sz="2400" dirty="0"/>
              <a:t> </a:t>
            </a:r>
            <a:r>
              <a:rPr lang="ru-RU" sz="2400" dirty="0" err="1"/>
              <a:t>ва</a:t>
            </a:r>
            <a:r>
              <a:rPr lang="ru-RU" sz="2400" dirty="0"/>
              <a:t> </a:t>
            </a:r>
            <a:r>
              <a:rPr lang="ru-RU" sz="2400" dirty="0" err="1"/>
              <a:t>ўсимлик</a:t>
            </a:r>
            <a:r>
              <a:rPr lang="ru-RU" sz="2400" dirty="0"/>
              <a:t> </a:t>
            </a:r>
            <a:r>
              <a:rPr lang="ru-RU" sz="2400" dirty="0" err="1"/>
              <a:t>бўғзи</a:t>
            </a:r>
            <a:r>
              <a:rPr lang="ru-RU" sz="2400" dirty="0"/>
              <a:t> </a:t>
            </a:r>
            <a:r>
              <a:rPr lang="ru-RU" sz="2400" dirty="0" err="1"/>
              <a:t>қўлда</a:t>
            </a:r>
            <a:r>
              <a:rPr lang="ru-RU" sz="2400" dirty="0"/>
              <a:t> </a:t>
            </a:r>
            <a:r>
              <a:rPr lang="ru-RU" sz="2400" dirty="0" err="1"/>
              <a:t>чопиқ</a:t>
            </a:r>
            <a:r>
              <a:rPr lang="ru-RU" sz="2400" dirty="0"/>
              <a:t> </a:t>
            </a:r>
            <a:r>
              <a:rPr lang="ru-RU" sz="2400" dirty="0" err="1"/>
              <a:t>қилинади</a:t>
            </a:r>
            <a:r>
              <a:rPr lang="ru-RU" sz="2400" dirty="0"/>
              <a:t>. </a:t>
            </a:r>
            <a:r>
              <a:rPr lang="ru-RU" sz="2400" dirty="0" err="1"/>
              <a:t>Жами</a:t>
            </a:r>
            <a:r>
              <a:rPr lang="ru-RU" sz="2400" dirty="0"/>
              <a:t> </a:t>
            </a:r>
            <a:r>
              <a:rPr lang="ru-RU" sz="2400" dirty="0" err="1"/>
              <a:t>қатор</a:t>
            </a:r>
            <a:r>
              <a:rPr lang="ru-RU" sz="2400" dirty="0"/>
              <a:t> </a:t>
            </a:r>
            <a:r>
              <a:rPr lang="ru-RU" sz="2400" dirty="0" err="1"/>
              <a:t>ораларига</a:t>
            </a:r>
            <a:r>
              <a:rPr lang="ru-RU" sz="2400" dirty="0"/>
              <a:t> 2-3 марта </a:t>
            </a:r>
            <a:r>
              <a:rPr lang="ru-RU" sz="2400" dirty="0" err="1"/>
              <a:t>ишлов</a:t>
            </a:r>
            <a:r>
              <a:rPr lang="ru-RU" sz="2400" dirty="0"/>
              <a:t> </a:t>
            </a:r>
            <a:r>
              <a:rPr lang="ru-RU" sz="2400" dirty="0" err="1"/>
              <a:t>берилади</a:t>
            </a:r>
            <a:r>
              <a:rPr lang="ru-RU" sz="2400" dirty="0"/>
              <a:t>. </a:t>
            </a:r>
            <a:r>
              <a:rPr lang="ru-RU" sz="2400" dirty="0" err="1"/>
              <a:t>Тупроқ</a:t>
            </a:r>
            <a:r>
              <a:rPr lang="ru-RU" sz="2400" dirty="0"/>
              <a:t> </a:t>
            </a:r>
            <a:r>
              <a:rPr lang="ru-RU" sz="2400" dirty="0" err="1"/>
              <a:t>намлиги</a:t>
            </a:r>
            <a:r>
              <a:rPr lang="ru-RU" sz="2400" dirty="0"/>
              <a:t> дала нам </a:t>
            </a:r>
            <a:r>
              <a:rPr lang="ru-RU" sz="2400" dirty="0" err="1"/>
              <a:t>сиғимига</a:t>
            </a:r>
            <a:r>
              <a:rPr lang="ru-RU" sz="2400" dirty="0"/>
              <a:t> </a:t>
            </a:r>
            <a:r>
              <a:rPr lang="ru-RU" sz="2400" dirty="0" err="1"/>
              <a:t>нисбатан</a:t>
            </a:r>
            <a:r>
              <a:rPr lang="ru-RU" sz="2400" dirty="0"/>
              <a:t> 80-90 % </a:t>
            </a:r>
            <a:r>
              <a:rPr lang="ru-RU" sz="2400" dirty="0" err="1"/>
              <a:t>бўлиши</a:t>
            </a:r>
            <a:r>
              <a:rPr lang="ru-RU" sz="2400" dirty="0"/>
              <a:t> </a:t>
            </a:r>
            <a:r>
              <a:rPr lang="ru-RU" sz="2400" dirty="0" err="1"/>
              <a:t>керак</a:t>
            </a:r>
            <a:r>
              <a:rPr lang="ru-RU" sz="2400" dirty="0"/>
              <a:t>. </a:t>
            </a:r>
            <a:endParaRPr lang="ru-RU" sz="2400" dirty="0" smtClean="0"/>
          </a:p>
          <a:p>
            <a:pPr algn="just"/>
            <a:r>
              <a:rPr lang="ru-RU" sz="2400" dirty="0" err="1" smtClean="0"/>
              <a:t>Эртанги</a:t>
            </a:r>
            <a:r>
              <a:rPr lang="ru-RU" sz="2400" dirty="0" smtClean="0"/>
              <a:t> </a:t>
            </a:r>
            <a:r>
              <a:rPr lang="ru-RU" sz="2400" dirty="0"/>
              <a:t>карам </a:t>
            </a:r>
            <a:r>
              <a:rPr lang="ru-RU" sz="2400" dirty="0" err="1"/>
              <a:t>сизот</a:t>
            </a:r>
            <a:r>
              <a:rPr lang="ru-RU" sz="2400" dirty="0"/>
              <a:t> </a:t>
            </a:r>
            <a:r>
              <a:rPr lang="ru-RU" sz="2400" dirty="0" err="1"/>
              <a:t>сувлари</a:t>
            </a:r>
            <a:r>
              <a:rPr lang="ru-RU" sz="2400" dirty="0"/>
              <a:t> </a:t>
            </a:r>
            <a:r>
              <a:rPr lang="ru-RU" sz="2400" dirty="0" err="1"/>
              <a:t>чуқур</a:t>
            </a:r>
            <a:r>
              <a:rPr lang="ru-RU" sz="2400" dirty="0"/>
              <a:t> </a:t>
            </a:r>
            <a:r>
              <a:rPr lang="ru-RU" sz="2400" dirty="0" err="1"/>
              <a:t>жойлашган</a:t>
            </a:r>
            <a:r>
              <a:rPr lang="ru-RU" sz="2400" dirty="0"/>
              <a:t> </a:t>
            </a:r>
            <a:r>
              <a:rPr lang="ru-RU" sz="2400" dirty="0" err="1"/>
              <a:t>бўз</a:t>
            </a:r>
            <a:r>
              <a:rPr lang="ru-RU" sz="2400" dirty="0"/>
              <a:t> </a:t>
            </a:r>
            <a:r>
              <a:rPr lang="ru-RU" sz="2400" dirty="0" err="1"/>
              <a:t>тупроқларда</a:t>
            </a:r>
            <a:r>
              <a:rPr lang="ru-RU" sz="2400" dirty="0"/>
              <a:t> 8-9 марта, юза </a:t>
            </a:r>
            <a:r>
              <a:rPr lang="ru-RU" sz="2400" dirty="0" err="1"/>
              <a:t>жойлашган</a:t>
            </a:r>
            <a:r>
              <a:rPr lang="ru-RU" sz="2400" dirty="0"/>
              <a:t> </a:t>
            </a:r>
            <a:r>
              <a:rPr lang="ru-RU" sz="2400" dirty="0" err="1"/>
              <a:t>ерларда</a:t>
            </a:r>
            <a:r>
              <a:rPr lang="ru-RU" sz="2400" dirty="0"/>
              <a:t> 5-6 марта, </a:t>
            </a:r>
            <a:r>
              <a:rPr lang="ru-RU" sz="2400" dirty="0" err="1"/>
              <a:t>кечки</a:t>
            </a:r>
            <a:r>
              <a:rPr lang="ru-RU" sz="2400" dirty="0"/>
              <a:t> карам </a:t>
            </a:r>
            <a:r>
              <a:rPr lang="ru-RU" sz="2400" dirty="0" err="1"/>
              <a:t>эса</a:t>
            </a:r>
            <a:r>
              <a:rPr lang="ru-RU" sz="2400" dirty="0"/>
              <a:t> 11-12 </a:t>
            </a:r>
            <a:r>
              <a:rPr lang="ru-RU" sz="2400" dirty="0" err="1"/>
              <a:t>ва</a:t>
            </a:r>
            <a:r>
              <a:rPr lang="ru-RU" sz="2400" dirty="0"/>
              <a:t> 7-9 марта </a:t>
            </a:r>
            <a:r>
              <a:rPr lang="ru-RU" sz="2400" dirty="0" err="1"/>
              <a:t>ҳисобида</a:t>
            </a:r>
            <a:r>
              <a:rPr lang="ru-RU" sz="2400" dirty="0"/>
              <a:t> </a:t>
            </a:r>
            <a:r>
              <a:rPr lang="ru-RU" sz="2400" dirty="0" err="1"/>
              <a:t>суғорилади</a:t>
            </a:r>
            <a:r>
              <a:rPr lang="ru-RU" sz="2400" dirty="0"/>
              <a:t>.</a:t>
            </a:r>
          </a:p>
        </p:txBody>
      </p:sp>
      <p:sp>
        <p:nvSpPr>
          <p:cNvPr id="118786" name="Rectangle 2"/>
          <p:cNvSpPr>
            <a:spLocks noGrp="1" noChangeArrowheads="1"/>
          </p:cNvSpPr>
          <p:nvPr>
            <p:ph type="title"/>
          </p:nvPr>
        </p:nvSpPr>
        <p:spPr>
          <a:xfrm>
            <a:off x="755576" y="84074"/>
            <a:ext cx="7225431" cy="503237"/>
          </a:xfrm>
        </p:spPr>
        <p:style>
          <a:lnRef idx="3">
            <a:schemeClr val="lt1"/>
          </a:lnRef>
          <a:fillRef idx="1">
            <a:schemeClr val="accent1"/>
          </a:fillRef>
          <a:effectRef idx="1">
            <a:schemeClr val="accent1"/>
          </a:effectRef>
          <a:fontRef idx="minor">
            <a:schemeClr val="lt1"/>
          </a:fontRef>
        </p:style>
        <p:txBody>
          <a:bodyPr>
            <a:noAutofit/>
          </a:bodyPr>
          <a:lstStyle/>
          <a:p>
            <a:pPr algn="ctr">
              <a:defRPr/>
            </a:pPr>
            <a:r>
              <a:rPr lang="uz-Cyrl-UZ" sz="2800" b="1" dirty="0"/>
              <a:t>Парваришлаш.</a:t>
            </a:r>
            <a:r>
              <a:rPr lang="ru-RU" sz="2800" b="1" dirty="0" smtClean="0"/>
              <a:t> </a:t>
            </a:r>
            <a:endParaRPr lang="ru-RU" sz="2800" i="1"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14338" name="Picture 2" descr="Картинки по запросу внесение удобрения капус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5" y="4391072"/>
            <a:ext cx="3572071" cy="220628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полив капус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4380270"/>
            <a:ext cx="3600400" cy="2217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06570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2352" y="116632"/>
            <a:ext cx="8579296" cy="854968"/>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r>
              <a:rPr lang="uz-Cyrl-UZ" sz="3200" b="1" dirty="0"/>
              <a:t>Ўзбекистоннинг марказий минтақаларида оқбош карамни суғориш </a:t>
            </a:r>
            <a:r>
              <a:rPr lang="uz-Cyrl-UZ" sz="3200" b="1" dirty="0" smtClean="0"/>
              <a:t>режими</a:t>
            </a:r>
            <a:endParaRPr lang="ru-RU" sz="3200" dirty="0"/>
          </a:p>
        </p:txBody>
      </p:sp>
      <p:graphicFrame>
        <p:nvGraphicFramePr>
          <p:cNvPr id="4" name="Таблица 3"/>
          <p:cNvGraphicFramePr>
            <a:graphicFrameLocks noGrp="1"/>
          </p:cNvGraphicFramePr>
          <p:nvPr>
            <p:extLst>
              <p:ext uri="{D42A27DB-BD31-4B8C-83A1-F6EECF244321}">
                <p14:modId xmlns:p14="http://schemas.microsoft.com/office/powerpoint/2010/main" val="1004021501"/>
              </p:ext>
            </p:extLst>
          </p:nvPr>
        </p:nvGraphicFramePr>
        <p:xfrm>
          <a:off x="314999" y="1484784"/>
          <a:ext cx="8546648" cy="3744416"/>
        </p:xfrm>
        <a:graphic>
          <a:graphicData uri="http://schemas.openxmlformats.org/drawingml/2006/table">
            <a:tbl>
              <a:tblPr firstRow="1" bandRow="1" bandCol="1">
                <a:tableStyleId>{5A111915-BE36-4E01-A7E5-04B1672EAD32}</a:tableStyleId>
              </a:tblPr>
              <a:tblGrid>
                <a:gridCol w="529998"/>
                <a:gridCol w="1501092"/>
                <a:gridCol w="2085799"/>
                <a:gridCol w="1419027"/>
                <a:gridCol w="1419027"/>
                <a:gridCol w="1591705"/>
              </a:tblGrid>
              <a:tr h="1152128">
                <a:tc>
                  <a:txBody>
                    <a:bodyPr/>
                    <a:lstStyle/>
                    <a:p>
                      <a:pPr algn="ctr">
                        <a:spcAft>
                          <a:spcPts val="0"/>
                        </a:spcAft>
                      </a:pPr>
                      <a:r>
                        <a:rPr lang="ru-RU" sz="1600" spc="50" dirty="0">
                          <a:effectLst/>
                        </a:rPr>
                        <a:t>№</a:t>
                      </a:r>
                      <a:endParaRPr lang="ru-RU"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dirty="0" err="1">
                          <a:effectLst/>
                        </a:rPr>
                        <a:t>Карамлар</a:t>
                      </a:r>
                      <a:endParaRPr lang="ru-RU"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dirty="0">
                          <a:effectLst/>
                        </a:rPr>
                        <a:t>Ер ости </a:t>
                      </a:r>
                      <a:r>
                        <a:rPr lang="ru-RU" sz="1600" spc="50" dirty="0" err="1">
                          <a:effectLst/>
                        </a:rPr>
                        <a:t>сувининг</a:t>
                      </a:r>
                      <a:r>
                        <a:rPr lang="ru-RU" sz="1600" spc="50" dirty="0">
                          <a:effectLst/>
                        </a:rPr>
                        <a:t> </a:t>
                      </a:r>
                      <a:r>
                        <a:rPr lang="ru-RU" sz="1600" spc="50" dirty="0" err="1">
                          <a:effectLst/>
                        </a:rPr>
                        <a:t>жойлашиш</a:t>
                      </a:r>
                      <a:r>
                        <a:rPr lang="ru-RU" sz="1600" spc="50" dirty="0">
                          <a:effectLst/>
                        </a:rPr>
                        <a:t> </a:t>
                      </a:r>
                      <a:r>
                        <a:rPr lang="ru-RU" sz="1600" spc="50" dirty="0" err="1">
                          <a:effectLst/>
                        </a:rPr>
                        <a:t>чуқурлиги</a:t>
                      </a:r>
                      <a:endParaRPr lang="ru-RU"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a:effectLst/>
                        </a:rPr>
                        <a:t>Суғориш сони</a:t>
                      </a:r>
                      <a:endParaRPr lang="ru-RU" sz="16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a:effectLst/>
                        </a:rPr>
                        <a:t>Суғориш нормаси</a:t>
                      </a:r>
                      <a:endParaRPr lang="ru-RU" sz="16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a:effectLst/>
                        </a:rPr>
                        <a:t>Мавсумий суғориш нормаси, м</a:t>
                      </a:r>
                      <a:r>
                        <a:rPr lang="ru-RU" sz="1600" spc="50" baseline="30000">
                          <a:effectLst/>
                        </a:rPr>
                        <a:t>3</a:t>
                      </a:r>
                      <a:r>
                        <a:rPr lang="ru-RU" sz="1600" spc="50">
                          <a:effectLst/>
                        </a:rPr>
                        <a:t>/га</a:t>
                      </a:r>
                      <a:endParaRPr lang="ru-RU" sz="1600">
                        <a:effectLst/>
                        <a:latin typeface="Times New Roman" panose="02020603050405020304" pitchFamily="18" charset="0"/>
                        <a:ea typeface="Times New Roman" panose="02020603050405020304" pitchFamily="18" charset="0"/>
                      </a:endParaRPr>
                    </a:p>
                  </a:txBody>
                  <a:tcPr marL="68580" marR="68580" marT="0" marB="0"/>
                </a:tc>
              </a:tr>
              <a:tr h="864096">
                <a:tc>
                  <a:txBody>
                    <a:bodyPr/>
                    <a:lstStyle/>
                    <a:p>
                      <a:pPr algn="ctr">
                        <a:spcAft>
                          <a:spcPts val="0"/>
                        </a:spcAft>
                      </a:pPr>
                      <a:r>
                        <a:rPr lang="ru-RU" sz="1600" spc="50">
                          <a:effectLst/>
                        </a:rPr>
                        <a:t>1</a:t>
                      </a:r>
                      <a:endParaRPr lang="ru-RU" sz="16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a:effectLst/>
                        </a:rPr>
                        <a:t>Эртаги</a:t>
                      </a:r>
                      <a:endParaRPr lang="ru-RU" sz="16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dirty="0">
                          <a:effectLst/>
                        </a:rPr>
                        <a:t>2 м </a:t>
                      </a:r>
                      <a:r>
                        <a:rPr lang="ru-RU" sz="1600" spc="50" dirty="0" err="1">
                          <a:effectLst/>
                        </a:rPr>
                        <a:t>гача</a:t>
                      </a:r>
                      <a:endParaRPr lang="ru-RU" sz="1600" dirty="0">
                        <a:effectLst/>
                      </a:endParaRPr>
                    </a:p>
                    <a:p>
                      <a:pPr algn="ctr">
                        <a:spcAft>
                          <a:spcPts val="0"/>
                        </a:spcAft>
                      </a:pPr>
                      <a:r>
                        <a:rPr lang="ru-RU" sz="1600" spc="50" dirty="0">
                          <a:effectLst/>
                        </a:rPr>
                        <a:t>2-3 м</a:t>
                      </a:r>
                      <a:endParaRPr lang="ru-RU" sz="1600" dirty="0">
                        <a:effectLst/>
                      </a:endParaRPr>
                    </a:p>
                    <a:p>
                      <a:pPr algn="ctr">
                        <a:spcAft>
                          <a:spcPts val="0"/>
                        </a:spcAft>
                      </a:pPr>
                      <a:r>
                        <a:rPr lang="ru-RU" sz="1600" spc="50" dirty="0">
                          <a:effectLst/>
                        </a:rPr>
                        <a:t>3 м дан </a:t>
                      </a:r>
                      <a:r>
                        <a:rPr lang="ru-RU" sz="1600" spc="50" dirty="0" err="1">
                          <a:effectLst/>
                        </a:rPr>
                        <a:t>чуқур</a:t>
                      </a:r>
                      <a:endParaRPr lang="ru-RU"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dirty="0">
                          <a:effectLst/>
                        </a:rPr>
                        <a:t>5</a:t>
                      </a:r>
                      <a:endParaRPr lang="ru-RU" sz="1600" dirty="0">
                        <a:effectLst/>
                      </a:endParaRPr>
                    </a:p>
                    <a:p>
                      <a:pPr algn="ctr">
                        <a:spcAft>
                          <a:spcPts val="0"/>
                        </a:spcAft>
                      </a:pPr>
                      <a:r>
                        <a:rPr lang="ru-RU" sz="1600" spc="50" dirty="0">
                          <a:effectLst/>
                        </a:rPr>
                        <a:t>7</a:t>
                      </a:r>
                      <a:endParaRPr lang="ru-RU" sz="1600" dirty="0">
                        <a:effectLst/>
                      </a:endParaRPr>
                    </a:p>
                    <a:p>
                      <a:pPr algn="ctr">
                        <a:spcAft>
                          <a:spcPts val="0"/>
                        </a:spcAft>
                      </a:pPr>
                      <a:r>
                        <a:rPr lang="ru-RU" sz="1600" spc="50" dirty="0">
                          <a:effectLst/>
                        </a:rPr>
                        <a:t>9</a:t>
                      </a:r>
                      <a:endParaRPr lang="ru-RU"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a:effectLst/>
                        </a:rPr>
                        <a:t>600</a:t>
                      </a:r>
                      <a:endParaRPr lang="ru-RU" sz="1600">
                        <a:effectLst/>
                      </a:endParaRPr>
                    </a:p>
                    <a:p>
                      <a:pPr algn="ctr">
                        <a:spcAft>
                          <a:spcPts val="0"/>
                        </a:spcAft>
                      </a:pPr>
                      <a:r>
                        <a:rPr lang="ru-RU" sz="1600" spc="50">
                          <a:effectLst/>
                        </a:rPr>
                        <a:t>600</a:t>
                      </a:r>
                      <a:endParaRPr lang="ru-RU" sz="1600">
                        <a:effectLst/>
                      </a:endParaRPr>
                    </a:p>
                    <a:p>
                      <a:pPr algn="ctr">
                        <a:spcAft>
                          <a:spcPts val="0"/>
                        </a:spcAft>
                      </a:pPr>
                      <a:r>
                        <a:rPr lang="ru-RU" sz="1600" spc="50">
                          <a:effectLst/>
                        </a:rPr>
                        <a:t>700</a:t>
                      </a:r>
                      <a:endParaRPr lang="ru-RU" sz="16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a:effectLst/>
                        </a:rPr>
                        <a:t>3000</a:t>
                      </a:r>
                      <a:endParaRPr lang="ru-RU" sz="1600">
                        <a:effectLst/>
                      </a:endParaRPr>
                    </a:p>
                    <a:p>
                      <a:pPr algn="ctr">
                        <a:spcAft>
                          <a:spcPts val="0"/>
                        </a:spcAft>
                      </a:pPr>
                      <a:r>
                        <a:rPr lang="ru-RU" sz="1600" spc="50">
                          <a:effectLst/>
                        </a:rPr>
                        <a:t>4200</a:t>
                      </a:r>
                      <a:endParaRPr lang="ru-RU" sz="1600">
                        <a:effectLst/>
                      </a:endParaRPr>
                    </a:p>
                    <a:p>
                      <a:pPr algn="ctr">
                        <a:spcAft>
                          <a:spcPts val="0"/>
                        </a:spcAft>
                      </a:pPr>
                      <a:r>
                        <a:rPr lang="ru-RU" sz="1600" spc="50">
                          <a:effectLst/>
                        </a:rPr>
                        <a:t>6300</a:t>
                      </a:r>
                      <a:endParaRPr lang="ru-RU" sz="1600">
                        <a:effectLst/>
                        <a:latin typeface="Times New Roman" panose="02020603050405020304" pitchFamily="18" charset="0"/>
                        <a:ea typeface="Times New Roman" panose="02020603050405020304" pitchFamily="18" charset="0"/>
                      </a:endParaRPr>
                    </a:p>
                  </a:txBody>
                  <a:tcPr marL="68580" marR="68580" marT="0" marB="0"/>
                </a:tc>
              </a:tr>
              <a:tr h="864096">
                <a:tc>
                  <a:txBody>
                    <a:bodyPr/>
                    <a:lstStyle/>
                    <a:p>
                      <a:pPr algn="ctr">
                        <a:spcAft>
                          <a:spcPts val="0"/>
                        </a:spcAft>
                      </a:pPr>
                      <a:r>
                        <a:rPr lang="ru-RU" sz="1600" spc="50">
                          <a:effectLst/>
                        </a:rPr>
                        <a:t>2</a:t>
                      </a:r>
                      <a:endParaRPr lang="ru-RU" sz="16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a:effectLst/>
                        </a:rPr>
                        <a:t>Ўртаги</a:t>
                      </a:r>
                      <a:endParaRPr lang="ru-RU" sz="16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a:effectLst/>
                        </a:rPr>
                        <a:t>2 м гача</a:t>
                      </a:r>
                      <a:endParaRPr lang="ru-RU" sz="1600">
                        <a:effectLst/>
                      </a:endParaRPr>
                    </a:p>
                    <a:p>
                      <a:pPr algn="ctr">
                        <a:spcAft>
                          <a:spcPts val="0"/>
                        </a:spcAft>
                      </a:pPr>
                      <a:r>
                        <a:rPr lang="ru-RU" sz="1600" spc="50">
                          <a:effectLst/>
                        </a:rPr>
                        <a:t>2-3 м</a:t>
                      </a:r>
                      <a:endParaRPr lang="ru-RU" sz="1600">
                        <a:effectLst/>
                      </a:endParaRPr>
                    </a:p>
                    <a:p>
                      <a:pPr algn="ctr">
                        <a:spcAft>
                          <a:spcPts val="0"/>
                        </a:spcAft>
                      </a:pPr>
                      <a:r>
                        <a:rPr lang="ru-RU" sz="1600" spc="50">
                          <a:effectLst/>
                        </a:rPr>
                        <a:t>3 м дан чуқур</a:t>
                      </a:r>
                      <a:endParaRPr lang="ru-RU" sz="16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dirty="0">
                          <a:effectLst/>
                        </a:rPr>
                        <a:t>6</a:t>
                      </a:r>
                      <a:endParaRPr lang="ru-RU" sz="1600" dirty="0">
                        <a:effectLst/>
                      </a:endParaRPr>
                    </a:p>
                    <a:p>
                      <a:pPr algn="ctr">
                        <a:spcAft>
                          <a:spcPts val="0"/>
                        </a:spcAft>
                      </a:pPr>
                      <a:r>
                        <a:rPr lang="ru-RU" sz="1600" spc="50" dirty="0">
                          <a:effectLst/>
                        </a:rPr>
                        <a:t>8</a:t>
                      </a:r>
                      <a:endParaRPr lang="ru-RU" sz="1600" dirty="0">
                        <a:effectLst/>
                      </a:endParaRPr>
                    </a:p>
                    <a:p>
                      <a:pPr algn="ctr">
                        <a:spcAft>
                          <a:spcPts val="0"/>
                        </a:spcAft>
                      </a:pPr>
                      <a:r>
                        <a:rPr lang="ru-RU" sz="1600" spc="50" dirty="0">
                          <a:effectLst/>
                        </a:rPr>
                        <a:t>11</a:t>
                      </a:r>
                      <a:endParaRPr lang="ru-RU"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dirty="0">
                          <a:effectLst/>
                        </a:rPr>
                        <a:t>600</a:t>
                      </a:r>
                      <a:endParaRPr lang="ru-RU" sz="1600" dirty="0">
                        <a:effectLst/>
                      </a:endParaRPr>
                    </a:p>
                    <a:p>
                      <a:pPr algn="ctr">
                        <a:spcAft>
                          <a:spcPts val="0"/>
                        </a:spcAft>
                      </a:pPr>
                      <a:r>
                        <a:rPr lang="ru-RU" sz="1600" spc="50" dirty="0">
                          <a:effectLst/>
                        </a:rPr>
                        <a:t>650</a:t>
                      </a:r>
                      <a:endParaRPr lang="ru-RU" sz="1600" dirty="0">
                        <a:effectLst/>
                      </a:endParaRPr>
                    </a:p>
                    <a:p>
                      <a:pPr algn="ctr">
                        <a:spcAft>
                          <a:spcPts val="0"/>
                        </a:spcAft>
                      </a:pPr>
                      <a:r>
                        <a:rPr lang="ru-RU" sz="1600" spc="50" dirty="0">
                          <a:effectLst/>
                        </a:rPr>
                        <a:t>650</a:t>
                      </a:r>
                      <a:endParaRPr lang="ru-RU"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dirty="0">
                          <a:effectLst/>
                        </a:rPr>
                        <a:t>3600</a:t>
                      </a:r>
                      <a:endParaRPr lang="ru-RU" sz="1600" dirty="0">
                        <a:effectLst/>
                      </a:endParaRPr>
                    </a:p>
                    <a:p>
                      <a:pPr algn="ctr">
                        <a:spcAft>
                          <a:spcPts val="0"/>
                        </a:spcAft>
                      </a:pPr>
                      <a:r>
                        <a:rPr lang="ru-RU" sz="1600" spc="50" dirty="0">
                          <a:effectLst/>
                        </a:rPr>
                        <a:t>5200</a:t>
                      </a:r>
                      <a:endParaRPr lang="ru-RU" sz="1600" dirty="0">
                        <a:effectLst/>
                      </a:endParaRPr>
                    </a:p>
                    <a:p>
                      <a:pPr algn="ctr">
                        <a:spcAft>
                          <a:spcPts val="0"/>
                        </a:spcAft>
                      </a:pPr>
                      <a:r>
                        <a:rPr lang="ru-RU" sz="1600" spc="50" dirty="0">
                          <a:effectLst/>
                        </a:rPr>
                        <a:t>7150</a:t>
                      </a:r>
                      <a:endParaRPr lang="ru-RU" sz="1600" dirty="0">
                        <a:effectLst/>
                        <a:latin typeface="Times New Roman" panose="02020603050405020304" pitchFamily="18" charset="0"/>
                        <a:ea typeface="Times New Roman" panose="02020603050405020304" pitchFamily="18" charset="0"/>
                      </a:endParaRPr>
                    </a:p>
                  </a:txBody>
                  <a:tcPr marL="68580" marR="68580" marT="0" marB="0"/>
                </a:tc>
              </a:tr>
              <a:tr h="864096">
                <a:tc>
                  <a:txBody>
                    <a:bodyPr/>
                    <a:lstStyle/>
                    <a:p>
                      <a:pPr algn="ctr">
                        <a:spcAft>
                          <a:spcPts val="0"/>
                        </a:spcAft>
                      </a:pPr>
                      <a:r>
                        <a:rPr lang="ru-RU" sz="1600" spc="50">
                          <a:effectLst/>
                        </a:rPr>
                        <a:t>3</a:t>
                      </a:r>
                      <a:endParaRPr lang="ru-RU" sz="16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a:effectLst/>
                        </a:rPr>
                        <a:t>Кечки</a:t>
                      </a:r>
                      <a:endParaRPr lang="ru-RU" sz="16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a:effectLst/>
                        </a:rPr>
                        <a:t>2 м гача</a:t>
                      </a:r>
                      <a:endParaRPr lang="ru-RU" sz="1600">
                        <a:effectLst/>
                      </a:endParaRPr>
                    </a:p>
                    <a:p>
                      <a:pPr algn="ctr">
                        <a:spcAft>
                          <a:spcPts val="0"/>
                        </a:spcAft>
                      </a:pPr>
                      <a:r>
                        <a:rPr lang="ru-RU" sz="1600" spc="50">
                          <a:effectLst/>
                        </a:rPr>
                        <a:t>2-3 м</a:t>
                      </a:r>
                      <a:endParaRPr lang="ru-RU" sz="1600">
                        <a:effectLst/>
                      </a:endParaRPr>
                    </a:p>
                    <a:p>
                      <a:pPr algn="ctr">
                        <a:spcAft>
                          <a:spcPts val="0"/>
                        </a:spcAft>
                      </a:pPr>
                      <a:r>
                        <a:rPr lang="ru-RU" sz="1600" spc="50">
                          <a:effectLst/>
                        </a:rPr>
                        <a:t>3 м дан чуқур</a:t>
                      </a:r>
                      <a:endParaRPr lang="ru-RU" sz="16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a:effectLst/>
                        </a:rPr>
                        <a:t>7</a:t>
                      </a:r>
                      <a:endParaRPr lang="ru-RU" sz="1600">
                        <a:effectLst/>
                      </a:endParaRPr>
                    </a:p>
                    <a:p>
                      <a:pPr algn="ctr">
                        <a:spcAft>
                          <a:spcPts val="0"/>
                        </a:spcAft>
                      </a:pPr>
                      <a:r>
                        <a:rPr lang="ru-RU" sz="1600" spc="50">
                          <a:effectLst/>
                        </a:rPr>
                        <a:t>9</a:t>
                      </a:r>
                      <a:endParaRPr lang="ru-RU" sz="1600">
                        <a:effectLst/>
                      </a:endParaRPr>
                    </a:p>
                    <a:p>
                      <a:pPr algn="ctr">
                        <a:spcAft>
                          <a:spcPts val="0"/>
                        </a:spcAft>
                      </a:pPr>
                      <a:r>
                        <a:rPr lang="ru-RU" sz="1600" spc="50">
                          <a:effectLst/>
                        </a:rPr>
                        <a:t>13</a:t>
                      </a:r>
                      <a:endParaRPr lang="ru-RU" sz="16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a:effectLst/>
                        </a:rPr>
                        <a:t>700</a:t>
                      </a:r>
                      <a:endParaRPr lang="ru-RU" sz="1600">
                        <a:effectLst/>
                      </a:endParaRPr>
                    </a:p>
                    <a:p>
                      <a:pPr algn="ctr">
                        <a:spcAft>
                          <a:spcPts val="0"/>
                        </a:spcAft>
                      </a:pPr>
                      <a:r>
                        <a:rPr lang="ru-RU" sz="1600" spc="50">
                          <a:effectLst/>
                        </a:rPr>
                        <a:t>700</a:t>
                      </a:r>
                      <a:endParaRPr lang="ru-RU" sz="1600">
                        <a:effectLst/>
                      </a:endParaRPr>
                    </a:p>
                    <a:p>
                      <a:pPr algn="ctr">
                        <a:spcAft>
                          <a:spcPts val="0"/>
                        </a:spcAft>
                      </a:pPr>
                      <a:r>
                        <a:rPr lang="ru-RU" sz="1600" spc="50">
                          <a:effectLst/>
                        </a:rPr>
                        <a:t>700</a:t>
                      </a:r>
                      <a:endParaRPr lang="ru-RU" sz="16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600" spc="50" dirty="0">
                          <a:effectLst/>
                        </a:rPr>
                        <a:t>4900</a:t>
                      </a:r>
                      <a:endParaRPr lang="ru-RU" sz="1600" dirty="0">
                        <a:effectLst/>
                      </a:endParaRPr>
                    </a:p>
                    <a:p>
                      <a:pPr algn="ctr">
                        <a:spcAft>
                          <a:spcPts val="0"/>
                        </a:spcAft>
                      </a:pPr>
                      <a:r>
                        <a:rPr lang="ru-RU" sz="1600" spc="50" dirty="0">
                          <a:effectLst/>
                        </a:rPr>
                        <a:t>6300</a:t>
                      </a:r>
                      <a:endParaRPr lang="ru-RU" sz="1600" dirty="0">
                        <a:effectLst/>
                      </a:endParaRPr>
                    </a:p>
                    <a:p>
                      <a:pPr algn="ctr">
                        <a:spcAft>
                          <a:spcPts val="0"/>
                        </a:spcAft>
                      </a:pPr>
                      <a:r>
                        <a:rPr lang="ru-RU" sz="1600" spc="50" dirty="0">
                          <a:effectLst/>
                        </a:rPr>
                        <a:t>9100</a:t>
                      </a:r>
                      <a:endParaRPr lang="ru-RU" sz="16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2904466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539552" y="0"/>
            <a:ext cx="7729487" cy="1007839"/>
          </a:xfrm>
        </p:spPr>
        <p:style>
          <a:lnRef idx="3">
            <a:schemeClr val="lt1"/>
          </a:lnRef>
          <a:fillRef idx="1">
            <a:schemeClr val="accent1"/>
          </a:fillRef>
          <a:effectRef idx="1">
            <a:schemeClr val="accent1"/>
          </a:effectRef>
          <a:fontRef idx="minor">
            <a:schemeClr val="lt1"/>
          </a:fontRef>
        </p:style>
        <p:txBody>
          <a:bodyPr>
            <a:noAutofit/>
          </a:bodyPr>
          <a:lstStyle/>
          <a:p>
            <a:pPr algn="ctr">
              <a:defRPr/>
            </a:pPr>
            <a:r>
              <a:rPr lang="ru-RU" sz="3600" b="1" dirty="0" err="1"/>
              <a:t>Касаллик</a:t>
            </a:r>
            <a:r>
              <a:rPr lang="ru-RU" sz="3600" b="1" dirty="0"/>
              <a:t> </a:t>
            </a:r>
            <a:r>
              <a:rPr lang="ru-RU" sz="3600" b="1" dirty="0" err="1"/>
              <a:t>ва</a:t>
            </a:r>
            <a:r>
              <a:rPr lang="ru-RU" sz="3600" b="1" dirty="0"/>
              <a:t> </a:t>
            </a:r>
            <a:r>
              <a:rPr lang="ru-RU" sz="3600" b="1" dirty="0" err="1"/>
              <a:t>зараркунандалари</a:t>
            </a:r>
            <a:r>
              <a:rPr lang="ru-RU" sz="3600" b="1" dirty="0"/>
              <a:t>, </a:t>
            </a:r>
            <a:r>
              <a:rPr lang="ru-RU" sz="3600" b="1" dirty="0" err="1"/>
              <a:t>уларга</a:t>
            </a:r>
            <a:r>
              <a:rPr lang="ru-RU" sz="3600" b="1" dirty="0"/>
              <a:t> </a:t>
            </a:r>
            <a:r>
              <a:rPr lang="ru-RU" sz="3600" b="1" dirty="0" err="1"/>
              <a:t>қарши</a:t>
            </a:r>
            <a:r>
              <a:rPr lang="ru-RU" sz="3600" b="1" dirty="0"/>
              <a:t> </a:t>
            </a:r>
            <a:r>
              <a:rPr lang="ru-RU" sz="3600" b="1" dirty="0" err="1"/>
              <a:t>курашиш</a:t>
            </a:r>
            <a:r>
              <a:rPr lang="ru-RU" sz="3600" b="1" dirty="0"/>
              <a:t>.</a:t>
            </a:r>
            <a:endParaRPr lang="ru-RU" sz="3600" i="1"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4" name="Объект 3"/>
          <p:cNvSpPr>
            <a:spLocks noGrp="1"/>
          </p:cNvSpPr>
          <p:nvPr>
            <p:ph idx="1"/>
          </p:nvPr>
        </p:nvSpPr>
        <p:spPr>
          <a:xfrm>
            <a:off x="107504" y="1196752"/>
            <a:ext cx="8784976" cy="2880320"/>
          </a:xfrm>
        </p:spPr>
        <p:txBody>
          <a:bodyPr>
            <a:normAutofit fontScale="92500" lnSpcReduction="10000"/>
          </a:bodyPr>
          <a:lstStyle/>
          <a:p>
            <a:pPr algn="just"/>
            <a:r>
              <a:rPr lang="ru-RU" dirty="0"/>
              <a:t>Карам </a:t>
            </a:r>
            <a:r>
              <a:rPr lang="ru-RU" dirty="0" err="1"/>
              <a:t>бактериози</a:t>
            </a:r>
            <a:r>
              <a:rPr lang="ru-RU" dirty="0"/>
              <a:t>, </a:t>
            </a:r>
            <a:r>
              <a:rPr lang="ru-RU" dirty="0" err="1"/>
              <a:t>сохта</a:t>
            </a:r>
            <a:r>
              <a:rPr lang="ru-RU" dirty="0"/>
              <a:t> </a:t>
            </a:r>
            <a:r>
              <a:rPr lang="ru-RU" dirty="0" err="1"/>
              <a:t>ун</a:t>
            </a:r>
            <a:r>
              <a:rPr lang="ru-RU" dirty="0"/>
              <a:t> </a:t>
            </a:r>
            <a:r>
              <a:rPr lang="ru-RU" dirty="0" err="1"/>
              <a:t>шудринг</a:t>
            </a:r>
            <a:r>
              <a:rPr lang="ru-RU" dirty="0"/>
              <a:t> </a:t>
            </a:r>
            <a:r>
              <a:rPr lang="ru-RU" dirty="0" err="1"/>
              <a:t>касаллиги</a:t>
            </a:r>
            <a:r>
              <a:rPr lang="ru-RU" dirty="0"/>
              <a:t>, </a:t>
            </a:r>
            <a:r>
              <a:rPr lang="ru-RU" dirty="0" err="1"/>
              <a:t>битлар</a:t>
            </a:r>
            <a:r>
              <a:rPr lang="ru-RU" dirty="0"/>
              <a:t>, карам </a:t>
            </a:r>
            <a:r>
              <a:rPr lang="ru-RU" dirty="0" err="1"/>
              <a:t>пашшаси</a:t>
            </a:r>
            <a:r>
              <a:rPr lang="ru-RU" dirty="0"/>
              <a:t>, </a:t>
            </a:r>
            <a:r>
              <a:rPr lang="ru-RU" dirty="0" err="1"/>
              <a:t>куяси</a:t>
            </a:r>
            <a:r>
              <a:rPr lang="ru-RU" dirty="0"/>
              <a:t>, карам </a:t>
            </a:r>
            <a:r>
              <a:rPr lang="ru-RU" dirty="0" err="1"/>
              <a:t>капалаклари</a:t>
            </a:r>
            <a:r>
              <a:rPr lang="ru-RU" dirty="0"/>
              <a:t> </a:t>
            </a:r>
            <a:r>
              <a:rPr lang="ru-RU" dirty="0" err="1"/>
              <a:t>катта</a:t>
            </a:r>
            <a:r>
              <a:rPr lang="ru-RU" dirty="0"/>
              <a:t> </a:t>
            </a:r>
            <a:r>
              <a:rPr lang="ru-RU" dirty="0" err="1"/>
              <a:t>зарар</a:t>
            </a:r>
            <a:r>
              <a:rPr lang="ru-RU" dirty="0"/>
              <a:t> </a:t>
            </a:r>
            <a:r>
              <a:rPr lang="ru-RU" dirty="0" err="1"/>
              <a:t>келтиради</a:t>
            </a:r>
            <a:r>
              <a:rPr lang="ru-RU" dirty="0"/>
              <a:t>. Карам </a:t>
            </a:r>
            <a:r>
              <a:rPr lang="ru-RU" dirty="0" err="1"/>
              <a:t>бактериози</a:t>
            </a:r>
            <a:r>
              <a:rPr lang="ru-RU" dirty="0"/>
              <a:t>, </a:t>
            </a:r>
            <a:r>
              <a:rPr lang="ru-RU" dirty="0" err="1"/>
              <a:t>сохта</a:t>
            </a:r>
            <a:r>
              <a:rPr lang="ru-RU" dirty="0"/>
              <a:t> </a:t>
            </a:r>
            <a:r>
              <a:rPr lang="ru-RU" dirty="0" err="1"/>
              <a:t>ун</a:t>
            </a:r>
            <a:r>
              <a:rPr lang="ru-RU" dirty="0"/>
              <a:t> </a:t>
            </a:r>
            <a:r>
              <a:rPr lang="ru-RU" dirty="0" err="1"/>
              <a:t>шудрингга</a:t>
            </a:r>
            <a:r>
              <a:rPr lang="ru-RU" dirty="0"/>
              <a:t>, </a:t>
            </a:r>
            <a:r>
              <a:rPr lang="ru-RU" dirty="0" err="1"/>
              <a:t>кўчатларнинг</a:t>
            </a:r>
            <a:r>
              <a:rPr lang="ru-RU" dirty="0"/>
              <a:t> </a:t>
            </a:r>
            <a:r>
              <a:rPr lang="ru-RU" dirty="0" err="1"/>
              <a:t>қора</a:t>
            </a:r>
            <a:r>
              <a:rPr lang="ru-RU" dirty="0"/>
              <a:t> </a:t>
            </a:r>
            <a:r>
              <a:rPr lang="ru-RU" dirty="0" err="1"/>
              <a:t>сонига</a:t>
            </a:r>
            <a:r>
              <a:rPr lang="ru-RU" dirty="0"/>
              <a:t> </a:t>
            </a:r>
            <a:r>
              <a:rPr lang="ru-RU" dirty="0" err="1"/>
              <a:t>қарши</a:t>
            </a:r>
            <a:r>
              <a:rPr lang="ru-RU" dirty="0"/>
              <a:t> </a:t>
            </a:r>
            <a:r>
              <a:rPr lang="ru-RU" dirty="0" err="1"/>
              <a:t>уруғ</a:t>
            </a:r>
            <a:r>
              <a:rPr lang="ru-RU" dirty="0"/>
              <a:t> </a:t>
            </a:r>
            <a:r>
              <a:rPr lang="ru-RU" dirty="0" err="1"/>
              <a:t>экишолди</a:t>
            </a:r>
            <a:r>
              <a:rPr lang="ru-RU" dirty="0"/>
              <a:t> 20 минут </a:t>
            </a:r>
            <a:r>
              <a:rPr lang="ru-RU" dirty="0" err="1"/>
              <a:t>давомида</a:t>
            </a:r>
            <a:r>
              <a:rPr lang="ru-RU" dirty="0"/>
              <a:t> 45-500 да </a:t>
            </a:r>
            <a:r>
              <a:rPr lang="ru-RU" dirty="0" err="1"/>
              <a:t>қиздирилади</a:t>
            </a:r>
            <a:r>
              <a:rPr lang="ru-RU" dirty="0"/>
              <a:t>. </a:t>
            </a:r>
            <a:r>
              <a:rPr lang="ru-RU" dirty="0" err="1"/>
              <a:t>Сўнг</a:t>
            </a:r>
            <a:r>
              <a:rPr lang="ru-RU" dirty="0"/>
              <a:t> </a:t>
            </a:r>
            <a:r>
              <a:rPr lang="ru-RU" dirty="0" err="1"/>
              <a:t>ҳар</a:t>
            </a:r>
            <a:r>
              <a:rPr lang="ru-RU" dirty="0"/>
              <a:t> 1 килограмм </a:t>
            </a:r>
            <a:r>
              <a:rPr lang="ru-RU" dirty="0" err="1"/>
              <a:t>уруғда</a:t>
            </a:r>
            <a:r>
              <a:rPr lang="ru-RU" dirty="0"/>
              <a:t> 6-8 грамм ТМТД </a:t>
            </a:r>
            <a:r>
              <a:rPr lang="ru-RU" dirty="0" err="1"/>
              <a:t>ёки</a:t>
            </a:r>
            <a:r>
              <a:rPr lang="ru-RU" dirty="0"/>
              <a:t> 3-4 грамм </a:t>
            </a:r>
            <a:r>
              <a:rPr lang="ru-RU" dirty="0" err="1"/>
              <a:t>Тигам</a:t>
            </a:r>
            <a:r>
              <a:rPr lang="ru-RU" dirty="0"/>
              <a:t> </a:t>
            </a:r>
            <a:r>
              <a:rPr lang="ru-RU" dirty="0" err="1"/>
              <a:t>аралаштирилади</a:t>
            </a:r>
            <a:r>
              <a:rPr lang="ru-RU" dirty="0"/>
              <a:t>. </a:t>
            </a:r>
            <a:r>
              <a:rPr lang="ru-RU" dirty="0" err="1"/>
              <a:t>Бу</a:t>
            </a:r>
            <a:r>
              <a:rPr lang="ru-RU" dirty="0"/>
              <a:t> </a:t>
            </a:r>
            <a:r>
              <a:rPr lang="ru-RU" dirty="0" err="1"/>
              <a:t>препаратлар</a:t>
            </a:r>
            <a:r>
              <a:rPr lang="ru-RU" dirty="0"/>
              <a:t> </a:t>
            </a:r>
            <a:r>
              <a:rPr lang="ru-RU" dirty="0" err="1"/>
              <a:t>қора</a:t>
            </a:r>
            <a:r>
              <a:rPr lang="ru-RU" dirty="0"/>
              <a:t> </a:t>
            </a:r>
            <a:r>
              <a:rPr lang="ru-RU" dirty="0" err="1"/>
              <a:t>сонга</a:t>
            </a:r>
            <a:r>
              <a:rPr lang="ru-RU" dirty="0"/>
              <a:t> </a:t>
            </a:r>
            <a:r>
              <a:rPr lang="ru-RU" dirty="0" err="1"/>
              <a:t>қарши</a:t>
            </a:r>
            <a:r>
              <a:rPr lang="ru-RU" dirty="0"/>
              <a:t> парник </a:t>
            </a:r>
            <a:r>
              <a:rPr lang="ru-RU" dirty="0" err="1"/>
              <a:t>тупроғига</a:t>
            </a:r>
            <a:r>
              <a:rPr lang="ru-RU" dirty="0"/>
              <a:t> 50-60 г/м2 </a:t>
            </a:r>
            <a:r>
              <a:rPr lang="ru-RU" dirty="0" err="1"/>
              <a:t>ҳисобида</a:t>
            </a:r>
            <a:r>
              <a:rPr lang="ru-RU" dirty="0"/>
              <a:t> </a:t>
            </a:r>
            <a:r>
              <a:rPr lang="ru-RU" dirty="0" err="1"/>
              <a:t>солиниши</a:t>
            </a:r>
            <a:r>
              <a:rPr lang="ru-RU" dirty="0"/>
              <a:t> </a:t>
            </a:r>
            <a:r>
              <a:rPr lang="ru-RU" dirty="0" err="1"/>
              <a:t>ҳам</a:t>
            </a:r>
            <a:r>
              <a:rPr lang="ru-RU" dirty="0"/>
              <a:t> </a:t>
            </a:r>
            <a:r>
              <a:rPr lang="ru-RU" dirty="0" err="1"/>
              <a:t>мумкин</a:t>
            </a:r>
            <a:r>
              <a:rPr lang="ru-RU" dirty="0"/>
              <a:t>.</a:t>
            </a:r>
          </a:p>
        </p:txBody>
      </p:sp>
      <p:pic>
        <p:nvPicPr>
          <p:cNvPr id="15362" name="Picture 2" descr="Картинки по запросу защита от вредителей капус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4156879"/>
            <a:ext cx="3073524" cy="237686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химическая защита растени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265985"/>
            <a:ext cx="3930774" cy="22677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0433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a:xfrm>
            <a:off x="395288" y="0"/>
            <a:ext cx="8229600" cy="576263"/>
          </a:xfrm>
        </p:spPr>
        <p:style>
          <a:lnRef idx="3">
            <a:schemeClr val="lt1"/>
          </a:lnRef>
          <a:fillRef idx="1">
            <a:schemeClr val="accent2"/>
          </a:fillRef>
          <a:effectRef idx="1">
            <a:schemeClr val="accent2"/>
          </a:effectRef>
          <a:fontRef idx="minor">
            <a:schemeClr val="lt1"/>
          </a:fontRef>
        </p:style>
        <p:txBody>
          <a:bodyPr rtlCol="0">
            <a:normAutofit fontScale="90000"/>
          </a:bodyPr>
          <a:lstStyle/>
          <a:p>
            <a:pPr algn="ctr">
              <a:defRPr/>
            </a:pPr>
            <a:r>
              <a:rPr lang="ru-RU" b="1" dirty="0" err="1"/>
              <a:t>Кузги</a:t>
            </a:r>
            <a:r>
              <a:rPr lang="ru-RU" b="1" dirty="0"/>
              <a:t> карам </a:t>
            </a:r>
            <a:r>
              <a:rPr lang="ru-RU" b="1" dirty="0" err="1"/>
              <a:t>ўстириш</a:t>
            </a:r>
            <a:r>
              <a:rPr lang="ru-RU" b="1" dirty="0"/>
              <a:t> </a:t>
            </a:r>
            <a:r>
              <a:rPr lang="ru-RU" b="1" dirty="0" err="1"/>
              <a:t>хусусиятлари</a:t>
            </a:r>
            <a:r>
              <a:rPr lang="ru-RU" b="1" dirty="0"/>
              <a:t>.</a:t>
            </a:r>
            <a:endParaRPr lang="ru-RU" altLang="ru-RU" sz="4000" b="1" dirty="0">
              <a:solidFill>
                <a:srgbClr val="0000FF"/>
              </a:solidFill>
              <a:latin typeface="Times New Roman" panose="02020603050405020304" pitchFamily="18" charset="0"/>
              <a:cs typeface="Times New Roman" panose="02020603050405020304" pitchFamily="18" charset="0"/>
            </a:endParaRPr>
          </a:p>
        </p:txBody>
      </p:sp>
      <p:sp>
        <p:nvSpPr>
          <p:cNvPr id="168963" name="Rectangle 3"/>
          <p:cNvSpPr>
            <a:spLocks noGrp="1" noChangeArrowheads="1"/>
          </p:cNvSpPr>
          <p:nvPr>
            <p:ph idx="1"/>
          </p:nvPr>
        </p:nvSpPr>
        <p:spPr>
          <a:xfrm>
            <a:off x="395288" y="642938"/>
            <a:ext cx="8569325" cy="3938190"/>
          </a:xfrm>
          <a:blipFill>
            <a:blip r:embed="rId2"/>
            <a:tile tx="0" ty="0" sx="100000" sy="100000" flip="none" algn="tl"/>
          </a:blipFill>
        </p:spPr>
        <p:txBody>
          <a:bodyPr rtlCol="0">
            <a:noAutofit/>
          </a:bodyPr>
          <a:lstStyle/>
          <a:p>
            <a:r>
              <a:rPr lang="ru-RU" sz="2000" dirty="0" err="1"/>
              <a:t>Кейинги</a:t>
            </a:r>
            <a:r>
              <a:rPr lang="ru-RU" sz="2000" dirty="0"/>
              <a:t> </a:t>
            </a:r>
            <a:r>
              <a:rPr lang="ru-RU" sz="2000" dirty="0" err="1"/>
              <a:t>йилларда</a:t>
            </a:r>
            <a:r>
              <a:rPr lang="ru-RU" sz="2000" dirty="0"/>
              <a:t> </a:t>
            </a:r>
            <a:r>
              <a:rPr lang="ru-RU" sz="2000" dirty="0" err="1"/>
              <a:t>баҳорда</a:t>
            </a:r>
            <a:r>
              <a:rPr lang="ru-RU" sz="2000" dirty="0"/>
              <a:t> </a:t>
            </a:r>
            <a:r>
              <a:rPr lang="ru-RU" sz="2000" dirty="0" err="1"/>
              <a:t>экилганга</a:t>
            </a:r>
            <a:r>
              <a:rPr lang="ru-RU" sz="2000" dirty="0"/>
              <a:t> </a:t>
            </a:r>
            <a:r>
              <a:rPr lang="ru-RU" sz="2000" dirty="0" err="1"/>
              <a:t>қараганда</a:t>
            </a:r>
            <a:r>
              <a:rPr lang="ru-RU" sz="2000" dirty="0"/>
              <a:t> 2-3 </a:t>
            </a:r>
            <a:r>
              <a:rPr lang="ru-RU" sz="2000" dirty="0" err="1"/>
              <a:t>ҳафта</a:t>
            </a:r>
            <a:r>
              <a:rPr lang="ru-RU" sz="2000" dirty="0"/>
              <a:t> </a:t>
            </a:r>
            <a:r>
              <a:rPr lang="ru-RU" sz="2000" dirty="0" err="1"/>
              <a:t>илгари</a:t>
            </a:r>
            <a:r>
              <a:rPr lang="ru-RU" sz="2000" dirty="0"/>
              <a:t> </a:t>
            </a:r>
            <a:r>
              <a:rPr lang="ru-RU" sz="2000" dirty="0" err="1"/>
              <a:t>ҳосил</a:t>
            </a:r>
            <a:r>
              <a:rPr lang="ru-RU" sz="2000" dirty="0"/>
              <a:t> </a:t>
            </a:r>
            <a:r>
              <a:rPr lang="ru-RU" sz="2000" dirty="0" err="1"/>
              <a:t>олиш</a:t>
            </a:r>
            <a:r>
              <a:rPr lang="ru-RU" sz="2000" dirty="0"/>
              <a:t> </a:t>
            </a:r>
            <a:r>
              <a:rPr lang="ru-RU" sz="2000" dirty="0" err="1"/>
              <a:t>имконини</a:t>
            </a:r>
            <a:r>
              <a:rPr lang="ru-RU" sz="2000" dirty="0"/>
              <a:t> </a:t>
            </a:r>
            <a:r>
              <a:rPr lang="ru-RU" sz="2000" dirty="0" err="1"/>
              <a:t>берадиган</a:t>
            </a:r>
            <a:r>
              <a:rPr lang="ru-RU" sz="2000" dirty="0"/>
              <a:t> </a:t>
            </a:r>
            <a:r>
              <a:rPr lang="ru-RU" sz="2000" dirty="0" err="1"/>
              <a:t>кузги</a:t>
            </a:r>
            <a:r>
              <a:rPr lang="ru-RU" sz="2000" dirty="0"/>
              <a:t> карам </a:t>
            </a:r>
            <a:r>
              <a:rPr lang="ru-RU" sz="2000" dirty="0" err="1"/>
              <a:t>экиш</a:t>
            </a:r>
            <a:r>
              <a:rPr lang="ru-RU" sz="2000" dirty="0"/>
              <a:t> </a:t>
            </a:r>
            <a:r>
              <a:rPr lang="ru-RU" sz="2000" dirty="0" err="1"/>
              <a:t>кенг</a:t>
            </a:r>
            <a:r>
              <a:rPr lang="ru-RU" sz="2000" dirty="0"/>
              <a:t> </a:t>
            </a:r>
            <a:r>
              <a:rPr lang="ru-RU" sz="2000" dirty="0" err="1"/>
              <a:t>тарқалди</a:t>
            </a:r>
            <a:r>
              <a:rPr lang="ru-RU" sz="2000" dirty="0"/>
              <a:t>. </a:t>
            </a:r>
            <a:r>
              <a:rPr lang="ru-RU" sz="2000" dirty="0" err="1"/>
              <a:t>Кузги</a:t>
            </a:r>
            <a:r>
              <a:rPr lang="ru-RU" sz="2000" dirty="0"/>
              <a:t> </a:t>
            </a:r>
            <a:r>
              <a:rPr lang="ru-RU" sz="2000" dirty="0" err="1"/>
              <a:t>экишнинг</a:t>
            </a:r>
            <a:r>
              <a:rPr lang="ru-RU" sz="2000" dirty="0"/>
              <a:t> </a:t>
            </a:r>
            <a:r>
              <a:rPr lang="ru-RU" sz="2000" dirty="0" err="1"/>
              <a:t>афзаллиги</a:t>
            </a:r>
            <a:r>
              <a:rPr lang="ru-RU" sz="2000" dirty="0"/>
              <a:t> </a:t>
            </a:r>
            <a:r>
              <a:rPr lang="ru-RU" sz="2000" dirty="0" err="1"/>
              <a:t>яна</a:t>
            </a:r>
            <a:r>
              <a:rPr lang="ru-RU" sz="2000" dirty="0"/>
              <a:t> </a:t>
            </a:r>
            <a:r>
              <a:rPr lang="ru-RU" sz="2000" dirty="0" err="1"/>
              <a:t>шундаки</a:t>
            </a:r>
            <a:r>
              <a:rPr lang="ru-RU" sz="2000" dirty="0"/>
              <a:t>, бунда </a:t>
            </a:r>
            <a:r>
              <a:rPr lang="ru-RU" sz="2000" dirty="0" err="1"/>
              <a:t>кўчат</a:t>
            </a:r>
            <a:r>
              <a:rPr lang="ru-RU" sz="2000" dirty="0"/>
              <a:t> </a:t>
            </a:r>
            <a:r>
              <a:rPr lang="ru-RU" sz="2000" dirty="0" err="1"/>
              <a:t>тайёрлаш</a:t>
            </a:r>
            <a:r>
              <a:rPr lang="ru-RU" sz="2000" dirty="0"/>
              <a:t> </a:t>
            </a:r>
            <a:r>
              <a:rPr lang="ru-RU" sz="2000" dirty="0" err="1"/>
              <a:t>учун</a:t>
            </a:r>
            <a:r>
              <a:rPr lang="ru-RU" sz="2000" dirty="0"/>
              <a:t> </a:t>
            </a:r>
            <a:r>
              <a:rPr lang="ru-RU" sz="2000" dirty="0" err="1"/>
              <a:t>иссиқ</a:t>
            </a:r>
            <a:r>
              <a:rPr lang="ru-RU" sz="2000" dirty="0"/>
              <a:t> </a:t>
            </a:r>
            <a:r>
              <a:rPr lang="ru-RU" sz="2000" dirty="0" err="1"/>
              <a:t>парниклар</a:t>
            </a:r>
            <a:r>
              <a:rPr lang="ru-RU" sz="2000" dirty="0"/>
              <a:t> </a:t>
            </a:r>
            <a:r>
              <a:rPr lang="ru-RU" sz="2000" dirty="0" err="1"/>
              <a:t>талаб</a:t>
            </a:r>
            <a:r>
              <a:rPr lang="ru-RU" sz="2000" dirty="0"/>
              <a:t> </a:t>
            </a:r>
            <a:r>
              <a:rPr lang="ru-RU" sz="2000" dirty="0" err="1"/>
              <a:t>қилинмайди</a:t>
            </a:r>
            <a:r>
              <a:rPr lang="ru-RU" sz="2000" dirty="0"/>
              <a:t>, </a:t>
            </a:r>
            <a:r>
              <a:rPr lang="ru-RU" sz="2000" dirty="0" err="1"/>
              <a:t>чунки</a:t>
            </a:r>
            <a:r>
              <a:rPr lang="ru-RU" sz="2000" dirty="0"/>
              <a:t> </a:t>
            </a:r>
            <a:r>
              <a:rPr lang="ru-RU" sz="2000" dirty="0" err="1"/>
              <a:t>кўчатлар</a:t>
            </a:r>
            <a:r>
              <a:rPr lang="ru-RU" sz="2000" dirty="0"/>
              <a:t> </a:t>
            </a:r>
            <a:r>
              <a:rPr lang="ru-RU" sz="2000" dirty="0" err="1"/>
              <a:t>совуқ</a:t>
            </a:r>
            <a:r>
              <a:rPr lang="ru-RU" sz="2000" dirty="0"/>
              <a:t> </a:t>
            </a:r>
            <a:r>
              <a:rPr lang="ru-RU" sz="2000" dirty="0" err="1"/>
              <a:t>кўчатхоналарда</a:t>
            </a:r>
            <a:r>
              <a:rPr lang="ru-RU" sz="2000" dirty="0"/>
              <a:t> </a:t>
            </a:r>
            <a:r>
              <a:rPr lang="ru-RU" sz="2000" dirty="0" err="1"/>
              <a:t>етиштирилади</a:t>
            </a:r>
            <a:r>
              <a:rPr lang="ru-RU" sz="2000" dirty="0"/>
              <a:t>. </a:t>
            </a:r>
            <a:r>
              <a:rPr lang="ru-RU" sz="2000" dirty="0" err="1"/>
              <a:t>Кузги</a:t>
            </a:r>
            <a:r>
              <a:rPr lang="ru-RU" sz="2000" dirty="0"/>
              <a:t> карам </a:t>
            </a:r>
            <a:r>
              <a:rPr lang="ru-RU" sz="2000" dirty="0" err="1"/>
              <a:t>жанубий</a:t>
            </a:r>
            <a:r>
              <a:rPr lang="ru-RU" sz="2000" dirty="0"/>
              <a:t> </a:t>
            </a:r>
            <a:r>
              <a:rPr lang="ru-RU" sz="2000" dirty="0" err="1"/>
              <a:t>районларда</a:t>
            </a:r>
            <a:r>
              <a:rPr lang="ru-RU" sz="2000" dirty="0"/>
              <a:t> </a:t>
            </a:r>
            <a:r>
              <a:rPr lang="ru-RU" sz="2000" dirty="0" err="1"/>
              <a:t>кўп</a:t>
            </a:r>
            <a:r>
              <a:rPr lang="ru-RU" sz="2000" dirty="0"/>
              <a:t> </a:t>
            </a:r>
            <a:r>
              <a:rPr lang="ru-RU" sz="2000" dirty="0" err="1"/>
              <a:t>экилмоқда</a:t>
            </a:r>
            <a:r>
              <a:rPr lang="ru-RU" sz="2000" dirty="0"/>
              <a:t>.</a:t>
            </a:r>
          </a:p>
          <a:p>
            <a:r>
              <a:rPr lang="ru-RU" sz="2000" dirty="0" err="1"/>
              <a:t>Кузги</a:t>
            </a:r>
            <a:r>
              <a:rPr lang="ru-RU" sz="2000" dirty="0"/>
              <a:t> карам </a:t>
            </a:r>
            <a:r>
              <a:rPr lang="ru-RU" sz="2000" dirty="0" err="1"/>
              <a:t>кўчатлари</a:t>
            </a:r>
            <a:r>
              <a:rPr lang="ru-RU" sz="2000" dirty="0"/>
              <a:t> </a:t>
            </a:r>
            <a:r>
              <a:rPr lang="ru-RU" sz="2000" dirty="0" err="1"/>
              <a:t>очиқ</a:t>
            </a:r>
            <a:r>
              <a:rPr lang="ru-RU" sz="2000" dirty="0"/>
              <a:t> </a:t>
            </a:r>
            <a:r>
              <a:rPr lang="ru-RU" sz="2000" dirty="0" err="1"/>
              <a:t>ердаги</a:t>
            </a:r>
            <a:r>
              <a:rPr lang="ru-RU" sz="2000" dirty="0"/>
              <a:t> </a:t>
            </a:r>
            <a:r>
              <a:rPr lang="ru-RU" sz="2000" dirty="0" err="1"/>
              <a:t>эгатларда</a:t>
            </a:r>
            <a:r>
              <a:rPr lang="ru-RU" sz="2000" dirty="0"/>
              <a:t> </a:t>
            </a:r>
            <a:r>
              <a:rPr lang="ru-RU" sz="2000" dirty="0" err="1"/>
              <a:t>ёки</a:t>
            </a:r>
            <a:r>
              <a:rPr lang="ru-RU" sz="2000" dirty="0"/>
              <a:t> </a:t>
            </a:r>
            <a:r>
              <a:rPr lang="ru-RU" sz="2000" dirty="0" err="1"/>
              <a:t>совуқ</a:t>
            </a:r>
            <a:r>
              <a:rPr lang="ru-RU" sz="2000" dirty="0"/>
              <a:t> </a:t>
            </a:r>
            <a:r>
              <a:rPr lang="ru-RU" sz="2000" dirty="0" err="1"/>
              <a:t>кўчатхоналарда</a:t>
            </a:r>
            <a:r>
              <a:rPr lang="ru-RU" sz="2000" dirty="0"/>
              <a:t> </a:t>
            </a:r>
            <a:r>
              <a:rPr lang="ru-RU" sz="2000" dirty="0" err="1"/>
              <a:t>ўстирилади</a:t>
            </a:r>
            <a:r>
              <a:rPr lang="ru-RU" sz="2000" dirty="0"/>
              <a:t>. </a:t>
            </a:r>
            <a:endParaRPr lang="ru-RU" sz="2000" dirty="0" smtClean="0"/>
          </a:p>
          <a:p>
            <a:r>
              <a:rPr lang="ru-RU" sz="2000" dirty="0" err="1"/>
              <a:t>Кўчатларнинг</a:t>
            </a:r>
            <a:r>
              <a:rPr lang="ru-RU" sz="2000" dirty="0"/>
              <a:t> </a:t>
            </a:r>
            <a:r>
              <a:rPr lang="ru-RU" sz="2000" dirty="0" err="1"/>
              <a:t>эркаклаб</a:t>
            </a:r>
            <a:r>
              <a:rPr lang="ru-RU" sz="2000" dirty="0"/>
              <a:t> </a:t>
            </a:r>
            <a:r>
              <a:rPr lang="ru-RU" sz="2000" dirty="0" err="1"/>
              <a:t>кетиш</a:t>
            </a:r>
            <a:r>
              <a:rPr lang="ru-RU" sz="2000" dirty="0"/>
              <a:t> </a:t>
            </a:r>
            <a:r>
              <a:rPr lang="ru-RU" sz="2000" dirty="0" err="1"/>
              <a:t>эҳтимолини</a:t>
            </a:r>
            <a:r>
              <a:rPr lang="ru-RU" sz="2000" dirty="0"/>
              <a:t> </a:t>
            </a:r>
            <a:r>
              <a:rPr lang="ru-RU" sz="2000" dirty="0" err="1"/>
              <a:t>ва</a:t>
            </a:r>
            <a:r>
              <a:rPr lang="ru-RU" sz="2000" dirty="0"/>
              <a:t> </a:t>
            </a:r>
            <a:r>
              <a:rPr lang="ru-RU" sz="2000" dirty="0" err="1"/>
              <a:t>қиш</a:t>
            </a:r>
            <a:r>
              <a:rPr lang="ru-RU" sz="2000" dirty="0"/>
              <a:t> </a:t>
            </a:r>
            <a:r>
              <a:rPr lang="ru-RU" sz="2000" dirty="0" err="1"/>
              <a:t>давомида</a:t>
            </a:r>
            <a:r>
              <a:rPr lang="ru-RU" sz="2000" dirty="0"/>
              <a:t> </a:t>
            </a:r>
            <a:r>
              <a:rPr lang="ru-RU" sz="2000" dirty="0" err="1"/>
              <a:t>ўсимлик</a:t>
            </a:r>
            <a:r>
              <a:rPr lang="ru-RU" sz="2000" dirty="0"/>
              <a:t> </a:t>
            </a:r>
            <a:r>
              <a:rPr lang="ru-RU" sz="2000" dirty="0" err="1"/>
              <a:t>бир</a:t>
            </a:r>
            <a:r>
              <a:rPr lang="ru-RU" sz="2000" dirty="0"/>
              <a:t> </a:t>
            </a:r>
            <a:r>
              <a:rPr lang="ru-RU" sz="2000" dirty="0" err="1"/>
              <a:t>қисмининг</a:t>
            </a:r>
            <a:r>
              <a:rPr lang="ru-RU" sz="2000" dirty="0"/>
              <a:t> </a:t>
            </a:r>
            <a:r>
              <a:rPr lang="ru-RU" sz="2000" dirty="0" err="1"/>
              <a:t>нобуд</a:t>
            </a:r>
            <a:r>
              <a:rPr lang="ru-RU" sz="2000" dirty="0"/>
              <a:t> </a:t>
            </a:r>
            <a:r>
              <a:rPr lang="ru-RU" sz="2000" dirty="0" err="1"/>
              <a:t>бўлишини</a:t>
            </a:r>
            <a:r>
              <a:rPr lang="ru-RU" sz="2000" dirty="0"/>
              <a:t> </a:t>
            </a:r>
            <a:r>
              <a:rPr lang="ru-RU" sz="2000" dirty="0" err="1"/>
              <a:t>ҳисобга</a:t>
            </a:r>
            <a:r>
              <a:rPr lang="ru-RU" sz="2000" dirty="0"/>
              <a:t> </a:t>
            </a:r>
            <a:r>
              <a:rPr lang="ru-RU" sz="2000" dirty="0" err="1"/>
              <a:t>олиб</a:t>
            </a:r>
            <a:r>
              <a:rPr lang="ru-RU" sz="2000" dirty="0"/>
              <a:t>, </a:t>
            </a:r>
            <a:r>
              <a:rPr lang="ru-RU" sz="2000" dirty="0" err="1"/>
              <a:t>баҳорда</a:t>
            </a:r>
            <a:r>
              <a:rPr lang="ru-RU" sz="2000" dirty="0"/>
              <a:t> </a:t>
            </a:r>
            <a:r>
              <a:rPr lang="ru-RU" sz="2000" dirty="0" err="1"/>
              <a:t>экиш</a:t>
            </a:r>
            <a:r>
              <a:rPr lang="ru-RU" sz="2000" dirty="0"/>
              <a:t> </a:t>
            </a:r>
            <a:r>
              <a:rPr lang="ru-RU" sz="2000" dirty="0" err="1"/>
              <a:t>учун</a:t>
            </a:r>
            <a:r>
              <a:rPr lang="ru-RU" sz="2000" dirty="0"/>
              <a:t> </a:t>
            </a:r>
            <a:r>
              <a:rPr lang="ru-RU" sz="2000" dirty="0" err="1"/>
              <a:t>мўлжалдагидан</a:t>
            </a:r>
            <a:r>
              <a:rPr lang="ru-RU" sz="2000" dirty="0"/>
              <a:t> 25-30 % </a:t>
            </a:r>
            <a:r>
              <a:rPr lang="ru-RU" sz="2000" dirty="0" err="1"/>
              <a:t>ортиқроқ</a:t>
            </a:r>
            <a:r>
              <a:rPr lang="ru-RU" sz="2000" dirty="0"/>
              <a:t> </a:t>
            </a:r>
            <a:r>
              <a:rPr lang="ru-RU" sz="2000" dirty="0" err="1"/>
              <a:t>кўчат</a:t>
            </a:r>
            <a:r>
              <a:rPr lang="ru-RU" sz="2000" dirty="0"/>
              <a:t> </a:t>
            </a:r>
            <a:r>
              <a:rPr lang="ru-RU" sz="2000" dirty="0" err="1"/>
              <a:t>тайёрланади</a:t>
            </a:r>
            <a:r>
              <a:rPr lang="ru-RU" sz="2000" dirty="0"/>
              <a:t>. </a:t>
            </a:r>
            <a:endParaRPr lang="ru-RU" sz="1900" dirty="0"/>
          </a:p>
        </p:txBody>
      </p:sp>
      <p:pic>
        <p:nvPicPr>
          <p:cNvPr id="16386" name="Picture 2" descr="Картинки по запросу выращивание капус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4480164"/>
            <a:ext cx="324036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Картинки по запросу выращивание капусты"/>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4580010"/>
            <a:ext cx="3696427" cy="24598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6280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509731848"/>
              </p:ext>
            </p:extLst>
          </p:nvPr>
        </p:nvGraphicFramePr>
        <p:xfrm>
          <a:off x="142876" y="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7410" name="Picture 2" descr="Картинки по запросу выращивание капусты"/>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3568" y="4062847"/>
            <a:ext cx="3333750" cy="2505076"/>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Картинки по запросу выращивание капусты из семян"/>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0032" y="4062847"/>
            <a:ext cx="3456384" cy="2590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15473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2532381473"/>
              </p:ext>
            </p:extLst>
          </p:nvPr>
        </p:nvGraphicFramePr>
        <p:xfrm>
          <a:off x="142876" y="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8434" name="Picture 2" descr="Похожее изображен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76056" y="3717032"/>
            <a:ext cx="3744416" cy="2904620"/>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Картинки по запросу выращивание капусты из семян"/>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7584" y="3992473"/>
            <a:ext cx="3505572" cy="2629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00616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idx="4294967295"/>
          </p:nvPr>
        </p:nvSpPr>
        <p:spPr>
          <a:xfrm>
            <a:off x="428596" y="103188"/>
            <a:ext cx="7500990" cy="611168"/>
          </a:xfrm>
          <a:solidFill>
            <a:srgbClr val="0000FF"/>
          </a:solidFill>
          <a:ln w="40000" cap="flat">
            <a:miter lim="800000"/>
            <a:headEnd/>
            <a:tailEnd/>
          </a:ln>
        </p:spPr>
        <p:style>
          <a:lnRef idx="2">
            <a:schemeClr val="accent5">
              <a:shade val="50000"/>
            </a:schemeClr>
          </a:lnRef>
          <a:fillRef idx="1">
            <a:schemeClr val="accent5"/>
          </a:fillRef>
          <a:effectRef idx="0">
            <a:schemeClr val="accent5"/>
          </a:effectRef>
          <a:fontRef idx="minor">
            <a:schemeClr val="lt1"/>
          </a:fontRef>
        </p:style>
        <p:txBody>
          <a:bodyPr lIns="45720" tIns="0" rIns="45720" bIns="0" anchor="b">
            <a:normAutofit/>
          </a:bodyPr>
          <a:lstStyle/>
          <a:p>
            <a:pPr algn="ctr" defTabSz="914400" eaLnBrk="1" fontAlgn="auto" hangingPunct="1">
              <a:spcAft>
                <a:spcPts val="0"/>
              </a:spcAft>
              <a:defRPr/>
            </a:pPr>
            <a:r>
              <a:rPr lang="ru-RU" sz="3200" b="1" dirty="0" err="1"/>
              <a:t>Йиғиш</a:t>
            </a:r>
            <a:r>
              <a:rPr lang="ru-RU" sz="3200" b="1" dirty="0"/>
              <a:t>.</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4294967295"/>
          </p:nvPr>
        </p:nvSpPr>
        <p:spPr>
          <a:xfrm>
            <a:off x="4429125" y="857250"/>
            <a:ext cx="4572000" cy="5643563"/>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r>
              <a:rPr lang="ru-RU" sz="1800" dirty="0" err="1"/>
              <a:t>Ҳосил</a:t>
            </a:r>
            <a:r>
              <a:rPr lang="ru-RU" sz="1800" dirty="0"/>
              <a:t> карам </a:t>
            </a:r>
            <a:r>
              <a:rPr lang="ru-RU" sz="1800" dirty="0" err="1"/>
              <a:t>бошлари</a:t>
            </a:r>
            <a:r>
              <a:rPr lang="ru-RU" sz="1800" dirty="0"/>
              <a:t> </a:t>
            </a:r>
            <a:r>
              <a:rPr lang="ru-RU" sz="1800" dirty="0" err="1"/>
              <a:t>зичлашиб</a:t>
            </a:r>
            <a:r>
              <a:rPr lang="ru-RU" sz="1800" dirty="0"/>
              <a:t> </a:t>
            </a:r>
            <a:r>
              <a:rPr lang="ru-RU" sz="1800" dirty="0" err="1"/>
              <a:t>қаттиқлашганда</a:t>
            </a:r>
            <a:r>
              <a:rPr lang="ru-RU" sz="1800" dirty="0"/>
              <a:t> май </a:t>
            </a:r>
            <a:r>
              <a:rPr lang="ru-RU" sz="1800" dirty="0" err="1"/>
              <a:t>ойида</a:t>
            </a:r>
            <a:r>
              <a:rPr lang="ru-RU" sz="1800" dirty="0"/>
              <a:t> 3-4 марта, </a:t>
            </a:r>
            <a:r>
              <a:rPr lang="ru-RU" sz="1800" dirty="0" err="1"/>
              <a:t>ноябр</a:t>
            </a:r>
            <a:r>
              <a:rPr lang="ru-RU" sz="1800" dirty="0"/>
              <a:t> </a:t>
            </a:r>
            <a:r>
              <a:rPr lang="ru-RU" sz="1800" dirty="0" err="1"/>
              <a:t>ойида</a:t>
            </a:r>
            <a:r>
              <a:rPr lang="ru-RU" sz="1800" dirty="0"/>
              <a:t> 2 марта </a:t>
            </a:r>
            <a:r>
              <a:rPr lang="ru-RU" sz="1800" dirty="0" err="1"/>
              <a:t>қўлда</a:t>
            </a:r>
            <a:r>
              <a:rPr lang="ru-RU" sz="1800" dirty="0"/>
              <a:t> </a:t>
            </a:r>
            <a:r>
              <a:rPr lang="ru-RU" sz="1800" dirty="0" err="1"/>
              <a:t>йиғиб</a:t>
            </a:r>
            <a:r>
              <a:rPr lang="ru-RU" sz="1800" dirty="0"/>
              <a:t> </a:t>
            </a:r>
            <a:r>
              <a:rPr lang="ru-RU" sz="1800" dirty="0" err="1"/>
              <a:t>олинади</a:t>
            </a:r>
            <a:r>
              <a:rPr lang="ru-RU" sz="1800" dirty="0"/>
              <a:t>. </a:t>
            </a:r>
            <a:r>
              <a:rPr lang="ru-RU" sz="1800" dirty="0" err="1"/>
              <a:t>Карамбоши</a:t>
            </a:r>
            <a:r>
              <a:rPr lang="ru-RU" sz="1800" dirty="0"/>
              <a:t> </a:t>
            </a:r>
            <a:r>
              <a:rPr lang="ru-RU" sz="1800" dirty="0" err="1"/>
              <a:t>пичоқ</a:t>
            </a:r>
            <a:r>
              <a:rPr lang="ru-RU" sz="1800" dirty="0"/>
              <a:t> </a:t>
            </a:r>
            <a:r>
              <a:rPr lang="ru-RU" sz="1800" dirty="0" err="1"/>
              <a:t>билан</a:t>
            </a:r>
            <a:r>
              <a:rPr lang="ru-RU" sz="1800" dirty="0"/>
              <a:t> </a:t>
            </a:r>
            <a:r>
              <a:rPr lang="ru-RU" sz="1800" dirty="0" err="1"/>
              <a:t>бандидан</a:t>
            </a:r>
            <a:r>
              <a:rPr lang="ru-RU" sz="1800" dirty="0"/>
              <a:t> </a:t>
            </a:r>
            <a:r>
              <a:rPr lang="ru-RU" sz="1800" dirty="0" err="1"/>
              <a:t>кесиб</a:t>
            </a:r>
            <a:r>
              <a:rPr lang="ru-RU" sz="1800" dirty="0"/>
              <a:t> </a:t>
            </a:r>
            <a:r>
              <a:rPr lang="ru-RU" sz="1800" dirty="0" err="1"/>
              <a:t>олинади</a:t>
            </a:r>
            <a:r>
              <a:rPr lang="ru-RU" sz="1800" dirty="0"/>
              <a:t>. </a:t>
            </a:r>
            <a:r>
              <a:rPr lang="ru-RU" sz="1800" b="1" dirty="0"/>
              <a:t> </a:t>
            </a:r>
            <a:r>
              <a:rPr lang="ru-RU" sz="1800" dirty="0" err="1"/>
              <a:t>Сўнгра</a:t>
            </a:r>
            <a:r>
              <a:rPr lang="ru-RU" sz="1800" dirty="0"/>
              <a:t> 1-2 </a:t>
            </a:r>
            <a:r>
              <a:rPr lang="ru-RU" sz="1800" dirty="0" err="1"/>
              <a:t>барги</a:t>
            </a:r>
            <a:r>
              <a:rPr lang="ru-RU" sz="1800" dirty="0"/>
              <a:t> </a:t>
            </a:r>
            <a:r>
              <a:rPr lang="ru-RU" sz="1800" dirty="0" err="1"/>
              <a:t>колдирилиб</a:t>
            </a:r>
            <a:r>
              <a:rPr lang="ru-RU" sz="1800" dirty="0"/>
              <a:t> </a:t>
            </a:r>
            <a:r>
              <a:rPr lang="ru-RU" sz="1800" dirty="0" err="1"/>
              <a:t>тозаланади</a:t>
            </a:r>
            <a:r>
              <a:rPr lang="ru-RU" sz="1800" dirty="0"/>
              <a:t> </a:t>
            </a:r>
            <a:r>
              <a:rPr lang="ru-RU" sz="1800" dirty="0" err="1"/>
              <a:t>ва</a:t>
            </a:r>
            <a:r>
              <a:rPr lang="ru-RU" sz="1800" dirty="0"/>
              <a:t> </a:t>
            </a:r>
            <a:r>
              <a:rPr lang="ru-RU" sz="1800" dirty="0" err="1"/>
              <a:t>сотишга</a:t>
            </a:r>
            <a:r>
              <a:rPr lang="ru-RU" sz="1800" dirty="0"/>
              <a:t> </a:t>
            </a:r>
            <a:r>
              <a:rPr lang="ru-RU" sz="1800" dirty="0" err="1"/>
              <a:t>ёки</a:t>
            </a:r>
            <a:r>
              <a:rPr lang="ru-RU" sz="1800" dirty="0"/>
              <a:t> </a:t>
            </a:r>
            <a:r>
              <a:rPr lang="ru-RU" sz="1800" dirty="0" err="1"/>
              <a:t>сақлашга</a:t>
            </a:r>
            <a:r>
              <a:rPr lang="ru-RU" sz="1800" dirty="0"/>
              <a:t> </a:t>
            </a:r>
            <a:r>
              <a:rPr lang="ru-RU" sz="1800" dirty="0" err="1"/>
              <a:t>жўнатилади</a:t>
            </a:r>
            <a:r>
              <a:rPr lang="ru-RU" sz="1800" dirty="0"/>
              <a:t>. </a:t>
            </a:r>
            <a:endParaRPr lang="ru-RU" sz="1800" dirty="0" smtClean="0"/>
          </a:p>
          <a:p>
            <a:r>
              <a:rPr lang="ru-RU" sz="1800" dirty="0" err="1" smtClean="0"/>
              <a:t>Пишиб</a:t>
            </a:r>
            <a:r>
              <a:rPr lang="ru-RU" sz="1800" dirty="0" smtClean="0"/>
              <a:t> </a:t>
            </a:r>
            <a:r>
              <a:rPr lang="ru-RU" sz="1800" dirty="0" err="1"/>
              <a:t>ўтиб</a:t>
            </a:r>
            <a:r>
              <a:rPr lang="ru-RU" sz="1800" dirty="0"/>
              <a:t> </a:t>
            </a:r>
            <a:r>
              <a:rPr lang="ru-RU" sz="1800" dirty="0" err="1"/>
              <a:t>кетган</a:t>
            </a:r>
            <a:r>
              <a:rPr lang="ru-RU" sz="1800" dirty="0"/>
              <a:t> </a:t>
            </a:r>
            <a:r>
              <a:rPr lang="ru-RU" sz="1800" dirty="0" err="1"/>
              <a:t>карамбошлари</a:t>
            </a:r>
            <a:r>
              <a:rPr lang="ru-RU" sz="1800" dirty="0"/>
              <a:t> </a:t>
            </a:r>
            <a:r>
              <a:rPr lang="ru-RU" sz="1800" dirty="0" err="1"/>
              <a:t>ёрилиб</a:t>
            </a:r>
            <a:r>
              <a:rPr lang="ru-RU" sz="1800" dirty="0"/>
              <a:t>, </a:t>
            </a:r>
            <a:r>
              <a:rPr lang="ru-RU" sz="1800" dirty="0" err="1"/>
              <a:t>сифатини</a:t>
            </a:r>
            <a:r>
              <a:rPr lang="ru-RU" sz="1800" dirty="0"/>
              <a:t> </a:t>
            </a:r>
            <a:r>
              <a:rPr lang="ru-RU" sz="1800" dirty="0" err="1"/>
              <a:t>йўқотади</a:t>
            </a:r>
            <a:r>
              <a:rPr lang="ru-RU" sz="1800" dirty="0"/>
              <a:t>, </a:t>
            </a:r>
            <a:r>
              <a:rPr lang="ru-RU" sz="1800" dirty="0" err="1"/>
              <a:t>сақлаш</a:t>
            </a:r>
            <a:r>
              <a:rPr lang="ru-RU" sz="1800" dirty="0"/>
              <a:t> </a:t>
            </a:r>
            <a:r>
              <a:rPr lang="ru-RU" sz="1800" dirty="0" err="1"/>
              <a:t>учун</a:t>
            </a:r>
            <a:r>
              <a:rPr lang="ru-RU" sz="1800" dirty="0"/>
              <a:t> </a:t>
            </a:r>
            <a:r>
              <a:rPr lang="ru-RU" sz="1800" dirty="0" err="1"/>
              <a:t>яроқсиз</a:t>
            </a:r>
            <a:r>
              <a:rPr lang="ru-RU" sz="1800" dirty="0"/>
              <a:t> </a:t>
            </a:r>
            <a:r>
              <a:rPr lang="ru-RU" sz="1800" dirty="0" err="1"/>
              <a:t>бўлиб</a:t>
            </a:r>
            <a:r>
              <a:rPr lang="ru-RU" sz="1800" dirty="0"/>
              <a:t> </a:t>
            </a:r>
            <a:r>
              <a:rPr lang="ru-RU" sz="1800" dirty="0" err="1"/>
              <a:t>қолади</a:t>
            </a:r>
            <a:r>
              <a:rPr lang="ru-RU" sz="1800" dirty="0"/>
              <a:t>. </a:t>
            </a:r>
            <a:r>
              <a:rPr lang="ru-RU" sz="1800" dirty="0" err="1"/>
              <a:t>Тезпишар</a:t>
            </a:r>
            <a:r>
              <a:rPr lang="ru-RU" sz="1800" dirty="0"/>
              <a:t> </a:t>
            </a:r>
            <a:r>
              <a:rPr lang="ru-RU" sz="1800" dirty="0" err="1"/>
              <a:t>навларнинг</a:t>
            </a:r>
            <a:r>
              <a:rPr lang="ru-RU" sz="1800" dirty="0"/>
              <a:t> </a:t>
            </a:r>
            <a:r>
              <a:rPr lang="ru-RU" sz="1800" dirty="0" err="1"/>
              <a:t>карамбошлари</a:t>
            </a:r>
            <a:r>
              <a:rPr lang="ru-RU" sz="1800" dirty="0"/>
              <a:t> </a:t>
            </a:r>
            <a:r>
              <a:rPr lang="ru-RU" sz="1800" dirty="0" err="1"/>
              <a:t>айниқса</a:t>
            </a:r>
            <a:r>
              <a:rPr lang="ru-RU" sz="1800" dirty="0"/>
              <a:t> </a:t>
            </a:r>
            <a:r>
              <a:rPr lang="ru-RU" sz="1800" dirty="0" err="1"/>
              <a:t>кўп</a:t>
            </a:r>
            <a:r>
              <a:rPr lang="ru-RU" sz="1800" dirty="0"/>
              <a:t> </a:t>
            </a:r>
            <a:r>
              <a:rPr lang="ru-RU" sz="1800" dirty="0" err="1"/>
              <a:t>ёрилади</a:t>
            </a:r>
            <a:r>
              <a:rPr lang="ru-RU" sz="1800" dirty="0"/>
              <a:t>, </a:t>
            </a:r>
            <a:r>
              <a:rPr lang="ru-RU" sz="1800" dirty="0" err="1"/>
              <a:t>бунинг</a:t>
            </a:r>
            <a:r>
              <a:rPr lang="ru-RU" sz="1800" dirty="0"/>
              <a:t> </a:t>
            </a:r>
            <a:r>
              <a:rPr lang="ru-RU" sz="1800" dirty="0" err="1"/>
              <a:t>устига</a:t>
            </a:r>
            <a:r>
              <a:rPr lang="ru-RU" sz="1800" dirty="0"/>
              <a:t> улар </a:t>
            </a:r>
            <a:r>
              <a:rPr lang="ru-RU" sz="1800" dirty="0" err="1"/>
              <a:t>баравар</a:t>
            </a:r>
            <a:r>
              <a:rPr lang="ru-RU" sz="1800" dirty="0"/>
              <a:t> </a:t>
            </a:r>
            <a:r>
              <a:rPr lang="ru-RU" sz="1800" dirty="0" err="1"/>
              <a:t>етилмаганлигидан</a:t>
            </a:r>
            <a:r>
              <a:rPr lang="ru-RU" sz="1800" dirty="0"/>
              <a:t> </a:t>
            </a:r>
            <a:r>
              <a:rPr lang="ru-RU" sz="1800" dirty="0" err="1"/>
              <a:t>йиғиб-териш</a:t>
            </a:r>
            <a:r>
              <a:rPr lang="ru-RU" sz="1800" dirty="0"/>
              <a:t> </a:t>
            </a:r>
            <a:r>
              <a:rPr lang="ru-RU" sz="1800" dirty="0" err="1"/>
              <a:t>ҳам</a:t>
            </a:r>
            <a:r>
              <a:rPr lang="ru-RU" sz="1800" dirty="0"/>
              <a:t> </a:t>
            </a:r>
            <a:r>
              <a:rPr lang="ru-RU" sz="1800" dirty="0" err="1"/>
              <a:t>жуда</a:t>
            </a:r>
            <a:r>
              <a:rPr lang="ru-RU" sz="1800" dirty="0"/>
              <a:t> </a:t>
            </a:r>
            <a:r>
              <a:rPr lang="ru-RU" sz="1800" dirty="0" err="1"/>
              <a:t>чўзилиб</a:t>
            </a:r>
            <a:r>
              <a:rPr lang="ru-RU" sz="1800" dirty="0"/>
              <a:t> </a:t>
            </a:r>
            <a:r>
              <a:rPr lang="ru-RU" sz="1800" dirty="0" err="1"/>
              <a:t>кетади</a:t>
            </a:r>
            <a:r>
              <a:rPr lang="ru-RU" sz="1800" dirty="0"/>
              <a:t>. </a:t>
            </a:r>
            <a:endParaRPr lang="ru-RU" sz="1800" dirty="0" smtClean="0"/>
          </a:p>
          <a:p>
            <a:r>
              <a:rPr lang="ru-RU" sz="1800" dirty="0" err="1" smtClean="0"/>
              <a:t>Кечпишар</a:t>
            </a:r>
            <a:r>
              <a:rPr lang="ru-RU" sz="1800" dirty="0" smtClean="0"/>
              <a:t> </a:t>
            </a:r>
            <a:r>
              <a:rPr lang="ru-RU" sz="1800" dirty="0"/>
              <a:t>карам </a:t>
            </a:r>
            <a:r>
              <a:rPr lang="ru-RU" sz="1800" dirty="0" err="1"/>
              <a:t>навлари</a:t>
            </a:r>
            <a:r>
              <a:rPr lang="ru-RU" sz="1800" dirty="0"/>
              <a:t> </a:t>
            </a:r>
            <a:r>
              <a:rPr lang="ru-RU" sz="1800" dirty="0" err="1"/>
              <a:t>кам</a:t>
            </a:r>
            <a:r>
              <a:rPr lang="ru-RU" sz="1800" dirty="0"/>
              <a:t> </a:t>
            </a:r>
            <a:r>
              <a:rPr lang="ru-RU" sz="1800" dirty="0" err="1"/>
              <a:t>ёрилади</a:t>
            </a:r>
            <a:r>
              <a:rPr lang="ru-RU" sz="1800" dirty="0"/>
              <a:t>.  </a:t>
            </a:r>
          </a:p>
        </p:txBody>
      </p:sp>
      <p:pic>
        <p:nvPicPr>
          <p:cNvPr id="19458" name="Picture 2" descr="Картинки по запросу уборка урожая капуст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0976" y="1123904"/>
            <a:ext cx="3627462" cy="2416172"/>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Картинки по запросу уборка урожая капус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557" y="3945224"/>
            <a:ext cx="3852534" cy="25555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0530" name="Rectangle 2"/>
          <p:cNvSpPr>
            <a:spLocks noGrp="1" noChangeArrowheads="1"/>
          </p:cNvSpPr>
          <p:nvPr>
            <p:ph type="title"/>
          </p:nvPr>
        </p:nvSpPr>
        <p:spPr>
          <a:xfrm>
            <a:off x="395288" y="188913"/>
            <a:ext cx="8229600" cy="595312"/>
          </a:xfrm>
        </p:spPr>
        <p:txBody>
          <a:bodyPr/>
          <a:lstStyle/>
          <a:p>
            <a:pPr algn="ctr" eaLnBrk="1" hangingPunct="1"/>
            <a:r>
              <a:rPr lang="ru-RU" sz="2000" b="1" dirty="0" err="1"/>
              <a:t>Оқбош</a:t>
            </a:r>
            <a:r>
              <a:rPr lang="ru-RU" sz="2000" b="1" dirty="0"/>
              <a:t> карам </a:t>
            </a:r>
            <a:r>
              <a:rPr lang="ru-RU" sz="2000" b="1" dirty="0" err="1"/>
              <a:t>уруғи</a:t>
            </a:r>
            <a:r>
              <a:rPr lang="ru-RU" sz="2000" b="1" dirty="0"/>
              <a:t> </a:t>
            </a:r>
            <a:r>
              <a:rPr lang="ru-RU" sz="2000" b="1" dirty="0" err="1"/>
              <a:t>етиштириш</a:t>
            </a:r>
            <a:r>
              <a:rPr lang="ru-RU" sz="2000" b="1" dirty="0"/>
              <a:t> </a:t>
            </a:r>
            <a:r>
              <a:rPr lang="ru-RU" sz="2000" b="1" dirty="0" err="1"/>
              <a:t>технологияси</a:t>
            </a:r>
            <a:endParaRPr lang="ru-RU" altLang="ru-RU" sz="2800" dirty="0" smtClean="0"/>
          </a:p>
        </p:txBody>
      </p:sp>
      <p:sp>
        <p:nvSpPr>
          <p:cNvPr id="167939" name="Rectangle 3"/>
          <p:cNvSpPr>
            <a:spLocks noGrp="1" noChangeArrowheads="1"/>
          </p:cNvSpPr>
          <p:nvPr>
            <p:ph idx="1"/>
          </p:nvPr>
        </p:nvSpPr>
        <p:spPr>
          <a:xfrm>
            <a:off x="362823" y="757669"/>
            <a:ext cx="8640763" cy="5616575"/>
          </a:xfrm>
          <a:blipFill>
            <a:blip r:embed="rId2"/>
            <a:tile tx="0" ty="0" sx="100000" sy="100000" flip="none" algn="tl"/>
          </a:blipFill>
        </p:spPr>
        <p:txBody>
          <a:bodyPr>
            <a:noAutofit/>
          </a:bodyPr>
          <a:lstStyle/>
          <a:p>
            <a:pPr marL="85725" indent="184150">
              <a:defRPr/>
            </a:pPr>
            <a:r>
              <a:rPr lang="ru-RU" altLang="ru-RU" sz="1800" b="1" dirty="0" err="1">
                <a:effectLst>
                  <a:outerShdw blurRad="38100" dist="38100" dir="2700000" algn="tl">
                    <a:srgbClr val="C0C0C0"/>
                  </a:outerShdw>
                </a:effectLst>
              </a:rPr>
              <a:t>Карамбош</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етиштириш</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ва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танлаш</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Биринчи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йил</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уруғлик</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карамбоши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етиштириш</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учун</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кечки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ёзги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муддатда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экилиб</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одатдаги</a:t>
            </a:r>
            <a:r>
              <a:rPr lang="ru-RU" altLang="ru-RU" sz="1800" b="1" dirty="0">
                <a:effectLst>
                  <a:outerShdw blurRad="38100" dist="38100" dir="2700000" algn="tl">
                    <a:srgbClr val="C0C0C0"/>
                  </a:outerShdw>
                </a:effectLst>
              </a:rPr>
              <a:t> технология </a:t>
            </a:r>
            <a:r>
              <a:rPr lang="ru-RU" altLang="ru-RU" sz="1800" b="1" dirty="0" err="1">
                <a:effectLst>
                  <a:outerShdw blurRad="38100" dist="38100" dir="2700000" algn="tl">
                    <a:srgbClr val="C0C0C0"/>
                  </a:outerShdw>
                </a:effectLst>
              </a:rPr>
              <a:t>бўйича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сифатли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парвариш</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қилинади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Пишган</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даврда</a:t>
            </a:r>
            <a:r>
              <a:rPr lang="ru-RU" altLang="ru-RU" sz="1800" b="1" dirty="0">
                <a:effectLst>
                  <a:outerShdw blurRad="38100" dist="38100" dir="2700000" algn="tl">
                    <a:srgbClr val="C0C0C0"/>
                  </a:outerShdw>
                </a:effectLst>
              </a:rPr>
              <a:t> апробация </a:t>
            </a:r>
            <a:r>
              <a:rPr lang="ru-RU" altLang="ru-RU" sz="1800" b="1" dirty="0" err="1">
                <a:effectLst>
                  <a:outerShdw blurRad="38100" dist="38100" dir="2700000" algn="tl">
                    <a:srgbClr val="C0C0C0"/>
                  </a:outerShdw>
                </a:effectLst>
              </a:rPr>
              <a:t>ўтказилади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Уруғлик</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учун</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яхши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етилган</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шикастланмаган</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йирик</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ва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соғлом</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навга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хос</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белгили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карамбошлари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танлаб</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олинади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Танлаб</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олинган</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ўсимликлар</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илдизи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билан</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ковланиб</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пастки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яшил</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барглари</a:t>
            </a:r>
            <a:r>
              <a:rPr lang="ru-RU" altLang="ru-RU" sz="1800" b="1" dirty="0">
                <a:effectLst>
                  <a:outerShdw blurRad="38100" dist="38100" dir="2700000" algn="tl">
                    <a:srgbClr val="C0C0C0"/>
                  </a:outerShdw>
                </a:effectLst>
              </a:rPr>
              <a:t> 3-4 см </a:t>
            </a:r>
            <a:r>
              <a:rPr lang="ru-RU" altLang="ru-RU" sz="1800" b="1" dirty="0" err="1">
                <a:effectLst>
                  <a:outerShdw blurRad="38100" dist="38100" dir="2700000" algn="tl">
                    <a:srgbClr val="C0C0C0"/>
                  </a:outerShdw>
                </a:effectLst>
              </a:rPr>
              <a:t>узунликда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барг</a:t>
            </a:r>
            <a:r>
              <a:rPr lang="ru-RU" altLang="ru-RU" sz="1800" b="1" dirty="0">
                <a:effectLst>
                  <a:outerShdw blurRad="38100" dist="38100" dir="2700000" algn="tl">
                    <a:srgbClr val="C0C0C0"/>
                  </a:outerShdw>
                </a:effectLst>
              </a:rPr>
              <a:t> банди </a:t>
            </a:r>
            <a:r>
              <a:rPr lang="ru-RU" altLang="ru-RU" sz="1800" b="1" dirty="0" err="1">
                <a:effectLst>
                  <a:outerShdw blurRad="38100" dist="38100" dir="2700000" algn="tl">
                    <a:srgbClr val="C0C0C0"/>
                  </a:outerShdw>
                </a:effectLst>
              </a:rPr>
              <a:t>қолдириб</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кесилади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Уруғлик</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карамбошларини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кузги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ва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баҳорги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танлашлар</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ўтказилиб</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актлаштирилади</a:t>
            </a:r>
            <a:r>
              <a:rPr lang="ru-RU" altLang="ru-RU" sz="1800" b="1" dirty="0">
                <a:effectLst>
                  <a:outerShdw blurRad="38100" dist="38100" dir="2700000" algn="tl">
                    <a:srgbClr val="C0C0C0"/>
                  </a:outerShdw>
                </a:effectLst>
              </a:rPr>
              <a:t>. </a:t>
            </a:r>
          </a:p>
          <a:p>
            <a:pPr marL="85725" indent="184150">
              <a:defRPr/>
            </a:pPr>
            <a:r>
              <a:rPr lang="ru-RU" altLang="ru-RU" sz="1800" b="1" dirty="0" err="1">
                <a:effectLst>
                  <a:outerShdw blurRad="38100" dist="38100" dir="2700000" algn="tl">
                    <a:srgbClr val="C0C0C0"/>
                  </a:outerShdw>
                </a:effectLst>
              </a:rPr>
              <a:t>Жой</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танлаш</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Кейинги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уч</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йилда</a:t>
            </a:r>
            <a:r>
              <a:rPr lang="ru-RU" altLang="ru-RU" sz="1800" b="1" dirty="0">
                <a:effectLst>
                  <a:outerShdw blurRad="38100" dist="38100" dir="2700000" algn="tl">
                    <a:srgbClr val="C0C0C0"/>
                  </a:outerShdw>
                </a:effectLst>
              </a:rPr>
              <a:t> карам </a:t>
            </a:r>
            <a:r>
              <a:rPr lang="ru-RU" altLang="ru-RU" sz="1800" b="1" dirty="0" err="1">
                <a:effectLst>
                  <a:outerShdw blurRad="38100" dist="38100" dir="2700000" algn="tl">
                    <a:srgbClr val="C0C0C0"/>
                  </a:outerShdw>
                </a:effectLst>
              </a:rPr>
              <a:t>экилмаган</a:t>
            </a:r>
            <a:r>
              <a:rPr lang="ru-RU" altLang="ru-RU" sz="1800" b="1" dirty="0">
                <a:effectLst>
                  <a:outerShdw blurRad="38100" dist="38100" dir="2700000" algn="tl">
                    <a:srgbClr val="C0C0C0"/>
                  </a:outerShdw>
                </a:effectLst>
              </a:rPr>
              <a:t>, дала </a:t>
            </a:r>
            <a:r>
              <a:rPr lang="ru-RU" altLang="ru-RU" sz="1800" b="1" dirty="0" err="1">
                <a:effectLst>
                  <a:outerShdw blurRad="38100" dist="38100" dir="2700000" algn="tl">
                    <a:srgbClr val="C0C0C0"/>
                  </a:outerShdw>
                </a:effectLst>
              </a:rPr>
              <a:t>бегона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ўтлардан</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тоза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ва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унумдор</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бўлиши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керак</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Бундан</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ташқари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уруғлик</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майдон</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бошқа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пайкаллардан</a:t>
            </a:r>
            <a:r>
              <a:rPr lang="ru-RU" altLang="ru-RU" sz="1800" b="1" dirty="0">
                <a:effectLst>
                  <a:outerShdw blurRad="38100" dist="38100" dir="2700000" algn="tl">
                    <a:srgbClr val="C0C0C0"/>
                  </a:outerShdw>
                </a:effectLst>
              </a:rPr>
              <a:t> 600-2000 метр </a:t>
            </a:r>
            <a:r>
              <a:rPr lang="ru-RU" altLang="ru-RU" sz="1800" b="1" dirty="0" err="1">
                <a:effectLst>
                  <a:outerShdw blurRad="38100" dist="38100" dir="2700000" algn="tl">
                    <a:srgbClr val="C0C0C0"/>
                  </a:outerShdw>
                </a:effectLst>
              </a:rPr>
              <a:t>узоқликда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бўлиши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шарт</a:t>
            </a:r>
            <a:r>
              <a:rPr lang="ru-RU" altLang="ru-RU" sz="1800" b="1" dirty="0">
                <a:effectLst>
                  <a:outerShdw blurRad="38100" dist="38100" dir="2700000" algn="tl">
                    <a:srgbClr val="C0C0C0"/>
                  </a:outerShdw>
                </a:effectLst>
              </a:rPr>
              <a:t>. </a:t>
            </a:r>
          </a:p>
          <a:p>
            <a:pPr marL="85725" indent="184150">
              <a:defRPr/>
            </a:pPr>
            <a:r>
              <a:rPr lang="ru-RU" altLang="ru-RU" sz="1800" b="1" dirty="0" err="1">
                <a:effectLst>
                  <a:outerShdw blurRad="38100" dist="38100" dir="2700000" algn="tl">
                    <a:srgbClr val="C0C0C0"/>
                  </a:outerShdw>
                </a:effectLst>
              </a:rPr>
              <a:t>Ўғитлаш</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Гектарига</a:t>
            </a:r>
            <a:r>
              <a:rPr lang="ru-RU" altLang="ru-RU" sz="1800" b="1" dirty="0">
                <a:effectLst>
                  <a:outerShdw blurRad="38100" dist="38100" dir="2700000" algn="tl">
                    <a:srgbClr val="C0C0C0"/>
                  </a:outerShdw>
                </a:effectLst>
              </a:rPr>
              <a:t> 30-40 тонна </a:t>
            </a:r>
            <a:r>
              <a:rPr lang="ru-RU" altLang="ru-RU" sz="1800" b="1" dirty="0" err="1">
                <a:effectLst>
                  <a:outerShdw blurRad="38100" dist="38100" dir="2700000" algn="tl">
                    <a:srgbClr val="C0C0C0"/>
                  </a:outerShdw>
                </a:effectLst>
              </a:rPr>
              <a:t>чириган</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гўнг</a:t>
            </a:r>
            <a:r>
              <a:rPr lang="ru-RU" altLang="ru-RU" sz="1800" b="1" dirty="0">
                <a:effectLst>
                  <a:outerShdw blurRad="38100" dist="38100" dir="2700000" algn="tl">
                    <a:srgbClr val="C0C0C0"/>
                  </a:outerShdw>
                </a:effectLst>
              </a:rPr>
              <a:t>, 1,0-1,5 ц аммиак </a:t>
            </a:r>
            <a:r>
              <a:rPr lang="ru-RU" altLang="ru-RU" sz="1800" b="1" dirty="0" err="1">
                <a:effectLst>
                  <a:outerShdw blurRad="38100" dist="38100" dir="2700000" algn="tl">
                    <a:srgbClr val="C0C0C0"/>
                  </a:outerShdw>
                </a:effectLst>
              </a:rPr>
              <a:t>селитраси</a:t>
            </a:r>
            <a:r>
              <a:rPr lang="ru-RU" altLang="ru-RU" sz="1800" b="1" dirty="0">
                <a:effectLst>
                  <a:outerShdw blurRad="38100" dist="38100" dir="2700000" algn="tl">
                    <a:srgbClr val="C0C0C0"/>
                  </a:outerShdw>
                </a:effectLst>
              </a:rPr>
              <a:t>, 3-5 ц суперфосфат </a:t>
            </a:r>
            <a:r>
              <a:rPr lang="ru-RU" altLang="ru-RU" sz="1800" b="1" dirty="0" err="1">
                <a:effectLst>
                  <a:outerShdw blurRad="38100" dist="38100" dir="2700000" algn="tl">
                    <a:srgbClr val="C0C0C0"/>
                  </a:outerShdw>
                </a:effectLst>
              </a:rPr>
              <a:t>ҳамда</a:t>
            </a:r>
            <a:r>
              <a:rPr lang="ru-RU" altLang="ru-RU" sz="1800" b="1" dirty="0">
                <a:effectLst>
                  <a:outerShdw blurRad="38100" dist="38100" dir="2700000" algn="tl">
                    <a:srgbClr val="C0C0C0"/>
                  </a:outerShdw>
                </a:effectLst>
              </a:rPr>
              <a:t> 2-3 ц калий тузи </a:t>
            </a:r>
            <a:r>
              <a:rPr lang="ru-RU" altLang="ru-RU" sz="1800" b="1" dirty="0" err="1">
                <a:effectLst>
                  <a:outerShdw blurRad="38100" dist="38100" dir="2700000" algn="tl">
                    <a:srgbClr val="C0C0C0"/>
                  </a:outerShdw>
                </a:effectLst>
              </a:rPr>
              <a:t>экишгача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солинади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Ўсув</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даврида</a:t>
            </a:r>
            <a:r>
              <a:rPr lang="ru-RU" altLang="ru-RU" sz="1800" b="1" dirty="0">
                <a:effectLst>
                  <a:outerShdw blurRad="38100" dist="38100" dir="2700000" algn="tl">
                    <a:srgbClr val="C0C0C0"/>
                  </a:outerShdw>
                </a:effectLst>
              </a:rPr>
              <a:t> 1-2 марта (</a:t>
            </a:r>
            <a:r>
              <a:rPr lang="ru-RU" altLang="ru-RU" sz="1800" b="1" dirty="0" err="1">
                <a:effectLst>
                  <a:outerShdw blurRad="38100" dist="38100" dir="2700000" algn="tl">
                    <a:srgbClr val="C0C0C0"/>
                  </a:outerShdw>
                </a:effectLst>
              </a:rPr>
              <a:t>кўкаргач</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ҳамда</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гуллаш</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олди</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хар</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сафар</a:t>
            </a:r>
            <a:r>
              <a:rPr lang="ru-RU" altLang="ru-RU" sz="1800" b="1" dirty="0">
                <a:effectLst>
                  <a:outerShdw blurRad="38100" dist="38100" dir="2700000" algn="tl">
                    <a:srgbClr val="C0C0C0"/>
                  </a:outerShdw>
                </a:effectLst>
              </a:rPr>
              <a:t> </a:t>
            </a:r>
            <a:r>
              <a:rPr lang="ru-RU" altLang="ru-RU" sz="1800" b="1" dirty="0" err="1">
                <a:effectLst>
                  <a:outerShdw blurRad="38100" dist="38100" dir="2700000" algn="tl">
                    <a:srgbClr val="C0C0C0"/>
                  </a:outerShdw>
                </a:effectLst>
              </a:rPr>
              <a:t>гектарига</a:t>
            </a:r>
            <a:r>
              <a:rPr lang="ru-RU" altLang="ru-RU" sz="1800" b="1" dirty="0">
                <a:effectLst>
                  <a:outerShdw blurRad="38100" dist="38100" dir="2700000" algn="tl">
                    <a:srgbClr val="C0C0C0"/>
                  </a:outerShdw>
                </a:effectLst>
              </a:rPr>
              <a:t> 20-З0 </a:t>
            </a:r>
            <a:r>
              <a:rPr lang="ru-RU" altLang="ru-RU" sz="1800" b="1" dirty="0" err="1">
                <a:effectLst>
                  <a:outerShdw blurRad="38100" dist="38100" dir="2700000" algn="tl">
                    <a:srgbClr val="C0C0C0"/>
                  </a:outerShdw>
                </a:effectLst>
              </a:rPr>
              <a:t>килограммдан</a:t>
            </a:r>
            <a:r>
              <a:rPr lang="ru-RU" altLang="ru-RU" sz="1800" b="1" dirty="0">
                <a:effectLst>
                  <a:outerShdw blurRad="38100" dist="38100" dir="2700000" algn="tl">
                    <a:srgbClr val="C0C0C0"/>
                  </a:outerShdw>
                </a:effectLst>
              </a:rPr>
              <a:t> азот </a:t>
            </a:r>
            <a:r>
              <a:rPr lang="ru-RU" altLang="ru-RU" sz="1800" b="1" dirty="0" err="1">
                <a:effectLst>
                  <a:outerShdw blurRad="38100" dist="38100" dir="2700000" algn="tl">
                    <a:srgbClr val="C0C0C0"/>
                  </a:outerShdw>
                </a:effectLst>
              </a:rPr>
              <a:t>ва</a:t>
            </a:r>
            <a:r>
              <a:rPr lang="ru-RU" altLang="ru-RU" sz="1800" b="1" dirty="0">
                <a:effectLst>
                  <a:outerShdw blurRad="38100" dist="38100" dir="2700000" algn="tl">
                    <a:srgbClr val="C0C0C0"/>
                  </a:outerShdw>
                </a:effectLst>
              </a:rPr>
              <a:t> фосфор </a:t>
            </a:r>
            <a:r>
              <a:rPr lang="ru-RU" altLang="ru-RU" sz="1800" b="1" dirty="0" err="1">
                <a:effectLst>
                  <a:outerShdw blurRad="38100" dist="38100" dir="2700000" algn="tl">
                    <a:srgbClr val="C0C0C0"/>
                  </a:outerShdw>
                </a:effectLst>
              </a:rPr>
              <a:t>берилади</a:t>
            </a:r>
            <a:r>
              <a:rPr lang="ru-RU" altLang="ru-RU" sz="1800" b="1" dirty="0">
                <a:effectLst>
                  <a:outerShdw blurRad="38100" dist="38100" dir="2700000" algn="tl">
                    <a:srgbClr val="C0C0C0"/>
                  </a:outerShdw>
                </a:effectLst>
              </a:rPr>
              <a:t>.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a:xfrm>
            <a:off x="500063" y="71438"/>
            <a:ext cx="8077200" cy="585787"/>
          </a:xfrm>
        </p:spPr>
        <p:txBody>
          <a:bodyPr/>
          <a:lstStyle/>
          <a:p>
            <a:pPr algn="ctr" eaLnBrk="1" hangingPunct="1"/>
            <a:r>
              <a:rPr lang="ru-RU" sz="2000" b="1" dirty="0" err="1"/>
              <a:t>Гулкарам</a:t>
            </a:r>
            <a:r>
              <a:rPr lang="ru-RU" sz="2000" b="1" dirty="0"/>
              <a:t> (</a:t>
            </a:r>
            <a:r>
              <a:rPr lang="en-US" sz="2000" b="1" dirty="0"/>
              <a:t>Brassica </a:t>
            </a:r>
            <a:r>
              <a:rPr lang="en-US" sz="2000" b="1" dirty="0" err="1"/>
              <a:t>cauliflora</a:t>
            </a:r>
            <a:r>
              <a:rPr lang="en-US" sz="2000" b="1" dirty="0"/>
              <a:t> Ling</a:t>
            </a:r>
            <a:r>
              <a:rPr lang="uz-Cyrl-UZ" sz="2000" b="1" dirty="0"/>
              <a:t>.</a:t>
            </a:r>
            <a:r>
              <a:rPr lang="ru-RU" sz="2000" b="1" dirty="0"/>
              <a:t>)</a:t>
            </a:r>
            <a:endParaRPr lang="ru-RU" altLang="ru-RU" sz="3200" b="1" i="1" dirty="0" smtClean="0">
              <a:solidFill>
                <a:srgbClr val="0000FF"/>
              </a:solidFill>
              <a:latin typeface="Times New Roman" panose="02020603050405020304" pitchFamily="18" charset="0"/>
              <a:cs typeface="Times New Roman" panose="02020603050405020304" pitchFamily="18" charset="0"/>
            </a:endParaRPr>
          </a:p>
        </p:txBody>
      </p:sp>
      <p:sp>
        <p:nvSpPr>
          <p:cNvPr id="169987" name="Rectangle 3"/>
          <p:cNvSpPr>
            <a:spLocks noGrp="1" noChangeArrowheads="1"/>
          </p:cNvSpPr>
          <p:nvPr>
            <p:ph idx="1"/>
          </p:nvPr>
        </p:nvSpPr>
        <p:spPr>
          <a:xfrm>
            <a:off x="214313" y="690562"/>
            <a:ext cx="8715375" cy="3386509"/>
          </a:xfrm>
        </p:spPr>
        <p:style>
          <a:lnRef idx="1">
            <a:schemeClr val="accent2"/>
          </a:lnRef>
          <a:fillRef idx="3">
            <a:schemeClr val="accent2"/>
          </a:fillRef>
          <a:effectRef idx="2">
            <a:schemeClr val="accent2"/>
          </a:effectRef>
          <a:fontRef idx="minor">
            <a:schemeClr val="lt1"/>
          </a:fontRef>
        </p:style>
        <p:txBody>
          <a:bodyPr>
            <a:noAutofit/>
          </a:bodyPr>
          <a:lstStyle/>
          <a:p>
            <a:r>
              <a:rPr lang="ru-RU" sz="1600" b="1" dirty="0" err="1"/>
              <a:t>Гулкарам</a:t>
            </a:r>
            <a:r>
              <a:rPr lang="ru-RU" sz="1600" b="1" dirty="0"/>
              <a:t> (</a:t>
            </a:r>
            <a:r>
              <a:rPr lang="en-US" sz="1600" b="1" dirty="0"/>
              <a:t>Brassica </a:t>
            </a:r>
            <a:r>
              <a:rPr lang="en-US" sz="1600" b="1" dirty="0" err="1"/>
              <a:t>cauliflora</a:t>
            </a:r>
            <a:r>
              <a:rPr lang="en-US" sz="1600" b="1" dirty="0"/>
              <a:t> Ling</a:t>
            </a:r>
            <a:r>
              <a:rPr lang="uz-Cyrl-UZ" sz="1600" b="1" dirty="0"/>
              <a:t>.</a:t>
            </a:r>
            <a:r>
              <a:rPr lang="ru-RU" sz="1600" b="1" dirty="0"/>
              <a:t>) </a:t>
            </a:r>
            <a:r>
              <a:rPr lang="ru-RU" sz="1600" dirty="0" err="1"/>
              <a:t>бир</a:t>
            </a:r>
            <a:r>
              <a:rPr lang="ru-RU" sz="1600" dirty="0"/>
              <a:t> </a:t>
            </a:r>
            <a:r>
              <a:rPr lang="ru-RU" sz="1600" dirty="0" err="1"/>
              <a:t>йиллик</a:t>
            </a:r>
            <a:r>
              <a:rPr lang="ru-RU" sz="1600" dirty="0"/>
              <a:t> </a:t>
            </a:r>
            <a:r>
              <a:rPr lang="ru-RU" sz="1600" dirty="0" err="1"/>
              <a:t>ўсимлик</a:t>
            </a:r>
            <a:r>
              <a:rPr lang="ru-RU" sz="1600" dirty="0"/>
              <a:t> </a:t>
            </a:r>
            <a:r>
              <a:rPr lang="ru-RU" sz="1600" dirty="0" err="1"/>
              <a:t>бўлиб</a:t>
            </a:r>
            <a:r>
              <a:rPr lang="ru-RU" sz="1600" dirty="0"/>
              <a:t>, </a:t>
            </a:r>
            <a:br>
              <a:rPr lang="ru-RU" sz="1600" dirty="0"/>
            </a:br>
            <a:r>
              <a:rPr lang="ru-RU" sz="1600" dirty="0" err="1"/>
              <a:t>биринчи</a:t>
            </a:r>
            <a:r>
              <a:rPr lang="ru-RU" sz="1600" dirty="0"/>
              <a:t> </a:t>
            </a:r>
            <a:r>
              <a:rPr lang="ru-RU" sz="1600" dirty="0" err="1"/>
              <a:t>йил</a:t>
            </a:r>
            <a:r>
              <a:rPr lang="ru-RU" sz="1600" dirty="0"/>
              <a:t> </a:t>
            </a:r>
            <a:r>
              <a:rPr lang="ru-RU" sz="1600" dirty="0" err="1"/>
              <a:t>уруғ</a:t>
            </a:r>
            <a:r>
              <a:rPr lang="ru-RU" sz="1600" dirty="0"/>
              <a:t> </a:t>
            </a:r>
            <a:r>
              <a:rPr lang="ru-RU" sz="1600" dirty="0" err="1"/>
              <a:t>беради</a:t>
            </a:r>
            <a:r>
              <a:rPr lang="ru-RU" sz="1600" dirty="0"/>
              <a:t>. </a:t>
            </a:r>
            <a:r>
              <a:rPr lang="ru-RU" sz="1600" dirty="0" err="1"/>
              <a:t>Лекин</a:t>
            </a:r>
            <a:r>
              <a:rPr lang="ru-RU" sz="1600" dirty="0"/>
              <a:t> </a:t>
            </a:r>
            <a:r>
              <a:rPr lang="ru-RU" sz="1600" dirty="0" err="1"/>
              <a:t>бунинг</a:t>
            </a:r>
            <a:r>
              <a:rPr lang="ru-RU" sz="1600" dirty="0"/>
              <a:t> </a:t>
            </a:r>
            <a:r>
              <a:rPr lang="ru-RU" sz="1600" dirty="0" err="1"/>
              <a:t>учун</a:t>
            </a:r>
            <a:r>
              <a:rPr lang="ru-RU" sz="1600" dirty="0"/>
              <a:t> </a:t>
            </a:r>
            <a:r>
              <a:rPr lang="ru-RU" sz="1600" dirty="0" err="1"/>
              <a:t>узоқ</a:t>
            </a:r>
            <a:r>
              <a:rPr lang="ru-RU" sz="1600" dirty="0"/>
              <a:t> </a:t>
            </a:r>
            <a:r>
              <a:rPr lang="ru-RU" sz="1600" dirty="0" err="1"/>
              <a:t>ўсув</a:t>
            </a:r>
            <a:r>
              <a:rPr lang="ru-RU" sz="1600" dirty="0"/>
              <a:t> </a:t>
            </a:r>
            <a:r>
              <a:rPr lang="ru-RU" sz="1600" dirty="0" err="1"/>
              <a:t>даври</a:t>
            </a:r>
            <a:r>
              <a:rPr lang="ru-RU" sz="1600" dirty="0"/>
              <a:t> (260-270 кун) </a:t>
            </a:r>
            <a:br>
              <a:rPr lang="ru-RU" sz="1600" dirty="0"/>
            </a:br>
            <a:r>
              <a:rPr lang="ru-RU" sz="1600" dirty="0" err="1"/>
              <a:t>талаб</a:t>
            </a:r>
            <a:r>
              <a:rPr lang="ru-RU" sz="1600" dirty="0"/>
              <a:t> </a:t>
            </a:r>
            <a:r>
              <a:rPr lang="ru-RU" sz="1600" dirty="0" err="1"/>
              <a:t>этади</a:t>
            </a:r>
            <a:r>
              <a:rPr lang="ru-RU" sz="1600" dirty="0"/>
              <a:t>. </a:t>
            </a:r>
            <a:r>
              <a:rPr lang="ru-RU" sz="1600" dirty="0" err="1"/>
              <a:t>Барглари</a:t>
            </a:r>
            <a:r>
              <a:rPr lang="ru-RU" sz="1600" dirty="0"/>
              <a:t> </a:t>
            </a:r>
            <a:r>
              <a:rPr lang="ru-RU" sz="1600" dirty="0" err="1"/>
              <a:t>шакллангандан</a:t>
            </a:r>
            <a:r>
              <a:rPr lang="ru-RU" sz="1600" dirty="0"/>
              <a:t> </a:t>
            </a:r>
            <a:r>
              <a:rPr lang="ru-RU" sz="1600" dirty="0" err="1"/>
              <a:t>кейин</a:t>
            </a:r>
            <a:r>
              <a:rPr lang="ru-RU" sz="1600" dirty="0"/>
              <a:t>, </a:t>
            </a:r>
            <a:r>
              <a:rPr lang="ru-RU" sz="1600" dirty="0" err="1"/>
              <a:t>қисқа</a:t>
            </a:r>
            <a:r>
              <a:rPr lang="ru-RU" sz="1600" dirty="0"/>
              <a:t>, </a:t>
            </a:r>
            <a:r>
              <a:rPr lang="ru-RU" sz="1600" dirty="0" err="1"/>
              <a:t>йўғон</a:t>
            </a:r>
            <a:r>
              <a:rPr lang="ru-RU" sz="1600" dirty="0"/>
              <a:t>, </a:t>
            </a:r>
            <a:r>
              <a:rPr lang="ru-RU" sz="1600" dirty="0" err="1"/>
              <a:t>сершох</a:t>
            </a:r>
            <a:r>
              <a:rPr lang="ru-RU" sz="1600" dirty="0"/>
              <a:t> </a:t>
            </a:r>
            <a:r>
              <a:rPr lang="ru-RU" sz="1600" dirty="0" err="1"/>
              <a:t>ва</a:t>
            </a:r>
            <a:r>
              <a:rPr lang="ru-RU" sz="1600" dirty="0"/>
              <a:t> </a:t>
            </a:r>
            <a:r>
              <a:rPr lang="ru-RU" sz="1600" dirty="0" err="1"/>
              <a:t>этли</a:t>
            </a:r>
            <a:r>
              <a:rPr lang="ru-RU" sz="1600" dirty="0"/>
              <a:t> </a:t>
            </a:r>
            <a:br>
              <a:rPr lang="ru-RU" sz="1600" dirty="0"/>
            </a:br>
            <a:r>
              <a:rPr lang="ru-RU" sz="1600" dirty="0" err="1"/>
              <a:t>поялардан</a:t>
            </a:r>
            <a:r>
              <a:rPr lang="ru-RU" sz="1600" dirty="0"/>
              <a:t> </a:t>
            </a:r>
            <a:r>
              <a:rPr lang="ru-RU" sz="1600" dirty="0" err="1"/>
              <a:t>иборат</a:t>
            </a:r>
            <a:r>
              <a:rPr lang="ru-RU" sz="1600" dirty="0"/>
              <a:t> карам бош </a:t>
            </a:r>
            <a:r>
              <a:rPr lang="ru-RU" sz="1600" dirty="0" err="1"/>
              <a:t>ҳосил</a:t>
            </a:r>
            <a:r>
              <a:rPr lang="ru-RU" sz="1600" dirty="0"/>
              <a:t> </a:t>
            </a:r>
            <a:r>
              <a:rPr lang="ru-RU" sz="1600" dirty="0" err="1"/>
              <a:t>қилади</a:t>
            </a:r>
            <a:r>
              <a:rPr lang="ru-RU" sz="1600" dirty="0"/>
              <a:t>. </a:t>
            </a:r>
            <a:r>
              <a:rPr lang="ru-RU" sz="1600" dirty="0" err="1"/>
              <a:t>Кейин</a:t>
            </a:r>
            <a:r>
              <a:rPr lang="ru-RU" sz="1600" dirty="0"/>
              <a:t>, </a:t>
            </a:r>
            <a:r>
              <a:rPr lang="ru-RU" sz="1600" dirty="0" err="1"/>
              <a:t>бир</a:t>
            </a:r>
            <a:r>
              <a:rPr lang="ru-RU" sz="1600" dirty="0"/>
              <a:t> </a:t>
            </a:r>
            <a:r>
              <a:rPr lang="ru-RU" sz="1600" dirty="0" err="1"/>
              <a:t>қисм</a:t>
            </a:r>
            <a:r>
              <a:rPr lang="ru-RU" sz="1600" dirty="0"/>
              <a:t> </a:t>
            </a:r>
            <a:br>
              <a:rPr lang="ru-RU" sz="1600" dirty="0"/>
            </a:br>
            <a:r>
              <a:rPr lang="ru-RU" sz="1600" dirty="0" err="1"/>
              <a:t>шохлар</a:t>
            </a:r>
            <a:r>
              <a:rPr lang="ru-RU" sz="1600" dirty="0"/>
              <a:t> </a:t>
            </a:r>
            <a:r>
              <a:rPr lang="ru-RU" sz="1600" dirty="0" err="1"/>
              <a:t>узайиб</a:t>
            </a:r>
            <a:r>
              <a:rPr lang="ru-RU" sz="1600" dirty="0"/>
              <a:t>, </a:t>
            </a:r>
            <a:r>
              <a:rPr lang="ru-RU" sz="1600" dirty="0" err="1"/>
              <a:t>ўса</a:t>
            </a:r>
            <a:r>
              <a:rPr lang="ru-RU" sz="1600" dirty="0"/>
              <a:t> </a:t>
            </a:r>
            <a:r>
              <a:rPr lang="ru-RU" sz="1600" dirty="0" err="1"/>
              <a:t>бошлайди</a:t>
            </a:r>
            <a:r>
              <a:rPr lang="ru-RU" sz="1600" dirty="0"/>
              <a:t> </a:t>
            </a:r>
            <a:r>
              <a:rPr lang="ru-RU" sz="1600" dirty="0" err="1"/>
              <a:t>ва</a:t>
            </a:r>
            <a:r>
              <a:rPr lang="ru-RU" sz="1600" dirty="0"/>
              <a:t> </a:t>
            </a:r>
            <a:r>
              <a:rPr lang="ru-RU" sz="1600" dirty="0" err="1"/>
              <a:t>рўваксимон</a:t>
            </a:r>
            <a:r>
              <a:rPr lang="ru-RU" sz="1600" dirty="0"/>
              <a:t> </a:t>
            </a:r>
            <a:r>
              <a:rPr lang="ru-RU" sz="1600" dirty="0" err="1"/>
              <a:t>тўпгул</a:t>
            </a:r>
            <a:r>
              <a:rPr lang="ru-RU" sz="1600" dirty="0"/>
              <a:t>, гул </a:t>
            </a:r>
            <a:r>
              <a:rPr lang="ru-RU" sz="1600" dirty="0" err="1"/>
              <a:t>ҳамда</a:t>
            </a:r>
            <a:r>
              <a:rPr lang="ru-RU" sz="1600" dirty="0"/>
              <a:t> </a:t>
            </a:r>
            <a:r>
              <a:rPr lang="ru-RU" sz="1600" dirty="0" err="1"/>
              <a:t>уруғ</a:t>
            </a:r>
            <a:r>
              <a:rPr lang="ru-RU" sz="1600" dirty="0"/>
              <a:t> </a:t>
            </a:r>
            <a:r>
              <a:rPr lang="ru-RU" sz="1600" dirty="0" err="1"/>
              <a:t>ҳосил</a:t>
            </a:r>
            <a:r>
              <a:rPr lang="ru-RU" sz="1600" dirty="0"/>
              <a:t> </a:t>
            </a:r>
            <a:r>
              <a:rPr lang="ru-RU" sz="1600" dirty="0" err="1"/>
              <a:t>қилувчи</a:t>
            </a:r>
            <a:r>
              <a:rPr lang="ru-RU" sz="1600" dirty="0"/>
              <a:t> </a:t>
            </a:r>
            <a:r>
              <a:rPr lang="ru-RU" sz="1600" dirty="0" err="1"/>
              <a:t>гулпояларга</a:t>
            </a:r>
            <a:r>
              <a:rPr lang="ru-RU" sz="1600" dirty="0"/>
              <a:t> </a:t>
            </a:r>
            <a:r>
              <a:rPr lang="ru-RU" sz="1600" dirty="0" err="1"/>
              <a:t>айланади</a:t>
            </a:r>
            <a:r>
              <a:rPr lang="ru-RU" sz="1600" dirty="0"/>
              <a:t>. </a:t>
            </a:r>
          </a:p>
          <a:p>
            <a:r>
              <a:rPr lang="ru-RU" sz="1600" dirty="0" err="1"/>
              <a:t>Гулкарам</a:t>
            </a:r>
            <a:r>
              <a:rPr lang="ru-RU" sz="1600" dirty="0"/>
              <a:t> </a:t>
            </a:r>
            <a:r>
              <a:rPr lang="ru-RU" sz="1600" dirty="0" err="1"/>
              <a:t>уруғи</a:t>
            </a:r>
            <a:r>
              <a:rPr lang="ru-RU" sz="1600" dirty="0"/>
              <a:t> 5-6</a:t>
            </a:r>
            <a:r>
              <a:rPr lang="ru-RU" sz="1600" baseline="30000" dirty="0"/>
              <a:t>0</a:t>
            </a:r>
            <a:r>
              <a:rPr lang="ru-RU" sz="1600" dirty="0"/>
              <a:t>С </a:t>
            </a:r>
            <a:r>
              <a:rPr lang="ru-RU" sz="1600" dirty="0" err="1"/>
              <a:t>ҳароратда</a:t>
            </a:r>
            <a:r>
              <a:rPr lang="ru-RU" sz="1600" dirty="0"/>
              <a:t> </a:t>
            </a:r>
            <a:r>
              <a:rPr lang="ru-RU" sz="1600" dirty="0" err="1"/>
              <a:t>кўкара</a:t>
            </a:r>
            <a:r>
              <a:rPr lang="ru-RU" sz="1600" dirty="0"/>
              <a:t> </a:t>
            </a:r>
            <a:r>
              <a:rPr lang="ru-RU" sz="1600" dirty="0" err="1"/>
              <a:t>бошлайди</a:t>
            </a:r>
            <a:r>
              <a:rPr lang="ru-RU" sz="1600" dirty="0"/>
              <a:t>. </a:t>
            </a:r>
            <a:r>
              <a:rPr lang="ru-RU" sz="1600" dirty="0" err="1"/>
              <a:t>Унинг</a:t>
            </a:r>
            <a:r>
              <a:rPr lang="ru-RU" sz="1600" dirty="0"/>
              <a:t> </a:t>
            </a:r>
            <a:r>
              <a:rPr lang="ru-RU" sz="1600" dirty="0" err="1"/>
              <a:t>униб</a:t>
            </a:r>
            <a:r>
              <a:rPr lang="ru-RU" sz="1600" dirty="0"/>
              <a:t> </a:t>
            </a:r>
            <a:r>
              <a:rPr lang="ru-RU" sz="1600" dirty="0" err="1"/>
              <a:t>чиқиши</a:t>
            </a:r>
            <a:r>
              <a:rPr lang="ru-RU" sz="1600" dirty="0"/>
              <a:t> </a:t>
            </a:r>
            <a:r>
              <a:rPr lang="ru-RU" sz="1600" dirty="0" err="1"/>
              <a:t>учун</a:t>
            </a:r>
            <a:r>
              <a:rPr lang="ru-RU" sz="1600" dirty="0"/>
              <a:t> </a:t>
            </a:r>
            <a:r>
              <a:rPr lang="ru-RU" sz="1600" dirty="0" err="1"/>
              <a:t>энг</a:t>
            </a:r>
            <a:r>
              <a:rPr lang="ru-RU" sz="1600" dirty="0"/>
              <a:t> </a:t>
            </a:r>
            <a:r>
              <a:rPr lang="ru-RU" sz="1600" dirty="0" err="1"/>
              <a:t>қулай</a:t>
            </a:r>
            <a:r>
              <a:rPr lang="ru-RU" sz="1600" dirty="0"/>
              <a:t> </a:t>
            </a:r>
            <a:r>
              <a:rPr lang="ru-RU" sz="1600" dirty="0" err="1"/>
              <a:t>ҳарорат</a:t>
            </a:r>
            <a:r>
              <a:rPr lang="ru-RU" sz="1600" dirty="0"/>
              <a:t> 18-20</a:t>
            </a:r>
            <a:r>
              <a:rPr lang="ru-RU" sz="1600" baseline="30000" dirty="0"/>
              <a:t>0</a:t>
            </a:r>
            <a:r>
              <a:rPr lang="ru-RU" sz="1600" dirty="0"/>
              <a:t>С </a:t>
            </a:r>
            <a:r>
              <a:rPr lang="ru-RU" sz="1600" dirty="0" err="1"/>
              <a:t>ҳисобланади</a:t>
            </a:r>
            <a:r>
              <a:rPr lang="ru-RU" sz="1600" dirty="0"/>
              <a:t>. Карам боши паст </a:t>
            </a:r>
            <a:r>
              <a:rPr lang="ru-RU" sz="1600" dirty="0" err="1"/>
              <a:t>ҳароратда</a:t>
            </a:r>
            <a:r>
              <a:rPr lang="ru-RU" sz="1600" dirty="0"/>
              <a:t> (8-12</a:t>
            </a:r>
            <a:r>
              <a:rPr lang="ru-RU" sz="1600" baseline="30000" dirty="0"/>
              <a:t>0</a:t>
            </a:r>
            <a:r>
              <a:rPr lang="ru-RU" sz="1600" dirty="0"/>
              <a:t>С) </a:t>
            </a:r>
            <a:r>
              <a:rPr lang="ru-RU" sz="1600" dirty="0" err="1"/>
              <a:t>анча</a:t>
            </a:r>
            <a:r>
              <a:rPr lang="ru-RU" sz="1600" dirty="0"/>
              <a:t> тез </a:t>
            </a:r>
            <a:r>
              <a:rPr lang="ru-RU" sz="1600" dirty="0" err="1"/>
              <a:t>шохлайди</a:t>
            </a:r>
            <a:r>
              <a:rPr lang="ru-RU" sz="1600" dirty="0"/>
              <a:t>, </a:t>
            </a:r>
            <a:r>
              <a:rPr lang="ru-RU" sz="1600" dirty="0" err="1"/>
              <a:t>лекин</a:t>
            </a:r>
            <a:r>
              <a:rPr lang="ru-RU" sz="1600" dirty="0"/>
              <a:t> карам бош </a:t>
            </a:r>
            <a:r>
              <a:rPr lang="ru-RU" sz="1600" dirty="0" err="1"/>
              <a:t>ўрайдиган</a:t>
            </a:r>
            <a:r>
              <a:rPr lang="ru-RU" sz="1600" dirty="0"/>
              <a:t> </a:t>
            </a:r>
            <a:r>
              <a:rPr lang="ru-RU" sz="1600" dirty="0" err="1"/>
              <a:t>шохларнинг</a:t>
            </a:r>
            <a:r>
              <a:rPr lang="ru-RU" sz="1600" dirty="0"/>
              <a:t> </a:t>
            </a:r>
            <a:r>
              <a:rPr lang="ru-RU" sz="1600" dirty="0" err="1"/>
              <a:t>ўсиши</a:t>
            </a:r>
            <a:r>
              <a:rPr lang="ru-RU" sz="1600" dirty="0"/>
              <a:t> </a:t>
            </a:r>
            <a:r>
              <a:rPr lang="ru-RU" sz="1600" dirty="0" err="1"/>
              <a:t>эса</a:t>
            </a:r>
            <a:r>
              <a:rPr lang="ru-RU" sz="1600" dirty="0"/>
              <a:t> </a:t>
            </a:r>
            <a:r>
              <a:rPr lang="ru-RU" sz="1600" dirty="0" err="1"/>
              <a:t>сусаяди</a:t>
            </a:r>
            <a:r>
              <a:rPr lang="ru-RU" sz="1600" dirty="0"/>
              <a:t>. </a:t>
            </a:r>
            <a:r>
              <a:rPr lang="ru-RU" sz="1600" dirty="0" err="1"/>
              <a:t>Натижада</a:t>
            </a:r>
            <a:r>
              <a:rPr lang="ru-RU" sz="1600" dirty="0"/>
              <a:t> карам </a:t>
            </a:r>
            <a:r>
              <a:rPr lang="ru-RU" sz="1600" dirty="0" err="1"/>
              <a:t>бошлар</a:t>
            </a:r>
            <a:r>
              <a:rPr lang="ru-RU" sz="1600" dirty="0"/>
              <a:t> </a:t>
            </a:r>
            <a:r>
              <a:rPr lang="ru-RU" sz="1600" dirty="0" err="1"/>
              <a:t>жуда</a:t>
            </a:r>
            <a:r>
              <a:rPr lang="ru-RU" sz="1600" dirty="0"/>
              <a:t> </a:t>
            </a:r>
            <a:r>
              <a:rPr lang="ru-RU" sz="1600" dirty="0" err="1"/>
              <a:t>суст</a:t>
            </a:r>
            <a:r>
              <a:rPr lang="ru-RU" sz="1600" dirty="0"/>
              <a:t> </a:t>
            </a:r>
            <a:r>
              <a:rPr lang="ru-RU" sz="1600" dirty="0" err="1"/>
              <a:t>шаклланади</a:t>
            </a:r>
            <a:r>
              <a:rPr lang="ru-RU" sz="1600" dirty="0"/>
              <a:t> </a:t>
            </a:r>
            <a:r>
              <a:rPr lang="ru-RU" sz="1600" dirty="0" err="1"/>
              <a:t>ва</a:t>
            </a:r>
            <a:r>
              <a:rPr lang="ru-RU" sz="1600" dirty="0"/>
              <a:t> карам </a:t>
            </a:r>
            <a:r>
              <a:rPr lang="ru-RU" sz="1600" dirty="0" err="1"/>
              <a:t>бошлари</a:t>
            </a:r>
            <a:r>
              <a:rPr lang="ru-RU" sz="1600" dirty="0"/>
              <a:t> </a:t>
            </a:r>
            <a:r>
              <a:rPr lang="ru-RU" sz="1600" dirty="0" err="1"/>
              <a:t>майда</a:t>
            </a:r>
            <a:r>
              <a:rPr lang="ru-RU" sz="1600" dirty="0"/>
              <a:t>, </a:t>
            </a:r>
            <a:r>
              <a:rPr lang="ru-RU" sz="1600" dirty="0" err="1"/>
              <a:t>аммо</a:t>
            </a:r>
            <a:r>
              <a:rPr lang="ru-RU" sz="1600" dirty="0"/>
              <a:t> </a:t>
            </a:r>
            <a:r>
              <a:rPr lang="ru-RU" sz="1600" dirty="0" err="1"/>
              <a:t>қаттиқ</a:t>
            </a:r>
            <a:r>
              <a:rPr lang="ru-RU" sz="1600" dirty="0"/>
              <a:t> </a:t>
            </a:r>
            <a:r>
              <a:rPr lang="ru-RU" sz="1600" dirty="0" err="1"/>
              <a:t>бўлади</a:t>
            </a:r>
            <a:r>
              <a:rPr lang="ru-RU" sz="1600" dirty="0"/>
              <a:t>. </a:t>
            </a:r>
            <a:r>
              <a:rPr lang="ru-RU" sz="1600" dirty="0" err="1"/>
              <a:t>Ҳарорат</a:t>
            </a:r>
            <a:r>
              <a:rPr lang="ru-RU" sz="1600" dirty="0"/>
              <a:t>        15-18</a:t>
            </a:r>
            <a:r>
              <a:rPr lang="ru-RU" sz="1600" baseline="30000" dirty="0"/>
              <a:t>0</a:t>
            </a:r>
            <a:r>
              <a:rPr lang="ru-RU" sz="1600" dirty="0"/>
              <a:t>С </a:t>
            </a:r>
            <a:r>
              <a:rPr lang="ru-RU" sz="1600" dirty="0" err="1"/>
              <a:t>бўлганда</a:t>
            </a:r>
            <a:r>
              <a:rPr lang="ru-RU" sz="1600" dirty="0"/>
              <a:t> </a:t>
            </a:r>
            <a:r>
              <a:rPr lang="ru-RU" sz="1600" dirty="0" err="1"/>
              <a:t>карамбошлари</a:t>
            </a:r>
            <a:r>
              <a:rPr lang="ru-RU" sz="1600" dirty="0"/>
              <a:t> </a:t>
            </a:r>
            <a:r>
              <a:rPr lang="ru-RU" sz="1600" dirty="0" err="1"/>
              <a:t>йирик</a:t>
            </a:r>
            <a:r>
              <a:rPr lang="ru-RU" sz="1600" dirty="0"/>
              <a:t>, </a:t>
            </a:r>
            <a:r>
              <a:rPr lang="ru-RU" sz="1600" dirty="0" err="1"/>
              <a:t>лекин</a:t>
            </a:r>
            <a:r>
              <a:rPr lang="ru-RU" sz="1600" dirty="0"/>
              <a:t> </a:t>
            </a:r>
            <a:r>
              <a:rPr lang="ru-RU" sz="1600" dirty="0" err="1"/>
              <a:t>бўш</a:t>
            </a:r>
            <a:r>
              <a:rPr lang="ru-RU" sz="1600" dirty="0"/>
              <a:t> </a:t>
            </a:r>
            <a:r>
              <a:rPr lang="ru-RU" sz="1600" dirty="0" err="1"/>
              <a:t>бўлади</a:t>
            </a:r>
            <a:r>
              <a:rPr lang="ru-RU" sz="1600" dirty="0"/>
              <a:t>.</a:t>
            </a:r>
            <a:endParaRPr lang="ru-RU" altLang="ru-RU" sz="1600" dirty="0" smtClean="0">
              <a:solidFill>
                <a:srgbClr val="FFFF00"/>
              </a:solidFill>
              <a:effectLst>
                <a:outerShdw blurRad="38100" dist="38100" dir="2700000" algn="tl">
                  <a:srgbClr val="000000"/>
                </a:outerShdw>
              </a:effectLst>
              <a:latin typeface="Times New Roman" pitchFamily="18" charset="0"/>
            </a:endParaRPr>
          </a:p>
        </p:txBody>
      </p:sp>
      <p:pic>
        <p:nvPicPr>
          <p:cNvPr id="20482" name="Picture 2" descr="Картинки по запросу цветная капуст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369" y="4185839"/>
            <a:ext cx="2695575" cy="2381250"/>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Картинки по запросу цветная капуст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5621" y="4292395"/>
            <a:ext cx="2294781" cy="2294782"/>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6" descr="Картинки по запросу цветная капуста"/>
          <p:cNvSpPr>
            <a:spLocks noChangeAspect="1" noChangeArrowheads="1"/>
          </p:cNvSpPr>
          <p:nvPr/>
        </p:nvSpPr>
        <p:spPr bwMode="auto">
          <a:xfrm>
            <a:off x="63500" y="-136525"/>
            <a:ext cx="4791075" cy="35909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488" name="Picture 8" descr="Картинки по запросу цветная капуста"/>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7452" b="7644"/>
          <a:stretch/>
        </p:blipFill>
        <p:spPr bwMode="auto">
          <a:xfrm>
            <a:off x="5813079" y="4292395"/>
            <a:ext cx="2958962" cy="22131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4294967295"/>
          </p:nvPr>
        </p:nvSpPr>
        <p:spPr>
          <a:xfrm>
            <a:off x="4480147" y="663507"/>
            <a:ext cx="4572000" cy="6000750"/>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r>
              <a:rPr lang="uz-Cyrl-UZ" sz="1500" b="1" dirty="0">
                <a:solidFill>
                  <a:srgbClr val="03097D"/>
                </a:solidFill>
                <a:effectLst>
                  <a:outerShdw blurRad="38100" dist="38100" dir="2700000" algn="tl">
                    <a:srgbClr val="000000">
                      <a:alpha val="43137"/>
                    </a:srgbClr>
                  </a:outerShdw>
                </a:effectLst>
              </a:rPr>
              <a:t>Гулкарам баҳор-ёз ва ёз-куз муддатларида ўстирилади. Баҳор-ёзда экилганда у тобора кўтарилаётган ҳарорат шароитида ўсади ва ривожланади. Шунга кўра карам бошларининг ёз иссиғи бошлангунича шаклланиши учун тез пишар навларни танлаш ва тувакчаларда ўстирилган кўчатларни март ойининг биринчи ярмида далага ўтқазилади. Гулкарам кўчатлари ҳам эртапишар оддий карамларга ўхшаб етиштирилади, лекин у бирмунча юқори-кундузги 18-22</a:t>
            </a:r>
            <a:r>
              <a:rPr lang="uz-Cyrl-UZ" sz="1500" b="1" baseline="30000" dirty="0">
                <a:solidFill>
                  <a:srgbClr val="03097D"/>
                </a:solidFill>
                <a:effectLst>
                  <a:outerShdw blurRad="38100" dist="38100" dir="2700000" algn="tl">
                    <a:srgbClr val="000000">
                      <a:alpha val="43137"/>
                    </a:srgbClr>
                  </a:outerShdw>
                </a:effectLst>
              </a:rPr>
              <a:t>0</a:t>
            </a:r>
            <a:r>
              <a:rPr lang="uz-Cyrl-UZ" sz="1500" b="1" dirty="0">
                <a:solidFill>
                  <a:srgbClr val="03097D"/>
                </a:solidFill>
                <a:effectLst>
                  <a:outerShdw blurRad="38100" dist="38100" dir="2700000" algn="tl">
                    <a:srgbClr val="000000">
                      <a:alpha val="43137"/>
                    </a:srgbClr>
                  </a:outerShdw>
                </a:effectLst>
              </a:rPr>
              <a:t>С ва тунги 10-14</a:t>
            </a:r>
            <a:r>
              <a:rPr lang="uz-Cyrl-UZ" sz="1500" b="1" baseline="30000" dirty="0">
                <a:solidFill>
                  <a:srgbClr val="03097D"/>
                </a:solidFill>
                <a:effectLst>
                  <a:outerShdw blurRad="38100" dist="38100" dir="2700000" algn="tl">
                    <a:srgbClr val="000000">
                      <a:alpha val="43137"/>
                    </a:srgbClr>
                  </a:outerShdw>
                </a:effectLst>
              </a:rPr>
              <a:t>0</a:t>
            </a:r>
            <a:r>
              <a:rPr lang="uz-Cyrl-UZ" sz="1500" b="1" dirty="0">
                <a:solidFill>
                  <a:srgbClr val="03097D"/>
                </a:solidFill>
                <a:effectLst>
                  <a:outerShdw blurRad="38100" dist="38100" dir="2700000" algn="tl">
                    <a:srgbClr val="000000">
                      <a:alpha val="43137"/>
                    </a:srgbClr>
                  </a:outerShdw>
                </a:effectLst>
              </a:rPr>
              <a:t>С ли шароитида ўстирилади. Кўчатлар парникларда 50-60 кунда етилади. Тувакчасиз ўстирилган кўчатлар тўрт-беш, тувакчаларда етиштирилганлари эса етти-саккиз барг чиқарганда далага ўтқазилади. </a:t>
            </a:r>
            <a:endParaRPr lang="ru-RU" sz="1500" b="1" dirty="0">
              <a:solidFill>
                <a:srgbClr val="03097D"/>
              </a:solidFill>
              <a:effectLst>
                <a:outerShdw blurRad="38100" dist="38100" dir="2700000" algn="tl">
                  <a:srgbClr val="000000">
                    <a:alpha val="43137"/>
                  </a:srgbClr>
                </a:outerShdw>
              </a:effectLst>
            </a:endParaRPr>
          </a:p>
          <a:p>
            <a:pPr algn="just"/>
            <a:r>
              <a:rPr lang="uz-Cyrl-UZ" sz="1500" b="1" dirty="0">
                <a:solidFill>
                  <a:srgbClr val="03097D"/>
                </a:solidFill>
                <a:effectLst>
                  <a:outerShdw blurRad="38100" dist="38100" dir="2700000" algn="tl">
                    <a:srgbClr val="000000">
                      <a:alpha val="43137"/>
                    </a:srgbClr>
                  </a:outerShdw>
                </a:effectLst>
              </a:rPr>
              <a:t>Ёз-кузги муддатларда экишга мўлжалланган кўчатлар парникларда етиштирилади. Бунда уруғлар июн ойининг ўрталарида сепилиб, июлнинг ўртаси августнинг дастлабки кунларида далага ўтқазилади. </a:t>
            </a:r>
            <a:endParaRPr lang="ru-RU" sz="1500" b="1" dirty="0">
              <a:solidFill>
                <a:srgbClr val="03097D"/>
              </a:solidFill>
              <a:effectLst>
                <a:outerShdw blurRad="38100" dist="38100" dir="2700000" algn="tl">
                  <a:srgbClr val="000000">
                    <a:alpha val="43137"/>
                  </a:srgbClr>
                </a:outerShdw>
              </a:effectLst>
            </a:endParaRPr>
          </a:p>
        </p:txBody>
      </p:sp>
      <p:sp>
        <p:nvSpPr>
          <p:cNvPr id="158724" name="Rectangle 6"/>
          <p:cNvSpPr>
            <a:spLocks noChangeArrowheads="1"/>
          </p:cNvSpPr>
          <p:nvPr/>
        </p:nvSpPr>
        <p:spPr bwMode="auto">
          <a:xfrm>
            <a:off x="2124075" y="81469"/>
            <a:ext cx="474764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eaLnBrk="0" hangingPunct="0"/>
            <a:r>
              <a:rPr lang="uz-Cyrl-UZ" sz="3200" b="1" dirty="0"/>
              <a:t>Ўстириш технологияси.</a:t>
            </a:r>
            <a:r>
              <a:rPr lang="ru-RU" sz="3200" dirty="0" smtClean="0"/>
              <a:t> </a:t>
            </a:r>
            <a:endParaRPr lang="ru-RU" sz="3200" dirty="0"/>
          </a:p>
        </p:txBody>
      </p:sp>
      <p:pic>
        <p:nvPicPr>
          <p:cNvPr id="21506" name="Picture 2" descr="Картинки по запросу выращивание цветной капус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901" y="3933056"/>
            <a:ext cx="4069804" cy="2363113"/>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Картинки по запросу выращивание цветной капус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887" y="908720"/>
            <a:ext cx="3825057" cy="26479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3"/>
          <p:cNvSpPr>
            <a:spLocks noGrp="1" noChangeArrowheads="1"/>
          </p:cNvSpPr>
          <p:nvPr>
            <p:ph type="body" idx="4294967295"/>
          </p:nvPr>
        </p:nvSpPr>
        <p:spPr>
          <a:xfrm>
            <a:off x="30714" y="188640"/>
            <a:ext cx="9113286" cy="4032448"/>
          </a:xfrm>
        </p:spPr>
        <p:txBody>
          <a:bodyPr/>
          <a:lstStyle/>
          <a:p>
            <a:r>
              <a:rPr lang="ru-RU" sz="2400" dirty="0" err="1"/>
              <a:t>Гулкарам</a:t>
            </a:r>
            <a:r>
              <a:rPr lang="ru-RU" sz="2400" dirty="0"/>
              <a:t> </a:t>
            </a:r>
            <a:r>
              <a:rPr lang="ru-RU" sz="2400" dirty="0" err="1"/>
              <a:t>ўстиришда</a:t>
            </a:r>
            <a:r>
              <a:rPr lang="ru-RU" sz="2400" dirty="0"/>
              <a:t> карам </a:t>
            </a:r>
            <a:r>
              <a:rPr lang="ru-RU" sz="2400" dirty="0" err="1"/>
              <a:t>бошларини</a:t>
            </a:r>
            <a:r>
              <a:rPr lang="ru-RU" sz="2400" dirty="0"/>
              <a:t> </a:t>
            </a:r>
            <a:r>
              <a:rPr lang="ru-RU" sz="2400" dirty="0" err="1"/>
              <a:t>қуёш</a:t>
            </a:r>
            <a:r>
              <a:rPr lang="ru-RU" sz="2400" dirty="0"/>
              <a:t> </a:t>
            </a:r>
            <a:r>
              <a:rPr lang="ru-RU" sz="2400" dirty="0" err="1"/>
              <a:t>нури</a:t>
            </a:r>
            <a:r>
              <a:rPr lang="ru-RU" sz="2400" dirty="0"/>
              <a:t>  </a:t>
            </a:r>
            <a:r>
              <a:rPr lang="ru-RU" sz="2400" dirty="0" err="1"/>
              <a:t>таъсирида</a:t>
            </a:r>
            <a:r>
              <a:rPr lang="ru-RU" sz="2400" dirty="0"/>
              <a:t> </a:t>
            </a:r>
            <a:r>
              <a:rPr lang="ru-RU" sz="2400" dirty="0" err="1"/>
              <a:t>қизиб</a:t>
            </a:r>
            <a:r>
              <a:rPr lang="ru-RU" sz="2400" dirty="0"/>
              <a:t>, </a:t>
            </a:r>
            <a:r>
              <a:rPr lang="ru-RU" sz="2400" dirty="0" err="1"/>
              <a:t>куйиб</a:t>
            </a:r>
            <a:r>
              <a:rPr lang="ru-RU" sz="2400" dirty="0"/>
              <a:t> </a:t>
            </a:r>
            <a:r>
              <a:rPr lang="ru-RU" sz="2400" dirty="0" err="1"/>
              <a:t>кетишдан</a:t>
            </a:r>
            <a:r>
              <a:rPr lang="ru-RU" sz="2400" dirty="0"/>
              <a:t> </a:t>
            </a:r>
            <a:r>
              <a:rPr lang="ru-RU" sz="2400" dirty="0" err="1"/>
              <a:t>сақлаш</a:t>
            </a:r>
            <a:r>
              <a:rPr lang="ru-RU" sz="2400" dirty="0"/>
              <a:t> </a:t>
            </a:r>
            <a:r>
              <a:rPr lang="ru-RU" sz="2400" dirty="0" err="1"/>
              <a:t>агротехниканинг</a:t>
            </a:r>
            <a:r>
              <a:rPr lang="ru-RU" sz="2400" dirty="0"/>
              <a:t> </a:t>
            </a:r>
            <a:r>
              <a:rPr lang="ru-RU" sz="2400" dirty="0" err="1"/>
              <a:t>муҳим</a:t>
            </a:r>
            <a:r>
              <a:rPr lang="ru-RU" sz="2400" dirty="0"/>
              <a:t> </a:t>
            </a:r>
            <a:r>
              <a:rPr lang="ru-RU" sz="2400" dirty="0" err="1"/>
              <a:t>шартларидан</a:t>
            </a:r>
            <a:r>
              <a:rPr lang="ru-RU" sz="2400" dirty="0"/>
              <a:t> </a:t>
            </a:r>
            <a:r>
              <a:rPr lang="ru-RU" sz="2400" dirty="0" err="1"/>
              <a:t>ҳисобланади</a:t>
            </a:r>
            <a:r>
              <a:rPr lang="ru-RU" sz="2400" dirty="0"/>
              <a:t>. </a:t>
            </a:r>
            <a:r>
              <a:rPr lang="ru-RU" sz="2400" dirty="0" err="1"/>
              <a:t>Шунинг</a:t>
            </a:r>
            <a:r>
              <a:rPr lang="ru-RU" sz="2400" dirty="0"/>
              <a:t> </a:t>
            </a:r>
            <a:r>
              <a:rPr lang="ru-RU" sz="2400" dirty="0" err="1"/>
              <a:t>учун</a:t>
            </a:r>
            <a:r>
              <a:rPr lang="ru-RU" sz="2400" dirty="0"/>
              <a:t> </a:t>
            </a:r>
            <a:r>
              <a:rPr lang="ru-RU" sz="2400" dirty="0" err="1"/>
              <a:t>уни</a:t>
            </a:r>
            <a:r>
              <a:rPr lang="ru-RU" sz="2400" dirty="0"/>
              <a:t> </a:t>
            </a:r>
            <a:r>
              <a:rPr lang="ru-RU" sz="2400" dirty="0" err="1"/>
              <a:t>қуёш</a:t>
            </a:r>
            <a:r>
              <a:rPr lang="ru-RU" sz="2400" dirty="0"/>
              <a:t> </a:t>
            </a:r>
            <a:r>
              <a:rPr lang="ru-RU" sz="2400" dirty="0" err="1"/>
              <a:t>таъсиридан</a:t>
            </a:r>
            <a:r>
              <a:rPr lang="ru-RU" sz="2400" dirty="0"/>
              <a:t> </a:t>
            </a:r>
            <a:r>
              <a:rPr lang="ru-RU" sz="2400" dirty="0" err="1"/>
              <a:t>соялантиришга</a:t>
            </a:r>
            <a:r>
              <a:rPr lang="ru-RU" sz="2400" dirty="0"/>
              <a:t> </a:t>
            </a:r>
            <a:r>
              <a:rPr lang="ru-RU" sz="2400" dirty="0" err="1"/>
              <a:t>ҳаракат</a:t>
            </a:r>
            <a:r>
              <a:rPr lang="ru-RU" sz="2400" dirty="0"/>
              <a:t> </a:t>
            </a:r>
            <a:r>
              <a:rPr lang="ru-RU" sz="2400" dirty="0" err="1"/>
              <a:t>қилиш</a:t>
            </a:r>
            <a:r>
              <a:rPr lang="ru-RU" sz="2400" dirty="0"/>
              <a:t> </a:t>
            </a:r>
            <a:r>
              <a:rPr lang="ru-RU" sz="2400" dirty="0" err="1"/>
              <a:t>керак</a:t>
            </a:r>
            <a:r>
              <a:rPr lang="ru-RU" sz="2400" dirty="0"/>
              <a:t>. </a:t>
            </a:r>
            <a:r>
              <a:rPr lang="ru-RU" sz="2400" dirty="0" err="1"/>
              <a:t>Ҳимояланмаган</a:t>
            </a:r>
            <a:r>
              <a:rPr lang="ru-RU" sz="2400" dirty="0"/>
              <a:t> карам </a:t>
            </a:r>
            <a:r>
              <a:rPr lang="ru-RU" sz="2400" dirty="0" err="1"/>
              <a:t>бошлари</a:t>
            </a:r>
            <a:r>
              <a:rPr lang="ru-RU" sz="2400" dirty="0"/>
              <a:t> </a:t>
            </a:r>
            <a:r>
              <a:rPr lang="ru-RU" sz="2400" dirty="0" err="1"/>
              <a:t>оқ</a:t>
            </a:r>
            <a:r>
              <a:rPr lang="ru-RU" sz="2400" dirty="0"/>
              <a:t> </a:t>
            </a:r>
            <a:r>
              <a:rPr lang="ru-RU" sz="2400" dirty="0" err="1"/>
              <a:t>рангини</a:t>
            </a:r>
            <a:r>
              <a:rPr lang="ru-RU" sz="2400" dirty="0"/>
              <a:t>, </a:t>
            </a:r>
            <a:r>
              <a:rPr lang="ru-RU" sz="2400" dirty="0" err="1"/>
              <a:t>озиқлик</a:t>
            </a:r>
            <a:r>
              <a:rPr lang="ru-RU" sz="2400" dirty="0"/>
              <a:t> </a:t>
            </a:r>
            <a:r>
              <a:rPr lang="ru-RU" sz="2400" dirty="0" err="1"/>
              <a:t>қийматини</a:t>
            </a:r>
            <a:r>
              <a:rPr lang="ru-RU" sz="2400" dirty="0"/>
              <a:t> </a:t>
            </a:r>
            <a:r>
              <a:rPr lang="ru-RU" sz="2400" dirty="0" err="1"/>
              <a:t>ва</a:t>
            </a:r>
            <a:r>
              <a:rPr lang="ru-RU" sz="2400" dirty="0"/>
              <a:t> </a:t>
            </a:r>
            <a:r>
              <a:rPr lang="ru-RU" sz="2400" dirty="0" err="1"/>
              <a:t>мазасини</a:t>
            </a:r>
            <a:r>
              <a:rPr lang="ru-RU" sz="2400" dirty="0"/>
              <a:t> </a:t>
            </a:r>
            <a:r>
              <a:rPr lang="ru-RU" sz="2400" dirty="0" err="1"/>
              <a:t>йўқотади</a:t>
            </a:r>
            <a:r>
              <a:rPr lang="ru-RU" sz="2400" dirty="0"/>
              <a:t> </a:t>
            </a:r>
            <a:r>
              <a:rPr lang="ru-RU" sz="2400" dirty="0" err="1"/>
              <a:t>ҳамда</a:t>
            </a:r>
            <a:r>
              <a:rPr lang="ru-RU" sz="2400" dirty="0"/>
              <a:t> </a:t>
            </a:r>
            <a:r>
              <a:rPr lang="ru-RU" sz="2400" dirty="0" err="1"/>
              <a:t>муддатидан</a:t>
            </a:r>
            <a:r>
              <a:rPr lang="ru-RU" sz="2400" dirty="0"/>
              <a:t> </a:t>
            </a:r>
            <a:r>
              <a:rPr lang="ru-RU" sz="2400" dirty="0" err="1"/>
              <a:t>илгари</a:t>
            </a:r>
            <a:r>
              <a:rPr lang="ru-RU" sz="2400" dirty="0"/>
              <a:t> </a:t>
            </a:r>
            <a:r>
              <a:rPr lang="ru-RU" sz="2400" dirty="0" err="1"/>
              <a:t>сочилиб</a:t>
            </a:r>
            <a:r>
              <a:rPr lang="ru-RU" sz="2400" dirty="0"/>
              <a:t> </a:t>
            </a:r>
            <a:r>
              <a:rPr lang="ru-RU" sz="2400" dirty="0" err="1"/>
              <a:t>кетади</a:t>
            </a:r>
            <a:r>
              <a:rPr lang="ru-RU" sz="2400" dirty="0"/>
              <a:t>. </a:t>
            </a:r>
            <a:r>
              <a:rPr lang="ru-RU" sz="2400" dirty="0" err="1"/>
              <a:t>Соялантириш</a:t>
            </a:r>
            <a:r>
              <a:rPr lang="ru-RU" sz="2400" dirty="0"/>
              <a:t> </a:t>
            </a:r>
            <a:r>
              <a:rPr lang="ru-RU" sz="2400" dirty="0" err="1"/>
              <a:t>учун</a:t>
            </a:r>
            <a:r>
              <a:rPr lang="ru-RU" sz="2400" dirty="0"/>
              <a:t> карам </a:t>
            </a:r>
            <a:r>
              <a:rPr lang="ru-RU" sz="2400" dirty="0" err="1"/>
              <a:t>устига</a:t>
            </a:r>
            <a:r>
              <a:rPr lang="ru-RU" sz="2400" dirty="0"/>
              <a:t> </a:t>
            </a:r>
            <a:r>
              <a:rPr lang="ru-RU" sz="2400" dirty="0" err="1"/>
              <a:t>сиртқи</a:t>
            </a:r>
            <a:r>
              <a:rPr lang="ru-RU" sz="2400" dirty="0"/>
              <a:t> </a:t>
            </a:r>
            <a:r>
              <a:rPr lang="ru-RU" sz="2400" dirty="0" err="1"/>
              <a:t>барглари</a:t>
            </a:r>
            <a:r>
              <a:rPr lang="ru-RU" sz="2400" dirty="0"/>
              <a:t> </a:t>
            </a:r>
            <a:r>
              <a:rPr lang="ru-RU" sz="2400" dirty="0" err="1"/>
              <a:t>қайириб</a:t>
            </a:r>
            <a:r>
              <a:rPr lang="ru-RU" sz="2400" dirty="0"/>
              <a:t> </a:t>
            </a:r>
            <a:r>
              <a:rPr lang="ru-RU" sz="2400" dirty="0" err="1"/>
              <a:t>қўйилади</a:t>
            </a:r>
            <a:r>
              <a:rPr lang="ru-RU" sz="2400" dirty="0"/>
              <a:t>, </a:t>
            </a:r>
            <a:r>
              <a:rPr lang="ru-RU" sz="2400" dirty="0" err="1"/>
              <a:t>яхшиси</a:t>
            </a:r>
            <a:r>
              <a:rPr lang="ru-RU" sz="2400" dirty="0"/>
              <a:t> </a:t>
            </a:r>
            <a:r>
              <a:rPr lang="ru-RU" sz="2400" dirty="0" err="1"/>
              <a:t>ташқи</a:t>
            </a:r>
            <a:r>
              <a:rPr lang="ru-RU" sz="2400" dirty="0"/>
              <a:t> </a:t>
            </a:r>
            <a:r>
              <a:rPr lang="ru-RU" sz="2400" dirty="0" err="1"/>
              <a:t>баргларнинг</a:t>
            </a:r>
            <a:r>
              <a:rPr lang="ru-RU" sz="2400" dirty="0"/>
              <a:t> </a:t>
            </a:r>
            <a:r>
              <a:rPr lang="ru-RU" sz="2400" dirty="0" err="1"/>
              <a:t>бир</a:t>
            </a:r>
            <a:r>
              <a:rPr lang="ru-RU" sz="2400" dirty="0"/>
              <a:t> </a:t>
            </a:r>
            <a:r>
              <a:rPr lang="ru-RU" sz="2400" dirty="0" err="1"/>
              <a:t>қанчасини</a:t>
            </a:r>
            <a:r>
              <a:rPr lang="ru-RU" sz="2400" dirty="0"/>
              <a:t> карам </a:t>
            </a:r>
            <a:r>
              <a:rPr lang="ru-RU" sz="2400" dirty="0" err="1"/>
              <a:t>бошлар</a:t>
            </a:r>
            <a:r>
              <a:rPr lang="ru-RU" sz="2400" dirty="0"/>
              <a:t> </a:t>
            </a:r>
            <a:r>
              <a:rPr lang="ru-RU" sz="2400" dirty="0" err="1"/>
              <a:t>устига</a:t>
            </a:r>
            <a:r>
              <a:rPr lang="ru-RU" sz="2400" dirty="0"/>
              <a:t> </a:t>
            </a:r>
            <a:r>
              <a:rPr lang="ru-RU" sz="2400" dirty="0" err="1"/>
              <a:t>ўраб</a:t>
            </a:r>
            <a:r>
              <a:rPr lang="ru-RU" sz="2400" dirty="0"/>
              <a:t> </a:t>
            </a:r>
            <a:r>
              <a:rPr lang="ru-RU" sz="2400" dirty="0" err="1"/>
              <a:t>боғлаб</a:t>
            </a:r>
            <a:r>
              <a:rPr lang="ru-RU" sz="2400" dirty="0"/>
              <a:t> </a:t>
            </a:r>
            <a:r>
              <a:rPr lang="ru-RU" sz="2400" dirty="0" err="1"/>
              <a:t>қўйиш</a:t>
            </a:r>
            <a:r>
              <a:rPr lang="ru-RU" sz="2400" dirty="0"/>
              <a:t> </a:t>
            </a:r>
            <a:r>
              <a:rPr lang="ru-RU" sz="2400" dirty="0" err="1"/>
              <a:t>лозим</a:t>
            </a:r>
            <a:r>
              <a:rPr lang="ru-RU" sz="2400" dirty="0"/>
              <a:t>. </a:t>
            </a:r>
          </a:p>
        </p:txBody>
      </p:sp>
      <p:pic>
        <p:nvPicPr>
          <p:cNvPr id="22530" name="Picture 2" descr="Картинки по запросу выращивание цветной капус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645024"/>
            <a:ext cx="3651872" cy="2736304"/>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Картинки по запросу выращивание цветной капус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3742939"/>
            <a:ext cx="3960440" cy="254047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Rectangle 3"/>
          <p:cNvSpPr>
            <a:spLocks noGrp="1" noChangeArrowheads="1"/>
          </p:cNvSpPr>
          <p:nvPr>
            <p:ph type="body" idx="1"/>
          </p:nvPr>
        </p:nvSpPr>
        <p:spPr>
          <a:xfrm>
            <a:off x="457200" y="692150"/>
            <a:ext cx="8362950" cy="5327650"/>
          </a:xfrm>
        </p:spPr>
        <p:txBody>
          <a:bodyPr/>
          <a:lstStyle/>
          <a:p>
            <a:pPr marL="98425" indent="-6350" algn="ctr" eaLnBrk="1" hangingPunct="1">
              <a:buFontTx/>
              <a:buNone/>
            </a:pPr>
            <a:r>
              <a:rPr lang="uz-Cyrl-UZ" sz="8800" smtClean="0">
                <a:solidFill>
                  <a:srgbClr val="FF6699"/>
                </a:solidFill>
                <a:latin typeface="UzKudr"/>
              </a:rPr>
              <a:t>Э</a:t>
            </a:r>
            <a:r>
              <a:rPr lang="uz-Cyrl-UZ" sz="6600" smtClean="0">
                <a:solidFill>
                  <a:srgbClr val="FF6699"/>
                </a:solidFill>
                <a:latin typeface="UzKudr"/>
              </a:rPr>
              <a:t>ЪТИБОРИНГИЗ УЧУН  </a:t>
            </a:r>
          </a:p>
          <a:p>
            <a:pPr marL="98425" indent="-6350" algn="ctr" eaLnBrk="1" hangingPunct="1">
              <a:buFontTx/>
              <a:buNone/>
            </a:pPr>
            <a:r>
              <a:rPr lang="uz-Cyrl-UZ" sz="9600" smtClean="0">
                <a:solidFill>
                  <a:srgbClr val="FF6699"/>
                </a:solidFill>
                <a:latin typeface="UzKudr"/>
              </a:rPr>
              <a:t>РАҲМАТ!</a:t>
            </a:r>
            <a:endParaRPr lang="ru-RU" sz="9600" smtClean="0">
              <a:solidFill>
                <a:srgbClr val="FF6699"/>
              </a:solidFill>
              <a:latin typeface="UzKudr"/>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2b7d37597c5c19fa6d18df53cac3533e6f3750"/>
</p:tagLst>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_rels/theme10.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Пастель">
  <a:themeElements>
    <a:clrScheme name="Пастель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Пастель">
      <a:majorFont>
        <a:latin typeface="Comic Sans MS"/>
        <a:ea typeface=""/>
        <a:cs typeface=""/>
      </a:majorFont>
      <a:minorFont>
        <a:latin typeface="Comic Sans MS"/>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Пастель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Пастель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Пастель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Пастель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Пастель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Пастель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Пастель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Пастель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6.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7.xml><?xml version="1.0" encoding="utf-8"?>
<a:theme xmlns:a="http://schemas.openxmlformats.org/drawingml/2006/main" name="Занавес">
  <a:themeElements>
    <a:clrScheme name="Занавес 1">
      <a:dk1>
        <a:srgbClr val="602000"/>
      </a:dk1>
      <a:lt1>
        <a:srgbClr val="FFFFFF"/>
      </a:lt1>
      <a:dk2>
        <a:srgbClr val="800000"/>
      </a:dk2>
      <a:lt2>
        <a:srgbClr val="FFFFCC"/>
      </a:lt2>
      <a:accent1>
        <a:srgbClr val="FF3300"/>
      </a:accent1>
      <a:accent2>
        <a:srgbClr val="000000"/>
      </a:accent2>
      <a:accent3>
        <a:srgbClr val="C0AAAA"/>
      </a:accent3>
      <a:accent4>
        <a:srgbClr val="DADADA"/>
      </a:accent4>
      <a:accent5>
        <a:srgbClr val="FFADAA"/>
      </a:accent5>
      <a:accent6>
        <a:srgbClr val="000000"/>
      </a:accent6>
      <a:hlink>
        <a:srgbClr val="EBF25A"/>
      </a:hlink>
      <a:folHlink>
        <a:srgbClr val="F2AA68"/>
      </a:folHlink>
    </a:clrScheme>
    <a:fontScheme name="Занавес">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Занавес 1">
        <a:dk1>
          <a:srgbClr val="602000"/>
        </a:dk1>
        <a:lt1>
          <a:srgbClr val="FFFFFF"/>
        </a:lt1>
        <a:dk2>
          <a:srgbClr val="800000"/>
        </a:dk2>
        <a:lt2>
          <a:srgbClr val="FFFFCC"/>
        </a:lt2>
        <a:accent1>
          <a:srgbClr val="FF3300"/>
        </a:accent1>
        <a:accent2>
          <a:srgbClr val="000000"/>
        </a:accent2>
        <a:accent3>
          <a:srgbClr val="C0AAAA"/>
        </a:accent3>
        <a:accent4>
          <a:srgbClr val="DADADA"/>
        </a:accent4>
        <a:accent5>
          <a:srgbClr val="FFADAA"/>
        </a:accent5>
        <a:accent6>
          <a:srgbClr val="000000"/>
        </a:accent6>
        <a:hlink>
          <a:srgbClr val="EBF25A"/>
        </a:hlink>
        <a:folHlink>
          <a:srgbClr val="F2AA68"/>
        </a:folHlink>
      </a:clrScheme>
      <a:clrMap bg1="dk2" tx1="lt1" bg2="dk1" tx2="lt2" accent1="accent1" accent2="accent2" accent3="accent3" accent4="accent4" accent5="accent5" accent6="accent6" hlink="hlink" folHlink="folHlink"/>
    </a:extraClrScheme>
    <a:extraClrScheme>
      <a:clrScheme name="Занавес 2">
        <a:dk1>
          <a:srgbClr val="000066"/>
        </a:dk1>
        <a:lt1>
          <a:srgbClr val="FFFFFF"/>
        </a:lt1>
        <a:dk2>
          <a:srgbClr val="000099"/>
        </a:dk2>
        <a:lt2>
          <a:srgbClr val="D8F6F8"/>
        </a:lt2>
        <a:accent1>
          <a:srgbClr val="0099FF"/>
        </a:accent1>
        <a:accent2>
          <a:srgbClr val="00003A"/>
        </a:accent2>
        <a:accent3>
          <a:srgbClr val="AAAACA"/>
        </a:accent3>
        <a:accent4>
          <a:srgbClr val="DADADA"/>
        </a:accent4>
        <a:accent5>
          <a:srgbClr val="AACAFF"/>
        </a:accent5>
        <a:accent6>
          <a:srgbClr val="000034"/>
        </a:accent6>
        <a:hlink>
          <a:srgbClr val="DDD925"/>
        </a:hlink>
        <a:folHlink>
          <a:srgbClr val="72C676"/>
        </a:folHlink>
      </a:clrScheme>
      <a:clrMap bg1="dk2" tx1="lt1" bg2="dk1" tx2="lt2" accent1="accent1" accent2="accent2" accent3="accent3" accent4="accent4" accent5="accent5" accent6="accent6" hlink="hlink" folHlink="folHlink"/>
    </a:extraClrScheme>
    <a:extraClrScheme>
      <a:clrScheme name="Занавес 3">
        <a:dk1>
          <a:srgbClr val="4C3D57"/>
        </a:dk1>
        <a:lt1>
          <a:srgbClr val="FFFFFF"/>
        </a:lt1>
        <a:dk2>
          <a:srgbClr val="660066"/>
        </a:dk2>
        <a:lt2>
          <a:srgbClr val="FDFBE3"/>
        </a:lt2>
        <a:accent1>
          <a:srgbClr val="976C9E"/>
        </a:accent1>
        <a:accent2>
          <a:srgbClr val="1E1822"/>
        </a:accent2>
        <a:accent3>
          <a:srgbClr val="B8AAB8"/>
        </a:accent3>
        <a:accent4>
          <a:srgbClr val="DADADA"/>
        </a:accent4>
        <a:accent5>
          <a:srgbClr val="C9BACC"/>
        </a:accent5>
        <a:accent6>
          <a:srgbClr val="1A151E"/>
        </a:accent6>
        <a:hlink>
          <a:srgbClr val="D8C460"/>
        </a:hlink>
        <a:folHlink>
          <a:srgbClr val="C3C2BD"/>
        </a:folHlink>
      </a:clrScheme>
      <a:clrMap bg1="dk2" tx1="lt1" bg2="dk1" tx2="lt2" accent1="accent1" accent2="accent2" accent3="accent3" accent4="accent4" accent5="accent5" accent6="accent6" hlink="hlink" folHlink="folHlink"/>
    </a:extraClrScheme>
    <a:extraClrScheme>
      <a:clrScheme name="Занавес 4">
        <a:dk1>
          <a:srgbClr val="334D3F"/>
        </a:dk1>
        <a:lt1>
          <a:srgbClr val="FFFFFF"/>
        </a:lt1>
        <a:dk2>
          <a:srgbClr val="008000"/>
        </a:dk2>
        <a:lt2>
          <a:srgbClr val="D3F1DB"/>
        </a:lt2>
        <a:accent1>
          <a:srgbClr val="4A6D84"/>
        </a:accent1>
        <a:accent2>
          <a:srgbClr val="213329"/>
        </a:accent2>
        <a:accent3>
          <a:srgbClr val="AAC0AA"/>
        </a:accent3>
        <a:accent4>
          <a:srgbClr val="DADADA"/>
        </a:accent4>
        <a:accent5>
          <a:srgbClr val="B1BAC2"/>
        </a:accent5>
        <a:accent6>
          <a:srgbClr val="1D2D24"/>
        </a:accent6>
        <a:hlink>
          <a:srgbClr val="F0B100"/>
        </a:hlink>
        <a:folHlink>
          <a:srgbClr val="C37103"/>
        </a:folHlink>
      </a:clrScheme>
      <a:clrMap bg1="dk2" tx1="lt1" bg2="dk1" tx2="lt2" accent1="accent1" accent2="accent2" accent3="accent3" accent4="accent4" accent5="accent5" accent6="accent6" hlink="hlink" folHlink="folHlink"/>
    </a:extraClrScheme>
    <a:extraClrScheme>
      <a:clrScheme name="Занавес 5">
        <a:dk1>
          <a:srgbClr val="566858"/>
        </a:dk1>
        <a:lt1>
          <a:srgbClr val="FFFFFF"/>
        </a:lt1>
        <a:dk2>
          <a:srgbClr val="6D8771"/>
        </a:dk2>
        <a:lt2>
          <a:srgbClr val="ECECB2"/>
        </a:lt2>
        <a:accent1>
          <a:srgbClr val="76A571"/>
        </a:accent1>
        <a:accent2>
          <a:srgbClr val="465648"/>
        </a:accent2>
        <a:accent3>
          <a:srgbClr val="BAC3BB"/>
        </a:accent3>
        <a:accent4>
          <a:srgbClr val="DADADA"/>
        </a:accent4>
        <a:accent5>
          <a:srgbClr val="BDCFBB"/>
        </a:accent5>
        <a:accent6>
          <a:srgbClr val="3F4D40"/>
        </a:accent6>
        <a:hlink>
          <a:srgbClr val="FFDC0B"/>
        </a:hlink>
        <a:folHlink>
          <a:srgbClr val="FC9916"/>
        </a:folHlink>
      </a:clrScheme>
      <a:clrMap bg1="dk2" tx1="lt1" bg2="dk1" tx2="lt2" accent1="accent1" accent2="accent2" accent3="accent3" accent4="accent4" accent5="accent5" accent6="accent6" hlink="hlink" folHlink="folHlink"/>
    </a:extraClrScheme>
    <a:extraClrScheme>
      <a:clrScheme name="Занавес 6">
        <a:dk1>
          <a:srgbClr val="0A6866"/>
        </a:dk1>
        <a:lt1>
          <a:srgbClr val="FFFFFF"/>
        </a:lt1>
        <a:dk2>
          <a:srgbClr val="0D8784"/>
        </a:dk2>
        <a:lt2>
          <a:srgbClr val="B8DEC6"/>
        </a:lt2>
        <a:accent1>
          <a:srgbClr val="3C7652"/>
        </a:accent1>
        <a:accent2>
          <a:srgbClr val="005250"/>
        </a:accent2>
        <a:accent3>
          <a:srgbClr val="AAC3C2"/>
        </a:accent3>
        <a:accent4>
          <a:srgbClr val="DADADA"/>
        </a:accent4>
        <a:accent5>
          <a:srgbClr val="AFBDB3"/>
        </a:accent5>
        <a:accent6>
          <a:srgbClr val="004948"/>
        </a:accent6>
        <a:hlink>
          <a:srgbClr val="00E0A5"/>
        </a:hlink>
        <a:folHlink>
          <a:srgbClr val="00CCFF"/>
        </a:folHlink>
      </a:clrScheme>
      <a:clrMap bg1="dk2" tx1="lt1" bg2="dk1" tx2="lt2" accent1="accent1" accent2="accent2" accent3="accent3" accent4="accent4" accent5="accent5" accent6="accent6" hlink="hlink" folHlink="folHlink"/>
    </a:extraClrScheme>
    <a:extraClrScheme>
      <a:clrScheme name="Занавес 7">
        <a:dk1>
          <a:srgbClr val="50688C"/>
        </a:dk1>
        <a:lt1>
          <a:srgbClr val="FFFFFF"/>
        </a:lt1>
        <a:dk2>
          <a:srgbClr val="6E87AC"/>
        </a:dk2>
        <a:lt2>
          <a:srgbClr val="FFFFFF"/>
        </a:lt2>
        <a:accent1>
          <a:srgbClr val="376EA5"/>
        </a:accent1>
        <a:accent2>
          <a:srgbClr val="445876"/>
        </a:accent2>
        <a:accent3>
          <a:srgbClr val="BAC3D2"/>
        </a:accent3>
        <a:accent4>
          <a:srgbClr val="DADADA"/>
        </a:accent4>
        <a:accent5>
          <a:srgbClr val="AEBACF"/>
        </a:accent5>
        <a:accent6>
          <a:srgbClr val="3D4F6A"/>
        </a:accent6>
        <a:hlink>
          <a:srgbClr val="66CCFF"/>
        </a:hlink>
        <a:folHlink>
          <a:srgbClr val="CCCCFF"/>
        </a:folHlink>
      </a:clrScheme>
      <a:clrMap bg1="dk2" tx1="lt1" bg2="dk1" tx2="lt2" accent1="accent1" accent2="accent2" accent3="accent3" accent4="accent4" accent5="accent5" accent6="accent6" hlink="hlink" folHlink="folHlink"/>
    </a:extraClrScheme>
    <a:extraClrScheme>
      <a:clrScheme name="Занавес 8">
        <a:dk1>
          <a:srgbClr val="000000"/>
        </a:dk1>
        <a:lt1>
          <a:srgbClr val="DDDCC5"/>
        </a:lt1>
        <a:dk2>
          <a:srgbClr val="000000"/>
        </a:dk2>
        <a:lt2>
          <a:srgbClr val="C9C6A5"/>
        </a:lt2>
        <a:accent1>
          <a:srgbClr val="C0C0C0"/>
        </a:accent1>
        <a:accent2>
          <a:srgbClr val="B0AC90"/>
        </a:accent2>
        <a:accent3>
          <a:srgbClr val="EBEBDF"/>
        </a:accent3>
        <a:accent4>
          <a:srgbClr val="000000"/>
        </a:accent4>
        <a:accent5>
          <a:srgbClr val="DCDCDC"/>
        </a:accent5>
        <a:accent6>
          <a:srgbClr val="9F9B82"/>
        </a:accent6>
        <a:hlink>
          <a:srgbClr val="666699"/>
        </a:hlink>
        <a:folHlink>
          <a:srgbClr val="905C80"/>
        </a:folHlink>
      </a:clrScheme>
      <a:clrMap bg1="lt1" tx1="dk1" bg2="lt2" tx2="dk2" accent1="accent1" accent2="accent2" accent3="accent3" accent4="accent4" accent5="accent5" accent6="accent6" hlink="hlink" folHlink="folHlink"/>
    </a:extraClrScheme>
    <a:extraClrScheme>
      <a:clrScheme name="Занавес 9">
        <a:dk1>
          <a:srgbClr val="000000"/>
        </a:dk1>
        <a:lt1>
          <a:srgbClr val="FFFFFF"/>
        </a:lt1>
        <a:dk2>
          <a:srgbClr val="000099"/>
        </a:dk2>
        <a:lt2>
          <a:srgbClr val="DDDDDD"/>
        </a:lt2>
        <a:accent1>
          <a:srgbClr val="C6D4D4"/>
        </a:accent1>
        <a:accent2>
          <a:srgbClr val="C0C0C0"/>
        </a:accent2>
        <a:accent3>
          <a:srgbClr val="FFFFFF"/>
        </a:accent3>
        <a:accent4>
          <a:srgbClr val="000000"/>
        </a:accent4>
        <a:accent5>
          <a:srgbClr val="DFE6E6"/>
        </a:accent5>
        <a:accent6>
          <a:srgbClr val="AEAEAE"/>
        </a:accent6>
        <a:hlink>
          <a:srgbClr val="6600FF"/>
        </a:hlink>
        <a:folHlink>
          <a:srgbClr val="9900CC"/>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Затмение">
  <a:themeElements>
    <a:clrScheme name="Затмение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Затмение">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Затмение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Затмение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Затмение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Затмение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Затмение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Затмение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Затмение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Затмение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Затмение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Затмение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11.xml><?xml version="1.0" encoding="utf-8"?>
<a:theme xmlns:a="http://schemas.openxmlformats.org/drawingml/2006/main" name="2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805</TotalTime>
  <Words>2307</Words>
  <Application>Microsoft Office PowerPoint</Application>
  <PresentationFormat>Экран (4:3)</PresentationFormat>
  <Paragraphs>293</Paragraphs>
  <Slides>30</Slides>
  <Notes>0</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11</vt:i4>
      </vt:variant>
      <vt:variant>
        <vt:lpstr>Заголовки слайдов</vt:lpstr>
      </vt:variant>
      <vt:variant>
        <vt:i4>30</vt:i4>
      </vt:variant>
    </vt:vector>
  </HeadingPairs>
  <TitlesOfParts>
    <vt:vector size="56" baseType="lpstr">
      <vt:lpstr>Arial</vt:lpstr>
      <vt:lpstr>Calibri</vt:lpstr>
      <vt:lpstr>Comic Sans MS</vt:lpstr>
      <vt:lpstr>Constantia</vt:lpstr>
      <vt:lpstr>Franklin Gothic Book</vt:lpstr>
      <vt:lpstr>Franklin Gothic Medium</vt:lpstr>
      <vt:lpstr>Tahoma</vt:lpstr>
      <vt:lpstr>Time RomanUz</vt:lpstr>
      <vt:lpstr>Times New Roman</vt:lpstr>
      <vt:lpstr>Trebuchet MS</vt:lpstr>
      <vt:lpstr>UzKudr</vt:lpstr>
      <vt:lpstr>Verdana</vt:lpstr>
      <vt:lpstr>Wingdings</vt:lpstr>
      <vt:lpstr>Wingdings 2</vt:lpstr>
      <vt:lpstr>Wingdings 3</vt:lpstr>
      <vt:lpstr>Пастель</vt:lpstr>
      <vt:lpstr>Тема Office</vt:lpstr>
      <vt:lpstr>Грань</vt:lpstr>
      <vt:lpstr>Трек</vt:lpstr>
      <vt:lpstr>Поток</vt:lpstr>
      <vt:lpstr>1_Грань</vt:lpstr>
      <vt:lpstr>Занавес</vt:lpstr>
      <vt:lpstr>Затмение</vt:lpstr>
      <vt:lpstr>Office Theme</vt:lpstr>
      <vt:lpstr>1_Поток</vt:lpstr>
      <vt:lpstr>2_Грань</vt:lpstr>
      <vt:lpstr>Презентация PowerPoint</vt:lpstr>
      <vt:lpstr>РЕЖА</vt:lpstr>
      <vt:lpstr>Презентация PowerPoint</vt:lpstr>
      <vt:lpstr>Презентация PowerPoint</vt:lpstr>
      <vt:lpstr>Презентация PowerPoint</vt:lpstr>
      <vt:lpstr>Презентация PowerPoint</vt:lpstr>
      <vt:lpstr>Презентация PowerPoint</vt:lpstr>
      <vt:lpstr>Оқбош карам экиладиган В. capitata тури учта кенжа турга бўлинади:</vt:lpstr>
      <vt:lpstr>Биологик хусусиятлари.</vt:lpstr>
      <vt:lpstr>Эртапишар карам навлари эртаги ҳосил олиш учун плёнка остида ўстириб етиштирилмоқда. Эртапишар навлар умуман карам уруғини республикамиз шароитида етиштириш долзарб муаммо бўлиб, иқлим ва тупроқ шароитларини ҳисобга олган ҳолда уни экологик, агротехнологик, ташкилий-иқтисодий жиҳатдан асослаш талаб этилади. Оқбош карам тупроқ унумдорлиги, ундаги озиқ моддалар ва намга талабчан.</vt:lpstr>
      <vt:lpstr>Презентация PowerPoint</vt:lpstr>
      <vt:lpstr>Оқбош карам ўстириш технологияси</vt:lpstr>
      <vt:lpstr>Ер танлаш ва алмашлаб экишдаги ўрни.</vt:lpstr>
      <vt:lpstr>Кўчат етиштириш.</vt:lpstr>
      <vt:lpstr>Ерни экишга тайёрлаш.</vt:lpstr>
      <vt:lpstr>Презентация PowerPoint</vt:lpstr>
      <vt:lpstr>Кўчат ўтқазиш муддати, қалинлиги ва схемаси.</vt:lpstr>
      <vt:lpstr> Ўзбекистонда оқбош карам экиш муддатлари ва схемалари</vt:lpstr>
      <vt:lpstr>Парваришлаш. </vt:lpstr>
      <vt:lpstr>Ўзбекистоннинг марказий минтақаларида оқбош карамни суғориш режими</vt:lpstr>
      <vt:lpstr>Касаллик ва зараркунандалари, уларга қарши курашиш.</vt:lpstr>
      <vt:lpstr>Кузги карам ўстириш хусусиятлари.</vt:lpstr>
      <vt:lpstr>Презентация PowerPoint</vt:lpstr>
      <vt:lpstr>Презентация PowerPoint</vt:lpstr>
      <vt:lpstr>Йиғиш.</vt:lpstr>
      <vt:lpstr>Оқбош карам уруғи етиштириш технологияси</vt:lpstr>
      <vt:lpstr>Гулкарам (Brassica cauliflora Ling.)</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209</cp:revision>
  <dcterms:created xsi:type="dcterms:W3CDTF">2006-02-18T09:24:02Z</dcterms:created>
  <dcterms:modified xsi:type="dcterms:W3CDTF">2018-06-05T10:18:33Z</dcterms:modified>
</cp:coreProperties>
</file>