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Override2.xml" ContentType="application/vnd.openxmlformats-officedocument.themeOverride+xml"/>
  <Override PartName="/ppt/theme/themeOverride3.xml" ContentType="application/vnd.openxmlformats-officedocument.themeOverrid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 id="2147483955" r:id="rId2"/>
    <p:sldMasterId id="2147483967" r:id="rId3"/>
    <p:sldMasterId id="2147483979" r:id="rId4"/>
    <p:sldMasterId id="2147483991" r:id="rId5"/>
    <p:sldMasterId id="2147484003" r:id="rId6"/>
    <p:sldMasterId id="2147484015" r:id="rId7"/>
    <p:sldMasterId id="2147484027" r:id="rId8"/>
    <p:sldMasterId id="2147484039" r:id="rId9"/>
    <p:sldMasterId id="2147484051" r:id="rId10"/>
  </p:sldMasterIdLst>
  <p:notesMasterIdLst>
    <p:notesMasterId r:id="rId40"/>
  </p:notesMasterIdLst>
  <p:sldIdLst>
    <p:sldId id="256" r:id="rId11"/>
    <p:sldId id="257" r:id="rId12"/>
    <p:sldId id="258" r:id="rId13"/>
    <p:sldId id="278" r:id="rId14"/>
    <p:sldId id="320" r:id="rId15"/>
    <p:sldId id="322" r:id="rId16"/>
    <p:sldId id="321" r:id="rId17"/>
    <p:sldId id="326" r:id="rId18"/>
    <p:sldId id="327" r:id="rId19"/>
    <p:sldId id="328" r:id="rId20"/>
    <p:sldId id="329" r:id="rId21"/>
    <p:sldId id="331" r:id="rId22"/>
    <p:sldId id="332" r:id="rId23"/>
    <p:sldId id="336" r:id="rId24"/>
    <p:sldId id="330" r:id="rId25"/>
    <p:sldId id="335" r:id="rId26"/>
    <p:sldId id="333" r:id="rId27"/>
    <p:sldId id="334" r:id="rId28"/>
    <p:sldId id="323" r:id="rId29"/>
    <p:sldId id="337" r:id="rId30"/>
    <p:sldId id="344" r:id="rId31"/>
    <p:sldId id="338" r:id="rId32"/>
    <p:sldId id="339" r:id="rId33"/>
    <p:sldId id="340" r:id="rId34"/>
    <p:sldId id="341" r:id="rId35"/>
    <p:sldId id="342" r:id="rId36"/>
    <p:sldId id="343" r:id="rId37"/>
    <p:sldId id="324" r:id="rId38"/>
    <p:sldId id="270" r:id="rId39"/>
  </p:sldIdLst>
  <p:sldSz cx="9144000" cy="6858000" type="screen4x3"/>
  <p:notesSz cx="6858000" cy="9144000"/>
  <p:custDataLst>
    <p:tags r:id="rId41"/>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34" autoAdjust="0"/>
  </p:normalViewPr>
  <p:slideViewPr>
    <p:cSldViewPr>
      <p:cViewPr varScale="1">
        <p:scale>
          <a:sx n="71" d="100"/>
          <a:sy n="71" d="100"/>
        </p:scale>
        <p:origin x="126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AA5F24-C859-4DB0-BEA1-F51AD7E6B538}" type="doc">
      <dgm:prSet loTypeId="urn:microsoft.com/office/officeart/2005/8/layout/hList3" loCatId="list" qsTypeId="urn:microsoft.com/office/officeart/2005/8/quickstyle/simple1" qsCatId="simple" csTypeId="urn:microsoft.com/office/officeart/2005/8/colors/colorful3" csCatId="colorful" phldr="1"/>
      <dgm:spPr/>
      <dgm:t>
        <a:bodyPr/>
        <a:lstStyle/>
        <a:p>
          <a:endParaRPr lang="ru-RU"/>
        </a:p>
      </dgm:t>
    </dgm:pt>
    <dgm:pt modelId="{6ABE1202-170A-4992-AD87-8D5C9E420892}">
      <dgm:prSet phldrT="[Текст]"/>
      <dgm:spPr/>
      <dgm:t>
        <a:bodyPr/>
        <a:lstStyle/>
        <a:p>
          <a:r>
            <a:rPr lang="ru-RU" b="1" dirty="0" err="1" smtClean="0"/>
            <a:t>Ҳимояланган</a:t>
          </a:r>
          <a:r>
            <a:rPr lang="ru-RU" b="1" dirty="0" smtClean="0"/>
            <a:t> </a:t>
          </a:r>
          <a:r>
            <a:rPr lang="ru-RU" b="1" dirty="0" err="1" smtClean="0"/>
            <a:t>майдонлар</a:t>
          </a:r>
          <a:r>
            <a:rPr lang="ru-RU" b="1" dirty="0" smtClean="0"/>
            <a:t> </a:t>
          </a:r>
          <a:r>
            <a:rPr lang="ru-RU" b="1" dirty="0" err="1" smtClean="0"/>
            <a:t>асосан</a:t>
          </a:r>
          <a:r>
            <a:rPr lang="ru-RU" b="1" dirty="0" smtClean="0"/>
            <a:t> 3 </a:t>
          </a:r>
          <a:r>
            <a:rPr lang="ru-RU" b="1" dirty="0" err="1" smtClean="0"/>
            <a:t>усулда</a:t>
          </a:r>
          <a:r>
            <a:rPr lang="ru-RU" b="1" dirty="0" smtClean="0"/>
            <a:t> </a:t>
          </a:r>
          <a:r>
            <a:rPr lang="ru-RU" b="1" dirty="0" err="1" smtClean="0"/>
            <a:t>иситилади</a:t>
          </a:r>
          <a:r>
            <a:rPr lang="ru-RU" b="1" dirty="0" smtClean="0"/>
            <a:t>:</a:t>
          </a:r>
          <a:endParaRPr lang="ru-RU" dirty="0"/>
        </a:p>
      </dgm:t>
    </dgm:pt>
    <dgm:pt modelId="{57A0C602-001B-4BC8-B7B9-87266E3CE6E6}" type="parTrans" cxnId="{F50B845E-908D-43B6-9616-CE1F5AC1FB06}">
      <dgm:prSet/>
      <dgm:spPr/>
      <dgm:t>
        <a:bodyPr/>
        <a:lstStyle/>
        <a:p>
          <a:endParaRPr lang="ru-RU"/>
        </a:p>
      </dgm:t>
    </dgm:pt>
    <dgm:pt modelId="{2BBD3FB3-BE69-4158-8BD6-F482193A1491}" type="sibTrans" cxnId="{F50B845E-908D-43B6-9616-CE1F5AC1FB06}">
      <dgm:prSet/>
      <dgm:spPr/>
      <dgm:t>
        <a:bodyPr/>
        <a:lstStyle/>
        <a:p>
          <a:endParaRPr lang="ru-RU"/>
        </a:p>
      </dgm:t>
    </dgm:pt>
    <dgm:pt modelId="{F596C572-84FF-44A4-984C-C938AD0F4AEF}">
      <dgm:prSet phldrT="[Текст]"/>
      <dgm:spPr/>
      <dgm:t>
        <a:bodyPr/>
        <a:lstStyle/>
        <a:p>
          <a:r>
            <a:rPr lang="uz-Cyrl-UZ" dirty="0" smtClean="0"/>
            <a:t>Гелиоиситиш (қуёш нури ёрдамида иситиш);</a:t>
          </a:r>
          <a:endParaRPr lang="ru-RU" dirty="0"/>
        </a:p>
      </dgm:t>
    </dgm:pt>
    <dgm:pt modelId="{CDAA0805-B62D-453A-B271-32EFDC53030C}" type="parTrans" cxnId="{191F3BB1-FDEB-48ED-BF1F-4A1E3D16AB80}">
      <dgm:prSet/>
      <dgm:spPr/>
      <dgm:t>
        <a:bodyPr/>
        <a:lstStyle/>
        <a:p>
          <a:endParaRPr lang="ru-RU"/>
        </a:p>
      </dgm:t>
    </dgm:pt>
    <dgm:pt modelId="{B81FB0E5-6BDF-40AF-92A3-54186B333EDB}" type="sibTrans" cxnId="{191F3BB1-FDEB-48ED-BF1F-4A1E3D16AB80}">
      <dgm:prSet/>
      <dgm:spPr/>
      <dgm:t>
        <a:bodyPr/>
        <a:lstStyle/>
        <a:p>
          <a:endParaRPr lang="ru-RU"/>
        </a:p>
      </dgm:t>
    </dgm:pt>
    <dgm:pt modelId="{1A36E40F-DCE5-4363-8C26-8BF4167A2889}">
      <dgm:prSet phldrT="[Текст]"/>
      <dgm:spPr/>
      <dgm:t>
        <a:bodyPr/>
        <a:lstStyle/>
        <a:p>
          <a:r>
            <a:rPr lang="ru-RU" dirty="0" err="1" smtClean="0"/>
            <a:t>Биологик</a:t>
          </a:r>
          <a:r>
            <a:rPr lang="ru-RU" dirty="0" smtClean="0"/>
            <a:t> </a:t>
          </a:r>
          <a:r>
            <a:rPr lang="ru-RU" dirty="0" err="1" smtClean="0"/>
            <a:t>иситиш</a:t>
          </a:r>
          <a:r>
            <a:rPr lang="ru-RU" dirty="0" smtClean="0"/>
            <a:t> (</a:t>
          </a:r>
          <a:r>
            <a:rPr lang="ru-RU" dirty="0" err="1" smtClean="0"/>
            <a:t>турли</a:t>
          </a:r>
          <a:r>
            <a:rPr lang="ru-RU" dirty="0" smtClean="0"/>
            <a:t> органик </a:t>
          </a:r>
          <a:r>
            <a:rPr lang="ru-RU" dirty="0" err="1" smtClean="0"/>
            <a:t>материалларнинг</a:t>
          </a:r>
          <a:r>
            <a:rPr lang="ru-RU" dirty="0" smtClean="0"/>
            <a:t> аэроб </a:t>
          </a:r>
          <a:r>
            <a:rPr lang="ru-RU" dirty="0" err="1" smtClean="0"/>
            <a:t>чиришидан</a:t>
          </a:r>
          <a:r>
            <a:rPr lang="ru-RU" dirty="0" smtClean="0"/>
            <a:t> </a:t>
          </a:r>
          <a:r>
            <a:rPr lang="ru-RU" dirty="0" err="1" smtClean="0"/>
            <a:t>ажралиб</a:t>
          </a:r>
          <a:r>
            <a:rPr lang="ru-RU" dirty="0" smtClean="0"/>
            <a:t> </a:t>
          </a:r>
          <a:r>
            <a:rPr lang="ru-RU" dirty="0" err="1" smtClean="0"/>
            <a:t>чиқадиган</a:t>
          </a:r>
          <a:r>
            <a:rPr lang="ru-RU" dirty="0" smtClean="0"/>
            <a:t> </a:t>
          </a:r>
          <a:r>
            <a:rPr lang="ru-RU" dirty="0" err="1" smtClean="0"/>
            <a:t>иссиқлик</a:t>
          </a:r>
          <a:r>
            <a:rPr lang="ru-RU" dirty="0" smtClean="0"/>
            <a:t>).</a:t>
          </a:r>
          <a:endParaRPr lang="ru-RU" dirty="0"/>
        </a:p>
      </dgm:t>
    </dgm:pt>
    <dgm:pt modelId="{E8F5D6C8-1B5E-40DB-8882-9A8AA84B616A}" type="parTrans" cxnId="{8CE759D3-7E98-4242-A23D-41C3874AB7C2}">
      <dgm:prSet/>
      <dgm:spPr/>
      <dgm:t>
        <a:bodyPr/>
        <a:lstStyle/>
        <a:p>
          <a:endParaRPr lang="ru-RU"/>
        </a:p>
      </dgm:t>
    </dgm:pt>
    <dgm:pt modelId="{E6DD5577-BC5A-41BB-9D20-444E3FE0B781}" type="sibTrans" cxnId="{8CE759D3-7E98-4242-A23D-41C3874AB7C2}">
      <dgm:prSet/>
      <dgm:spPr/>
      <dgm:t>
        <a:bodyPr/>
        <a:lstStyle/>
        <a:p>
          <a:endParaRPr lang="ru-RU"/>
        </a:p>
      </dgm:t>
    </dgm:pt>
    <dgm:pt modelId="{599B0AAB-A85D-4634-8F2E-D2F3C1963F30}">
      <dgm:prSet phldrT="[Текст]"/>
      <dgm:spPr/>
      <dgm:t>
        <a:bodyPr/>
        <a:lstStyle/>
        <a:p>
          <a:r>
            <a:rPr lang="ru-RU" dirty="0" smtClean="0"/>
            <a:t>Техник </a:t>
          </a:r>
          <a:r>
            <a:rPr lang="ru-RU" dirty="0" err="1" smtClean="0"/>
            <a:t>иситиш</a:t>
          </a:r>
          <a:r>
            <a:rPr lang="ru-RU" dirty="0" smtClean="0"/>
            <a:t> (газ, </a:t>
          </a:r>
          <a:r>
            <a:rPr lang="ru-RU" dirty="0" err="1" smtClean="0"/>
            <a:t>кўмир</a:t>
          </a:r>
          <a:r>
            <a:rPr lang="ru-RU" dirty="0" smtClean="0"/>
            <a:t>, нефть </a:t>
          </a:r>
          <a:r>
            <a:rPr lang="ru-RU" dirty="0" err="1" smtClean="0"/>
            <a:t>ва</a:t>
          </a:r>
          <a:r>
            <a:rPr lang="ru-RU" dirty="0" smtClean="0"/>
            <a:t> нефть </a:t>
          </a:r>
          <a:r>
            <a:rPr lang="ru-RU" dirty="0" err="1" smtClean="0"/>
            <a:t>маҳсулотлари</a:t>
          </a:r>
          <a:r>
            <a:rPr lang="ru-RU" dirty="0" smtClean="0"/>
            <a:t>, </a:t>
          </a:r>
          <a:r>
            <a:rPr lang="ru-RU" dirty="0" err="1" smtClean="0"/>
            <a:t>электр</a:t>
          </a:r>
          <a:r>
            <a:rPr lang="ru-RU" dirty="0" smtClean="0"/>
            <a:t> токи </a:t>
          </a:r>
          <a:r>
            <a:rPr lang="ru-RU" dirty="0" err="1" smtClean="0"/>
            <a:t>ёрдамида</a:t>
          </a:r>
          <a:r>
            <a:rPr lang="ru-RU" dirty="0" smtClean="0"/>
            <a:t> </a:t>
          </a:r>
          <a:r>
            <a:rPr lang="ru-RU" dirty="0" err="1" smtClean="0"/>
            <a:t>иситиш</a:t>
          </a:r>
          <a:r>
            <a:rPr lang="ru-RU" dirty="0" smtClean="0"/>
            <a:t>)</a:t>
          </a:r>
          <a:endParaRPr lang="ru-RU" dirty="0"/>
        </a:p>
      </dgm:t>
    </dgm:pt>
    <dgm:pt modelId="{28942FFC-56D3-4F7F-B713-64DD4614A985}" type="parTrans" cxnId="{A384B898-1536-4E25-9FFA-863C8E894B60}">
      <dgm:prSet/>
      <dgm:spPr/>
      <dgm:t>
        <a:bodyPr/>
        <a:lstStyle/>
        <a:p>
          <a:endParaRPr lang="ru-RU"/>
        </a:p>
      </dgm:t>
    </dgm:pt>
    <dgm:pt modelId="{BB7C7D8D-9EC0-424A-9F00-9E0DE44ED251}" type="sibTrans" cxnId="{A384B898-1536-4E25-9FFA-863C8E894B60}">
      <dgm:prSet/>
      <dgm:spPr/>
      <dgm:t>
        <a:bodyPr/>
        <a:lstStyle/>
        <a:p>
          <a:endParaRPr lang="ru-RU"/>
        </a:p>
      </dgm:t>
    </dgm:pt>
    <dgm:pt modelId="{7093BA28-7424-4076-B0F4-1530290F68DB}" type="pres">
      <dgm:prSet presAssocID="{45AA5F24-C859-4DB0-BEA1-F51AD7E6B538}" presName="composite" presStyleCnt="0">
        <dgm:presLayoutVars>
          <dgm:chMax val="1"/>
          <dgm:dir/>
          <dgm:resizeHandles val="exact"/>
        </dgm:presLayoutVars>
      </dgm:prSet>
      <dgm:spPr/>
      <dgm:t>
        <a:bodyPr/>
        <a:lstStyle/>
        <a:p>
          <a:endParaRPr lang="ru-RU"/>
        </a:p>
      </dgm:t>
    </dgm:pt>
    <dgm:pt modelId="{3BE17FE5-89FB-42D2-88B1-D5E9D8AADE22}" type="pres">
      <dgm:prSet presAssocID="{6ABE1202-170A-4992-AD87-8D5C9E420892}" presName="roof" presStyleLbl="dkBgShp" presStyleIdx="0" presStyleCnt="2" custLinFactNeighborX="3932" custLinFactNeighborY="-4612"/>
      <dgm:spPr/>
      <dgm:t>
        <a:bodyPr/>
        <a:lstStyle/>
        <a:p>
          <a:endParaRPr lang="ru-RU"/>
        </a:p>
      </dgm:t>
    </dgm:pt>
    <dgm:pt modelId="{AAEC168F-F574-4BC0-A555-57266BE1F330}" type="pres">
      <dgm:prSet presAssocID="{6ABE1202-170A-4992-AD87-8D5C9E420892}" presName="pillars" presStyleCnt="0"/>
      <dgm:spPr/>
    </dgm:pt>
    <dgm:pt modelId="{E07E0D32-4EFD-4228-8467-7554B4CF603E}" type="pres">
      <dgm:prSet presAssocID="{6ABE1202-170A-4992-AD87-8D5C9E420892}" presName="pillar1" presStyleLbl="node1" presStyleIdx="0" presStyleCnt="3">
        <dgm:presLayoutVars>
          <dgm:bulletEnabled val="1"/>
        </dgm:presLayoutVars>
      </dgm:prSet>
      <dgm:spPr/>
      <dgm:t>
        <a:bodyPr/>
        <a:lstStyle/>
        <a:p>
          <a:endParaRPr lang="ru-RU"/>
        </a:p>
      </dgm:t>
    </dgm:pt>
    <dgm:pt modelId="{F83F5408-77EA-478B-AF27-19BDE7A06F04}" type="pres">
      <dgm:prSet presAssocID="{1A36E40F-DCE5-4363-8C26-8BF4167A2889}" presName="pillarX" presStyleLbl="node1" presStyleIdx="1" presStyleCnt="3">
        <dgm:presLayoutVars>
          <dgm:bulletEnabled val="1"/>
        </dgm:presLayoutVars>
      </dgm:prSet>
      <dgm:spPr/>
      <dgm:t>
        <a:bodyPr/>
        <a:lstStyle/>
        <a:p>
          <a:endParaRPr lang="ru-RU"/>
        </a:p>
      </dgm:t>
    </dgm:pt>
    <dgm:pt modelId="{E51BA26A-629D-41C2-8F45-96F5B2D93F95}" type="pres">
      <dgm:prSet presAssocID="{599B0AAB-A85D-4634-8F2E-D2F3C1963F30}" presName="pillarX" presStyleLbl="node1" presStyleIdx="2" presStyleCnt="3">
        <dgm:presLayoutVars>
          <dgm:bulletEnabled val="1"/>
        </dgm:presLayoutVars>
      </dgm:prSet>
      <dgm:spPr/>
      <dgm:t>
        <a:bodyPr/>
        <a:lstStyle/>
        <a:p>
          <a:endParaRPr lang="ru-RU"/>
        </a:p>
      </dgm:t>
    </dgm:pt>
    <dgm:pt modelId="{9F9D92DF-AA28-4154-B3E5-F54292C802FF}" type="pres">
      <dgm:prSet presAssocID="{6ABE1202-170A-4992-AD87-8D5C9E420892}" presName="base" presStyleLbl="dkBgShp" presStyleIdx="1" presStyleCnt="2"/>
      <dgm:spPr/>
    </dgm:pt>
  </dgm:ptLst>
  <dgm:cxnLst>
    <dgm:cxn modelId="{CD1E3AB2-79D7-4DB0-986E-E61D91235E16}" type="presOf" srcId="{1A36E40F-DCE5-4363-8C26-8BF4167A2889}" destId="{F83F5408-77EA-478B-AF27-19BDE7A06F04}" srcOrd="0" destOrd="0" presId="urn:microsoft.com/office/officeart/2005/8/layout/hList3"/>
    <dgm:cxn modelId="{8CE759D3-7E98-4242-A23D-41C3874AB7C2}" srcId="{6ABE1202-170A-4992-AD87-8D5C9E420892}" destId="{1A36E40F-DCE5-4363-8C26-8BF4167A2889}" srcOrd="1" destOrd="0" parTransId="{E8F5D6C8-1B5E-40DB-8882-9A8AA84B616A}" sibTransId="{E6DD5577-BC5A-41BB-9D20-444E3FE0B781}"/>
    <dgm:cxn modelId="{24461E4E-F0A5-4460-8D6C-6C7DF98BC528}" type="presOf" srcId="{599B0AAB-A85D-4634-8F2E-D2F3C1963F30}" destId="{E51BA26A-629D-41C2-8F45-96F5B2D93F95}" srcOrd="0" destOrd="0" presId="urn:microsoft.com/office/officeart/2005/8/layout/hList3"/>
    <dgm:cxn modelId="{A384B898-1536-4E25-9FFA-863C8E894B60}" srcId="{6ABE1202-170A-4992-AD87-8D5C9E420892}" destId="{599B0AAB-A85D-4634-8F2E-D2F3C1963F30}" srcOrd="2" destOrd="0" parTransId="{28942FFC-56D3-4F7F-B713-64DD4614A985}" sibTransId="{BB7C7D8D-9EC0-424A-9F00-9E0DE44ED251}"/>
    <dgm:cxn modelId="{581512CF-D817-483E-BBFF-2DB31C23A948}" type="presOf" srcId="{F596C572-84FF-44A4-984C-C938AD0F4AEF}" destId="{E07E0D32-4EFD-4228-8467-7554B4CF603E}" srcOrd="0" destOrd="0" presId="urn:microsoft.com/office/officeart/2005/8/layout/hList3"/>
    <dgm:cxn modelId="{191F3BB1-FDEB-48ED-BF1F-4A1E3D16AB80}" srcId="{6ABE1202-170A-4992-AD87-8D5C9E420892}" destId="{F596C572-84FF-44A4-984C-C938AD0F4AEF}" srcOrd="0" destOrd="0" parTransId="{CDAA0805-B62D-453A-B271-32EFDC53030C}" sibTransId="{B81FB0E5-6BDF-40AF-92A3-54186B333EDB}"/>
    <dgm:cxn modelId="{E988D449-B25B-45EB-AAD4-7E19057B8887}" type="presOf" srcId="{45AA5F24-C859-4DB0-BEA1-F51AD7E6B538}" destId="{7093BA28-7424-4076-B0F4-1530290F68DB}" srcOrd="0" destOrd="0" presId="urn:microsoft.com/office/officeart/2005/8/layout/hList3"/>
    <dgm:cxn modelId="{F50B845E-908D-43B6-9616-CE1F5AC1FB06}" srcId="{45AA5F24-C859-4DB0-BEA1-F51AD7E6B538}" destId="{6ABE1202-170A-4992-AD87-8D5C9E420892}" srcOrd="0" destOrd="0" parTransId="{57A0C602-001B-4BC8-B7B9-87266E3CE6E6}" sibTransId="{2BBD3FB3-BE69-4158-8BD6-F482193A1491}"/>
    <dgm:cxn modelId="{883D5B99-1B6E-45F1-9D41-19B1B2DB4267}" type="presOf" srcId="{6ABE1202-170A-4992-AD87-8D5C9E420892}" destId="{3BE17FE5-89FB-42D2-88B1-D5E9D8AADE22}" srcOrd="0" destOrd="0" presId="urn:microsoft.com/office/officeart/2005/8/layout/hList3"/>
    <dgm:cxn modelId="{03E17ABF-2B6C-49B1-A606-CB22245A9D81}" type="presParOf" srcId="{7093BA28-7424-4076-B0F4-1530290F68DB}" destId="{3BE17FE5-89FB-42D2-88B1-D5E9D8AADE22}" srcOrd="0" destOrd="0" presId="urn:microsoft.com/office/officeart/2005/8/layout/hList3"/>
    <dgm:cxn modelId="{777BCC72-9E17-4DA4-B630-DF0D9699ADC4}" type="presParOf" srcId="{7093BA28-7424-4076-B0F4-1530290F68DB}" destId="{AAEC168F-F574-4BC0-A555-57266BE1F330}" srcOrd="1" destOrd="0" presId="urn:microsoft.com/office/officeart/2005/8/layout/hList3"/>
    <dgm:cxn modelId="{9CDCF258-91C8-45DF-AE2E-F05D184B42CA}" type="presParOf" srcId="{AAEC168F-F574-4BC0-A555-57266BE1F330}" destId="{E07E0D32-4EFD-4228-8467-7554B4CF603E}" srcOrd="0" destOrd="0" presId="urn:microsoft.com/office/officeart/2005/8/layout/hList3"/>
    <dgm:cxn modelId="{346BE9BA-4557-484C-8122-BBF1E51E8EE8}" type="presParOf" srcId="{AAEC168F-F574-4BC0-A555-57266BE1F330}" destId="{F83F5408-77EA-478B-AF27-19BDE7A06F04}" srcOrd="1" destOrd="0" presId="urn:microsoft.com/office/officeart/2005/8/layout/hList3"/>
    <dgm:cxn modelId="{A39DCECC-39C2-40D2-969E-D0FDE7E137D6}" type="presParOf" srcId="{AAEC168F-F574-4BC0-A555-57266BE1F330}" destId="{E51BA26A-629D-41C2-8F45-96F5B2D93F95}" srcOrd="2" destOrd="0" presId="urn:microsoft.com/office/officeart/2005/8/layout/hList3"/>
    <dgm:cxn modelId="{1ACD3B67-D186-444C-87E6-8EE3F460DA75}" type="presParOf" srcId="{7093BA28-7424-4076-B0F4-1530290F68DB}" destId="{9F9D92DF-AA28-4154-B3E5-F54292C802FF}"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17FE5-89FB-42D2-88B1-D5E9D8AADE22}">
      <dsp:nvSpPr>
        <dsp:cNvPr id="0" name=""/>
        <dsp:cNvSpPr/>
      </dsp:nvSpPr>
      <dsp:spPr>
        <a:xfrm>
          <a:off x="0" y="0"/>
          <a:ext cx="8496944" cy="1638002"/>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79070" tIns="179070" rIns="179070" bIns="179070" numCol="1" spcCol="1270" anchor="ctr" anchorCtr="0">
          <a:noAutofit/>
        </a:bodyPr>
        <a:lstStyle/>
        <a:p>
          <a:pPr lvl="0" algn="ctr" defTabSz="2089150">
            <a:lnSpc>
              <a:spcPct val="90000"/>
            </a:lnSpc>
            <a:spcBef>
              <a:spcPct val="0"/>
            </a:spcBef>
            <a:spcAft>
              <a:spcPct val="35000"/>
            </a:spcAft>
          </a:pPr>
          <a:r>
            <a:rPr lang="ru-RU" sz="4700" b="1" kern="1200" dirty="0" err="1" smtClean="0"/>
            <a:t>Ҳимояланган</a:t>
          </a:r>
          <a:r>
            <a:rPr lang="ru-RU" sz="4700" b="1" kern="1200" dirty="0" smtClean="0"/>
            <a:t> </a:t>
          </a:r>
          <a:r>
            <a:rPr lang="ru-RU" sz="4700" b="1" kern="1200" dirty="0" err="1" smtClean="0"/>
            <a:t>майдонлар</a:t>
          </a:r>
          <a:r>
            <a:rPr lang="ru-RU" sz="4700" b="1" kern="1200" dirty="0" smtClean="0"/>
            <a:t> </a:t>
          </a:r>
          <a:r>
            <a:rPr lang="ru-RU" sz="4700" b="1" kern="1200" dirty="0" err="1" smtClean="0"/>
            <a:t>асосан</a:t>
          </a:r>
          <a:r>
            <a:rPr lang="ru-RU" sz="4700" b="1" kern="1200" dirty="0" smtClean="0"/>
            <a:t> 3 </a:t>
          </a:r>
          <a:r>
            <a:rPr lang="ru-RU" sz="4700" b="1" kern="1200" dirty="0" err="1" smtClean="0"/>
            <a:t>усулда</a:t>
          </a:r>
          <a:r>
            <a:rPr lang="ru-RU" sz="4700" b="1" kern="1200" dirty="0" smtClean="0"/>
            <a:t> </a:t>
          </a:r>
          <a:r>
            <a:rPr lang="ru-RU" sz="4700" b="1" kern="1200" dirty="0" err="1" smtClean="0"/>
            <a:t>иситилади</a:t>
          </a:r>
          <a:r>
            <a:rPr lang="ru-RU" sz="4700" b="1" kern="1200" dirty="0" smtClean="0"/>
            <a:t>:</a:t>
          </a:r>
          <a:endParaRPr lang="ru-RU" sz="4700" kern="1200" dirty="0"/>
        </a:p>
      </dsp:txBody>
      <dsp:txXfrm>
        <a:off x="0" y="0"/>
        <a:ext cx="8496944" cy="1638002"/>
      </dsp:txXfrm>
    </dsp:sp>
    <dsp:sp modelId="{E07E0D32-4EFD-4228-8467-7554B4CF603E}">
      <dsp:nvSpPr>
        <dsp:cNvPr id="0" name=""/>
        <dsp:cNvSpPr/>
      </dsp:nvSpPr>
      <dsp:spPr>
        <a:xfrm>
          <a:off x="4148" y="1638002"/>
          <a:ext cx="2829548" cy="3439804"/>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uz-Cyrl-UZ" sz="2700" kern="1200" dirty="0" smtClean="0"/>
            <a:t>Гелиоиситиш (қуёш нури ёрдамида иситиш);</a:t>
          </a:r>
          <a:endParaRPr lang="ru-RU" sz="2700" kern="1200" dirty="0"/>
        </a:p>
      </dsp:txBody>
      <dsp:txXfrm>
        <a:off x="4148" y="1638002"/>
        <a:ext cx="2829548" cy="3439804"/>
      </dsp:txXfrm>
    </dsp:sp>
    <dsp:sp modelId="{F83F5408-77EA-478B-AF27-19BDE7A06F04}">
      <dsp:nvSpPr>
        <dsp:cNvPr id="0" name=""/>
        <dsp:cNvSpPr/>
      </dsp:nvSpPr>
      <dsp:spPr>
        <a:xfrm>
          <a:off x="2833697" y="1638002"/>
          <a:ext cx="2829548" cy="3439804"/>
        </a:xfrm>
        <a:prstGeom prst="rect">
          <a:avLst/>
        </a:prstGeom>
        <a:solidFill>
          <a:schemeClr val="accent3">
            <a:hueOff val="-8413220"/>
            <a:satOff val="-4326"/>
            <a:lumOff val="-1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ru-RU" sz="2700" kern="1200" dirty="0" err="1" smtClean="0"/>
            <a:t>Биологик</a:t>
          </a:r>
          <a:r>
            <a:rPr lang="ru-RU" sz="2700" kern="1200" dirty="0" smtClean="0"/>
            <a:t> </a:t>
          </a:r>
          <a:r>
            <a:rPr lang="ru-RU" sz="2700" kern="1200" dirty="0" err="1" smtClean="0"/>
            <a:t>иситиш</a:t>
          </a:r>
          <a:r>
            <a:rPr lang="ru-RU" sz="2700" kern="1200" dirty="0" smtClean="0"/>
            <a:t> (</a:t>
          </a:r>
          <a:r>
            <a:rPr lang="ru-RU" sz="2700" kern="1200" dirty="0" err="1" smtClean="0"/>
            <a:t>турли</a:t>
          </a:r>
          <a:r>
            <a:rPr lang="ru-RU" sz="2700" kern="1200" dirty="0" smtClean="0"/>
            <a:t> органик </a:t>
          </a:r>
          <a:r>
            <a:rPr lang="ru-RU" sz="2700" kern="1200" dirty="0" err="1" smtClean="0"/>
            <a:t>материалларнинг</a:t>
          </a:r>
          <a:r>
            <a:rPr lang="ru-RU" sz="2700" kern="1200" dirty="0" smtClean="0"/>
            <a:t> аэроб </a:t>
          </a:r>
          <a:r>
            <a:rPr lang="ru-RU" sz="2700" kern="1200" dirty="0" err="1" smtClean="0"/>
            <a:t>чиришидан</a:t>
          </a:r>
          <a:r>
            <a:rPr lang="ru-RU" sz="2700" kern="1200" dirty="0" smtClean="0"/>
            <a:t> </a:t>
          </a:r>
          <a:r>
            <a:rPr lang="ru-RU" sz="2700" kern="1200" dirty="0" err="1" smtClean="0"/>
            <a:t>ажралиб</a:t>
          </a:r>
          <a:r>
            <a:rPr lang="ru-RU" sz="2700" kern="1200" dirty="0" smtClean="0"/>
            <a:t> </a:t>
          </a:r>
          <a:r>
            <a:rPr lang="ru-RU" sz="2700" kern="1200" dirty="0" err="1" smtClean="0"/>
            <a:t>чиқадиган</a:t>
          </a:r>
          <a:r>
            <a:rPr lang="ru-RU" sz="2700" kern="1200" dirty="0" smtClean="0"/>
            <a:t> </a:t>
          </a:r>
          <a:r>
            <a:rPr lang="ru-RU" sz="2700" kern="1200" dirty="0" err="1" smtClean="0"/>
            <a:t>иссиқлик</a:t>
          </a:r>
          <a:r>
            <a:rPr lang="ru-RU" sz="2700" kern="1200" dirty="0" smtClean="0"/>
            <a:t>).</a:t>
          </a:r>
          <a:endParaRPr lang="ru-RU" sz="2700" kern="1200" dirty="0"/>
        </a:p>
      </dsp:txBody>
      <dsp:txXfrm>
        <a:off x="2833697" y="1638002"/>
        <a:ext cx="2829548" cy="3439804"/>
      </dsp:txXfrm>
    </dsp:sp>
    <dsp:sp modelId="{E51BA26A-629D-41C2-8F45-96F5B2D93F95}">
      <dsp:nvSpPr>
        <dsp:cNvPr id="0" name=""/>
        <dsp:cNvSpPr/>
      </dsp:nvSpPr>
      <dsp:spPr>
        <a:xfrm>
          <a:off x="5663246" y="1638002"/>
          <a:ext cx="2829548" cy="3439804"/>
        </a:xfrm>
        <a:prstGeom prst="rect">
          <a:avLst/>
        </a:prstGeom>
        <a:solidFill>
          <a:schemeClr val="accent3">
            <a:hueOff val="-16826440"/>
            <a:satOff val="-8652"/>
            <a:lumOff val="-37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ru-RU" sz="2700" kern="1200" dirty="0" smtClean="0"/>
            <a:t>Техник </a:t>
          </a:r>
          <a:r>
            <a:rPr lang="ru-RU" sz="2700" kern="1200" dirty="0" err="1" smtClean="0"/>
            <a:t>иситиш</a:t>
          </a:r>
          <a:r>
            <a:rPr lang="ru-RU" sz="2700" kern="1200" dirty="0" smtClean="0"/>
            <a:t> (газ, </a:t>
          </a:r>
          <a:r>
            <a:rPr lang="ru-RU" sz="2700" kern="1200" dirty="0" err="1" smtClean="0"/>
            <a:t>кўмир</a:t>
          </a:r>
          <a:r>
            <a:rPr lang="ru-RU" sz="2700" kern="1200" dirty="0" smtClean="0"/>
            <a:t>, нефть </a:t>
          </a:r>
          <a:r>
            <a:rPr lang="ru-RU" sz="2700" kern="1200" dirty="0" err="1" smtClean="0"/>
            <a:t>ва</a:t>
          </a:r>
          <a:r>
            <a:rPr lang="ru-RU" sz="2700" kern="1200" dirty="0" smtClean="0"/>
            <a:t> нефть </a:t>
          </a:r>
          <a:r>
            <a:rPr lang="ru-RU" sz="2700" kern="1200" dirty="0" err="1" smtClean="0"/>
            <a:t>маҳсулотлари</a:t>
          </a:r>
          <a:r>
            <a:rPr lang="ru-RU" sz="2700" kern="1200" dirty="0" smtClean="0"/>
            <a:t>, </a:t>
          </a:r>
          <a:r>
            <a:rPr lang="ru-RU" sz="2700" kern="1200" dirty="0" err="1" smtClean="0"/>
            <a:t>электр</a:t>
          </a:r>
          <a:r>
            <a:rPr lang="ru-RU" sz="2700" kern="1200" dirty="0" smtClean="0"/>
            <a:t> токи </a:t>
          </a:r>
          <a:r>
            <a:rPr lang="ru-RU" sz="2700" kern="1200" dirty="0" err="1" smtClean="0"/>
            <a:t>ёрдамида</a:t>
          </a:r>
          <a:r>
            <a:rPr lang="ru-RU" sz="2700" kern="1200" dirty="0" smtClean="0"/>
            <a:t> </a:t>
          </a:r>
          <a:r>
            <a:rPr lang="ru-RU" sz="2700" kern="1200" dirty="0" err="1" smtClean="0"/>
            <a:t>иситиш</a:t>
          </a:r>
          <a:r>
            <a:rPr lang="ru-RU" sz="2700" kern="1200" dirty="0" smtClean="0"/>
            <a:t>)</a:t>
          </a:r>
          <a:endParaRPr lang="ru-RU" sz="2700" kern="1200" dirty="0"/>
        </a:p>
      </dsp:txBody>
      <dsp:txXfrm>
        <a:off x="5663246" y="1638002"/>
        <a:ext cx="2829548" cy="3439804"/>
      </dsp:txXfrm>
    </dsp:sp>
    <dsp:sp modelId="{9F9D92DF-AA28-4154-B3E5-F54292C802FF}">
      <dsp:nvSpPr>
        <dsp:cNvPr id="0" name=""/>
        <dsp:cNvSpPr/>
      </dsp:nvSpPr>
      <dsp:spPr>
        <a:xfrm>
          <a:off x="0" y="5077806"/>
          <a:ext cx="8496944" cy="382200"/>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21684E7-7657-48E6-8909-0B5A5195DAAF}" type="datetimeFigureOut">
              <a:rPr lang="ru-RU"/>
              <a:pPr>
                <a:defRPr/>
              </a:pPr>
              <a:t>06.06.2018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175BD9F-5903-4A1F-89F4-EE11928C762E}" type="slidenum">
              <a:rPr lang="ru-RU"/>
              <a:pPr>
                <a:defRPr/>
              </a:pPr>
              <a:t>‹#›</a:t>
            </a:fld>
            <a:endParaRPr lang="ru-RU"/>
          </a:p>
        </p:txBody>
      </p:sp>
    </p:spTree>
    <p:extLst>
      <p:ext uri="{BB962C8B-B14F-4D97-AF65-F5344CB8AC3E}">
        <p14:creationId xmlns:p14="http://schemas.microsoft.com/office/powerpoint/2010/main" val="17532423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pPr>
              <a:defRPr/>
            </a:pPr>
            <a:fld id="{C175BD9F-5903-4A1F-89F4-EE11928C762E}" type="slidenum">
              <a:rPr lang="ru-RU" smtClean="0"/>
              <a:pPr>
                <a:defRPr/>
              </a:pPr>
              <a:t>1</a:t>
            </a:fld>
            <a:endParaRPr lang="ru-RU"/>
          </a:p>
        </p:txBody>
      </p:sp>
    </p:spTree>
    <p:extLst>
      <p:ext uri="{BB962C8B-B14F-4D97-AF65-F5344CB8AC3E}">
        <p14:creationId xmlns:p14="http://schemas.microsoft.com/office/powerpoint/2010/main" val="3596140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Образ слайда 1"/>
          <p:cNvSpPr>
            <a:spLocks noGrp="1" noRot="1" noChangeAspect="1" noTextEdit="1"/>
          </p:cNvSpPr>
          <p:nvPr>
            <p:ph type="sldImg"/>
          </p:nvPr>
        </p:nvSpPr>
        <p:spPr bwMode="auto">
          <a:noFill/>
          <a:ln>
            <a:solidFill>
              <a:srgbClr val="000000"/>
            </a:solidFill>
            <a:miter lim="800000"/>
            <a:headEnd/>
            <a:tailEnd/>
          </a:ln>
        </p:spPr>
      </p:sp>
      <p:sp>
        <p:nvSpPr>
          <p:cNvPr id="3" name="Заметки 2"/>
          <p:cNvSpPr>
            <a:spLocks noGrp="1"/>
          </p:cNvSpPr>
          <p:nvPr>
            <p:ph type="body" idx="1"/>
          </p:nvPr>
        </p:nvSpPr>
        <p:spPr/>
        <p:txBody>
          <a:bodyPr/>
          <a:lstStyle/>
          <a:p>
            <a:pPr marL="365760" indent="-256032" algn="just" eaLnBrk="1" fontAlgn="auto" hangingPunct="1">
              <a:lnSpc>
                <a:spcPct val="80000"/>
              </a:lnSpc>
              <a:spcBef>
                <a:spcPts val="0"/>
              </a:spcBef>
              <a:spcAft>
                <a:spcPts val="0"/>
              </a:spcAft>
              <a:buClr>
                <a:schemeClr val="accent3"/>
              </a:buClr>
              <a:buFont typeface="Georgia"/>
              <a:buChar char="•"/>
              <a:defRPr/>
            </a:pPr>
            <a:r>
              <a:rPr lang="ru-RU" smtClean="0"/>
              <a:t>Глицин аминокислотаси кўп бўлиб, бу ачитишда иштирок этиб, сут-қатиқ маҳсулотлари ишлаб чиқариш мумкин бўлади. Соя донидан мой, маргарин, пишглоқ, сут, ун, қандолат маҳсулоти, консервалар ишлаб чиқилади.</a:t>
            </a:r>
            <a:r>
              <a:rPr lang="uz-Cyrl-UZ" smtClean="0"/>
              <a:t> Мой- лак бўёғ саноатида, совун ишлаб чиқаришда қўлланилади, ер юзида ишлаб чиқарилаётган ўсимлик мойининг 40% ни соя мойи ташкил қилади. </a:t>
            </a:r>
            <a:r>
              <a:rPr lang="ru-RU" smtClean="0"/>
              <a:t>Соянинг ватани - жанубий-шарқий Осиё. Хитойда эрамиздан 4 минг йил олдин маълум бўлган. қадимдан соя Ҳиндистон, Япония, Корея, Вьетнам ва Индонезияда экилиб келинган. Бу минтақада соядан 250 дан ортиқ таомлир тайёрланади. </a:t>
            </a:r>
          </a:p>
          <a:p>
            <a:pPr eaLnBrk="1" fontAlgn="auto" hangingPunct="1">
              <a:spcBef>
                <a:spcPts val="0"/>
              </a:spcBef>
              <a:spcAft>
                <a:spcPts val="0"/>
              </a:spcAft>
              <a:defRPr/>
            </a:pPr>
            <a:endParaRPr lang="ru-RU" smtClean="0"/>
          </a:p>
        </p:txBody>
      </p:sp>
      <p:sp>
        <p:nvSpPr>
          <p:cNvPr id="378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6EC0C0-8AEE-4B29-8493-51506DE680F4}" type="slidenum">
              <a:rPr lang="ru-RU" smtClean="0"/>
              <a:pPr/>
              <a:t>3</a:t>
            </a:fld>
            <a:endParaRPr lang="ru-RU" smtClean="0"/>
          </a:p>
        </p:txBody>
      </p:sp>
    </p:spTree>
    <p:extLst>
      <p:ext uri="{BB962C8B-B14F-4D97-AF65-F5344CB8AC3E}">
        <p14:creationId xmlns:p14="http://schemas.microsoft.com/office/powerpoint/2010/main" val="3825048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4</a:t>
            </a:fld>
            <a:endParaRPr lang="ru-RU" smtClean="0"/>
          </a:p>
        </p:txBody>
      </p:sp>
    </p:spTree>
    <p:extLst>
      <p:ext uri="{BB962C8B-B14F-4D97-AF65-F5344CB8AC3E}">
        <p14:creationId xmlns:p14="http://schemas.microsoft.com/office/powerpoint/2010/main" val="2669289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5</a:t>
            </a:fld>
            <a:endParaRPr lang="ru-RU" smtClean="0"/>
          </a:p>
        </p:txBody>
      </p:sp>
    </p:spTree>
    <p:extLst>
      <p:ext uri="{BB962C8B-B14F-4D97-AF65-F5344CB8AC3E}">
        <p14:creationId xmlns:p14="http://schemas.microsoft.com/office/powerpoint/2010/main" val="3034346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6</a:t>
            </a:fld>
            <a:endParaRPr lang="ru-RU" smtClean="0"/>
          </a:p>
        </p:txBody>
      </p:sp>
    </p:spTree>
    <p:extLst>
      <p:ext uri="{BB962C8B-B14F-4D97-AF65-F5344CB8AC3E}">
        <p14:creationId xmlns:p14="http://schemas.microsoft.com/office/powerpoint/2010/main" val="2447695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7</a:t>
            </a:fld>
            <a:endParaRPr lang="ru-RU" smtClean="0"/>
          </a:p>
        </p:txBody>
      </p:sp>
    </p:spTree>
    <p:extLst>
      <p:ext uri="{BB962C8B-B14F-4D97-AF65-F5344CB8AC3E}">
        <p14:creationId xmlns:p14="http://schemas.microsoft.com/office/powerpoint/2010/main" val="2680608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Образ слайда 1"/>
          <p:cNvSpPr>
            <a:spLocks noGrp="1" noRot="1" noChangeAspect="1"/>
          </p:cNvSpPr>
          <p:nvPr>
            <p:ph type="sldImg"/>
          </p:nvPr>
        </p:nvSpPr>
        <p:spPr bwMode="auto">
          <a:noFill/>
          <a:ln>
            <a:solidFill>
              <a:srgbClr val="000000"/>
            </a:solidFill>
            <a:miter lim="800000"/>
            <a:headEnd/>
            <a:tailEnd/>
          </a:ln>
        </p:spPr>
      </p:sp>
      <p:sp>
        <p:nvSpPr>
          <p:cNvPr id="147458"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147459"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42C53F3-36C6-415C-B418-6153D20A1411}" type="slidenum">
              <a:rPr lang="ru-RU">
                <a:solidFill>
                  <a:srgbClr val="000000"/>
                </a:solidFill>
              </a:rPr>
              <a:pPr/>
              <a:t>18</a:t>
            </a:fld>
            <a:endParaRPr lang="ru-RU">
              <a:solidFill>
                <a:srgbClr val="000000"/>
              </a:solidFill>
            </a:endParaRPr>
          </a:p>
        </p:txBody>
      </p:sp>
    </p:spTree>
    <p:extLst>
      <p:ext uri="{BB962C8B-B14F-4D97-AF65-F5344CB8AC3E}">
        <p14:creationId xmlns:p14="http://schemas.microsoft.com/office/powerpoint/2010/main" val="2237080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19</a:t>
            </a:fld>
            <a:endParaRPr lang="ru-RU" smtClean="0"/>
          </a:p>
        </p:txBody>
      </p:sp>
    </p:spTree>
    <p:extLst>
      <p:ext uri="{BB962C8B-B14F-4D97-AF65-F5344CB8AC3E}">
        <p14:creationId xmlns:p14="http://schemas.microsoft.com/office/powerpoint/2010/main" val="2887528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21</a:t>
            </a:fld>
            <a:endParaRPr lang="ru-RU" smtClean="0"/>
          </a:p>
        </p:txBody>
      </p:sp>
    </p:spTree>
    <p:extLst>
      <p:ext uri="{BB962C8B-B14F-4D97-AF65-F5344CB8AC3E}">
        <p14:creationId xmlns:p14="http://schemas.microsoft.com/office/powerpoint/2010/main" val="9392801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28</a:t>
            </a:fld>
            <a:endParaRPr lang="ru-RU" smtClean="0"/>
          </a:p>
        </p:txBody>
      </p:sp>
    </p:spTree>
    <p:extLst>
      <p:ext uri="{BB962C8B-B14F-4D97-AF65-F5344CB8AC3E}">
        <p14:creationId xmlns:p14="http://schemas.microsoft.com/office/powerpoint/2010/main" val="4140447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1" name="Скругленный прямоугольник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2" name="Скругленный прямоугольник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Прямоугольник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Прямоугольник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Прямоугольник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6" name="Прямоугольник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7" name="Дата 27"/>
          <p:cNvSpPr>
            <a:spLocks noGrp="1"/>
          </p:cNvSpPr>
          <p:nvPr>
            <p:ph type="dt" sz="half" idx="10"/>
          </p:nvPr>
        </p:nvSpPr>
        <p:spPr>
          <a:xfrm>
            <a:off x="6705600" y="4206875"/>
            <a:ext cx="960438" cy="457200"/>
          </a:xfrm>
        </p:spPr>
        <p:txBody>
          <a:bodyPr/>
          <a:lstStyle>
            <a:lvl1pPr>
              <a:defRPr/>
            </a:lvl1pPr>
          </a:lstStyle>
          <a:p>
            <a:pPr>
              <a:defRPr/>
            </a:pPr>
            <a:endParaRPr lang="ru-RU"/>
          </a:p>
        </p:txBody>
      </p:sp>
      <p:sp>
        <p:nvSpPr>
          <p:cNvPr id="18" name="Нижний колонтитул 16"/>
          <p:cNvSpPr>
            <a:spLocks noGrp="1"/>
          </p:cNvSpPr>
          <p:nvPr>
            <p:ph type="ftr" sz="quarter" idx="11"/>
          </p:nvPr>
        </p:nvSpPr>
        <p:spPr>
          <a:xfrm>
            <a:off x="5410200" y="4205288"/>
            <a:ext cx="1295400" cy="457200"/>
          </a:xfrm>
        </p:spPr>
        <p:txBody>
          <a:bodyPr/>
          <a:lstStyle>
            <a:lvl1pPr>
              <a:defRPr/>
            </a:lvl1pPr>
          </a:lstStyle>
          <a:p>
            <a:pPr>
              <a:defRPr/>
            </a:pPr>
            <a:endParaRPr lang="ru-RU"/>
          </a:p>
        </p:txBody>
      </p:sp>
      <p:sp>
        <p:nvSpPr>
          <p:cNvPr id="19" name="Номер слайда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77C99828-CD66-4A47-8331-CCD3DFBB8F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79B3F28-85DB-42B5-A54B-DA9BC6011C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7B49DB1-FC87-42A0-A2A0-33B8C6504401}"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4CFE2A37-2192-4915-A025-9874E449BD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lstStyle>
            <a:lvl1pPr>
              <a:defRPr sz="4000" b="0" i="0"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5"/>
          <p:cNvSpPr>
            <a:spLocks noGrp="1"/>
          </p:cNvSpPr>
          <p:nvPr>
            <p:ph type="dt" sz="half" idx="10"/>
          </p:nvPr>
        </p:nvSpPr>
        <p:spPr/>
        <p:txBody>
          <a:bodyPr rtlCol="0"/>
          <a:lstStyle>
            <a:lvl1pPr>
              <a:defRPr/>
            </a:lvl1pPr>
          </a:lstStyle>
          <a:p>
            <a:pPr>
              <a:defRPr/>
            </a:pPr>
            <a:endParaRPr lang="ru-RU"/>
          </a:p>
        </p:txBody>
      </p:sp>
      <p:sp>
        <p:nvSpPr>
          <p:cNvPr id="8" name="Номер слайда 26"/>
          <p:cNvSpPr>
            <a:spLocks noGrp="1"/>
          </p:cNvSpPr>
          <p:nvPr>
            <p:ph type="sldNum" sz="quarter" idx="11"/>
          </p:nvPr>
        </p:nvSpPr>
        <p:spPr/>
        <p:txBody>
          <a:bodyPr rtlCol="0"/>
          <a:lstStyle>
            <a:lvl1pPr>
              <a:defRPr/>
            </a:lvl1pPr>
          </a:lstStyle>
          <a:p>
            <a:pPr>
              <a:defRPr/>
            </a:pPr>
            <a:fld id="{F36AB599-CDBF-4A32-9284-0EABFF70572E}" type="slidenum">
              <a:rPr lang="ru-RU"/>
              <a:pPr>
                <a:defRPr/>
              </a:pPr>
              <a:t>‹#›</a:t>
            </a:fld>
            <a:endParaRPr lang="ru-RU"/>
          </a:p>
        </p:txBody>
      </p:sp>
      <p:sp>
        <p:nvSpPr>
          <p:cNvPr id="9" name="Нижний колонтитул 2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lstStyle>
            <a:lvl1pPr>
              <a:defRPr sz="4000">
                <a:solidFill>
                  <a:schemeClr val="tx2"/>
                </a:solidFill>
              </a:defRPr>
            </a:lvl1pPr>
          </a:lstStyle>
          <a:p>
            <a:r>
              <a:rPr lang="ru-RU" smtClean="0"/>
              <a:t>Образец заголовка</a:t>
            </a:r>
            <a:endParaRPr lang="en-US"/>
          </a:p>
        </p:txBody>
      </p:sp>
      <p:sp>
        <p:nvSpPr>
          <p:cNvPr id="3" name="Дата 2"/>
          <p:cNvSpPr>
            <a:spLocks noGrp="1"/>
          </p:cNvSpPr>
          <p:nvPr>
            <p:ph type="dt" sz="half" idx="10"/>
          </p:nvPr>
        </p:nvSpPr>
        <p:spPr>
          <a:xfrm>
            <a:off x="6583363" y="612775"/>
            <a:ext cx="957262" cy="457200"/>
          </a:xfrm>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4B1C59CF-09C3-4E19-BACA-A30D5735C83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409DF92A-2875-4E55-AE60-C3E6B5E7DC0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lang="ru-RU" smtClean="0"/>
              <a:t>Образец заголовка</a:t>
            </a:r>
            <a:endParaRPr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3B7ABE68-3E1F-43D5-B8BA-C72919ACC33E}"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CE22616D-3D3E-4B29-904B-8FCACAE208C7}"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284E453-8F73-43AB-A9FA-27E57B19DC4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2D105217-21EC-4450-8DA5-57EEDCF228F5}"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pPr>
              <a:defRPr/>
            </a:pPr>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pPr>
              <a:defRPr/>
            </a:pPr>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pPr>
              <a:defRPr/>
            </a:pPr>
            <a:fld id="{77C99828-CD66-4A47-8331-CCD3DFBB8FB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pPr>
              <a:defRPr/>
            </a:pPr>
            <a:endParaRPr lang="ru-RU"/>
          </a:p>
        </p:txBody>
      </p:sp>
      <p:sp>
        <p:nvSpPr>
          <p:cNvPr id="9" name="Номер слайда 8"/>
          <p:cNvSpPr>
            <a:spLocks noGrp="1"/>
          </p:cNvSpPr>
          <p:nvPr>
            <p:ph type="sldNum" sz="quarter" idx="15"/>
          </p:nvPr>
        </p:nvSpPr>
        <p:spPr/>
        <p:txBody>
          <a:bodyPr rtlCol="0"/>
          <a:lstStyle/>
          <a:p>
            <a:pPr>
              <a:defRPr/>
            </a:pPr>
            <a:fld id="{A79B3F28-85DB-42B5-A54B-DA9BC6011CB9}" type="slidenum">
              <a:rPr lang="ru-RU" smtClean="0"/>
              <a:pPr>
                <a:defRPr/>
              </a:pPr>
              <a:t>‹#›</a:t>
            </a:fld>
            <a:endParaRPr lang="ru-RU"/>
          </a:p>
        </p:txBody>
      </p:sp>
      <p:sp>
        <p:nvSpPr>
          <p:cNvPr id="10" name="Нижний колонтитул 9"/>
          <p:cNvSpPr>
            <a:spLocks noGrp="1"/>
          </p:cNvSpPr>
          <p:nvPr>
            <p:ph type="ftr" sz="quarter" idx="16"/>
          </p:nvPr>
        </p:nvSpPr>
        <p:spPr/>
        <p:txBody>
          <a:bodyPr rtlCol="0"/>
          <a:lstStyle/>
          <a:p>
            <a:pPr>
              <a:defRPr/>
            </a:pPr>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pPr>
              <a:defRPr/>
            </a:pPr>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pPr>
              <a:defRPr/>
            </a:pPr>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pPr>
              <a:defRPr/>
            </a:pPr>
            <a:fld id="{C7B49DB1-FC87-42A0-A2A0-33B8C6504401}"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pPr>
              <a:defRPr/>
            </a:pPr>
            <a:endParaRPr lang="ru-RU"/>
          </a:p>
        </p:txBody>
      </p:sp>
      <p:sp>
        <p:nvSpPr>
          <p:cNvPr id="7" name="Номер слайда 6"/>
          <p:cNvSpPr>
            <a:spLocks noGrp="1"/>
          </p:cNvSpPr>
          <p:nvPr>
            <p:ph type="sldNum" sz="quarter" idx="11"/>
          </p:nvPr>
        </p:nvSpPr>
        <p:spPr/>
        <p:txBody>
          <a:bodyPr rtlCol="0"/>
          <a:lstStyle/>
          <a:p>
            <a:pPr>
              <a:defRPr/>
            </a:pPr>
            <a:fld id="{4B1C59CF-09C3-4E19-BACA-A30D5735C837}" type="slidenum">
              <a:rPr lang="ru-RU" smtClean="0"/>
              <a:pPr>
                <a:defRPr/>
              </a:pPr>
              <a:t>‹#›</a:t>
            </a:fld>
            <a:endParaRPr lang="ru-RU"/>
          </a:p>
        </p:txBody>
      </p:sp>
      <p:sp>
        <p:nvSpPr>
          <p:cNvPr id="8" name="Нижний колонтитул 7"/>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pPr>
              <a:defRPr/>
            </a:pPr>
            <a:endParaRPr lang="ru-RU"/>
          </a:p>
        </p:txBody>
      </p:sp>
      <p:sp>
        <p:nvSpPr>
          <p:cNvPr id="22" name="Номер слайда 21"/>
          <p:cNvSpPr>
            <a:spLocks noGrp="1"/>
          </p:cNvSpPr>
          <p:nvPr>
            <p:ph type="sldNum" sz="quarter" idx="15"/>
          </p:nvPr>
        </p:nvSpPr>
        <p:spPr/>
        <p:txBody>
          <a:bodyPr rtlCol="0"/>
          <a:lstStyle/>
          <a:p>
            <a:pPr>
              <a:defRPr/>
            </a:pPr>
            <a:fld id="{3B7ABE68-3E1F-43D5-B8BA-C72919ACC33E}" type="slidenum">
              <a:rPr lang="ru-RU" smtClean="0"/>
              <a:pPr>
                <a:defRPr/>
              </a:pPr>
              <a:t>‹#›</a:t>
            </a:fld>
            <a:endParaRPr lang="ru-RU"/>
          </a:p>
        </p:txBody>
      </p:sp>
      <p:sp>
        <p:nvSpPr>
          <p:cNvPr id="23" name="Нижний колонтитул 22"/>
          <p:cNvSpPr>
            <a:spLocks noGrp="1"/>
          </p:cNvSpPr>
          <p:nvPr>
            <p:ph type="ftr" sz="quarter" idx="16"/>
          </p:nvPr>
        </p:nvSpPr>
        <p:spPr/>
        <p:txBody>
          <a:bodyPr rtlCol="0"/>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pPr>
              <a:defRPr/>
            </a:pPr>
            <a:endParaRPr lang="ru-RU"/>
          </a:p>
        </p:txBody>
      </p:sp>
      <p:sp>
        <p:nvSpPr>
          <p:cNvPr id="18" name="Номер слайда 17"/>
          <p:cNvSpPr>
            <a:spLocks noGrp="1"/>
          </p:cNvSpPr>
          <p:nvPr>
            <p:ph type="sldNum" sz="quarter" idx="11"/>
          </p:nvPr>
        </p:nvSpPr>
        <p:spPr/>
        <p:txBody>
          <a:bodyPr rtlCol="0"/>
          <a:lstStyle/>
          <a:p>
            <a:pPr>
              <a:defRPr/>
            </a:pPr>
            <a:fld id="{CE22616D-3D3E-4B29-904B-8FCACAE208C7}" type="slidenum">
              <a:rPr lang="ru-RU" smtClean="0"/>
              <a:pPr>
                <a:defRPr/>
              </a:pPr>
              <a:t>‹#›</a:t>
            </a:fld>
            <a:endParaRPr lang="ru-RU"/>
          </a:p>
        </p:txBody>
      </p:sp>
      <p:sp>
        <p:nvSpPr>
          <p:cNvPr id="21" name="Нижний колонтитул 20"/>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0"/>
              <a:ext cx="1859" cy="3630"/>
              <a:chOff x="3007" y="773"/>
              <a:chExt cx="1859" cy="3630"/>
            </a:xfrm>
          </p:grpSpPr>
          <p:sp>
            <p:nvSpPr>
              <p:cNvPr id="39" name="Freeform 4"/>
              <p:cNvSpPr>
                <a:spLocks/>
              </p:cNvSpPr>
              <p:nvPr userDrawn="1"/>
            </p:nvSpPr>
            <p:spPr bwMode="ltGray">
              <a:xfrm rot="12185230" flipV="1">
                <a:off x="3533" y="773"/>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1" name="Freeform 6"/>
              <p:cNvSpPr>
                <a:spLocks/>
              </p:cNvSpPr>
              <p:nvPr userDrawn="1"/>
            </p:nvSpPr>
            <p:spPr bwMode="ltGray">
              <a:xfrm rot="12185230" flipV="1">
                <a:off x="3636" y="2162"/>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2" name="Freeform 7"/>
              <p:cNvSpPr>
                <a:spLocks/>
              </p:cNvSpPr>
              <p:nvPr userDrawn="1"/>
            </p:nvSpPr>
            <p:spPr bwMode="ltGray">
              <a:xfrm rot="12185230" flipV="1">
                <a:off x="3977" y="972"/>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3" name="Freeform 8"/>
              <p:cNvSpPr>
                <a:spLocks/>
              </p:cNvSpPr>
              <p:nvPr userDrawn="1"/>
            </p:nvSpPr>
            <p:spPr bwMode="ltGray">
              <a:xfrm rot="12185230" flipV="1">
                <a:off x="3840"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4" name="Freeform 9"/>
              <p:cNvSpPr>
                <a:spLocks/>
              </p:cNvSpPr>
              <p:nvPr userDrawn="1"/>
            </p:nvSpPr>
            <p:spPr bwMode="ltGray">
              <a:xfrm rot="12185230" flipV="1">
                <a:off x="3890" y="1323"/>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5" name="Freeform 10"/>
              <p:cNvSpPr>
                <a:spLocks/>
              </p:cNvSpPr>
              <p:nvPr userDrawn="1"/>
            </p:nvSpPr>
            <p:spPr bwMode="ltGray">
              <a:xfrm rot="12185230" flipV="1">
                <a:off x="3007"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2"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4" name="Freeform 23"/>
              <p:cNvSpPr>
                <a:spLocks/>
              </p:cNvSpPr>
              <p:nvPr userDrawn="1"/>
            </p:nvSpPr>
            <p:spPr bwMode="ltGray">
              <a:xfrm>
                <a:off x="1791"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5" name="Freeform 24"/>
              <p:cNvSpPr>
                <a:spLocks/>
              </p:cNvSpPr>
              <p:nvPr userDrawn="1"/>
            </p:nvSpPr>
            <p:spPr bwMode="ltGray">
              <a:xfrm>
                <a:off x="1775"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4" name="Group 25"/>
            <p:cNvGrpSpPr>
              <a:grpSpLocks/>
            </p:cNvGrpSpPr>
            <p:nvPr userDrawn="1"/>
          </p:nvGrpSpPr>
          <p:grpSpPr bwMode="auto">
            <a:xfrm rot="8524840">
              <a:off x="676" y="3303"/>
              <a:ext cx="500" cy="500"/>
              <a:chOff x="1727" y="871"/>
              <a:chExt cx="129" cy="156"/>
            </a:xfrm>
          </p:grpSpPr>
          <p:sp>
            <p:nvSpPr>
              <p:cNvPr id="30" name="Freeform 26"/>
              <p:cNvSpPr>
                <a:spLocks/>
              </p:cNvSpPr>
              <p:nvPr userDrawn="1"/>
            </p:nvSpPr>
            <p:spPr bwMode="ltGray">
              <a:xfrm>
                <a:off x="1727" y="871"/>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1" name="Freeform 27"/>
              <p:cNvSpPr>
                <a:spLocks/>
              </p:cNvSpPr>
              <p:nvPr userDrawn="1"/>
            </p:nvSpPr>
            <p:spPr bwMode="ltGray">
              <a:xfrm>
                <a:off x="1786" y="899"/>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2" name="Freeform 28"/>
              <p:cNvSpPr>
                <a:spLocks/>
              </p:cNvSpPr>
              <p:nvPr userDrawn="1"/>
            </p:nvSpPr>
            <p:spPr bwMode="ltGray">
              <a:xfrm>
                <a:off x="1772" y="1002"/>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5" name="Group 29"/>
            <p:cNvGrpSpPr>
              <a:grpSpLocks/>
            </p:cNvGrpSpPr>
            <p:nvPr userDrawn="1"/>
          </p:nvGrpSpPr>
          <p:grpSpPr bwMode="auto">
            <a:xfrm rot="4106450" flipH="1">
              <a:off x="404" y="263"/>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6" name="Group 33"/>
            <p:cNvGrpSpPr>
              <a:grpSpLocks/>
            </p:cNvGrpSpPr>
            <p:nvPr userDrawn="1"/>
          </p:nvGrpSpPr>
          <p:grpSpPr bwMode="auto">
            <a:xfrm rot="10015322" flipH="1">
              <a:off x="4623"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latin typeface="Verdana" pitchFamily="34" charset="0"/>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B25448C6-DA5A-461E-BE22-A7701DF2AB2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98254732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E6C85ED3-8800-4A22-94A9-C93CE0FC73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01929721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E3DD2BE2-09FE-44F5-B91C-457D08B3BEE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93824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A3FBC843-1733-40F3-B8FD-0EDAD672C07F}"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5645824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574AF98A-3DB2-410E-B22D-7755C0D1F4D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2040917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ACAFC413-B368-4347-A08E-94DD6E88C1C8}"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421259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3E1378F-60FC-4029-B013-BC110BEE055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642495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3417C027-ACC4-42B0-A73C-B9F0D175E608}"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5762883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A95EF0E1-B718-447C-9DD7-F204CE67F654}"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6792674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6EEF834E-7A11-44F9-8544-727CE6E7D8C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0472745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6BA9C592-613E-4AB6-A250-F8530D0BF18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223826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3FC2D047-840E-46B9-A502-C028DBB5B680}" type="slidenum">
              <a:rPr lang="ru-RU"/>
              <a:pPr>
                <a:defRPr/>
              </a:pPr>
              <a:t>‹#›</a:t>
            </a:fld>
            <a:endParaRPr lang="ru-RU"/>
          </a:p>
        </p:txBody>
      </p:sp>
    </p:spTree>
    <p:extLst>
      <p:ext uri="{BB962C8B-B14F-4D97-AF65-F5344CB8AC3E}">
        <p14:creationId xmlns:p14="http://schemas.microsoft.com/office/powerpoint/2010/main" val="8045817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ADF35760-4CD1-452B-BD3D-632041C3A610}" type="slidenum">
              <a:rPr lang="ru-RU"/>
              <a:pPr>
                <a:defRPr/>
              </a:pPr>
              <a:t>‹#›</a:t>
            </a:fld>
            <a:endParaRPr lang="ru-RU"/>
          </a:p>
        </p:txBody>
      </p:sp>
    </p:spTree>
    <p:extLst>
      <p:ext uri="{BB962C8B-B14F-4D97-AF65-F5344CB8AC3E}">
        <p14:creationId xmlns:p14="http://schemas.microsoft.com/office/powerpoint/2010/main" val="4109008175"/>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latin typeface="Verdana" pitchFamily="34" charset="0"/>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91517E6-0914-4236-B0EB-E6CA7DDD10E5}" type="slidenum">
              <a:rPr lang="ru-RU"/>
              <a:pPr>
                <a:defRPr/>
              </a:pPr>
              <a:t>‹#›</a:t>
            </a:fld>
            <a:endParaRPr lang="ru-RU"/>
          </a:p>
        </p:txBody>
      </p:sp>
    </p:spTree>
    <p:extLst>
      <p:ext uri="{BB962C8B-B14F-4D97-AF65-F5344CB8AC3E}">
        <p14:creationId xmlns:p14="http://schemas.microsoft.com/office/powerpoint/2010/main" val="409671757"/>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A823F6F0-C505-4585-8826-C7F2AF6A8D44}" type="slidenum">
              <a:rPr lang="ru-RU"/>
              <a:pPr>
                <a:defRPr/>
              </a:pPr>
              <a:t>‹#›</a:t>
            </a:fld>
            <a:endParaRPr lang="ru-RU"/>
          </a:p>
        </p:txBody>
      </p:sp>
    </p:spTree>
    <p:extLst>
      <p:ext uri="{BB962C8B-B14F-4D97-AF65-F5344CB8AC3E}">
        <p14:creationId xmlns:p14="http://schemas.microsoft.com/office/powerpoint/2010/main" val="16352293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7630EE49-CDD7-4212-A5C0-81DA5B967545}" type="slidenum">
              <a:rPr lang="ru-RU"/>
              <a:pPr>
                <a:defRPr/>
              </a:pPr>
              <a:t>‹#›</a:t>
            </a:fld>
            <a:endParaRPr lang="ru-RU"/>
          </a:p>
        </p:txBody>
      </p:sp>
    </p:spTree>
    <p:extLst>
      <p:ext uri="{BB962C8B-B14F-4D97-AF65-F5344CB8AC3E}">
        <p14:creationId xmlns:p14="http://schemas.microsoft.com/office/powerpoint/2010/main" val="12722499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552946F1-741E-486F-8F93-4212C20FBBDC}" type="slidenum">
              <a:rPr lang="ru-RU"/>
              <a:pPr>
                <a:defRPr/>
              </a:pPr>
              <a:t>‹#›</a:t>
            </a:fld>
            <a:endParaRPr lang="ru-RU"/>
          </a:p>
        </p:txBody>
      </p:sp>
    </p:spTree>
    <p:extLst>
      <p:ext uri="{BB962C8B-B14F-4D97-AF65-F5344CB8AC3E}">
        <p14:creationId xmlns:p14="http://schemas.microsoft.com/office/powerpoint/2010/main" val="32783242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8B3F525F-ECD9-44EC-A74B-4774812470AD}" type="slidenum">
              <a:rPr lang="ru-RU"/>
              <a:pPr>
                <a:defRPr/>
              </a:pPr>
              <a:t>‹#›</a:t>
            </a:fld>
            <a:endParaRPr lang="ru-RU"/>
          </a:p>
        </p:txBody>
      </p:sp>
    </p:spTree>
    <p:extLst>
      <p:ext uri="{BB962C8B-B14F-4D97-AF65-F5344CB8AC3E}">
        <p14:creationId xmlns:p14="http://schemas.microsoft.com/office/powerpoint/2010/main" val="18688461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9FD8B68-79B6-4346-B671-D06C9F597299}" type="slidenum">
              <a:rPr lang="ru-RU"/>
              <a:pPr>
                <a:defRPr/>
              </a:pPr>
              <a:t>‹#›</a:t>
            </a:fld>
            <a:endParaRPr lang="ru-RU"/>
          </a:p>
        </p:txBody>
      </p:sp>
    </p:spTree>
    <p:extLst>
      <p:ext uri="{BB962C8B-B14F-4D97-AF65-F5344CB8AC3E}">
        <p14:creationId xmlns:p14="http://schemas.microsoft.com/office/powerpoint/2010/main" val="14361570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8DF04BC-344F-4DF8-A7C0-C128F88C8806}" type="slidenum">
              <a:rPr lang="ru-RU"/>
              <a:pPr>
                <a:defRPr/>
              </a:pPr>
              <a:t>‹#›</a:t>
            </a:fld>
            <a:endParaRPr lang="ru-RU"/>
          </a:p>
        </p:txBody>
      </p:sp>
    </p:spTree>
    <p:extLst>
      <p:ext uri="{BB962C8B-B14F-4D97-AF65-F5344CB8AC3E}">
        <p14:creationId xmlns:p14="http://schemas.microsoft.com/office/powerpoint/2010/main" val="238994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20DAD0D9-DAB4-4464-A406-96257EB2B20C}" type="slidenum">
              <a:rPr lang="ru-RU"/>
              <a:pPr>
                <a:defRPr/>
              </a:pPr>
              <a:t>‹#›</a:t>
            </a:fld>
            <a:endParaRPr lang="ru-RU"/>
          </a:p>
        </p:txBody>
      </p:sp>
    </p:spTree>
    <p:extLst>
      <p:ext uri="{BB962C8B-B14F-4D97-AF65-F5344CB8AC3E}">
        <p14:creationId xmlns:p14="http://schemas.microsoft.com/office/powerpoint/2010/main" val="17423352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571B47A-875B-49DE-B832-A996115BEED9}" type="slidenum">
              <a:rPr lang="ru-RU"/>
              <a:pPr>
                <a:defRPr/>
              </a:pPr>
              <a:t>‹#›</a:t>
            </a:fld>
            <a:endParaRPr lang="ru-RU"/>
          </a:p>
        </p:txBody>
      </p:sp>
    </p:spTree>
    <p:extLst>
      <p:ext uri="{BB962C8B-B14F-4D97-AF65-F5344CB8AC3E}">
        <p14:creationId xmlns:p14="http://schemas.microsoft.com/office/powerpoint/2010/main" val="69417481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578841F8-163B-41A9-8316-8B00741C868F}" type="slidenum">
              <a:rPr lang="ru-RU"/>
              <a:pPr>
                <a:defRPr/>
              </a:pPr>
              <a:t>‹#›</a:t>
            </a:fld>
            <a:endParaRPr lang="ru-RU"/>
          </a:p>
        </p:txBody>
      </p:sp>
    </p:spTree>
    <p:extLst>
      <p:ext uri="{BB962C8B-B14F-4D97-AF65-F5344CB8AC3E}">
        <p14:creationId xmlns:p14="http://schemas.microsoft.com/office/powerpoint/2010/main" val="1827108160"/>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FA22C95-12CB-4EBA-BA45-D47E5FAEFBC1}" type="slidenum">
              <a:rPr lang="ru-RU"/>
              <a:pPr>
                <a:defRPr/>
              </a:pPr>
              <a:t>‹#›</a:t>
            </a:fld>
            <a:endParaRPr lang="ru-RU"/>
          </a:p>
        </p:txBody>
      </p:sp>
    </p:spTree>
    <p:extLst>
      <p:ext uri="{BB962C8B-B14F-4D97-AF65-F5344CB8AC3E}">
        <p14:creationId xmlns:p14="http://schemas.microsoft.com/office/powerpoint/2010/main" val="74313601"/>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E54D3F13-AD2C-4CF8-829D-BF3052442C0E}" type="slidenum">
              <a:rPr lang="ru-RU"/>
              <a:pPr>
                <a:defRPr/>
              </a:pPr>
              <a:t>‹#›</a:t>
            </a:fld>
            <a:endParaRPr lang="ru-RU"/>
          </a:p>
        </p:txBody>
      </p:sp>
    </p:spTree>
    <p:extLst>
      <p:ext uri="{BB962C8B-B14F-4D97-AF65-F5344CB8AC3E}">
        <p14:creationId xmlns:p14="http://schemas.microsoft.com/office/powerpoint/2010/main" val="1182222121"/>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6BA74FAC-DB40-47DB-98CE-00DBDAD4B4A1}" type="slidenum">
              <a:rPr lang="ru-RU"/>
              <a:pPr>
                <a:defRPr/>
              </a:pPr>
              <a:t>‹#›</a:t>
            </a:fld>
            <a:endParaRPr lang="ru-RU"/>
          </a:p>
        </p:txBody>
      </p:sp>
    </p:spTree>
    <p:extLst>
      <p:ext uri="{BB962C8B-B14F-4D97-AF65-F5344CB8AC3E}">
        <p14:creationId xmlns:p14="http://schemas.microsoft.com/office/powerpoint/2010/main" val="25262110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E0B1F97E-7948-44FF-88D1-75D904C1AED8}" type="slidenum">
              <a:rPr lang="ru-RU"/>
              <a:pPr>
                <a:defRPr/>
              </a:pPr>
              <a:t>‹#›</a:t>
            </a:fld>
            <a:endParaRPr lang="ru-RU"/>
          </a:p>
        </p:txBody>
      </p:sp>
    </p:spTree>
    <p:extLst>
      <p:ext uri="{BB962C8B-B14F-4D97-AF65-F5344CB8AC3E}">
        <p14:creationId xmlns:p14="http://schemas.microsoft.com/office/powerpoint/2010/main" val="221244128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D83F172-1930-4C4B-99C8-505C5AAD5A07}" type="slidenum">
              <a:rPr lang="ru-RU"/>
              <a:pPr>
                <a:defRPr/>
              </a:pPr>
              <a:t>‹#›</a:t>
            </a:fld>
            <a:endParaRPr lang="ru-RU"/>
          </a:p>
        </p:txBody>
      </p:sp>
    </p:spTree>
    <p:extLst>
      <p:ext uri="{BB962C8B-B14F-4D97-AF65-F5344CB8AC3E}">
        <p14:creationId xmlns:p14="http://schemas.microsoft.com/office/powerpoint/2010/main" val="1445703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F7918DD7-863A-4DA1-B0C4-F81064BBEF40}" type="slidenum">
              <a:rPr lang="ru-RU"/>
              <a:pPr>
                <a:defRPr/>
              </a:pPr>
              <a:t>‹#›</a:t>
            </a:fld>
            <a:endParaRPr lang="ru-RU"/>
          </a:p>
        </p:txBody>
      </p:sp>
    </p:spTree>
    <p:extLst>
      <p:ext uri="{BB962C8B-B14F-4D97-AF65-F5344CB8AC3E}">
        <p14:creationId xmlns:p14="http://schemas.microsoft.com/office/powerpoint/2010/main" val="127265637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2F840DC-A6E4-41DC-AF62-6B852BF2AD44}" type="slidenum">
              <a:rPr lang="ru-RU"/>
              <a:pPr>
                <a:defRPr/>
              </a:pPr>
              <a:t>‹#›</a:t>
            </a:fld>
            <a:endParaRPr lang="ru-RU"/>
          </a:p>
        </p:txBody>
      </p:sp>
    </p:spTree>
    <p:extLst>
      <p:ext uri="{BB962C8B-B14F-4D97-AF65-F5344CB8AC3E}">
        <p14:creationId xmlns:p14="http://schemas.microsoft.com/office/powerpoint/2010/main" val="13778553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4116BC5-0494-4FC4-A79B-3512C5373F7E}" type="slidenum">
              <a:rPr lang="ru-RU"/>
              <a:pPr>
                <a:defRPr/>
              </a:pPr>
              <a:t>‹#›</a:t>
            </a:fld>
            <a:endParaRPr lang="ru-RU"/>
          </a:p>
        </p:txBody>
      </p:sp>
    </p:spTree>
    <p:extLst>
      <p:ext uri="{BB962C8B-B14F-4D97-AF65-F5344CB8AC3E}">
        <p14:creationId xmlns:p14="http://schemas.microsoft.com/office/powerpoint/2010/main" val="2471709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F8F1B05-EBEC-465A-9BFA-5EC489DF8610}" type="slidenum">
              <a:rPr lang="ru-RU"/>
              <a:pPr>
                <a:defRPr/>
              </a:pPr>
              <a:t>‹#›</a:t>
            </a:fld>
            <a:endParaRPr lang="ru-RU"/>
          </a:p>
        </p:txBody>
      </p:sp>
    </p:spTree>
    <p:extLst>
      <p:ext uri="{BB962C8B-B14F-4D97-AF65-F5344CB8AC3E}">
        <p14:creationId xmlns:p14="http://schemas.microsoft.com/office/powerpoint/2010/main" val="37859238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1A28DFCF-A08A-4425-BCD5-8028171EFE0F}" type="slidenum">
              <a:rPr lang="ru-RU"/>
              <a:pPr>
                <a:defRPr/>
              </a:pPr>
              <a:t>‹#›</a:t>
            </a:fld>
            <a:endParaRPr lang="ru-RU"/>
          </a:p>
        </p:txBody>
      </p:sp>
    </p:spTree>
    <p:extLst>
      <p:ext uri="{BB962C8B-B14F-4D97-AF65-F5344CB8AC3E}">
        <p14:creationId xmlns:p14="http://schemas.microsoft.com/office/powerpoint/2010/main" val="401793139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E157999C-801F-4D6F-B359-A9E952D39CBD}" type="slidenum">
              <a:rPr lang="ru-RU"/>
              <a:pPr>
                <a:defRPr/>
              </a:pPr>
              <a:t>‹#›</a:t>
            </a:fld>
            <a:endParaRPr lang="ru-RU"/>
          </a:p>
        </p:txBody>
      </p:sp>
    </p:spTree>
    <p:extLst>
      <p:ext uri="{BB962C8B-B14F-4D97-AF65-F5344CB8AC3E}">
        <p14:creationId xmlns:p14="http://schemas.microsoft.com/office/powerpoint/2010/main" val="3307314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9A74AD43-4AC1-4E04-ABDF-43C0560FE8DE}" type="slidenum">
              <a:rPr lang="ru-RU"/>
              <a:pPr>
                <a:defRPr/>
              </a:pPr>
              <a:t>‹#›</a:t>
            </a:fld>
            <a:endParaRPr lang="ru-RU"/>
          </a:p>
        </p:txBody>
      </p:sp>
    </p:spTree>
    <p:extLst>
      <p:ext uri="{BB962C8B-B14F-4D97-AF65-F5344CB8AC3E}">
        <p14:creationId xmlns:p14="http://schemas.microsoft.com/office/powerpoint/2010/main" val="954402338"/>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12FB6FE4-E376-43D4-B8C7-325D4AF85245}" type="slidenum">
              <a:rPr lang="ru-RU"/>
              <a:pPr>
                <a:defRPr/>
              </a:pPr>
              <a:t>‹#›</a:t>
            </a:fld>
            <a:endParaRPr lang="ru-RU"/>
          </a:p>
        </p:txBody>
      </p:sp>
    </p:spTree>
    <p:extLst>
      <p:ext uri="{BB962C8B-B14F-4D97-AF65-F5344CB8AC3E}">
        <p14:creationId xmlns:p14="http://schemas.microsoft.com/office/powerpoint/2010/main" val="253270524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8E89BAE2-A771-439C-9B8E-82AC7166B752}" type="slidenum">
              <a:rPr lang="ru-RU"/>
              <a:pPr>
                <a:defRPr/>
              </a:pPr>
              <a:t>‹#›</a:t>
            </a:fld>
            <a:endParaRPr lang="ru-RU"/>
          </a:p>
        </p:txBody>
      </p:sp>
    </p:spTree>
    <p:extLst>
      <p:ext uri="{BB962C8B-B14F-4D97-AF65-F5344CB8AC3E}">
        <p14:creationId xmlns:p14="http://schemas.microsoft.com/office/powerpoint/2010/main" val="5347041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A965969A-0EBB-43E9-85E4-C06130580B6D}" type="slidenum">
              <a:rPr lang="ru-RU"/>
              <a:pPr>
                <a:defRPr/>
              </a:pPr>
              <a:t>‹#›</a:t>
            </a:fld>
            <a:endParaRPr lang="ru-RU"/>
          </a:p>
        </p:txBody>
      </p:sp>
    </p:spTree>
    <p:extLst>
      <p:ext uri="{BB962C8B-B14F-4D97-AF65-F5344CB8AC3E}">
        <p14:creationId xmlns:p14="http://schemas.microsoft.com/office/powerpoint/2010/main" val="285437422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10A90A9F-0697-4D72-A2D0-6909F294C061}" type="slidenum">
              <a:rPr lang="ru-RU"/>
              <a:pPr>
                <a:defRPr/>
              </a:pPr>
              <a:t>‹#›</a:t>
            </a:fld>
            <a:endParaRPr lang="ru-RU"/>
          </a:p>
        </p:txBody>
      </p:sp>
    </p:spTree>
    <p:extLst>
      <p:ext uri="{BB962C8B-B14F-4D97-AF65-F5344CB8AC3E}">
        <p14:creationId xmlns:p14="http://schemas.microsoft.com/office/powerpoint/2010/main" val="411284027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551A3B2C-71FE-474B-BE75-9444911C579B}" type="slidenum">
              <a:rPr lang="ru-RU"/>
              <a:pPr>
                <a:defRPr/>
              </a:pPr>
              <a:t>‹#›</a:t>
            </a:fld>
            <a:endParaRPr lang="ru-RU"/>
          </a:p>
        </p:txBody>
      </p:sp>
    </p:spTree>
    <p:extLst>
      <p:ext uri="{BB962C8B-B14F-4D97-AF65-F5344CB8AC3E}">
        <p14:creationId xmlns:p14="http://schemas.microsoft.com/office/powerpoint/2010/main" val="40703405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FCA2684D-177C-47DE-B8A0-3F6CAAA72F3B}" type="slidenum">
              <a:rPr lang="ru-RU"/>
              <a:pPr>
                <a:defRPr/>
              </a:pPr>
              <a:t>‹#›</a:t>
            </a:fld>
            <a:endParaRPr lang="ru-RU"/>
          </a:p>
        </p:txBody>
      </p:sp>
    </p:spTree>
    <p:extLst>
      <p:ext uri="{BB962C8B-B14F-4D97-AF65-F5344CB8AC3E}">
        <p14:creationId xmlns:p14="http://schemas.microsoft.com/office/powerpoint/2010/main" val="74915337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rgbClr val="3891A7"/>
              </a:buClr>
              <a:buSzPct val="80000"/>
              <a:buFont typeface="Wingdings 2"/>
              <a:buNone/>
              <a:defRPr/>
            </a:pPr>
            <a:endParaRPr lang="en-US" sz="3200">
              <a:solidFill>
                <a:prstClr val="black"/>
              </a:solidFill>
              <a:latin typeface="Gill Sans M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solidFill>
                <a:prstClr val="white"/>
              </a:solidFill>
            </a:endParaRPr>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56C9BEBD-2D0C-42B7-A1D0-878037C386B9}" type="slidenum">
              <a:rPr lang="ru-RU"/>
              <a:pPr>
                <a:defRPr/>
              </a:pPr>
              <a:t>‹#›</a:t>
            </a:fld>
            <a:endParaRPr lang="ru-RU"/>
          </a:p>
        </p:txBody>
      </p:sp>
    </p:spTree>
    <p:extLst>
      <p:ext uri="{BB962C8B-B14F-4D97-AF65-F5344CB8AC3E}">
        <p14:creationId xmlns:p14="http://schemas.microsoft.com/office/powerpoint/2010/main" val="19236673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87100D09-94A3-44D3-A297-50006D472664}" type="slidenum">
              <a:rPr lang="ru-RU"/>
              <a:pPr>
                <a:defRPr/>
              </a:pPr>
              <a:t>‹#›</a:t>
            </a:fld>
            <a:endParaRPr lang="ru-RU"/>
          </a:p>
        </p:txBody>
      </p:sp>
    </p:spTree>
    <p:extLst>
      <p:ext uri="{BB962C8B-B14F-4D97-AF65-F5344CB8AC3E}">
        <p14:creationId xmlns:p14="http://schemas.microsoft.com/office/powerpoint/2010/main" val="35699429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B9FC8320-E31F-4FE0-84CD-B2C58EACBAA2}" type="slidenum">
              <a:rPr lang="ru-RU"/>
              <a:pPr>
                <a:defRPr/>
              </a:pPr>
              <a:t>‹#›</a:t>
            </a:fld>
            <a:endParaRPr lang="ru-RU"/>
          </a:p>
        </p:txBody>
      </p:sp>
    </p:spTree>
    <p:extLst>
      <p:ext uri="{BB962C8B-B14F-4D97-AF65-F5344CB8AC3E}">
        <p14:creationId xmlns:p14="http://schemas.microsoft.com/office/powerpoint/2010/main" val="153197859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smtClean="0">
                <a:solidFill>
                  <a:srgbClr val="FFFFFF"/>
                </a:solidFill>
              </a:defRPr>
            </a:lvl1pPr>
          </a:lstStyle>
          <a:p>
            <a:pPr>
              <a:defRPr/>
            </a:pPr>
            <a:fld id="{C981BD58-223D-4816-B7E1-0BA9792CAB6D}" type="slidenum">
              <a:rPr lang="ru-RU"/>
              <a:pPr>
                <a:defRPr/>
              </a:pPr>
              <a:t>‹#›</a:t>
            </a:fld>
            <a:endParaRPr lang="ru-RU"/>
          </a:p>
        </p:txBody>
      </p:sp>
    </p:spTree>
    <p:extLst>
      <p:ext uri="{BB962C8B-B14F-4D97-AF65-F5344CB8AC3E}">
        <p14:creationId xmlns:p14="http://schemas.microsoft.com/office/powerpoint/2010/main" val="15117202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D524CD5-419B-4DC7-A023-2AB0CC7546F6}" type="slidenum">
              <a:rPr lang="ru-RU"/>
              <a:pPr>
                <a:defRPr/>
              </a:pPr>
              <a:t>‹#›</a:t>
            </a:fld>
            <a:endParaRPr lang="ru-RU"/>
          </a:p>
        </p:txBody>
      </p:sp>
    </p:spTree>
    <p:extLst>
      <p:ext uri="{BB962C8B-B14F-4D97-AF65-F5344CB8AC3E}">
        <p14:creationId xmlns:p14="http://schemas.microsoft.com/office/powerpoint/2010/main" val="2348227666"/>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3C697E61-07B3-46AE-B14C-B7F65BC46C4F}" type="slidenum">
              <a:rPr lang="ru-RU"/>
              <a:pPr>
                <a:defRPr/>
              </a:pPr>
              <a:t>‹#›</a:t>
            </a:fld>
            <a:endParaRPr lang="ru-RU"/>
          </a:p>
        </p:txBody>
      </p:sp>
    </p:spTree>
    <p:extLst>
      <p:ext uri="{BB962C8B-B14F-4D97-AF65-F5344CB8AC3E}">
        <p14:creationId xmlns:p14="http://schemas.microsoft.com/office/powerpoint/2010/main" val="2368347886"/>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6621ACD9-EF86-4212-BD7D-5BF7438393DF}" type="slidenum">
              <a:rPr lang="ru-RU"/>
              <a:pPr>
                <a:defRPr/>
              </a:pPr>
              <a:t>‹#›</a:t>
            </a:fld>
            <a:endParaRPr lang="ru-RU"/>
          </a:p>
        </p:txBody>
      </p:sp>
    </p:spTree>
    <p:extLst>
      <p:ext uri="{BB962C8B-B14F-4D97-AF65-F5344CB8AC3E}">
        <p14:creationId xmlns:p14="http://schemas.microsoft.com/office/powerpoint/2010/main" val="287118991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B50B8925-950D-4ED9-AF2D-DBDF0CC566DF}" type="slidenum">
              <a:rPr lang="ru-RU"/>
              <a:pPr>
                <a:defRPr/>
              </a:pPr>
              <a:t>‹#›</a:t>
            </a:fld>
            <a:endParaRPr lang="ru-RU"/>
          </a:p>
        </p:txBody>
      </p:sp>
    </p:spTree>
    <p:extLst>
      <p:ext uri="{BB962C8B-B14F-4D97-AF65-F5344CB8AC3E}">
        <p14:creationId xmlns:p14="http://schemas.microsoft.com/office/powerpoint/2010/main" val="130737713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62C9BC56-6F72-403F-9D2E-B1FFB014C3BC}" type="slidenum">
              <a:rPr lang="ru-RU"/>
              <a:pPr>
                <a:defRPr/>
              </a:pPr>
              <a:t>‹#›</a:t>
            </a:fld>
            <a:endParaRPr lang="ru-RU"/>
          </a:p>
        </p:txBody>
      </p:sp>
    </p:spTree>
    <p:extLst>
      <p:ext uri="{BB962C8B-B14F-4D97-AF65-F5344CB8AC3E}">
        <p14:creationId xmlns:p14="http://schemas.microsoft.com/office/powerpoint/2010/main" val="292454957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631DAF1B-31D5-4632-B085-9BFB733ED098}" type="slidenum">
              <a:rPr lang="ru-RU"/>
              <a:pPr>
                <a:defRPr/>
              </a:pPr>
              <a:t>‹#›</a:t>
            </a:fld>
            <a:endParaRPr lang="ru-RU"/>
          </a:p>
        </p:txBody>
      </p:sp>
    </p:spTree>
    <p:extLst>
      <p:ext uri="{BB962C8B-B14F-4D97-AF65-F5344CB8AC3E}">
        <p14:creationId xmlns:p14="http://schemas.microsoft.com/office/powerpoint/2010/main" val="226111966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068E9546-C1DD-4FDF-A6E8-2988E71545DF}" type="slidenum">
              <a:rPr lang="ru-RU"/>
              <a:pPr>
                <a:defRPr/>
              </a:pPr>
              <a:t>‹#›</a:t>
            </a:fld>
            <a:endParaRPr lang="ru-RU"/>
          </a:p>
        </p:txBody>
      </p:sp>
    </p:spTree>
    <p:extLst>
      <p:ext uri="{BB962C8B-B14F-4D97-AF65-F5344CB8AC3E}">
        <p14:creationId xmlns:p14="http://schemas.microsoft.com/office/powerpoint/2010/main" val="14462374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E3F06C60-9385-4693-80F7-08E7656202F8}" type="slidenum">
              <a:rPr lang="ru-RU"/>
              <a:pPr>
                <a:defRPr/>
              </a:pPr>
              <a:t>‹#›</a:t>
            </a:fld>
            <a:endParaRPr lang="ru-RU"/>
          </a:p>
        </p:txBody>
      </p:sp>
    </p:spTree>
    <p:extLst>
      <p:ext uri="{BB962C8B-B14F-4D97-AF65-F5344CB8AC3E}">
        <p14:creationId xmlns:p14="http://schemas.microsoft.com/office/powerpoint/2010/main" val="330739560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4BC12A3-6ECB-4578-B8EB-4AA1ED1810B6}" type="slidenum">
              <a:rPr lang="ru-RU"/>
              <a:pPr>
                <a:defRPr/>
              </a:pPr>
              <a:t>‹#›</a:t>
            </a:fld>
            <a:endParaRPr lang="ru-RU"/>
          </a:p>
        </p:txBody>
      </p:sp>
    </p:spTree>
    <p:extLst>
      <p:ext uri="{BB962C8B-B14F-4D97-AF65-F5344CB8AC3E}">
        <p14:creationId xmlns:p14="http://schemas.microsoft.com/office/powerpoint/2010/main" val="214356455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5614149-8F4A-4339-B76F-4BB125255862}" type="slidenum">
              <a:rPr lang="ru-RU"/>
              <a:pPr>
                <a:defRPr/>
              </a:pPr>
              <a:t>‹#›</a:t>
            </a:fld>
            <a:endParaRPr lang="ru-RU"/>
          </a:p>
        </p:txBody>
      </p:sp>
    </p:spTree>
    <p:extLst>
      <p:ext uri="{BB962C8B-B14F-4D97-AF65-F5344CB8AC3E}">
        <p14:creationId xmlns:p14="http://schemas.microsoft.com/office/powerpoint/2010/main" val="204106959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latin typeface="Verdana" pitchFamily="34" charset="0"/>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32197562"/>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943555491"/>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9996290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529535938"/>
      </p:ext>
    </p:extLst>
  </p:cSld>
  <p:clrMapOvr>
    <a:masterClrMapping/>
  </p:clrMapOvr>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95358199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84146556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40432422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01693105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54440199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98005555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86885848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extLst>
      <p:ext uri="{BB962C8B-B14F-4D97-AF65-F5344CB8AC3E}">
        <p14:creationId xmlns:p14="http://schemas.microsoft.com/office/powerpoint/2010/main" val="455675255"/>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192771C-A03D-4399-8509-8D92DAA3F8A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5960929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63185147"/>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05064253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19893988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25190311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27532904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4417481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56267723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5F00DFD0-064B-4D4F-AE01-A878B44C1D25}"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58716278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385596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67014746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solidFill>
                <a:srgbClr val="F0A22E">
                  <a:shade val="75000"/>
                </a:srgbClr>
              </a:solidFill>
            </a:endParaRPr>
          </a:p>
        </p:txBody>
      </p:sp>
      <p:sp>
        <p:nvSpPr>
          <p:cNvPr id="2" name="Нижний колонтитул 1"/>
          <p:cNvSpPr>
            <a:spLocks noGrp="1"/>
          </p:cNvSpPr>
          <p:nvPr>
            <p:ph type="ftr" sz="quarter" idx="11"/>
          </p:nvPr>
        </p:nvSpPr>
        <p:spPr/>
        <p:txBody>
          <a:bodyPr/>
          <a:lstStyle/>
          <a:p>
            <a:endParaRPr lang="ru-RU">
              <a:solidFill>
                <a:srgbClr val="F0A22E">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133204269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solidFill>
                <a:srgbClr val="F0A22E">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solidFill>
                <a:srgbClr val="F0A22E">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4222854749"/>
      </p:ext>
    </p:extLst>
  </p:cSld>
  <p:clrMapOvr>
    <a:masterClrMapping/>
  </p:clrMapOvr>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latin typeface="Verdana" pitchFamily="34" charset="0"/>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solidFill>
                <a:srgbClr val="F0A22E">
                  <a:shade val="75000"/>
                </a:srgbClr>
              </a:solidFill>
            </a:endParaRPr>
          </a:p>
        </p:txBody>
      </p:sp>
      <p:sp>
        <p:nvSpPr>
          <p:cNvPr id="11" name="Нижний колонтитул 10"/>
          <p:cNvSpPr>
            <a:spLocks noGrp="1"/>
          </p:cNvSpPr>
          <p:nvPr>
            <p:ph type="ftr" sz="quarter" idx="11"/>
          </p:nvPr>
        </p:nvSpPr>
        <p:spPr/>
        <p:txBody>
          <a:bodyPr/>
          <a:lstStyle/>
          <a:p>
            <a:endParaRPr lang="ru-RU">
              <a:solidFill>
                <a:srgbClr val="F0A22E">
                  <a:shade val="75000"/>
                </a:srgbClr>
              </a:solidFill>
            </a:endParaRPr>
          </a:p>
        </p:txBody>
      </p:sp>
      <p:sp>
        <p:nvSpPr>
          <p:cNvPr id="16" name="Номер слайда 15"/>
          <p:cNvSpPr>
            <a:spLocks noGrp="1"/>
          </p:cNvSpPr>
          <p:nvPr>
            <p:ph type="sldNum" sz="quarter" idx="12"/>
          </p:nvPr>
        </p:nvSpPr>
        <p:spPr/>
        <p:txBody>
          <a:bodyPr/>
          <a:lstStyle/>
          <a:p>
            <a:fld id="{27F76EB0-210D-48B5-BAAA-3A0B258750EE}" type="slidenum">
              <a:rPr lang="ru-RU" smtClean="0">
                <a:solidFill>
                  <a:srgbClr val="F0A22E">
                    <a:shade val="75000"/>
                  </a:srgbClr>
                </a:solidFill>
              </a:rPr>
              <a:pPr/>
              <a:t>‹#›</a:t>
            </a:fld>
            <a:endParaRPr lang="ru-RU">
              <a:solidFill>
                <a:srgbClr val="F0A22E">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848101798"/>
      </p:ext>
    </p:extLst>
  </p:cSld>
  <p:clrMapOvr>
    <a:overrideClrMapping bg1="dk1" tx1="lt1" bg2="dk2" tx2="lt2" accent1="accent1" accent2="accent2" accent3="accent3" accent4="accent4" accent5="accent5" accent6="accent6" hlink="hlink" folHlink="folHlink"/>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solidFill>
                <a:srgbClr val="F0A22E">
                  <a:shade val="75000"/>
                </a:srgbClr>
              </a:solidFill>
            </a:endParaRPr>
          </a:p>
        </p:txBody>
      </p:sp>
      <p:sp>
        <p:nvSpPr>
          <p:cNvPr id="10" name="Нижний колонтитул 9"/>
          <p:cNvSpPr>
            <a:spLocks noGrp="1"/>
          </p:cNvSpPr>
          <p:nvPr>
            <p:ph type="ftr" sz="quarter" idx="11"/>
          </p:nvPr>
        </p:nvSpPr>
        <p:spPr/>
        <p:txBody>
          <a:bodyPr/>
          <a:lstStyle/>
          <a:p>
            <a:endParaRPr lang="ru-RU">
              <a:solidFill>
                <a:srgbClr val="F0A22E">
                  <a:shade val="75000"/>
                </a:srgbClr>
              </a:solidFill>
            </a:endParaRPr>
          </a:p>
        </p:txBody>
      </p:sp>
      <p:sp>
        <p:nvSpPr>
          <p:cNvPr id="31" name="Номер слайда 30"/>
          <p:cNvSpPr>
            <a:spLocks noGrp="1"/>
          </p:cNvSpPr>
          <p:nvPr>
            <p:ph type="sldNum" sz="quarter" idx="12"/>
          </p:nvPr>
        </p:nvSpPr>
        <p:spPr/>
        <p:txBody>
          <a:bodyPr/>
          <a:lstStyle/>
          <a:p>
            <a:fld id="{6B579D60-D64B-4D7E-8907-E5F0FF59E040}"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210454123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solidFill>
                <a:srgbClr val="F0A22E">
                  <a:shade val="75000"/>
                </a:srgbClr>
              </a:solidFill>
            </a:endParaRPr>
          </a:p>
        </p:txBody>
      </p:sp>
      <p:sp>
        <p:nvSpPr>
          <p:cNvPr id="6" name="Нижний колонтитул 5"/>
          <p:cNvSpPr>
            <a:spLocks noGrp="1"/>
          </p:cNvSpPr>
          <p:nvPr>
            <p:ph type="ftr" sz="quarter" idx="11"/>
          </p:nvPr>
        </p:nvSpPr>
        <p:spPr/>
        <p:txBody>
          <a:bodyPr/>
          <a:lstStyle/>
          <a:p>
            <a:endParaRPr lang="ru-RU">
              <a:solidFill>
                <a:srgbClr val="F0A22E">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solidFill>
                  <a:srgbClr val="F0A22E">
                    <a:shade val="75000"/>
                  </a:srgbClr>
                </a:solidFill>
              </a:rPr>
              <a:pPr/>
              <a:t>‹#›</a:t>
            </a:fld>
            <a:endParaRPr lang="ru-RU">
              <a:solidFill>
                <a:srgbClr val="F0A22E">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Tree>
    <p:extLst>
      <p:ext uri="{BB962C8B-B14F-4D97-AF65-F5344CB8AC3E}">
        <p14:creationId xmlns:p14="http://schemas.microsoft.com/office/powerpoint/2010/main" val="20533189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solidFill>
                <a:srgbClr val="F0A22E">
                  <a:shade val="75000"/>
                </a:srgbClr>
              </a:solidFill>
            </a:endParaRPr>
          </a:p>
        </p:txBody>
      </p:sp>
      <p:sp>
        <p:nvSpPr>
          <p:cNvPr id="21" name="Нижний колонтитул 20"/>
          <p:cNvSpPr>
            <a:spLocks noGrp="1"/>
          </p:cNvSpPr>
          <p:nvPr>
            <p:ph type="ftr" sz="quarter" idx="11"/>
          </p:nvPr>
        </p:nvSpPr>
        <p:spPr/>
        <p:txBody>
          <a:bodyPr/>
          <a:lstStyle/>
          <a:p>
            <a:endParaRPr lang="ru-RU">
              <a:solidFill>
                <a:srgbClr val="F0A22E">
                  <a:shade val="75000"/>
                </a:srgbClr>
              </a:solidFill>
            </a:endParaRPr>
          </a:p>
        </p:txBody>
      </p:sp>
      <p:sp>
        <p:nvSpPr>
          <p:cNvPr id="6" name="Номер слайда 5"/>
          <p:cNvSpPr>
            <a:spLocks noGrp="1"/>
          </p:cNvSpPr>
          <p:nvPr>
            <p:ph type="sldNum" sz="quarter" idx="12"/>
          </p:nvPr>
        </p:nvSpPr>
        <p:spPr/>
        <p:txBody>
          <a:bodyPr/>
          <a:lstStyle/>
          <a:p>
            <a:fld id="{B0E4D4C6-9BBC-40EA-811F-0E0BBAAC8909}"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91843949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solidFill>
                <a:srgbClr val="F0A22E">
                  <a:shade val="75000"/>
                </a:srgbClr>
              </a:solidFill>
            </a:endParaRPr>
          </a:p>
        </p:txBody>
      </p:sp>
      <p:sp>
        <p:nvSpPr>
          <p:cNvPr id="24" name="Нижний колонтитул 23"/>
          <p:cNvSpPr>
            <a:spLocks noGrp="1"/>
          </p:cNvSpPr>
          <p:nvPr>
            <p:ph type="ftr" sz="quarter" idx="11"/>
          </p:nvPr>
        </p:nvSpPr>
        <p:spPr/>
        <p:txBody>
          <a:bodyPr/>
          <a:lstStyle/>
          <a:p>
            <a:endParaRPr lang="ru-RU">
              <a:solidFill>
                <a:srgbClr val="F0A22E">
                  <a:shade val="75000"/>
                </a:srgbClr>
              </a:solidFill>
            </a:endParaRPr>
          </a:p>
        </p:txBody>
      </p:sp>
      <p:sp>
        <p:nvSpPr>
          <p:cNvPr id="7" name="Номер слайда 6"/>
          <p:cNvSpPr>
            <a:spLocks noGrp="1"/>
          </p:cNvSpPr>
          <p:nvPr>
            <p:ph type="sldNum" sz="quarter" idx="12"/>
          </p:nvPr>
        </p:nvSpPr>
        <p:spPr/>
        <p:txBody>
          <a:bodyPr/>
          <a:lstStyle/>
          <a:p>
            <a:fld id="{6F364DE1-D970-4A7D-A754-7358C37D5A1B}"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3091890271"/>
      </p:ext>
    </p:extLst>
  </p:cSld>
  <p:clrMapOvr>
    <a:masterClrMapping/>
  </p:clrMapOvr>
  <p:timing>
    <p:tnLst>
      <p:par>
        <p:cTn id="1" dur="indefinite" restart="never" nodeType="tmRoot"/>
      </p:par>
    </p:tn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solidFill>
                <a:srgbClr val="F0A22E">
                  <a:shade val="75000"/>
                </a:srgbClr>
              </a:solidFill>
            </a:endParaRPr>
          </a:p>
        </p:txBody>
      </p:sp>
      <p:sp>
        <p:nvSpPr>
          <p:cNvPr id="29" name="Нижний колонтитул 28"/>
          <p:cNvSpPr>
            <a:spLocks noGrp="1"/>
          </p:cNvSpPr>
          <p:nvPr>
            <p:ph type="ftr" sz="quarter" idx="11"/>
          </p:nvPr>
        </p:nvSpPr>
        <p:spPr/>
        <p:txBody>
          <a:bodyPr/>
          <a:lstStyle/>
          <a:p>
            <a:endParaRPr lang="ru-RU">
              <a:solidFill>
                <a:srgbClr val="F0A22E">
                  <a:shade val="75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111298012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solidFill>
                <a:srgbClr val="F0A22E">
                  <a:shade val="75000"/>
                </a:srgbClr>
              </a:solidFill>
            </a:endParaRPr>
          </a:p>
        </p:txBody>
      </p:sp>
      <p:sp>
        <p:nvSpPr>
          <p:cNvPr id="5" name="Нижний колонтитул 4"/>
          <p:cNvSpPr>
            <a:spLocks noGrp="1"/>
          </p:cNvSpPr>
          <p:nvPr>
            <p:ph type="ftr" sz="quarter" idx="11"/>
          </p:nvPr>
        </p:nvSpPr>
        <p:spPr/>
        <p:txBody>
          <a:bodyPr/>
          <a:lstStyle/>
          <a:p>
            <a:endParaRPr lang="ru-RU">
              <a:solidFill>
                <a:srgbClr val="F0A22E">
                  <a:shade val="75000"/>
                </a:srgbClr>
              </a:solidFill>
            </a:endParaRPr>
          </a:p>
        </p:txBody>
      </p:sp>
      <p:sp>
        <p:nvSpPr>
          <p:cNvPr id="31" name="Номер слайда 30"/>
          <p:cNvSpPr>
            <a:spLocks noGrp="1"/>
          </p:cNvSpPr>
          <p:nvPr>
            <p:ph type="sldNum" sz="quarter" idx="12"/>
          </p:nvPr>
        </p:nvSpPr>
        <p:spPr/>
        <p:txBody>
          <a:bodyPr/>
          <a:lstStyle/>
          <a:p>
            <a:fld id="{5F00DFD0-064B-4D4F-AE01-A878B44C1D25}" type="slidenum">
              <a:rPr lang="ru-RU" smtClean="0">
                <a:solidFill>
                  <a:srgbClr val="F0A22E">
                    <a:shade val="75000"/>
                  </a:srgbClr>
                </a:solidFill>
              </a:rPr>
              <a:pPr/>
              <a:t>‹#›</a:t>
            </a:fld>
            <a:endParaRPr lang="ru-RU">
              <a:solidFill>
                <a:srgbClr val="F0A22E">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263944660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F0A22E">
                  <a:shade val="75000"/>
                </a:srgbClr>
              </a:solidFill>
            </a:endParaRPr>
          </a:p>
        </p:txBody>
      </p:sp>
      <p:sp>
        <p:nvSpPr>
          <p:cNvPr id="5" name="Нижний колонтитул 4"/>
          <p:cNvSpPr>
            <a:spLocks noGrp="1"/>
          </p:cNvSpPr>
          <p:nvPr>
            <p:ph type="ftr" sz="quarter" idx="11"/>
          </p:nvPr>
        </p:nvSpPr>
        <p:spPr/>
        <p:txBody>
          <a:bodyPr/>
          <a:lstStyle/>
          <a:p>
            <a:endParaRPr lang="ru-RU">
              <a:solidFill>
                <a:srgbClr val="F0A22E">
                  <a:shade val="75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163561782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F0A22E">
                  <a:shade val="75000"/>
                </a:srgbClr>
              </a:solidFill>
            </a:endParaRPr>
          </a:p>
        </p:txBody>
      </p:sp>
      <p:sp>
        <p:nvSpPr>
          <p:cNvPr id="5" name="Нижний колонтитул 4"/>
          <p:cNvSpPr>
            <a:spLocks noGrp="1"/>
          </p:cNvSpPr>
          <p:nvPr>
            <p:ph type="ftr" sz="quarter" idx="11"/>
          </p:nvPr>
        </p:nvSpPr>
        <p:spPr/>
        <p:txBody>
          <a:bodyPr/>
          <a:lstStyle/>
          <a:p>
            <a:endParaRPr lang="ru-RU">
              <a:solidFill>
                <a:srgbClr val="F0A22E">
                  <a:shade val="75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F0A22E">
                    <a:shade val="75000"/>
                  </a:srgbClr>
                </a:solidFill>
              </a:rPr>
              <a:pPr/>
              <a:t>‹#›</a:t>
            </a:fld>
            <a:endParaRPr lang="ru-RU">
              <a:solidFill>
                <a:srgbClr val="F0A22E">
                  <a:shade val="75000"/>
                </a:srgbClr>
              </a:solidFill>
            </a:endParaRPr>
          </a:p>
        </p:txBody>
      </p:sp>
    </p:spTree>
    <p:extLst>
      <p:ext uri="{BB962C8B-B14F-4D97-AF65-F5344CB8AC3E}">
        <p14:creationId xmlns:p14="http://schemas.microsoft.com/office/powerpoint/2010/main" val="2940062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theme" Target="../theme/theme8.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9.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theme" Target="../theme/theme10.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9" name="Прямоугольник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0" name="Прямоугольник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1" name="Прямоугольник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2" name="Прямоугольник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3" name="Скругленный прямоугольник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4" name="Скругленный прямоугольник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5" name="Прямоугольник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6" name="Прямоугольник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7" name="Прямоугольник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8" name="Прямоугольник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9" name="Прямоугольник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0" name="Прямоугольник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39" name="Заголовок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40" name="Текст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ru-RU"/>
          </a:p>
        </p:txBody>
      </p:sp>
      <p:sp>
        <p:nvSpPr>
          <p:cNvPr id="3" name="Нижний колонтитул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ru-RU"/>
          </a:p>
        </p:txBody>
      </p:sp>
      <p:sp>
        <p:nvSpPr>
          <p:cNvPr id="23" name="Номер слайда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4FAB7DB9-DC1D-4F39-82CA-3A16F98AE96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85" r:id="rId1"/>
    <p:sldLayoutId id="2147483866" r:id="rId2"/>
    <p:sldLayoutId id="2147483867" r:id="rId3"/>
    <p:sldLayoutId id="2147483868" r:id="rId4"/>
    <p:sldLayoutId id="2147483886" r:id="rId5"/>
    <p:sldLayoutId id="2147483887" r:id="rId6"/>
    <p:sldLayoutId id="2147483869" r:id="rId7"/>
    <p:sldLayoutId id="2147483870" r:id="rId8"/>
    <p:sldLayoutId id="2147483871" r:id="rId9"/>
    <p:sldLayoutId id="2147483872" r:id="rId10"/>
    <p:sldLayoutId id="2147483873" r:id="rId11"/>
    <p:sldLayoutId id="2147483888" r:id="rId12"/>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iming>
    <p:tnLst>
      <p:par>
        <p:cTn id="1" dur="indefinite" restart="never" nodeType="tmRoot"/>
      </p:par>
    </p:tnLst>
  </p:timing>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8" name="Freeform 18"/>
                <p:cNvSpPr>
                  <a:spLocks/>
                </p:cNvSpPr>
                <p:nvPr userDrawn="1"/>
              </p:nvSpPr>
              <p:spPr bwMode="ltGray">
                <a:xfrm rot="4200091">
                  <a:off x="191"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latin typeface="Verdana" pitchFamily="34" charset="0"/>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latin typeface="Verdana" pitchFamily="34" charset="0"/>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9D087AD-E558-4119-A51A-3A484165C68A}" type="slidenum">
              <a:rPr lang="ru-RU">
                <a:solidFill>
                  <a:srgbClr val="006699"/>
                </a:solidFill>
                <a:latin typeface="Verdana" pitchFamily="34" charset="0"/>
              </a:rPr>
              <a:pPr>
                <a:defRPr/>
              </a:pPr>
              <a:t>‹#›</a:t>
            </a:fld>
            <a:endParaRPr lang="ru-RU">
              <a:solidFill>
                <a:srgbClr val="006699"/>
              </a:solidFill>
              <a:latin typeface="Verdana" pitchFamily="34" charset="0"/>
            </a:endParaRPr>
          </a:p>
        </p:txBody>
      </p:sp>
    </p:spTree>
    <p:extLst>
      <p:ext uri="{BB962C8B-B14F-4D97-AF65-F5344CB8AC3E}">
        <p14:creationId xmlns:p14="http://schemas.microsoft.com/office/powerpoint/2010/main" val="4239320174"/>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6246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latin typeface="Verdana" pitchFamily="34" charset="0"/>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latin typeface="Verdana" pitchFamily="34" charset="0"/>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440AC6BF-D5C0-46C4-8126-46FCB2AAF396}" type="slidenum">
              <a:rPr lang="ru-RU">
                <a:latin typeface="Verdana" pitchFamily="34" charset="0"/>
              </a:rPr>
              <a:pPr>
                <a:defRPr/>
              </a:pPr>
              <a:t>‹#›</a:t>
            </a:fld>
            <a:endParaRPr lang="ru-RU">
              <a:latin typeface="Verdana" pitchFamily="34" charset="0"/>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Tree>
    <p:extLst>
      <p:ext uri="{BB962C8B-B14F-4D97-AF65-F5344CB8AC3E}">
        <p14:creationId xmlns:p14="http://schemas.microsoft.com/office/powerpoint/2010/main" val="2555737271"/>
      </p:ext>
    </p:extLst>
  </p:cSld>
  <p:clrMap bg1="lt1" tx1="dk1" bg2="lt2" tx2="dk2" accent1="accent1" accent2="accent2" accent3="accent3" accent4="accent4" accent5="accent5" accent6="accent6" hlink="hlink" folHlink="folHlink"/>
  <p:sldLayoutIdLst>
    <p:sldLayoutId id="2147483980" r:id="rId1"/>
    <p:sldLayoutId id="2147483981" r:id="rId2"/>
    <p:sldLayoutId id="2147483982" r:id="rId3"/>
    <p:sldLayoutId id="2147483983" r:id="rId4"/>
    <p:sldLayoutId id="2147483984" r:id="rId5"/>
    <p:sldLayoutId id="2147483985" r:id="rId6"/>
    <p:sldLayoutId id="2147483986" r:id="rId7"/>
    <p:sldLayoutId id="2147483987" r:id="rId8"/>
    <p:sldLayoutId id="2147483988" r:id="rId9"/>
    <p:sldLayoutId id="2147483989" r:id="rId10"/>
    <p:sldLayoutId id="2147483990"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7475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7475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076D6D9F-2DF8-4E5F-96FA-0FF56FDDF66A}" type="slidenum">
              <a:rPr lang="ru-RU">
                <a:latin typeface="Verdana" pitchFamily="34" charset="0"/>
              </a:rPr>
              <a:pPr>
                <a:defRPr/>
              </a:pPr>
              <a:t>‹#›</a:t>
            </a:fld>
            <a:endParaRPr lang="ru-RU">
              <a:latin typeface="Verdana" pitchFamily="34" charset="0"/>
            </a:endParaRPr>
          </a:p>
        </p:txBody>
      </p:sp>
      <p:grpSp>
        <p:nvGrpSpPr>
          <p:cNvPr id="7476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latin typeface="Verdana" pitchFamily="34" charset="0"/>
              </a:endParaRPr>
            </a:p>
          </p:txBody>
        </p:sp>
      </p:grpSp>
    </p:spTree>
    <p:extLst>
      <p:ext uri="{BB962C8B-B14F-4D97-AF65-F5344CB8AC3E}">
        <p14:creationId xmlns:p14="http://schemas.microsoft.com/office/powerpoint/2010/main" val="651721711"/>
      </p:ext>
    </p:extLst>
  </p:cSld>
  <p:clrMap bg1="lt1" tx1="dk1" bg2="lt2" tx2="dk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8704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rgbClr val="E7DEC9">
                    <a:shade val="50000"/>
                    <a:satMod val="200000"/>
                  </a:srgbClr>
                </a:solidFill>
              </a:defRPr>
            </a:lvl1pPr>
            <a:extLst/>
          </a:lstStyle>
          <a:p>
            <a:pPr>
              <a:defRPr/>
            </a:pPr>
            <a:endParaRPr lang="ru-RU">
              <a:latin typeface="Verdana" pitchFamily="34" charset="0"/>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rgbClr val="E7DEC9">
                    <a:shade val="50000"/>
                    <a:satMod val="200000"/>
                  </a:srgbClr>
                </a:solidFill>
                <a:effectLst/>
              </a:defRPr>
            </a:lvl1pPr>
            <a:extLst/>
          </a:lstStyle>
          <a:p>
            <a:pPr>
              <a:defRPr/>
            </a:pPr>
            <a:endParaRPr lang="ru-RU">
              <a:latin typeface="Verdana" pitchFamily="34" charset="0"/>
            </a:endParaRPr>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rgbClr val="E7DEC9">
                    <a:shade val="50000"/>
                    <a:satMod val="200000"/>
                  </a:srgbClr>
                </a:solidFill>
                <a:effectLst/>
              </a:defRPr>
            </a:lvl1pPr>
            <a:extLst/>
          </a:lstStyle>
          <a:p>
            <a:pPr>
              <a:defRPr/>
            </a:pPr>
            <a:fld id="{1DDD9551-6E62-4509-B3A4-A1649045F8B5}" type="slidenum">
              <a:rPr lang="ru-RU">
                <a:latin typeface="Verdana" pitchFamily="34" charset="0"/>
              </a:rPr>
              <a:pPr>
                <a:defRPr/>
              </a:pPr>
              <a:t>‹#›</a:t>
            </a:fld>
            <a:endParaRPr lang="ru-RU">
              <a:latin typeface="Verdana" pitchFamily="34" charset="0"/>
            </a:endParaRPr>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Tree>
    <p:extLst>
      <p:ext uri="{BB962C8B-B14F-4D97-AF65-F5344CB8AC3E}">
        <p14:creationId xmlns:p14="http://schemas.microsoft.com/office/powerpoint/2010/main" val="2234096001"/>
      </p:ext>
    </p:extLst>
  </p:cSld>
  <p:clrMap bg1="lt1" tx1="dk1" bg2="lt2" tx2="dk2" accent1="accent1" accent2="accent2" accent3="accent3" accent4="accent4" accent5="accent5" accent6="accent6" hlink="hlink" folHlink="folHlink"/>
  <p:sldLayoutIdLst>
    <p:sldLayoutId id="2147484004" r:id="rId1"/>
    <p:sldLayoutId id="2147484005" r:id="rId2"/>
    <p:sldLayoutId id="2147484006" r:id="rId3"/>
    <p:sldLayoutId id="2147484007" r:id="rId4"/>
    <p:sldLayoutId id="2147484008" r:id="rId5"/>
    <p:sldLayoutId id="2147484009" r:id="rId6"/>
    <p:sldLayoutId id="2147484010" r:id="rId7"/>
    <p:sldLayoutId id="2147484011" r:id="rId8"/>
    <p:sldLayoutId id="2147484012" r:id="rId9"/>
    <p:sldLayoutId id="2147484013" r:id="rId10"/>
    <p:sldLayoutId id="2147484014" r:id="rId11"/>
  </p:sldLayoutIdLst>
  <p:timing>
    <p:tnLst>
      <p:par>
        <p:cTn id="1" dur="indefinite" restart="never" nodeType="tmRoot"/>
      </p:par>
    </p:tnLst>
  </p:timing>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018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5018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rgbClr val="696464"/>
                </a:solidFill>
              </a:defRPr>
            </a:lvl1pPr>
          </a:lstStyle>
          <a:p>
            <a:pPr>
              <a:defRPr/>
            </a:pPr>
            <a:endParaRPr lang="ru-RU">
              <a:latin typeface="Verdan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rgbClr val="696464"/>
                </a:solidFill>
              </a:defRPr>
            </a:lvl1pPr>
          </a:lstStyle>
          <a:p>
            <a:pPr>
              <a:defRPr/>
            </a:pPr>
            <a:endParaRPr lang="ru-RU">
              <a:latin typeface="Verdan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A6B077E8-83B2-445F-86DA-845AAEE4E2E1}" type="slidenum">
              <a:rPr lang="ru-RU"/>
              <a:pPr>
                <a:defRPr/>
              </a:pPr>
              <a:t>‹#›</a:t>
            </a:fld>
            <a:endParaRPr lang="ru-RU"/>
          </a:p>
        </p:txBody>
      </p:sp>
    </p:spTree>
    <p:extLst>
      <p:ext uri="{BB962C8B-B14F-4D97-AF65-F5344CB8AC3E}">
        <p14:creationId xmlns:p14="http://schemas.microsoft.com/office/powerpoint/2010/main" val="2312024230"/>
      </p:ext>
    </p:extLst>
  </p:cSld>
  <p:clrMap bg1="lt1" tx1="dk1" bg2="lt2" tx2="dk2" accent1="accent1" accent2="accent2" accent3="accent3" accent4="accent4" accent5="accent5" accent6="accent6" hlink="hlink" folHlink="folHlink"/>
  <p:sldLayoutIdLst>
    <p:sldLayoutId id="2147484016" r:id="rId1"/>
    <p:sldLayoutId id="2147484017" r:id="rId2"/>
    <p:sldLayoutId id="2147484018" r:id="rId3"/>
    <p:sldLayoutId id="2147484019" r:id="rId4"/>
    <p:sldLayoutId id="2147484020" r:id="rId5"/>
    <p:sldLayoutId id="2147484021" r:id="rId6"/>
    <p:sldLayoutId id="2147484022" r:id="rId7"/>
    <p:sldLayoutId id="2147484023" r:id="rId8"/>
    <p:sldLayoutId id="2147484024" r:id="rId9"/>
    <p:sldLayoutId id="2147484025" r:id="rId10"/>
    <p:sldLayoutId id="2147484026" r:id="rId11"/>
  </p:sldLayoutIdLst>
  <p:timing>
    <p:tnLst>
      <p:par>
        <p:cTn id="1" dur="indefinite" restart="never" nodeType="tmRoot"/>
      </p:par>
    </p:tn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Calibri" pitchFamily="34" charset="0"/>
        </a:defRPr>
      </a:lvl2pPr>
      <a:lvl3pPr algn="l" rtl="0" fontAlgn="base">
        <a:spcBef>
          <a:spcPct val="0"/>
        </a:spcBef>
        <a:spcAft>
          <a:spcPct val="0"/>
        </a:spcAft>
        <a:defRPr sz="4000">
          <a:solidFill>
            <a:schemeClr val="tx2"/>
          </a:solidFill>
          <a:latin typeface="Calibri" pitchFamily="34" charset="0"/>
        </a:defRPr>
      </a:lvl3pPr>
      <a:lvl4pPr algn="l" rtl="0" fontAlgn="base">
        <a:spcBef>
          <a:spcPct val="0"/>
        </a:spcBef>
        <a:spcAft>
          <a:spcPct val="0"/>
        </a:spcAft>
        <a:defRPr sz="4000">
          <a:solidFill>
            <a:schemeClr val="tx2"/>
          </a:solidFill>
          <a:latin typeface="Calibri" pitchFamily="34" charset="0"/>
        </a:defRPr>
      </a:lvl4pPr>
      <a:lvl5pPr algn="l" rtl="0" fontAlgn="base">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fontAlgn="base">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latin typeface="Verdana" pitchFamily="34" charset="0"/>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latin typeface="Verdana" pitchFamily="34" charset="0"/>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latin typeface="Verdana" pitchFamily="34" charset="0"/>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latin typeface="Verdana" pitchFamily="34" charset="0"/>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latin typeface="Verdana" pitchFamily="34" charset="0"/>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latin typeface="Verdana" pitchFamily="34" charset="0"/>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latin typeface="Verdana" pitchFamily="34" charset="0"/>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latin typeface="Verdana" pitchFamily="34" charset="0"/>
              </a:rPr>
              <a:pPr>
                <a:defRPr/>
              </a:pPr>
              <a:t>‹#›</a:t>
            </a:fld>
            <a:endParaRPr lang="ru-RU">
              <a:solidFill>
                <a:srgbClr val="006699"/>
              </a:solidFill>
              <a:latin typeface="Verdana" pitchFamily="34" charset="0"/>
            </a:endParaRPr>
          </a:p>
        </p:txBody>
      </p:sp>
    </p:spTree>
    <p:extLst>
      <p:ext uri="{BB962C8B-B14F-4D97-AF65-F5344CB8AC3E}">
        <p14:creationId xmlns:p14="http://schemas.microsoft.com/office/powerpoint/2010/main" val="2605869148"/>
      </p:ext>
    </p:extLst>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63" r:id="rId12"/>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solidFill>
                <a:prstClr val="black">
                  <a:tint val="75000"/>
                </a:prstClr>
              </a:solidFill>
              <a:latin typeface="Verdana" pitchFamily="34" charset="0"/>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latin typeface="Verdana" pitchFamily="34" charset="0"/>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solidFill>
                  <a:prstClr val="black">
                    <a:tint val="75000"/>
                  </a:prstClr>
                </a:solidFill>
                <a:latin typeface="Verdana" pitchFamily="34" charset="0"/>
              </a:rPr>
              <a:pPr/>
              <a:t>‹#›</a:t>
            </a:fld>
            <a:endParaRPr lang="ru-RU">
              <a:solidFill>
                <a:prstClr val="black">
                  <a:tint val="75000"/>
                </a:prstClr>
              </a:solidFill>
              <a:latin typeface="Verdana" pitchFamily="34" charset="0"/>
            </a:endParaRPr>
          </a:p>
        </p:txBody>
      </p:sp>
    </p:spTree>
    <p:extLst>
      <p:ext uri="{BB962C8B-B14F-4D97-AF65-F5344CB8AC3E}">
        <p14:creationId xmlns:p14="http://schemas.microsoft.com/office/powerpoint/2010/main" val="2606905688"/>
      </p:ext>
    </p:extLst>
  </p:cSld>
  <p:clrMap bg1="lt1" tx1="dk1" bg2="lt2" tx2="dk2" accent1="accent1" accent2="accent2" accent3="accent3" accent4="accent4" accent5="accent5" accent6="accent6" hlink="hlink" folHlink="folHlink"/>
  <p:sldLayoutIdLst>
    <p:sldLayoutId id="2147484040" r:id="rId1"/>
    <p:sldLayoutId id="2147484041" r:id="rId2"/>
    <p:sldLayoutId id="2147484042" r:id="rId3"/>
    <p:sldLayoutId id="2147484043" r:id="rId4"/>
    <p:sldLayoutId id="2147484044" r:id="rId5"/>
    <p:sldLayoutId id="2147484045" r:id="rId6"/>
    <p:sldLayoutId id="2147484046" r:id="rId7"/>
    <p:sldLayoutId id="2147484047" r:id="rId8"/>
    <p:sldLayoutId id="2147484048" r:id="rId9"/>
    <p:sldLayoutId id="2147484049" r:id="rId10"/>
    <p:sldLayoutId id="2147484050"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solidFill>
                <a:srgbClr val="F0A22E">
                  <a:shade val="75000"/>
                </a:srgbClr>
              </a:solidFill>
              <a:latin typeface="Verdana" pitchFamily="34" charset="0"/>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solidFill>
                <a:srgbClr val="F0A22E">
                  <a:shade val="75000"/>
                </a:srgbClr>
              </a:solidFill>
              <a:latin typeface="Verdana" pitchFamily="34" charset="0"/>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solidFill>
                  <a:srgbClr val="F0A22E">
                    <a:shade val="75000"/>
                  </a:srgbClr>
                </a:solidFill>
                <a:latin typeface="Verdana" pitchFamily="34" charset="0"/>
              </a:rPr>
              <a:pPr/>
              <a:t>‹#›</a:t>
            </a:fld>
            <a:endParaRPr lang="ru-RU">
              <a:solidFill>
                <a:srgbClr val="F0A22E">
                  <a:shade val="75000"/>
                </a:srgbClr>
              </a:solidFill>
              <a:latin typeface="Verdana" pitchFamily="34" charset="0"/>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Tree>
    <p:extLst>
      <p:ext uri="{BB962C8B-B14F-4D97-AF65-F5344CB8AC3E}">
        <p14:creationId xmlns:p14="http://schemas.microsoft.com/office/powerpoint/2010/main" val="3272586095"/>
      </p:ext>
    </p:extLst>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7.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7.xml"/><Relationship Id="rId1" Type="http://schemas.openxmlformats.org/officeDocument/2006/relationships/slideLayout" Target="../slideLayouts/slideLayout58.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80.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9.xml"/><Relationship Id="rId1" Type="http://schemas.openxmlformats.org/officeDocument/2006/relationships/slideLayout" Target="../slideLayouts/slideLayout90.xml"/><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80.xml"/><Relationship Id="rId4" Type="http://schemas.openxmlformats.org/officeDocument/2006/relationships/image" Target="../media/image46.jpeg"/></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92.xml"/></Relationships>
</file>

<file path=ppt/slides/_rels/slide2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92.xml"/></Relationships>
</file>

<file path=ppt/slides/_rels/slide2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92.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92.xml"/><Relationship Id="rId4" Type="http://schemas.openxmlformats.org/officeDocument/2006/relationships/image" Target="../media/image53.jpeg"/></Relationships>
</file>

<file path=ppt/slides/_rels/slide2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03.xml"/></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5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85720" y="428625"/>
            <a:ext cx="8858280" cy="2640335"/>
          </a:xfrm>
        </p:spPr>
        <p:txBody>
          <a:bodyPr>
            <a:noAutofit/>
          </a:bodyPr>
          <a:lstStyle/>
          <a:p>
            <a:pPr algn="ctr" eaLnBrk="1" fontAlgn="auto" hangingPunct="1">
              <a:spcAft>
                <a:spcPts val="0"/>
              </a:spcAft>
              <a:defRPr/>
            </a:pPr>
            <a:r>
              <a:rPr lang="uz-Cyrl-UZ" sz="5400" b="1" dirty="0" smtClean="0">
                <a:solidFill>
                  <a:srgbClr val="FFFF00"/>
                </a:solidFill>
              </a:rPr>
              <a:t>12-мавзу: </a:t>
            </a:r>
            <a:r>
              <a:rPr lang="uz-Cyrl-UZ" sz="5400" b="1" dirty="0">
                <a:solidFill>
                  <a:srgbClr val="FFFF00"/>
                </a:solidFill>
              </a:rPr>
              <a:t>Ёпиқ майдонларда сабзавот экинлари етиштириш</a:t>
            </a:r>
            <a:endParaRPr lang="ru-RU" sz="3200" dirty="0">
              <a:solidFill>
                <a:srgbClr val="FFFF00"/>
              </a:solidFill>
            </a:endParaRPr>
          </a:p>
        </p:txBody>
      </p:sp>
      <p:pic>
        <p:nvPicPr>
          <p:cNvPr id="2" name="Picture 2" descr="Картинки по запросу теплиц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429000"/>
            <a:ext cx="4053071" cy="303836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теплиц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69" y="3508022"/>
            <a:ext cx="4642780" cy="28803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625" y="571500"/>
            <a:ext cx="8229600" cy="1066800"/>
          </a:xfrm>
        </p:spPr>
        <p:txBody>
          <a:bodyPr>
            <a:normAutofit fontScale="90000"/>
          </a:bodyPr>
          <a:lstStyle/>
          <a:p>
            <a:pPr algn="ctr" eaLnBrk="1" fontAlgn="auto" hangingPunct="1">
              <a:spcAft>
                <a:spcPts val="0"/>
              </a:spcAft>
              <a:defRPr/>
            </a:pPr>
            <a:r>
              <a:rPr lang="uz-Cyrl-UZ" sz="4900"/>
              <a:t>Режа:</a:t>
            </a:r>
            <a:r>
              <a:rPr lang="uz-Cyrl-UZ" sz="3400"/>
              <a:t/>
            </a:r>
            <a:br>
              <a:rPr lang="uz-Cyrl-UZ" sz="3400"/>
            </a:br>
            <a:endParaRPr lang="ru-RU" sz="3400"/>
          </a:p>
        </p:txBody>
      </p:sp>
      <p:sp>
        <p:nvSpPr>
          <p:cNvPr id="11267" name="Rectangle 3"/>
          <p:cNvSpPr>
            <a:spLocks noGrp="1" noChangeArrowheads="1"/>
          </p:cNvSpPr>
          <p:nvPr>
            <p:ph idx="1"/>
          </p:nvPr>
        </p:nvSpPr>
        <p:spPr>
          <a:xfrm>
            <a:off x="71406" y="1285875"/>
            <a:ext cx="8929687" cy="4643438"/>
          </a:xfrm>
        </p:spPr>
        <p:txBody>
          <a:bodyPr>
            <a:normAutofit fontScale="70000" lnSpcReduction="20000"/>
          </a:bodyPr>
          <a:lstStyle/>
          <a:p>
            <a:pPr marL="852487" lvl="0" indent="-742950">
              <a:buFont typeface="+mj-lt"/>
              <a:buAutoNum type="arabicPeriod"/>
            </a:pPr>
            <a:r>
              <a:rPr lang="uz-Cyrl-UZ" sz="3600" b="1" dirty="0"/>
              <a:t>Ёпиқ (ҳимояланган) майдон ҳақида тушунча ва уни аҳамияти.</a:t>
            </a:r>
            <a:endParaRPr lang="ru-RU" sz="3600" dirty="0"/>
          </a:p>
          <a:p>
            <a:pPr marL="852487" lvl="0" indent="-742950">
              <a:buFont typeface="+mj-lt"/>
              <a:buAutoNum type="arabicPeriod"/>
            </a:pPr>
            <a:r>
              <a:rPr lang="uz-Cyrl-UZ" sz="3600" b="1" dirty="0"/>
              <a:t>Ёпиқ майдонлар учун жой танлаш ва уни ташкил этиш.</a:t>
            </a:r>
            <a:endParaRPr lang="ru-RU" sz="3600" dirty="0"/>
          </a:p>
          <a:p>
            <a:pPr marL="852487" lvl="0" indent="-742950">
              <a:buFont typeface="+mj-lt"/>
              <a:buAutoNum type="arabicPeriod"/>
            </a:pPr>
            <a:r>
              <a:rPr lang="uz-Cyrl-UZ" sz="3600" b="1" dirty="0"/>
              <a:t>Ёпиқ майдон иншоотларида тупроқ - иқлим шароити ва уни бошқариш усуллари.</a:t>
            </a:r>
            <a:endParaRPr lang="ru-RU" sz="3600" dirty="0"/>
          </a:p>
          <a:p>
            <a:pPr marL="852487" lvl="0" indent="-742950">
              <a:buFont typeface="+mj-lt"/>
              <a:buAutoNum type="arabicPeriod"/>
            </a:pPr>
            <a:r>
              <a:rPr lang="uz-Cyrl-UZ" sz="3600" b="1" dirty="0"/>
              <a:t>Ёпиқ (ҳимояланган) майдонларда бодринг етиштириш технологияси.</a:t>
            </a:r>
            <a:endParaRPr lang="ru-RU" sz="3600" dirty="0"/>
          </a:p>
          <a:p>
            <a:pPr marL="852487" lvl="0" indent="-742950">
              <a:buFont typeface="+mj-lt"/>
              <a:buAutoNum type="arabicPeriod"/>
            </a:pPr>
            <a:r>
              <a:rPr lang="uz-Cyrl-UZ" sz="3600" b="1" dirty="0"/>
              <a:t>Ҳимояланган (ёпиқ) майдонларда помидор етиштириш технологияси.</a:t>
            </a:r>
            <a:endParaRPr lang="ru-RU" sz="3600" dirty="0"/>
          </a:p>
          <a:p>
            <a:pPr marL="852487" indent="-742950">
              <a:buFont typeface="+mj-lt"/>
              <a:buAutoNum type="arabicPeriod"/>
            </a:pPr>
            <a:r>
              <a:rPr lang="uz-Cyrl-UZ" sz="3600" b="1" dirty="0"/>
              <a:t>Ҳимояланган майдонларда кўкатлар, редиска ва бошқа сабзавотлар етиштириш технологияси.</a:t>
            </a:r>
            <a:endParaRPr lang="uz-Cyrl-UZ" sz="4000" b="1" dirty="0" smtClean="0">
              <a:solidFill>
                <a:srgbClr val="132DAD"/>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9"/>
          <p:cNvSpPr>
            <a:spLocks noGrp="1" noChangeArrowheads="1"/>
          </p:cNvSpPr>
          <p:nvPr>
            <p:ph type="title"/>
          </p:nvPr>
        </p:nvSpPr>
        <p:spPr>
          <a:xfrm>
            <a:off x="-108520" y="332656"/>
            <a:ext cx="9038208" cy="596032"/>
          </a:xfrm>
        </p:spPr>
        <p:txBody>
          <a:bodyPr>
            <a:normAutofit/>
          </a:bodyPr>
          <a:lstStyle/>
          <a:p>
            <a:pPr algn="ctr" eaLnBrk="1" hangingPunct="1"/>
            <a:r>
              <a:rPr lang="uz-Cyrl-UZ" sz="2000" b="1" dirty="0"/>
              <a:t>Ёпиқ (ҳимояланган) майдон ҳақида </a:t>
            </a:r>
            <a:r>
              <a:rPr lang="uz-Cyrl-UZ" sz="2000" b="1" dirty="0" smtClean="0"/>
              <a:t>тушунча ва </a:t>
            </a:r>
            <a:r>
              <a:rPr lang="uz-Cyrl-UZ" sz="2000" b="1" dirty="0"/>
              <a:t>уни аҳамияти</a:t>
            </a:r>
            <a:r>
              <a:rPr lang="uz-Cyrl-UZ" sz="2800" b="1" dirty="0"/>
              <a:t>.</a:t>
            </a:r>
            <a:r>
              <a:rPr lang="ru-RU" sz="2800" dirty="0" smtClean="0"/>
              <a:t> </a:t>
            </a:r>
          </a:p>
        </p:txBody>
      </p:sp>
      <p:sp>
        <p:nvSpPr>
          <p:cNvPr id="8202" name="Rectangle 10"/>
          <p:cNvSpPr>
            <a:spLocks noGrp="1" noChangeArrowheads="1"/>
          </p:cNvSpPr>
          <p:nvPr>
            <p:ph idx="1"/>
          </p:nvPr>
        </p:nvSpPr>
        <p:spPr>
          <a:xfrm>
            <a:off x="214313" y="1071563"/>
            <a:ext cx="8715375" cy="2857503"/>
          </a:xfrm>
        </p:spPr>
        <p:txBody>
          <a:bodyPr>
            <a:normAutofit fontScale="70000" lnSpcReduction="20000"/>
          </a:bodyPr>
          <a:lstStyle/>
          <a:p>
            <a:r>
              <a:rPr lang="uz-Cyrl-UZ" dirty="0"/>
              <a:t>Экинларни мавсумдан ташқари фаслларда ўстириш мақсадида сунъий микроиқлим яратиш ёки табиий микроиқлимни яхшилаш учун қурилган иншоотлар ва участкалар ёпиқ (ҳимояланган) майдон дейилади.</a:t>
            </a:r>
            <a:endParaRPr lang="ru-RU" dirty="0"/>
          </a:p>
          <a:p>
            <a:r>
              <a:rPr lang="uz-Cyrl-UZ" dirty="0"/>
              <a:t>Бундай майдонлар қуйидаги мақсадлар учун хизмат қилади:</a:t>
            </a:r>
            <a:endParaRPr lang="ru-RU" dirty="0"/>
          </a:p>
          <a:p>
            <a:r>
              <a:rPr lang="uz-Cyrl-UZ" b="1" dirty="0"/>
              <a:t>Биринчидан:</a:t>
            </a:r>
            <a:r>
              <a:rPr lang="uz-Cyrl-UZ" dirty="0"/>
              <a:t> Далада эртаги сабзавотлар етиштириш учун кўчатлар  тайёрлаш.</a:t>
            </a:r>
            <a:endParaRPr lang="ru-RU" dirty="0"/>
          </a:p>
          <a:p>
            <a:r>
              <a:rPr lang="uz-Cyrl-UZ" b="1" dirty="0" smtClean="0"/>
              <a:t>Иккинчидан</a:t>
            </a:r>
            <a:r>
              <a:rPr lang="uz-Cyrl-UZ" b="1" dirty="0"/>
              <a:t>:</a:t>
            </a:r>
            <a:r>
              <a:rPr lang="uz-Cyrl-UZ" dirty="0"/>
              <a:t> Йилнинг имкониятсиз фаслларида   витаминли сабзавотлар етиштириш.</a:t>
            </a:r>
            <a:endParaRPr lang="ru-RU" dirty="0"/>
          </a:p>
          <a:p>
            <a:r>
              <a:rPr lang="uz-Cyrl-UZ" b="1" dirty="0"/>
              <a:t>Учинчидан:</a:t>
            </a:r>
            <a:r>
              <a:rPr lang="uz-Cyrl-UZ" dirty="0"/>
              <a:t> Сабзавотлар ассортиментини (турини) кенгайтириш.</a:t>
            </a:r>
            <a:endParaRPr lang="ru-RU" dirty="0"/>
          </a:p>
          <a:p>
            <a:pPr algn="just"/>
            <a:endParaRPr lang="ru-RU" dirty="0"/>
          </a:p>
        </p:txBody>
      </p:sp>
      <p:pic>
        <p:nvPicPr>
          <p:cNvPr id="3074" name="Picture 2" descr="Картинки по запросу теплици"/>
          <p:cNvPicPr>
            <a:picLocks noChangeAspect="1" noChangeArrowheads="1"/>
          </p:cNvPicPr>
          <p:nvPr/>
        </p:nvPicPr>
        <p:blipFill rotWithShape="1">
          <a:blip r:embed="rId3">
            <a:extLst>
              <a:ext uri="{28A0092B-C50C-407E-A947-70E740481C1C}">
                <a14:useLocalDpi xmlns:a14="http://schemas.microsoft.com/office/drawing/2010/main" val="0"/>
              </a:ext>
            </a:extLst>
          </a:blip>
          <a:srcRect b="7036"/>
          <a:stretch/>
        </p:blipFill>
        <p:spPr bwMode="auto">
          <a:xfrm>
            <a:off x="5821696" y="4278454"/>
            <a:ext cx="3100525" cy="216024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выращивание в теплица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926" y="4307137"/>
            <a:ext cx="2751187" cy="210287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Похожее изображение"/>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3183" y="4249883"/>
            <a:ext cx="2450604" cy="21888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Иситилган</a:t>
            </a:r>
            <a:r>
              <a:rPr lang="ru-RU" b="1" dirty="0"/>
              <a:t> ер.</a:t>
            </a:r>
            <a:endParaRPr lang="ru-RU" dirty="0" smtClean="0"/>
          </a:p>
        </p:txBody>
      </p:sp>
      <p:sp>
        <p:nvSpPr>
          <p:cNvPr id="6" name="Прямоугольник 5"/>
          <p:cNvSpPr/>
          <p:nvPr/>
        </p:nvSpPr>
        <p:spPr>
          <a:xfrm>
            <a:off x="179512" y="1443841"/>
            <a:ext cx="4032448" cy="5324535"/>
          </a:xfrm>
          <a:prstGeom prst="rect">
            <a:avLst/>
          </a:prstGeom>
        </p:spPr>
        <p:txBody>
          <a:bodyPr wrap="square">
            <a:spAutoFit/>
          </a:bodyPr>
          <a:lstStyle/>
          <a:p>
            <a:pPr algn="just"/>
            <a:r>
              <a:rPr lang="ru-RU" sz="2000" dirty="0" err="1"/>
              <a:t>Ўстириладиган</a:t>
            </a:r>
            <a:r>
              <a:rPr lang="ru-RU" sz="2000" dirty="0"/>
              <a:t> </a:t>
            </a:r>
            <a:r>
              <a:rPr lang="ru-RU" sz="2000" dirty="0" err="1"/>
              <a:t>экинлар</a:t>
            </a:r>
            <a:r>
              <a:rPr lang="ru-RU" sz="2000" dirty="0"/>
              <a:t> </a:t>
            </a:r>
            <a:r>
              <a:rPr lang="ru-RU" sz="2000" dirty="0" err="1"/>
              <a:t>ноқулай</a:t>
            </a:r>
            <a:r>
              <a:rPr lang="ru-RU" sz="2000" dirty="0"/>
              <a:t> об-</a:t>
            </a:r>
            <a:r>
              <a:rPr lang="ru-RU" sz="2000" dirty="0" err="1"/>
              <a:t>ҳаво</a:t>
            </a:r>
            <a:r>
              <a:rPr lang="ru-RU" sz="2000" dirty="0"/>
              <a:t> </a:t>
            </a:r>
            <a:r>
              <a:rPr lang="ru-RU" sz="2000" dirty="0" err="1"/>
              <a:t>шароитларидан</a:t>
            </a:r>
            <a:r>
              <a:rPr lang="ru-RU" sz="2000" dirty="0"/>
              <a:t> (</a:t>
            </a:r>
            <a:r>
              <a:rPr lang="ru-RU" sz="2000" dirty="0" err="1"/>
              <a:t>совуқ</a:t>
            </a:r>
            <a:r>
              <a:rPr lang="ru-RU" sz="2000" dirty="0"/>
              <a:t> </a:t>
            </a:r>
            <a:r>
              <a:rPr lang="ru-RU" sz="2000" dirty="0" err="1"/>
              <a:t>ва</a:t>
            </a:r>
            <a:r>
              <a:rPr lang="ru-RU" sz="2000" dirty="0"/>
              <a:t> паст </a:t>
            </a:r>
            <a:r>
              <a:rPr lang="ru-RU" sz="2000" dirty="0" err="1"/>
              <a:t>ҳароратдан</a:t>
            </a:r>
            <a:r>
              <a:rPr lang="ru-RU" sz="2000" dirty="0"/>
              <a:t>) </a:t>
            </a:r>
            <a:r>
              <a:rPr lang="ru-RU" sz="2000" dirty="0" err="1"/>
              <a:t>энг</a:t>
            </a:r>
            <a:r>
              <a:rPr lang="ru-RU" sz="2000" dirty="0"/>
              <a:t> </a:t>
            </a:r>
            <a:r>
              <a:rPr lang="ru-RU" sz="2000" dirty="0" err="1"/>
              <a:t>оддий</a:t>
            </a:r>
            <a:r>
              <a:rPr lang="ru-RU" sz="2000" dirty="0"/>
              <a:t> </a:t>
            </a:r>
            <a:r>
              <a:rPr lang="ru-RU" sz="2000" dirty="0" err="1"/>
              <a:t>иншоотлар</a:t>
            </a:r>
            <a:r>
              <a:rPr lang="ru-RU" sz="2000" dirty="0"/>
              <a:t> </a:t>
            </a:r>
            <a:r>
              <a:rPr lang="ru-RU" sz="2000" dirty="0" err="1"/>
              <a:t>ёки</a:t>
            </a:r>
            <a:r>
              <a:rPr lang="ru-RU" sz="2000" dirty="0"/>
              <a:t> </a:t>
            </a:r>
            <a:r>
              <a:rPr lang="ru-RU" sz="2000" dirty="0" err="1"/>
              <a:t>усулларда</a:t>
            </a:r>
            <a:r>
              <a:rPr lang="ru-RU" sz="2000" dirty="0"/>
              <a:t> </a:t>
            </a:r>
            <a:r>
              <a:rPr lang="ru-RU" sz="2000" dirty="0" err="1"/>
              <a:t>ҳимоялайдиган</a:t>
            </a:r>
            <a:r>
              <a:rPr lang="ru-RU" sz="2000" dirty="0"/>
              <a:t> ер </a:t>
            </a:r>
            <a:r>
              <a:rPr lang="ru-RU" sz="2000" dirty="0" err="1"/>
              <a:t>участкалари</a:t>
            </a:r>
            <a:r>
              <a:rPr lang="ru-RU" sz="2000" dirty="0"/>
              <a:t> </a:t>
            </a:r>
            <a:r>
              <a:rPr lang="ru-RU" sz="2000" dirty="0" err="1"/>
              <a:t>иситилган</a:t>
            </a:r>
            <a:r>
              <a:rPr lang="ru-RU" sz="2000" dirty="0"/>
              <a:t> ер </a:t>
            </a:r>
            <a:r>
              <a:rPr lang="ru-RU" sz="2000" dirty="0" err="1"/>
              <a:t>деб</a:t>
            </a:r>
            <a:r>
              <a:rPr lang="ru-RU" sz="2000" dirty="0"/>
              <a:t> </a:t>
            </a:r>
            <a:r>
              <a:rPr lang="ru-RU" sz="2000" dirty="0" err="1"/>
              <a:t>аталади</a:t>
            </a:r>
            <a:r>
              <a:rPr lang="ru-RU" sz="2000" dirty="0"/>
              <a:t>. </a:t>
            </a:r>
            <a:r>
              <a:rPr lang="ru-RU" sz="2000" dirty="0" err="1"/>
              <a:t>Бунга</a:t>
            </a:r>
            <a:r>
              <a:rPr lang="ru-RU" sz="2000" dirty="0"/>
              <a:t> </a:t>
            </a:r>
            <a:r>
              <a:rPr lang="ru-RU" sz="2000" dirty="0" err="1"/>
              <a:t>катта</a:t>
            </a:r>
            <a:r>
              <a:rPr lang="ru-RU" sz="2000" dirty="0"/>
              <a:t> капитал </a:t>
            </a:r>
            <a:r>
              <a:rPr lang="ru-RU" sz="2000" dirty="0" err="1"/>
              <a:t>маблағ</a:t>
            </a:r>
            <a:r>
              <a:rPr lang="ru-RU" sz="2000" dirty="0"/>
              <a:t> </a:t>
            </a:r>
            <a:r>
              <a:rPr lang="ru-RU" sz="2000" dirty="0" err="1"/>
              <a:t>талаб</a:t>
            </a:r>
            <a:r>
              <a:rPr lang="ru-RU" sz="2000" dirty="0"/>
              <a:t> </a:t>
            </a:r>
            <a:r>
              <a:rPr lang="ru-RU" sz="2000" dirty="0" err="1"/>
              <a:t>қилинмайди</a:t>
            </a:r>
            <a:r>
              <a:rPr lang="ru-RU" sz="2000" dirty="0"/>
              <a:t>, </a:t>
            </a:r>
            <a:r>
              <a:rPr lang="ru-RU" sz="2000" dirty="0" err="1"/>
              <a:t>лекин</a:t>
            </a:r>
            <a:r>
              <a:rPr lang="ru-RU" sz="2000" dirty="0"/>
              <a:t> </a:t>
            </a:r>
            <a:r>
              <a:rPr lang="ru-RU" sz="2000" dirty="0" err="1"/>
              <a:t>ҳосил</a:t>
            </a:r>
            <a:r>
              <a:rPr lang="ru-RU" sz="2000" dirty="0"/>
              <a:t> </a:t>
            </a:r>
            <a:r>
              <a:rPr lang="ru-RU" sz="2000" dirty="0" err="1"/>
              <a:t>очиқ</a:t>
            </a:r>
            <a:r>
              <a:rPr lang="ru-RU" sz="2000" dirty="0"/>
              <a:t> </a:t>
            </a:r>
            <a:r>
              <a:rPr lang="ru-RU" sz="2000" dirty="0" err="1"/>
              <a:t>даланикидан</a:t>
            </a:r>
            <a:r>
              <a:rPr lang="ru-RU" sz="2000" dirty="0"/>
              <a:t> 2-3 </a:t>
            </a:r>
            <a:r>
              <a:rPr lang="ru-RU" sz="2000" dirty="0" err="1"/>
              <a:t>ҳафта</a:t>
            </a:r>
            <a:r>
              <a:rPr lang="ru-RU" sz="2000" dirty="0"/>
              <a:t> </a:t>
            </a:r>
            <a:r>
              <a:rPr lang="ru-RU" sz="2000" dirty="0" err="1"/>
              <a:t>эрта</a:t>
            </a:r>
            <a:r>
              <a:rPr lang="ru-RU" sz="2000" dirty="0"/>
              <a:t> </a:t>
            </a:r>
            <a:r>
              <a:rPr lang="ru-RU" sz="2000" dirty="0" err="1"/>
              <a:t>етилади</a:t>
            </a:r>
            <a:r>
              <a:rPr lang="ru-RU" sz="2000" dirty="0"/>
              <a:t>. </a:t>
            </a:r>
            <a:r>
              <a:rPr lang="ru-RU" sz="2000" dirty="0" err="1"/>
              <a:t>Натижада</a:t>
            </a:r>
            <a:r>
              <a:rPr lang="ru-RU" sz="2000" dirty="0"/>
              <a:t> 2-3 </a:t>
            </a:r>
            <a:r>
              <a:rPr lang="ru-RU" sz="2000" dirty="0" err="1"/>
              <a:t>мартагача</a:t>
            </a:r>
            <a:r>
              <a:rPr lang="ru-RU" sz="2000" dirty="0"/>
              <a:t> </a:t>
            </a:r>
            <a:r>
              <a:rPr lang="ru-RU" sz="2000" dirty="0" err="1"/>
              <a:t>иссиқхонаникидан</a:t>
            </a:r>
            <a:r>
              <a:rPr lang="ru-RU" sz="2000" dirty="0"/>
              <a:t> </a:t>
            </a:r>
            <a:r>
              <a:rPr lang="ru-RU" sz="2000" dirty="0" err="1"/>
              <a:t>арзонга</a:t>
            </a:r>
            <a:r>
              <a:rPr lang="ru-RU" sz="2000" dirty="0"/>
              <a:t> </a:t>
            </a:r>
            <a:r>
              <a:rPr lang="ru-RU" sz="2000" dirty="0" err="1"/>
              <a:t>тушади</a:t>
            </a:r>
            <a:r>
              <a:rPr lang="ru-RU" sz="2000" dirty="0"/>
              <a:t>. </a:t>
            </a:r>
            <a:r>
              <a:rPr lang="ru-RU" sz="2000" dirty="0" err="1"/>
              <a:t>Бундан</a:t>
            </a:r>
            <a:r>
              <a:rPr lang="ru-RU" sz="2000" dirty="0"/>
              <a:t> </a:t>
            </a:r>
            <a:r>
              <a:rPr lang="ru-RU" sz="2000" dirty="0" err="1"/>
              <a:t>ташқари</a:t>
            </a:r>
            <a:r>
              <a:rPr lang="ru-RU" sz="2000" dirty="0"/>
              <a:t> </a:t>
            </a:r>
            <a:r>
              <a:rPr lang="ru-RU" sz="2000" dirty="0" err="1"/>
              <a:t>иситилган</a:t>
            </a:r>
            <a:r>
              <a:rPr lang="ru-RU" sz="2000" dirty="0"/>
              <a:t> </a:t>
            </a:r>
            <a:r>
              <a:rPr lang="ru-RU" sz="2000" dirty="0" err="1"/>
              <a:t>ерда</a:t>
            </a:r>
            <a:r>
              <a:rPr lang="ru-RU" sz="2000" dirty="0"/>
              <a:t> дала </a:t>
            </a:r>
            <a:r>
              <a:rPr lang="ru-RU" sz="2000" dirty="0" err="1"/>
              <a:t>учун</a:t>
            </a:r>
            <a:r>
              <a:rPr lang="ru-RU" sz="2000" dirty="0"/>
              <a:t> </a:t>
            </a:r>
            <a:r>
              <a:rPr lang="ru-RU" sz="2000" dirty="0" err="1"/>
              <a:t>кўчатлар</a:t>
            </a:r>
            <a:r>
              <a:rPr lang="ru-RU" sz="2000" dirty="0"/>
              <a:t> </a:t>
            </a:r>
            <a:r>
              <a:rPr lang="ru-RU" sz="2000" dirty="0" err="1"/>
              <a:t>етиштирилади</a:t>
            </a:r>
            <a:r>
              <a:rPr lang="ru-RU" sz="2000" dirty="0"/>
              <a:t>. У </a:t>
            </a:r>
            <a:r>
              <a:rPr lang="ru-RU" sz="2000" dirty="0" err="1"/>
              <a:t>иситиладиган</a:t>
            </a:r>
            <a:r>
              <a:rPr lang="ru-RU" sz="2000" dirty="0"/>
              <a:t> </a:t>
            </a:r>
            <a:r>
              <a:rPr lang="ru-RU" sz="2000" dirty="0" err="1"/>
              <a:t>ва</a:t>
            </a:r>
            <a:r>
              <a:rPr lang="ru-RU" sz="2000" dirty="0"/>
              <a:t> </a:t>
            </a:r>
            <a:r>
              <a:rPr lang="ru-RU" sz="2000" dirty="0" err="1"/>
              <a:t>иситилмайдиган</a:t>
            </a:r>
            <a:r>
              <a:rPr lang="ru-RU" sz="2000" dirty="0"/>
              <a:t> </a:t>
            </a:r>
            <a:r>
              <a:rPr lang="ru-RU" sz="2000" dirty="0" err="1"/>
              <a:t>хилларга</a:t>
            </a:r>
            <a:r>
              <a:rPr lang="ru-RU" sz="2000" dirty="0"/>
              <a:t> </a:t>
            </a:r>
            <a:r>
              <a:rPr lang="ru-RU" sz="2000" dirty="0" err="1"/>
              <a:t>бўлинади</a:t>
            </a:r>
            <a:r>
              <a:rPr lang="ru-RU" sz="2000" dirty="0"/>
              <a:t>.</a:t>
            </a:r>
          </a:p>
        </p:txBody>
      </p:sp>
      <p:pic>
        <p:nvPicPr>
          <p:cNvPr id="4098" name="Picture 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3510" y="2348880"/>
            <a:ext cx="3059832" cy="212622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парник"/>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4857809"/>
            <a:ext cx="3474740" cy="19105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Чодирсимон</a:t>
            </a:r>
            <a:r>
              <a:rPr lang="ru-RU" b="1" dirty="0"/>
              <a:t> </a:t>
            </a:r>
            <a:r>
              <a:rPr lang="ru-RU" b="1" dirty="0" err="1"/>
              <a:t>синчлар</a:t>
            </a:r>
            <a:r>
              <a:rPr lang="ru-RU" b="1" dirty="0" smtClean="0"/>
              <a:t>.</a:t>
            </a:r>
            <a:endParaRPr lang="ru-RU" dirty="0" smtClean="0"/>
          </a:p>
        </p:txBody>
      </p:sp>
      <p:sp>
        <p:nvSpPr>
          <p:cNvPr id="6" name="Прямоугольник 5"/>
          <p:cNvSpPr/>
          <p:nvPr/>
        </p:nvSpPr>
        <p:spPr>
          <a:xfrm>
            <a:off x="4788024" y="1377951"/>
            <a:ext cx="4032448" cy="5632311"/>
          </a:xfrm>
          <a:prstGeom prst="rect">
            <a:avLst/>
          </a:prstGeom>
        </p:spPr>
        <p:txBody>
          <a:bodyPr wrap="square">
            <a:spAutoFit/>
          </a:bodyPr>
          <a:lstStyle/>
          <a:p>
            <a:pPr algn="just"/>
            <a:r>
              <a:rPr lang="ru-RU" dirty="0" err="1"/>
              <a:t>Чодирсимон</a:t>
            </a:r>
            <a:r>
              <a:rPr lang="ru-RU" dirty="0"/>
              <a:t> </a:t>
            </a:r>
            <a:r>
              <a:rPr lang="ru-RU" dirty="0" err="1"/>
              <a:t>синчлар</a:t>
            </a:r>
            <a:r>
              <a:rPr lang="ru-RU" dirty="0"/>
              <a:t> </a:t>
            </a:r>
            <a:r>
              <a:rPr lang="ru-RU" dirty="0" err="1"/>
              <a:t>нишаби</a:t>
            </a:r>
            <a:r>
              <a:rPr lang="ru-RU" dirty="0"/>
              <a:t> </a:t>
            </a:r>
            <a:r>
              <a:rPr lang="ru-RU" dirty="0" err="1"/>
              <a:t>икки</a:t>
            </a:r>
            <a:r>
              <a:rPr lang="ru-RU" dirty="0"/>
              <a:t> </a:t>
            </a:r>
            <a:r>
              <a:rPr lang="ru-RU" dirty="0" err="1"/>
              <a:t>томонлама</a:t>
            </a:r>
            <a:r>
              <a:rPr lang="ru-RU" dirty="0"/>
              <a:t> </a:t>
            </a:r>
            <a:r>
              <a:rPr lang="ru-RU" dirty="0" err="1"/>
              <a:t>бўлади</a:t>
            </a:r>
            <a:r>
              <a:rPr lang="ru-RU" dirty="0"/>
              <a:t>. Улар </a:t>
            </a:r>
            <a:r>
              <a:rPr lang="ru-RU" dirty="0" err="1"/>
              <a:t>тўсин</a:t>
            </a:r>
            <a:r>
              <a:rPr lang="ru-RU" dirty="0"/>
              <a:t> </a:t>
            </a:r>
            <a:r>
              <a:rPr lang="ru-RU" dirty="0" err="1"/>
              <a:t>брусдан</a:t>
            </a:r>
            <a:r>
              <a:rPr lang="ru-RU" dirty="0"/>
              <a:t> стропил </a:t>
            </a:r>
            <a:r>
              <a:rPr lang="ru-RU" dirty="0" err="1"/>
              <a:t>таянчларидан</a:t>
            </a:r>
            <a:r>
              <a:rPr lang="ru-RU" dirty="0"/>
              <a:t> </a:t>
            </a:r>
            <a:r>
              <a:rPr lang="ru-RU" dirty="0" err="1"/>
              <a:t>тузилган</a:t>
            </a:r>
            <a:r>
              <a:rPr lang="ru-RU" dirty="0"/>
              <a:t>. </a:t>
            </a:r>
            <a:r>
              <a:rPr lang="ru-RU" dirty="0" err="1"/>
              <a:t>Таянчларни</a:t>
            </a:r>
            <a:r>
              <a:rPr lang="ru-RU" dirty="0"/>
              <a:t> </a:t>
            </a:r>
            <a:r>
              <a:rPr lang="ru-RU" dirty="0" err="1"/>
              <a:t>тупроқ</a:t>
            </a:r>
            <a:r>
              <a:rPr lang="ru-RU" dirty="0"/>
              <a:t> </a:t>
            </a:r>
            <a:r>
              <a:rPr lang="ru-RU" dirty="0" err="1"/>
              <a:t>юзасига</a:t>
            </a:r>
            <a:r>
              <a:rPr lang="ru-RU" dirty="0"/>
              <a:t> </a:t>
            </a:r>
            <a:r>
              <a:rPr lang="ru-RU" dirty="0" err="1"/>
              <a:t>жойлаб</a:t>
            </a:r>
            <a:r>
              <a:rPr lang="ru-RU" dirty="0"/>
              <a:t> </a:t>
            </a:r>
            <a:r>
              <a:rPr lang="ru-RU" dirty="0" err="1"/>
              <a:t>устидан</a:t>
            </a:r>
            <a:r>
              <a:rPr lang="ru-RU" dirty="0"/>
              <a:t> </a:t>
            </a:r>
            <a:r>
              <a:rPr lang="ru-RU" dirty="0" err="1"/>
              <a:t>тўсин</a:t>
            </a:r>
            <a:r>
              <a:rPr lang="ru-RU" dirty="0"/>
              <a:t> </a:t>
            </a:r>
            <a:r>
              <a:rPr lang="ru-RU" dirty="0" err="1"/>
              <a:t>тортилади</a:t>
            </a:r>
            <a:r>
              <a:rPr lang="ru-RU" dirty="0"/>
              <a:t>. </a:t>
            </a:r>
            <a:r>
              <a:rPr lang="ru-RU" dirty="0" err="1"/>
              <a:t>Синчларнинг</a:t>
            </a:r>
            <a:r>
              <a:rPr lang="ru-RU" dirty="0"/>
              <a:t> </a:t>
            </a:r>
            <a:r>
              <a:rPr lang="ru-RU" dirty="0" err="1"/>
              <a:t>тепасига</a:t>
            </a:r>
            <a:r>
              <a:rPr lang="ru-RU" dirty="0"/>
              <a:t> плёнка </a:t>
            </a:r>
            <a:r>
              <a:rPr lang="ru-RU" dirty="0" err="1"/>
              <a:t>ёпилади</a:t>
            </a:r>
            <a:r>
              <a:rPr lang="ru-RU" dirty="0"/>
              <a:t>, </a:t>
            </a:r>
            <a:r>
              <a:rPr lang="ru-RU" dirty="0" err="1"/>
              <a:t>унинг</a:t>
            </a:r>
            <a:r>
              <a:rPr lang="ru-RU" dirty="0"/>
              <a:t> </a:t>
            </a:r>
            <a:r>
              <a:rPr lang="ru-RU" dirty="0" err="1"/>
              <a:t>чеккаларига</a:t>
            </a:r>
            <a:r>
              <a:rPr lang="ru-RU" dirty="0"/>
              <a:t> </a:t>
            </a:r>
            <a:r>
              <a:rPr lang="ru-RU" dirty="0" err="1"/>
              <a:t>тупроқ</a:t>
            </a:r>
            <a:r>
              <a:rPr lang="ru-RU" dirty="0"/>
              <a:t> </a:t>
            </a:r>
            <a:r>
              <a:rPr lang="ru-RU" dirty="0" err="1"/>
              <a:t>тортилади</a:t>
            </a:r>
            <a:r>
              <a:rPr lang="ru-RU" dirty="0"/>
              <a:t> </a:t>
            </a:r>
            <a:r>
              <a:rPr lang="ru-RU" dirty="0" err="1"/>
              <a:t>ёки</a:t>
            </a:r>
            <a:r>
              <a:rPr lang="ru-RU" dirty="0"/>
              <a:t> </a:t>
            </a:r>
            <a:r>
              <a:rPr lang="ru-RU" dirty="0" err="1"/>
              <a:t>ёғоч</a:t>
            </a:r>
            <a:r>
              <a:rPr lang="ru-RU" dirty="0"/>
              <a:t> </a:t>
            </a:r>
            <a:r>
              <a:rPr lang="ru-RU" dirty="0" err="1"/>
              <a:t>бобиналарга</a:t>
            </a:r>
            <a:r>
              <a:rPr lang="ru-RU" dirty="0"/>
              <a:t> </a:t>
            </a:r>
            <a:r>
              <a:rPr lang="ru-RU" dirty="0" err="1"/>
              <a:t>маҳкамланади</a:t>
            </a:r>
            <a:r>
              <a:rPr lang="ru-RU" dirty="0"/>
              <a:t>. </a:t>
            </a:r>
            <a:r>
              <a:rPr lang="ru-RU" dirty="0" err="1"/>
              <a:t>Чодирсимон</a:t>
            </a:r>
            <a:r>
              <a:rPr lang="ru-RU" dirty="0"/>
              <a:t> </a:t>
            </a:r>
            <a:r>
              <a:rPr lang="ru-RU" dirty="0" err="1"/>
              <a:t>синчлар</a:t>
            </a:r>
            <a:r>
              <a:rPr lang="ru-RU" dirty="0"/>
              <a:t> </a:t>
            </a:r>
            <a:r>
              <a:rPr lang="ru-RU" dirty="0" err="1"/>
              <a:t>енгил</a:t>
            </a:r>
            <a:r>
              <a:rPr lang="ru-RU" dirty="0"/>
              <a:t> </a:t>
            </a:r>
            <a:r>
              <a:rPr lang="ru-RU" dirty="0" err="1"/>
              <a:t>ромлар</a:t>
            </a:r>
            <a:r>
              <a:rPr lang="ru-RU" dirty="0"/>
              <a:t> </a:t>
            </a:r>
            <a:r>
              <a:rPr lang="ru-RU" dirty="0" err="1"/>
              <a:t>ҳолида</a:t>
            </a:r>
            <a:r>
              <a:rPr lang="ru-RU" dirty="0"/>
              <a:t> </a:t>
            </a:r>
            <a:r>
              <a:rPr lang="ru-RU" dirty="0" err="1"/>
              <a:t>қурилади</a:t>
            </a:r>
            <a:r>
              <a:rPr lang="ru-RU" dirty="0"/>
              <a:t>, </a:t>
            </a:r>
            <a:r>
              <a:rPr lang="ru-RU" dirty="0" err="1"/>
              <a:t>уларнинг</a:t>
            </a:r>
            <a:r>
              <a:rPr lang="ru-RU" dirty="0"/>
              <a:t> </a:t>
            </a:r>
            <a:r>
              <a:rPr lang="ru-RU" dirty="0" err="1"/>
              <a:t>устидан</a:t>
            </a:r>
            <a:r>
              <a:rPr lang="ru-RU" dirty="0"/>
              <a:t> плёнка </a:t>
            </a:r>
            <a:r>
              <a:rPr lang="ru-RU" dirty="0" err="1"/>
              <a:t>тортилади</a:t>
            </a:r>
            <a:r>
              <a:rPr lang="ru-RU" dirty="0"/>
              <a:t>. </a:t>
            </a:r>
            <a:r>
              <a:rPr lang="ru-RU" dirty="0" err="1"/>
              <a:t>Ромларни</a:t>
            </a:r>
            <a:r>
              <a:rPr lang="ru-RU" dirty="0"/>
              <a:t> </a:t>
            </a:r>
            <a:r>
              <a:rPr lang="ru-RU" dirty="0" err="1"/>
              <a:t>туташтириб</a:t>
            </a:r>
            <a:r>
              <a:rPr lang="ru-RU" dirty="0"/>
              <a:t> </a:t>
            </a:r>
            <a:r>
              <a:rPr lang="ru-RU" dirty="0" err="1"/>
              <a:t>ўрнатилади</a:t>
            </a:r>
            <a:r>
              <a:rPr lang="ru-RU" dirty="0"/>
              <a:t>, </a:t>
            </a:r>
            <a:r>
              <a:rPr lang="ru-RU" dirty="0" err="1"/>
              <a:t>остки</a:t>
            </a:r>
            <a:r>
              <a:rPr lang="ru-RU" dirty="0"/>
              <a:t> </a:t>
            </a:r>
            <a:r>
              <a:rPr lang="ru-RU" dirty="0" err="1"/>
              <a:t>чеккасини</a:t>
            </a:r>
            <a:r>
              <a:rPr lang="ru-RU" dirty="0"/>
              <a:t> </a:t>
            </a:r>
            <a:r>
              <a:rPr lang="ru-RU" dirty="0" err="1"/>
              <a:t>тупроққа</a:t>
            </a:r>
            <a:r>
              <a:rPr lang="ru-RU" dirty="0"/>
              <a:t> </a:t>
            </a:r>
            <a:r>
              <a:rPr lang="ru-RU" dirty="0" err="1"/>
              <a:t>киргизилади</a:t>
            </a:r>
            <a:r>
              <a:rPr lang="ru-RU" dirty="0"/>
              <a:t>. </a:t>
            </a:r>
            <a:r>
              <a:rPr lang="ru-RU" dirty="0" err="1"/>
              <a:t>Қаторга</a:t>
            </a:r>
            <a:r>
              <a:rPr lang="ru-RU" dirty="0"/>
              <a:t> </a:t>
            </a:r>
            <a:r>
              <a:rPr lang="ru-RU" dirty="0" err="1"/>
              <a:t>жойланган</a:t>
            </a:r>
            <a:r>
              <a:rPr lang="ru-RU" dirty="0"/>
              <a:t> </a:t>
            </a:r>
            <a:r>
              <a:rPr lang="ru-RU" dirty="0" err="1"/>
              <a:t>бундай</a:t>
            </a:r>
            <a:r>
              <a:rPr lang="ru-RU" dirty="0"/>
              <a:t> </a:t>
            </a:r>
            <a:r>
              <a:rPr lang="ru-RU" dirty="0" err="1"/>
              <a:t>панеллар</a:t>
            </a:r>
            <a:r>
              <a:rPr lang="ru-RU" dirty="0"/>
              <a:t> </a:t>
            </a:r>
            <a:r>
              <a:rPr lang="ru-RU" dirty="0" err="1"/>
              <a:t>эни</a:t>
            </a:r>
            <a:r>
              <a:rPr lang="ru-RU" dirty="0"/>
              <a:t> 80-100 см, </a:t>
            </a:r>
            <a:r>
              <a:rPr lang="ru-RU" dirty="0" err="1"/>
              <a:t>баландлиги</a:t>
            </a:r>
            <a:r>
              <a:rPr lang="ru-RU" dirty="0"/>
              <a:t> 40-60 см </a:t>
            </a:r>
            <a:r>
              <a:rPr lang="ru-RU" dirty="0" err="1"/>
              <a:t>ва</a:t>
            </a:r>
            <a:r>
              <a:rPr lang="ru-RU" dirty="0"/>
              <a:t> </a:t>
            </a:r>
            <a:r>
              <a:rPr lang="ru-RU" dirty="0" err="1"/>
              <a:t>хоҳлаган</a:t>
            </a:r>
            <a:r>
              <a:rPr lang="ru-RU" dirty="0"/>
              <a:t> </a:t>
            </a:r>
            <a:r>
              <a:rPr lang="ru-RU" dirty="0" err="1"/>
              <a:t>узунликда</a:t>
            </a:r>
            <a:r>
              <a:rPr lang="ru-RU" dirty="0"/>
              <a:t> </a:t>
            </a:r>
            <a:r>
              <a:rPr lang="ru-RU" dirty="0" err="1"/>
              <a:t>чодир</a:t>
            </a:r>
            <a:r>
              <a:rPr lang="ru-RU" dirty="0"/>
              <a:t> </a:t>
            </a:r>
            <a:r>
              <a:rPr lang="ru-RU" dirty="0" err="1"/>
              <a:t>ҳосил</a:t>
            </a:r>
            <a:r>
              <a:rPr lang="ru-RU" dirty="0"/>
              <a:t> </a:t>
            </a:r>
            <a:r>
              <a:rPr lang="ru-RU" dirty="0" err="1"/>
              <a:t>қилади</a:t>
            </a:r>
            <a:r>
              <a:rPr lang="ru-RU" dirty="0"/>
              <a:t>. </a:t>
            </a:r>
            <a:r>
              <a:rPr lang="ru-RU" dirty="0" err="1"/>
              <a:t>Тонелларнинг</a:t>
            </a:r>
            <a:r>
              <a:rPr lang="ru-RU" dirty="0"/>
              <a:t> </a:t>
            </a:r>
            <a:r>
              <a:rPr lang="ru-RU" dirty="0" err="1"/>
              <a:t>учки</a:t>
            </a:r>
            <a:r>
              <a:rPr lang="ru-RU" dirty="0"/>
              <a:t> </a:t>
            </a:r>
            <a:r>
              <a:rPr lang="ru-RU" dirty="0" err="1"/>
              <a:t>томонлари</a:t>
            </a:r>
            <a:r>
              <a:rPr lang="ru-RU" dirty="0"/>
              <a:t> </a:t>
            </a:r>
            <a:r>
              <a:rPr lang="ru-RU" dirty="0" err="1"/>
              <a:t>учбурчак</a:t>
            </a:r>
            <a:r>
              <a:rPr lang="ru-RU" dirty="0"/>
              <a:t> </a:t>
            </a:r>
            <a:r>
              <a:rPr lang="ru-RU" dirty="0" err="1"/>
              <a:t>ромларга</a:t>
            </a:r>
            <a:r>
              <a:rPr lang="ru-RU" dirty="0"/>
              <a:t> </a:t>
            </a:r>
            <a:r>
              <a:rPr lang="ru-RU" dirty="0" err="1"/>
              <a:t>беркитилади</a:t>
            </a:r>
            <a:r>
              <a:rPr lang="ru-RU" dirty="0"/>
              <a:t>.</a:t>
            </a:r>
          </a:p>
        </p:txBody>
      </p:sp>
      <p:pic>
        <p:nvPicPr>
          <p:cNvPr id="1026" name="Picture 2" descr="Картинки по запросу парн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362" y="4293096"/>
            <a:ext cx="4230638" cy="239992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парник"/>
          <p:cNvSpPr>
            <a:spLocks noChangeAspect="1" noChangeArrowheads="1"/>
          </p:cNvSpPr>
          <p:nvPr/>
        </p:nvSpPr>
        <p:spPr bwMode="auto">
          <a:xfrm>
            <a:off x="155575" y="-1371600"/>
            <a:ext cx="38100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30" name="Picture 6" descr="Картинки по запросу парни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006" y="1628800"/>
            <a:ext cx="4143350" cy="1965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43665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Парниклар</a:t>
            </a:r>
            <a:r>
              <a:rPr lang="ru-RU" b="1" dirty="0" smtClean="0"/>
              <a:t>.</a:t>
            </a:r>
            <a:endParaRPr lang="ru-RU" dirty="0" smtClean="0"/>
          </a:p>
        </p:txBody>
      </p:sp>
      <p:sp>
        <p:nvSpPr>
          <p:cNvPr id="6" name="Прямоугольник 5"/>
          <p:cNvSpPr/>
          <p:nvPr/>
        </p:nvSpPr>
        <p:spPr>
          <a:xfrm>
            <a:off x="251520" y="1124744"/>
            <a:ext cx="4752528" cy="4708981"/>
          </a:xfrm>
          <a:prstGeom prst="rect">
            <a:avLst/>
          </a:prstGeom>
        </p:spPr>
        <p:txBody>
          <a:bodyPr wrap="square">
            <a:spAutoFit/>
          </a:bodyPr>
          <a:lstStyle/>
          <a:p>
            <a:pPr algn="just"/>
            <a:r>
              <a:rPr lang="ru-RU" sz="2000" dirty="0" err="1"/>
              <a:t>Усти</a:t>
            </a:r>
            <a:r>
              <a:rPr lang="ru-RU" sz="2000" dirty="0"/>
              <a:t> </a:t>
            </a:r>
            <a:r>
              <a:rPr lang="ru-RU" sz="2000" dirty="0" err="1"/>
              <a:t>ёпилган</a:t>
            </a:r>
            <a:r>
              <a:rPr lang="ru-RU" sz="2000" dirty="0"/>
              <a:t> </a:t>
            </a:r>
            <a:r>
              <a:rPr lang="ru-RU" sz="2000" dirty="0" err="1"/>
              <a:t>экин</a:t>
            </a:r>
            <a:r>
              <a:rPr lang="ru-RU" sz="2000" dirty="0"/>
              <a:t> </a:t>
            </a:r>
            <a:r>
              <a:rPr lang="ru-RU" sz="2000" dirty="0" err="1"/>
              <a:t>ўстириладиган</a:t>
            </a:r>
            <a:r>
              <a:rPr lang="ru-RU" sz="2000" dirty="0"/>
              <a:t> </a:t>
            </a:r>
            <a:r>
              <a:rPr lang="ru-RU" sz="2000" dirty="0" err="1"/>
              <a:t>кичик</a:t>
            </a:r>
            <a:r>
              <a:rPr lang="ru-RU" sz="2000" dirty="0"/>
              <a:t> </a:t>
            </a:r>
            <a:r>
              <a:rPr lang="ru-RU" sz="2000" dirty="0" err="1"/>
              <a:t>габаритли</a:t>
            </a:r>
            <a:r>
              <a:rPr lang="ru-RU" sz="2000" dirty="0"/>
              <a:t> </a:t>
            </a:r>
            <a:r>
              <a:rPr lang="ru-RU" sz="2000" dirty="0" err="1"/>
              <a:t>чуқурчалардан</a:t>
            </a:r>
            <a:r>
              <a:rPr lang="ru-RU" sz="2000" dirty="0"/>
              <a:t> </a:t>
            </a:r>
            <a:r>
              <a:rPr lang="ru-RU" sz="2000" dirty="0" err="1"/>
              <a:t>иборат</a:t>
            </a:r>
            <a:r>
              <a:rPr lang="ru-RU" sz="2000" dirty="0"/>
              <a:t> </a:t>
            </a:r>
            <a:r>
              <a:rPr lang="ru-RU" sz="2000" dirty="0" err="1"/>
              <a:t>бўлиб</a:t>
            </a:r>
            <a:r>
              <a:rPr lang="ru-RU" sz="2000" dirty="0"/>
              <a:t>, </a:t>
            </a:r>
            <a:r>
              <a:rPr lang="ru-RU" sz="2000" dirty="0" err="1"/>
              <a:t>тупроғи</a:t>
            </a:r>
            <a:r>
              <a:rPr lang="ru-RU" sz="2000" dirty="0"/>
              <a:t> </a:t>
            </a:r>
            <a:r>
              <a:rPr lang="ru-RU" sz="2000" dirty="0" err="1"/>
              <a:t>билан</a:t>
            </a:r>
            <a:r>
              <a:rPr lang="ru-RU" sz="2000" dirty="0"/>
              <a:t> </a:t>
            </a:r>
            <a:r>
              <a:rPr lang="ru-RU" sz="2000" dirty="0" err="1"/>
              <a:t>қопқоғи</a:t>
            </a:r>
            <a:r>
              <a:rPr lang="ru-RU" sz="2000" dirty="0"/>
              <a:t> </a:t>
            </a:r>
            <a:r>
              <a:rPr lang="ru-RU" sz="2000" dirty="0" err="1"/>
              <a:t>ўртасидаги</a:t>
            </a:r>
            <a:r>
              <a:rPr lang="ru-RU" sz="2000" dirty="0"/>
              <a:t> </a:t>
            </a:r>
            <a:r>
              <a:rPr lang="ru-RU" sz="2000" dirty="0" err="1"/>
              <a:t>оралиқ</a:t>
            </a:r>
            <a:r>
              <a:rPr lang="ru-RU" sz="2000" dirty="0"/>
              <a:t> (</a:t>
            </a:r>
            <a:r>
              <a:rPr lang="ru-RU" sz="2000" dirty="0" err="1"/>
              <a:t>баландлик</a:t>
            </a:r>
            <a:r>
              <a:rPr lang="ru-RU" sz="2000" dirty="0"/>
              <a:t>) паст </a:t>
            </a:r>
            <a:r>
              <a:rPr lang="ru-RU" sz="2000" dirty="0" err="1"/>
              <a:t>бўлгани</a:t>
            </a:r>
            <a:r>
              <a:rPr lang="ru-RU" sz="2000" dirty="0"/>
              <a:t> </a:t>
            </a:r>
            <a:r>
              <a:rPr lang="ru-RU" sz="2000" dirty="0" err="1"/>
              <a:t>туфайли</a:t>
            </a:r>
            <a:r>
              <a:rPr lang="ru-RU" sz="2000" dirty="0"/>
              <a:t>, </a:t>
            </a:r>
            <a:r>
              <a:rPr lang="ru-RU" sz="2000" dirty="0" err="1"/>
              <a:t>унга</a:t>
            </a:r>
            <a:r>
              <a:rPr lang="ru-RU" sz="2000" dirty="0"/>
              <a:t> </a:t>
            </a:r>
            <a:r>
              <a:rPr lang="ru-RU" sz="2000" dirty="0" err="1"/>
              <a:t>ташқаридан</a:t>
            </a:r>
            <a:r>
              <a:rPr lang="ru-RU" sz="2000" dirty="0"/>
              <a:t> </a:t>
            </a:r>
            <a:r>
              <a:rPr lang="ru-RU" sz="2000" dirty="0" err="1"/>
              <a:t>туриб</a:t>
            </a:r>
            <a:r>
              <a:rPr lang="ru-RU" sz="2000" dirty="0"/>
              <a:t> </a:t>
            </a:r>
            <a:r>
              <a:rPr lang="ru-RU" sz="2000" dirty="0" err="1"/>
              <a:t>хизмат</a:t>
            </a:r>
            <a:r>
              <a:rPr lang="ru-RU" sz="2000" dirty="0"/>
              <a:t> </a:t>
            </a:r>
            <a:r>
              <a:rPr lang="ru-RU" sz="2000" dirty="0" err="1"/>
              <a:t>қилинади</a:t>
            </a:r>
            <a:r>
              <a:rPr lang="ru-RU" sz="2000" dirty="0"/>
              <a:t>. </a:t>
            </a:r>
            <a:r>
              <a:rPr lang="ru-RU" sz="2000" dirty="0" err="1"/>
              <a:t>Шунинг</a:t>
            </a:r>
            <a:r>
              <a:rPr lang="ru-RU" sz="2000" dirty="0"/>
              <a:t> </a:t>
            </a:r>
            <a:r>
              <a:rPr lang="ru-RU" sz="2000" dirty="0" err="1"/>
              <a:t>учун</a:t>
            </a:r>
            <a:r>
              <a:rPr lang="ru-RU" sz="2000" dirty="0"/>
              <a:t> </a:t>
            </a:r>
            <a:r>
              <a:rPr lang="ru-RU" sz="2000" dirty="0" err="1"/>
              <a:t>ҳаво</a:t>
            </a:r>
            <a:r>
              <a:rPr lang="ru-RU" sz="2000" dirty="0"/>
              <a:t> </a:t>
            </a:r>
            <a:r>
              <a:rPr lang="ru-RU" sz="2000" dirty="0" err="1"/>
              <a:t>ёмғирсиз</a:t>
            </a:r>
            <a:r>
              <a:rPr lang="ru-RU" sz="2000" dirty="0"/>
              <a:t>, </a:t>
            </a:r>
            <a:r>
              <a:rPr lang="ru-RU" sz="2000" dirty="0" err="1"/>
              <a:t>совуқсиз</a:t>
            </a:r>
            <a:r>
              <a:rPr lang="ru-RU" sz="2000" dirty="0"/>
              <a:t> </a:t>
            </a:r>
            <a:r>
              <a:rPr lang="ru-RU" sz="2000" dirty="0" err="1"/>
              <a:t>пайтлардагина</a:t>
            </a:r>
            <a:r>
              <a:rPr lang="ru-RU" sz="2000" dirty="0"/>
              <a:t> </a:t>
            </a:r>
            <a:r>
              <a:rPr lang="ru-RU" sz="2000" dirty="0" err="1"/>
              <a:t>парникларда</a:t>
            </a:r>
            <a:r>
              <a:rPr lang="ru-RU" sz="2000" dirty="0"/>
              <a:t> </a:t>
            </a:r>
            <a:r>
              <a:rPr lang="ru-RU" sz="2000" dirty="0" err="1"/>
              <a:t>ишлаш</a:t>
            </a:r>
            <a:r>
              <a:rPr lang="ru-RU" sz="2000" dirty="0"/>
              <a:t> </a:t>
            </a:r>
            <a:r>
              <a:rPr lang="ru-RU" sz="2000" dirty="0" err="1"/>
              <a:t>мумкин</a:t>
            </a:r>
            <a:r>
              <a:rPr lang="ru-RU" sz="2000" dirty="0"/>
              <a:t>.</a:t>
            </a:r>
          </a:p>
          <a:p>
            <a:pPr algn="just"/>
            <a:r>
              <a:rPr lang="ru-RU" sz="2000" dirty="0" err="1"/>
              <a:t>Парниклар</a:t>
            </a:r>
            <a:r>
              <a:rPr lang="ru-RU" sz="2000" dirty="0"/>
              <a:t> </a:t>
            </a:r>
            <a:r>
              <a:rPr lang="ru-RU" sz="2000" dirty="0" err="1"/>
              <a:t>доимий</a:t>
            </a:r>
            <a:r>
              <a:rPr lang="ru-RU" sz="2000" dirty="0"/>
              <a:t> </a:t>
            </a:r>
            <a:r>
              <a:rPr lang="ru-RU" sz="2000" dirty="0" err="1"/>
              <a:t>ва</a:t>
            </a:r>
            <a:r>
              <a:rPr lang="ru-RU" sz="2000" dirty="0"/>
              <a:t> </a:t>
            </a:r>
            <a:r>
              <a:rPr lang="ru-RU" sz="2000" dirty="0" err="1"/>
              <a:t>кўчма</a:t>
            </a:r>
            <a:r>
              <a:rPr lang="ru-RU" sz="2000" dirty="0"/>
              <a:t>, ер </a:t>
            </a:r>
            <a:r>
              <a:rPr lang="ru-RU" sz="2000" dirty="0" err="1"/>
              <a:t>усти</a:t>
            </a:r>
            <a:r>
              <a:rPr lang="ru-RU" sz="2000" dirty="0"/>
              <a:t> </a:t>
            </a:r>
            <a:r>
              <a:rPr lang="ru-RU" sz="2000" dirty="0" err="1"/>
              <a:t>ва</a:t>
            </a:r>
            <a:r>
              <a:rPr lang="ru-RU" sz="2000" dirty="0"/>
              <a:t> </a:t>
            </a:r>
            <a:r>
              <a:rPr lang="ru-RU" sz="2000" dirty="0" err="1"/>
              <a:t>чуқурда</a:t>
            </a:r>
            <a:r>
              <a:rPr lang="ru-RU" sz="2000" dirty="0"/>
              <a:t> </a:t>
            </a:r>
            <a:r>
              <a:rPr lang="ru-RU" sz="2000" dirty="0" err="1"/>
              <a:t>жойлашган</a:t>
            </a:r>
            <a:r>
              <a:rPr lang="ru-RU" sz="2000" dirty="0"/>
              <a:t>, </a:t>
            </a:r>
            <a:r>
              <a:rPr lang="ru-RU" sz="2000" dirty="0" err="1"/>
              <a:t>биологик</a:t>
            </a:r>
            <a:r>
              <a:rPr lang="ru-RU" sz="2000" dirty="0"/>
              <a:t>, техник </a:t>
            </a:r>
            <a:r>
              <a:rPr lang="ru-RU" sz="2000" dirty="0" err="1"/>
              <a:t>ва</a:t>
            </a:r>
            <a:r>
              <a:rPr lang="ru-RU" sz="2000" dirty="0"/>
              <a:t> </a:t>
            </a:r>
            <a:r>
              <a:rPr lang="ru-RU" sz="2000" dirty="0" err="1"/>
              <a:t>қуёш</a:t>
            </a:r>
            <a:r>
              <a:rPr lang="ru-RU" sz="2000" dirty="0"/>
              <a:t> </a:t>
            </a:r>
            <a:r>
              <a:rPr lang="ru-RU" sz="2000" dirty="0" err="1"/>
              <a:t>нури</a:t>
            </a:r>
            <a:r>
              <a:rPr lang="ru-RU" sz="2000" dirty="0"/>
              <a:t> </a:t>
            </a:r>
            <a:r>
              <a:rPr lang="ru-RU" sz="2000" dirty="0" err="1"/>
              <a:t>ёрдамида</a:t>
            </a:r>
            <a:r>
              <a:rPr lang="ru-RU" sz="2000" dirty="0"/>
              <a:t> </a:t>
            </a:r>
            <a:r>
              <a:rPr lang="ru-RU" sz="2000" dirty="0" err="1"/>
              <a:t>иситиладиган</a:t>
            </a:r>
            <a:r>
              <a:rPr lang="ru-RU" sz="2000" dirty="0"/>
              <a:t>, томи </a:t>
            </a:r>
            <a:r>
              <a:rPr lang="ru-RU" sz="2000" dirty="0" err="1"/>
              <a:t>бир</a:t>
            </a:r>
            <a:r>
              <a:rPr lang="ru-RU" sz="2000" dirty="0"/>
              <a:t>, </a:t>
            </a:r>
            <a:r>
              <a:rPr lang="ru-RU" sz="2000" dirty="0" err="1"/>
              <a:t>икки</a:t>
            </a:r>
            <a:r>
              <a:rPr lang="ru-RU" sz="2000" dirty="0"/>
              <a:t> </a:t>
            </a:r>
            <a:r>
              <a:rPr lang="ru-RU" sz="2000" dirty="0" err="1"/>
              <a:t>нишабли</a:t>
            </a:r>
            <a:r>
              <a:rPr lang="ru-RU" sz="2000" dirty="0"/>
              <a:t>, </a:t>
            </a:r>
            <a:r>
              <a:rPr lang="ru-RU" sz="2000" dirty="0" err="1"/>
              <a:t>фойдаланишига</a:t>
            </a:r>
            <a:r>
              <a:rPr lang="ru-RU" sz="2000" dirty="0"/>
              <a:t> </a:t>
            </a:r>
            <a:r>
              <a:rPr lang="ru-RU" sz="2000" dirty="0" err="1"/>
              <a:t>қараб</a:t>
            </a:r>
            <a:r>
              <a:rPr lang="ru-RU" sz="2000" dirty="0"/>
              <a:t> </a:t>
            </a:r>
            <a:r>
              <a:rPr lang="ru-RU" sz="2000" dirty="0" err="1"/>
              <a:t>эртаги</a:t>
            </a:r>
            <a:r>
              <a:rPr lang="ru-RU" sz="2000" dirty="0"/>
              <a:t>, </a:t>
            </a:r>
            <a:r>
              <a:rPr lang="ru-RU" sz="2000" dirty="0" err="1"/>
              <a:t>ўртаги</a:t>
            </a:r>
            <a:r>
              <a:rPr lang="ru-RU" sz="2000" dirty="0"/>
              <a:t> </a:t>
            </a:r>
            <a:r>
              <a:rPr lang="ru-RU" sz="2000" dirty="0" err="1"/>
              <a:t>ва</a:t>
            </a:r>
            <a:r>
              <a:rPr lang="ru-RU" sz="2000" dirty="0"/>
              <a:t> </a:t>
            </a:r>
            <a:r>
              <a:rPr lang="ru-RU" sz="2000" dirty="0" err="1"/>
              <a:t>кечки</a:t>
            </a:r>
            <a:r>
              <a:rPr lang="ru-RU" sz="2000" dirty="0"/>
              <a:t> </a:t>
            </a:r>
            <a:r>
              <a:rPr lang="ru-RU" sz="2000" dirty="0" err="1"/>
              <a:t>бўлади</a:t>
            </a:r>
            <a:r>
              <a:rPr lang="ru-RU" sz="2000" dirty="0"/>
              <a:t>.</a:t>
            </a:r>
          </a:p>
        </p:txBody>
      </p:sp>
      <p:pic>
        <p:nvPicPr>
          <p:cNvPr id="2050" name="Picture 2" descr="Картинки по запросу парни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861048"/>
            <a:ext cx="38100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парник"/>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3739" y="1268760"/>
            <a:ext cx="2714625" cy="1495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1045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Теплицалар</a:t>
            </a:r>
            <a:r>
              <a:rPr lang="ru-RU" b="1" dirty="0"/>
              <a:t> (</a:t>
            </a:r>
            <a:r>
              <a:rPr lang="ru-RU" b="1" dirty="0" err="1"/>
              <a:t>иссиқхоналар</a:t>
            </a:r>
            <a:r>
              <a:rPr lang="ru-RU" b="1" dirty="0"/>
              <a:t>).</a:t>
            </a:r>
            <a:endParaRPr lang="ru-RU" dirty="0" smtClean="0"/>
          </a:p>
        </p:txBody>
      </p:sp>
      <p:sp>
        <p:nvSpPr>
          <p:cNvPr id="6" name="Прямоугольник 5"/>
          <p:cNvSpPr/>
          <p:nvPr/>
        </p:nvSpPr>
        <p:spPr>
          <a:xfrm>
            <a:off x="179512" y="1268760"/>
            <a:ext cx="4032448" cy="5324535"/>
          </a:xfrm>
          <a:prstGeom prst="rect">
            <a:avLst/>
          </a:prstGeom>
        </p:spPr>
        <p:txBody>
          <a:bodyPr wrap="square">
            <a:spAutoFit/>
          </a:bodyPr>
          <a:lstStyle/>
          <a:p>
            <a:pPr algn="just"/>
            <a:r>
              <a:rPr lang="ru-RU" sz="2000" dirty="0" err="1"/>
              <a:t>Экин</a:t>
            </a:r>
            <a:r>
              <a:rPr lang="ru-RU" sz="2000" dirty="0"/>
              <a:t> </a:t>
            </a:r>
            <a:r>
              <a:rPr lang="ru-RU" sz="2000" dirty="0" err="1"/>
              <a:t>ўстириладиган</a:t>
            </a:r>
            <a:r>
              <a:rPr lang="ru-RU" sz="2000" dirty="0"/>
              <a:t> </a:t>
            </a:r>
            <a:r>
              <a:rPr lang="ru-RU" sz="2000" dirty="0" err="1"/>
              <a:t>иншоотларнинг</a:t>
            </a:r>
            <a:r>
              <a:rPr lang="ru-RU" sz="2000" dirty="0"/>
              <a:t> </a:t>
            </a:r>
            <a:r>
              <a:rPr lang="ru-RU" sz="2000" dirty="0" err="1"/>
              <a:t>энг</a:t>
            </a:r>
            <a:r>
              <a:rPr lang="ru-RU" sz="2000" dirty="0"/>
              <a:t> </a:t>
            </a:r>
            <a:r>
              <a:rPr lang="ru-RU" sz="2000" dirty="0" err="1"/>
              <a:t>самарали</a:t>
            </a:r>
            <a:r>
              <a:rPr lang="ru-RU" sz="2000" dirty="0"/>
              <a:t> тури </a:t>
            </a:r>
            <a:r>
              <a:rPr lang="ru-RU" sz="2000" dirty="0" err="1"/>
              <a:t>бўлиб</a:t>
            </a:r>
            <a:r>
              <a:rPr lang="ru-RU" sz="2000" dirty="0"/>
              <a:t>, </a:t>
            </a:r>
            <a:r>
              <a:rPr lang="ru-RU" sz="2000" dirty="0" err="1"/>
              <a:t>уларда</a:t>
            </a:r>
            <a:r>
              <a:rPr lang="ru-RU" sz="2000" dirty="0"/>
              <a:t> </a:t>
            </a:r>
            <a:r>
              <a:rPr lang="ru-RU" sz="2000" dirty="0" err="1"/>
              <a:t>замонавий</a:t>
            </a:r>
            <a:r>
              <a:rPr lang="ru-RU" sz="2000" dirty="0"/>
              <a:t> </a:t>
            </a:r>
            <a:r>
              <a:rPr lang="ru-RU" sz="2000" dirty="0" err="1"/>
              <a:t>воситалар</a:t>
            </a:r>
            <a:r>
              <a:rPr lang="ru-RU" sz="2000" dirty="0"/>
              <a:t> </a:t>
            </a:r>
            <a:r>
              <a:rPr lang="ru-RU" sz="2000" dirty="0" err="1"/>
              <a:t>ёрдамида</a:t>
            </a:r>
            <a:r>
              <a:rPr lang="ru-RU" sz="2000" dirty="0"/>
              <a:t> </a:t>
            </a:r>
            <a:r>
              <a:rPr lang="ru-RU" sz="2000" dirty="0" err="1"/>
              <a:t>ўсимликлар</a:t>
            </a:r>
            <a:r>
              <a:rPr lang="ru-RU" sz="2000" dirty="0"/>
              <a:t> </a:t>
            </a:r>
            <a:r>
              <a:rPr lang="ru-RU" sz="2000" dirty="0" err="1"/>
              <a:t>учун</a:t>
            </a:r>
            <a:r>
              <a:rPr lang="ru-RU" sz="2000" dirty="0"/>
              <a:t> </a:t>
            </a:r>
            <a:r>
              <a:rPr lang="ru-RU" sz="2000" dirty="0" err="1"/>
              <a:t>энг</a:t>
            </a:r>
            <a:r>
              <a:rPr lang="ru-RU" sz="2000" dirty="0"/>
              <a:t> </a:t>
            </a:r>
            <a:r>
              <a:rPr lang="ru-RU" sz="2000" dirty="0" err="1"/>
              <a:t>қулай</a:t>
            </a:r>
            <a:r>
              <a:rPr lang="ru-RU" sz="2000" dirty="0"/>
              <a:t> </a:t>
            </a:r>
            <a:r>
              <a:rPr lang="ru-RU" sz="2000" dirty="0" err="1"/>
              <a:t>шароит</a:t>
            </a:r>
            <a:r>
              <a:rPr lang="ru-RU" sz="2000" dirty="0"/>
              <a:t> </a:t>
            </a:r>
            <a:r>
              <a:rPr lang="ru-RU" sz="2000" dirty="0" err="1"/>
              <a:t>яратиш</a:t>
            </a:r>
            <a:r>
              <a:rPr lang="ru-RU" sz="2000" dirty="0"/>
              <a:t> </a:t>
            </a:r>
            <a:r>
              <a:rPr lang="ru-RU" sz="2000" dirty="0" err="1"/>
              <a:t>мумкин</a:t>
            </a:r>
            <a:r>
              <a:rPr lang="ru-RU" sz="2000" dirty="0"/>
              <a:t>. </a:t>
            </a:r>
            <a:r>
              <a:rPr lang="ru-RU" sz="2000" dirty="0" err="1"/>
              <a:t>Иссиқхоналарнинг</a:t>
            </a:r>
            <a:r>
              <a:rPr lang="ru-RU" sz="2000" dirty="0"/>
              <a:t> </a:t>
            </a:r>
            <a:r>
              <a:rPr lang="ru-RU" sz="2000" dirty="0" err="1"/>
              <a:t>тузилишида</a:t>
            </a:r>
            <a:r>
              <a:rPr lang="ru-RU" sz="2000" dirty="0"/>
              <a:t> </a:t>
            </a:r>
            <a:r>
              <a:rPr lang="ru-RU" sz="2000" dirty="0" err="1"/>
              <a:t>ўзига</a:t>
            </a:r>
            <a:r>
              <a:rPr lang="ru-RU" sz="2000" dirty="0"/>
              <a:t> </a:t>
            </a:r>
            <a:r>
              <a:rPr lang="ru-RU" sz="2000" dirty="0" err="1"/>
              <a:t>хос</a:t>
            </a:r>
            <a:r>
              <a:rPr lang="ru-RU" sz="2000" dirty="0"/>
              <a:t> </a:t>
            </a:r>
            <a:r>
              <a:rPr lang="ru-RU" sz="2000" dirty="0" err="1"/>
              <a:t>томонлари</a:t>
            </a:r>
            <a:r>
              <a:rPr lang="ru-RU" sz="2000" dirty="0"/>
              <a:t> </a:t>
            </a:r>
            <a:r>
              <a:rPr lang="ru-RU" sz="2000" dirty="0" err="1"/>
              <a:t>бўлиб</a:t>
            </a:r>
            <a:r>
              <a:rPr lang="ru-RU" sz="2000" dirty="0"/>
              <a:t>, </a:t>
            </a:r>
            <a:r>
              <a:rPr lang="ru-RU" sz="2000" dirty="0" err="1"/>
              <a:t>уларда</a:t>
            </a:r>
            <a:r>
              <a:rPr lang="ru-RU" sz="2000" dirty="0"/>
              <a:t> ер </a:t>
            </a:r>
            <a:r>
              <a:rPr lang="ru-RU" sz="2000" dirty="0" err="1"/>
              <a:t>билан</a:t>
            </a:r>
            <a:r>
              <a:rPr lang="ru-RU" sz="2000" dirty="0"/>
              <a:t> том </a:t>
            </a:r>
            <a:r>
              <a:rPr lang="ru-RU" sz="2000" dirty="0" err="1"/>
              <a:t>орасида</a:t>
            </a:r>
            <a:r>
              <a:rPr lang="ru-RU" sz="2000" dirty="0"/>
              <a:t> </a:t>
            </a:r>
            <a:r>
              <a:rPr lang="ru-RU" sz="2000" dirty="0" err="1"/>
              <a:t>баландлик</a:t>
            </a:r>
            <a:r>
              <a:rPr lang="ru-RU" sz="2000" dirty="0"/>
              <a:t> </a:t>
            </a:r>
            <a:r>
              <a:rPr lang="ru-RU" sz="2000" dirty="0" err="1"/>
              <a:t>катта</a:t>
            </a:r>
            <a:r>
              <a:rPr lang="ru-RU" sz="2000" dirty="0"/>
              <a:t>. </a:t>
            </a:r>
            <a:r>
              <a:rPr lang="ru-RU" sz="2000" dirty="0" err="1"/>
              <a:t>Унинг</a:t>
            </a:r>
            <a:r>
              <a:rPr lang="ru-RU" sz="2000" dirty="0"/>
              <a:t> </a:t>
            </a:r>
            <a:r>
              <a:rPr lang="ru-RU" sz="2000" dirty="0" err="1"/>
              <a:t>парникдан</a:t>
            </a:r>
            <a:r>
              <a:rPr lang="ru-RU" sz="2000" dirty="0"/>
              <a:t> </a:t>
            </a:r>
            <a:r>
              <a:rPr lang="ru-RU" sz="2000" dirty="0" err="1"/>
              <a:t>фарқи</a:t>
            </a:r>
            <a:r>
              <a:rPr lang="ru-RU" sz="2000" dirty="0"/>
              <a:t> </a:t>
            </a:r>
            <a:r>
              <a:rPr lang="ru-RU" sz="2000" dirty="0" err="1"/>
              <a:t>шундан</a:t>
            </a:r>
            <a:r>
              <a:rPr lang="ru-RU" sz="2000" dirty="0"/>
              <a:t> </a:t>
            </a:r>
            <a:r>
              <a:rPr lang="ru-RU" sz="2000" dirty="0" err="1"/>
              <a:t>келиб</a:t>
            </a:r>
            <a:r>
              <a:rPr lang="ru-RU" sz="2000" dirty="0"/>
              <a:t> </a:t>
            </a:r>
            <a:r>
              <a:rPr lang="ru-RU" sz="2000" dirty="0" err="1"/>
              <a:t>чиқиб</a:t>
            </a:r>
            <a:r>
              <a:rPr lang="ru-RU" sz="2000" dirty="0"/>
              <a:t>, </a:t>
            </a:r>
            <a:r>
              <a:rPr lang="ru-RU" sz="2000" dirty="0" err="1"/>
              <a:t>ичида</a:t>
            </a:r>
            <a:r>
              <a:rPr lang="ru-RU" sz="2000" dirty="0"/>
              <a:t> </a:t>
            </a:r>
            <a:r>
              <a:rPr lang="ru-RU" sz="2000" dirty="0" err="1"/>
              <a:t>машиналар</a:t>
            </a:r>
            <a:r>
              <a:rPr lang="ru-RU" sz="2000" dirty="0"/>
              <a:t> </a:t>
            </a:r>
            <a:r>
              <a:rPr lang="ru-RU" sz="2000" dirty="0" err="1"/>
              <a:t>ва</a:t>
            </a:r>
            <a:r>
              <a:rPr lang="ru-RU" sz="2000" dirty="0"/>
              <a:t> </a:t>
            </a:r>
            <a:r>
              <a:rPr lang="ru-RU" sz="2000" dirty="0" err="1"/>
              <a:t>хизматчилар</a:t>
            </a:r>
            <a:r>
              <a:rPr lang="ru-RU" sz="2000" dirty="0"/>
              <a:t> </a:t>
            </a:r>
            <a:r>
              <a:rPr lang="ru-RU" sz="2000" dirty="0" err="1"/>
              <a:t>бемалол</a:t>
            </a:r>
            <a:r>
              <a:rPr lang="ru-RU" sz="2000" dirty="0"/>
              <a:t> </a:t>
            </a:r>
            <a:r>
              <a:rPr lang="ru-RU" sz="2000" dirty="0" err="1"/>
              <a:t>ишлайди</a:t>
            </a:r>
            <a:r>
              <a:rPr lang="ru-RU" sz="2000" dirty="0"/>
              <a:t>. </a:t>
            </a:r>
            <a:r>
              <a:rPr lang="ru-RU" sz="2000" dirty="0" err="1"/>
              <a:t>Теплицалар</a:t>
            </a:r>
            <a:r>
              <a:rPr lang="ru-RU" sz="2000" dirty="0"/>
              <a:t> </a:t>
            </a:r>
            <a:r>
              <a:rPr lang="ru-RU" sz="2000" dirty="0" err="1"/>
              <a:t>мавсумсиз</a:t>
            </a:r>
            <a:r>
              <a:rPr lang="ru-RU" sz="2000" dirty="0"/>
              <a:t> </a:t>
            </a:r>
            <a:r>
              <a:rPr lang="ru-RU" sz="2000" dirty="0" err="1"/>
              <a:t>фаслларда</a:t>
            </a:r>
            <a:r>
              <a:rPr lang="ru-RU" sz="2000" dirty="0"/>
              <a:t> </a:t>
            </a:r>
            <a:r>
              <a:rPr lang="ru-RU" sz="2000" dirty="0" err="1"/>
              <a:t>маҳсулот</a:t>
            </a:r>
            <a:r>
              <a:rPr lang="ru-RU" sz="2000" dirty="0"/>
              <a:t> </a:t>
            </a:r>
            <a:r>
              <a:rPr lang="ru-RU" sz="2000" dirty="0" err="1"/>
              <a:t>етиштириш</a:t>
            </a:r>
            <a:r>
              <a:rPr lang="ru-RU" sz="2000" dirty="0"/>
              <a:t> </a:t>
            </a:r>
            <a:r>
              <a:rPr lang="ru-RU" sz="2000" dirty="0" err="1"/>
              <a:t>ҳамда</a:t>
            </a:r>
            <a:r>
              <a:rPr lang="ru-RU" sz="2000" dirty="0"/>
              <a:t> </a:t>
            </a:r>
            <a:r>
              <a:rPr lang="ru-RU" sz="2000" dirty="0" err="1"/>
              <a:t>кўчатлар</a:t>
            </a:r>
            <a:r>
              <a:rPr lang="ru-RU" sz="2000" dirty="0"/>
              <a:t> </a:t>
            </a:r>
            <a:r>
              <a:rPr lang="ru-RU" sz="2000" dirty="0" err="1"/>
              <a:t>ўстириш</a:t>
            </a:r>
            <a:r>
              <a:rPr lang="ru-RU" sz="2000" dirty="0"/>
              <a:t> </a:t>
            </a:r>
            <a:r>
              <a:rPr lang="ru-RU" sz="2000" dirty="0" err="1"/>
              <a:t>учун</a:t>
            </a:r>
            <a:r>
              <a:rPr lang="ru-RU" sz="2000" dirty="0"/>
              <a:t> </a:t>
            </a:r>
            <a:r>
              <a:rPr lang="ru-RU" sz="2000" dirty="0" err="1"/>
              <a:t>хизмат</a:t>
            </a:r>
            <a:r>
              <a:rPr lang="ru-RU" sz="2000" dirty="0"/>
              <a:t> </a:t>
            </a:r>
            <a:r>
              <a:rPr lang="ru-RU" sz="2000" dirty="0" err="1"/>
              <a:t>қилади</a:t>
            </a:r>
            <a:r>
              <a:rPr lang="ru-RU" sz="2000" dirty="0" smtClean="0"/>
              <a:t>.</a:t>
            </a:r>
            <a:endParaRPr lang="ru-RU" sz="2000" dirty="0"/>
          </a:p>
        </p:txBody>
      </p:sp>
      <p:pic>
        <p:nvPicPr>
          <p:cNvPr id="3074" name="Picture 2" descr="Картинки по запросу теплиц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954" y="3931027"/>
            <a:ext cx="3976502" cy="266226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теплицы"/>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10298" y="1268760"/>
            <a:ext cx="3976502" cy="2497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6304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42876" y="881857"/>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a:bodyPr>
          <a:lstStyle/>
          <a:p>
            <a:pPr algn="just"/>
            <a:r>
              <a:rPr lang="uz-Cyrl-UZ" sz="1600" b="1" dirty="0">
                <a:solidFill>
                  <a:srgbClr val="0000FF"/>
                </a:solidFill>
              </a:rPr>
              <a:t>Ҳимояланган ер иншоотларини тўғри жойлаштириш унинг муваффақиятли ишлаши учун заминдир.</a:t>
            </a:r>
          </a:p>
          <a:p>
            <a:pPr algn="just"/>
            <a:r>
              <a:rPr lang="uz-Cyrl-UZ" sz="1600" b="1" dirty="0">
                <a:solidFill>
                  <a:srgbClr val="0000FF"/>
                </a:solidFill>
              </a:rPr>
              <a:t>Жойни танлаш комиссияси таркибига буюртмачилардан ҳам вакиллар киради. Жойни танлаш далолатнома билан расмийлаштирилади. </a:t>
            </a:r>
          </a:p>
          <a:p>
            <a:pPr algn="just"/>
            <a:r>
              <a:rPr lang="uz-Cyrl-UZ" sz="1600" b="1" dirty="0">
                <a:solidFill>
                  <a:srgbClr val="0000FF"/>
                </a:solidFill>
              </a:rPr>
              <a:t>Парник ва блокли исиқхоналар жойлаштириладиган жой инвентарь майдон йиғиндисидан 2-2,5 марта катта бўлиши керак. Танланган жой яқинида цехни кенгайтириш, иситилган ерни ташкил қилиш, кўп йилликларни ўстириш ва тупроқ тайёрлаш имконини берувчи бўш майдон бўлиши керак</a:t>
            </a:r>
            <a:r>
              <a:rPr lang="uz-Cyrl-UZ" sz="1600" b="1" dirty="0" smtClean="0">
                <a:solidFill>
                  <a:srgbClr val="0000FF"/>
                </a:solidFill>
              </a:rPr>
              <a:t>.</a:t>
            </a:r>
            <a:endParaRPr lang="ru-RU" sz="1600" b="1" dirty="0" smtClean="0">
              <a:solidFill>
                <a:srgbClr val="0000FF"/>
              </a:solidFill>
            </a:endParaRPr>
          </a:p>
        </p:txBody>
      </p:sp>
      <p:sp>
        <p:nvSpPr>
          <p:cNvPr id="139270" name="Rectangle 6"/>
          <p:cNvSpPr>
            <a:spLocks noChangeArrowheads="1"/>
          </p:cNvSpPr>
          <p:nvPr/>
        </p:nvSpPr>
        <p:spPr bwMode="auto">
          <a:xfrm>
            <a:off x="1181886" y="188640"/>
            <a:ext cx="6890028" cy="369332"/>
          </a:xfrm>
          <a:prstGeom prst="rect">
            <a:avLst/>
          </a:prstGeom>
          <a:solidFill>
            <a:srgbClr val="008000"/>
          </a:solidFill>
          <a:ln w="9525">
            <a:noFill/>
            <a:miter lim="800000"/>
            <a:headEnd/>
            <a:tailEnd/>
          </a:ln>
          <a:effectLst/>
        </p:spPr>
        <p:txBody>
          <a:bodyPr wrap="none" anchor="ctr">
            <a:spAutoFit/>
          </a:bodyPr>
          <a:lstStyle/>
          <a:p>
            <a:pPr algn="ctr"/>
            <a:r>
              <a:rPr lang="ru-RU" dirty="0" err="1">
                <a:solidFill>
                  <a:srgbClr val="FFFFCC"/>
                </a:solidFill>
                <a:latin typeface="Verdana" pitchFamily="34" charset="0"/>
              </a:rPr>
              <a:t>Ёпиқ</a:t>
            </a:r>
            <a:r>
              <a:rPr lang="ru-RU" dirty="0">
                <a:solidFill>
                  <a:srgbClr val="FFFFCC"/>
                </a:solidFill>
                <a:latin typeface="Verdana" pitchFamily="34" charset="0"/>
              </a:rPr>
              <a:t> </a:t>
            </a:r>
            <a:r>
              <a:rPr lang="ru-RU" dirty="0" err="1">
                <a:solidFill>
                  <a:srgbClr val="FFFFCC"/>
                </a:solidFill>
                <a:latin typeface="Verdana" pitchFamily="34" charset="0"/>
              </a:rPr>
              <a:t>майдонлар</a:t>
            </a:r>
            <a:r>
              <a:rPr lang="ru-RU" dirty="0">
                <a:solidFill>
                  <a:srgbClr val="FFFFCC"/>
                </a:solidFill>
                <a:latin typeface="Verdana" pitchFamily="34" charset="0"/>
              </a:rPr>
              <a:t> </a:t>
            </a:r>
            <a:r>
              <a:rPr lang="ru-RU" dirty="0" err="1">
                <a:solidFill>
                  <a:srgbClr val="FFFFCC"/>
                </a:solidFill>
                <a:latin typeface="Verdana" pitchFamily="34" charset="0"/>
              </a:rPr>
              <a:t>учун</a:t>
            </a:r>
            <a:r>
              <a:rPr lang="ru-RU" dirty="0">
                <a:solidFill>
                  <a:srgbClr val="FFFFCC"/>
                </a:solidFill>
                <a:latin typeface="Verdana" pitchFamily="34" charset="0"/>
              </a:rPr>
              <a:t> </a:t>
            </a:r>
            <a:r>
              <a:rPr lang="ru-RU" dirty="0" err="1">
                <a:solidFill>
                  <a:srgbClr val="FFFFCC"/>
                </a:solidFill>
                <a:latin typeface="Verdana" pitchFamily="34" charset="0"/>
              </a:rPr>
              <a:t>жой</a:t>
            </a:r>
            <a:r>
              <a:rPr lang="ru-RU" dirty="0">
                <a:solidFill>
                  <a:srgbClr val="FFFFCC"/>
                </a:solidFill>
                <a:latin typeface="Verdana" pitchFamily="34" charset="0"/>
              </a:rPr>
              <a:t> </a:t>
            </a:r>
            <a:r>
              <a:rPr lang="ru-RU" dirty="0" err="1">
                <a:solidFill>
                  <a:srgbClr val="FFFFCC"/>
                </a:solidFill>
                <a:latin typeface="Verdana" pitchFamily="34" charset="0"/>
              </a:rPr>
              <a:t>танлаш</a:t>
            </a:r>
            <a:r>
              <a:rPr lang="ru-RU" dirty="0">
                <a:solidFill>
                  <a:srgbClr val="FFFFCC"/>
                </a:solidFill>
                <a:latin typeface="Verdana" pitchFamily="34" charset="0"/>
              </a:rPr>
              <a:t> </a:t>
            </a:r>
            <a:r>
              <a:rPr lang="ru-RU" dirty="0" err="1">
                <a:solidFill>
                  <a:srgbClr val="FFFFCC"/>
                </a:solidFill>
                <a:latin typeface="Verdana" pitchFamily="34" charset="0"/>
              </a:rPr>
              <a:t>ва</a:t>
            </a:r>
            <a:r>
              <a:rPr lang="ru-RU" dirty="0">
                <a:solidFill>
                  <a:srgbClr val="FFFFCC"/>
                </a:solidFill>
                <a:latin typeface="Verdana" pitchFamily="34" charset="0"/>
              </a:rPr>
              <a:t> </a:t>
            </a:r>
            <a:r>
              <a:rPr lang="ru-RU" dirty="0" err="1">
                <a:solidFill>
                  <a:srgbClr val="FFFFCC"/>
                </a:solidFill>
                <a:latin typeface="Verdana" pitchFamily="34" charset="0"/>
              </a:rPr>
              <a:t>уни</a:t>
            </a:r>
            <a:r>
              <a:rPr lang="ru-RU" dirty="0">
                <a:solidFill>
                  <a:srgbClr val="FFFFCC"/>
                </a:solidFill>
                <a:latin typeface="Verdana" pitchFamily="34" charset="0"/>
              </a:rPr>
              <a:t> </a:t>
            </a:r>
            <a:r>
              <a:rPr lang="ru-RU" dirty="0" err="1">
                <a:solidFill>
                  <a:srgbClr val="FFFFCC"/>
                </a:solidFill>
                <a:latin typeface="Verdana" pitchFamily="34" charset="0"/>
              </a:rPr>
              <a:t>ташкил</a:t>
            </a:r>
            <a:r>
              <a:rPr lang="ru-RU" dirty="0">
                <a:solidFill>
                  <a:srgbClr val="FFFFCC"/>
                </a:solidFill>
                <a:latin typeface="Verdana" pitchFamily="34" charset="0"/>
              </a:rPr>
              <a:t> </a:t>
            </a:r>
            <a:r>
              <a:rPr lang="ru-RU" dirty="0" err="1">
                <a:solidFill>
                  <a:srgbClr val="FFFFCC"/>
                </a:solidFill>
                <a:latin typeface="Verdana" pitchFamily="34" charset="0"/>
              </a:rPr>
              <a:t>этиш</a:t>
            </a:r>
            <a:r>
              <a:rPr lang="ru-RU" dirty="0">
                <a:solidFill>
                  <a:srgbClr val="FFFFCC"/>
                </a:solidFill>
                <a:latin typeface="Verdana" pitchFamily="34" charset="0"/>
              </a:rPr>
              <a:t>.</a:t>
            </a:r>
          </a:p>
        </p:txBody>
      </p:sp>
      <p:pic>
        <p:nvPicPr>
          <p:cNvPr id="4098" name="Picture 2" descr="Картинки по запросу земля для теплиц"/>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3938" y="4073626"/>
            <a:ext cx="3271270" cy="245171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земля для теплиц"/>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1564" y="835058"/>
            <a:ext cx="3696018" cy="2914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9741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4" name="Rectangle 6"/>
          <p:cNvSpPr>
            <a:spLocks noChangeArrowheads="1"/>
          </p:cNvSpPr>
          <p:nvPr/>
        </p:nvSpPr>
        <p:spPr bwMode="auto">
          <a:xfrm>
            <a:off x="250825" y="255559"/>
            <a:ext cx="8640763" cy="2862322"/>
          </a:xfrm>
          <a:prstGeom prst="rect">
            <a:avLst/>
          </a:prstGeom>
          <a:noFill/>
          <a:ln w="9525">
            <a:noFill/>
            <a:miter lim="800000"/>
            <a:headEnd/>
            <a:tailEnd/>
          </a:ln>
          <a:effectLst/>
        </p:spPr>
        <p:txBody>
          <a:bodyPr anchor="ctr">
            <a:spAutoFit/>
          </a:bodyPr>
          <a:lstStyle/>
          <a:p>
            <a:pPr algn="just"/>
            <a:r>
              <a:rPr lang="ru-RU" sz="2000" dirty="0" err="1">
                <a:solidFill>
                  <a:srgbClr val="006699"/>
                </a:solidFill>
                <a:latin typeface="Verdana" pitchFamily="34" charset="0"/>
                <a:cs typeface="Times New Roman" pitchFamily="18" charset="0"/>
              </a:rPr>
              <a:t>Замонавий</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иссиқхона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комплексларининг</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ёрдамчи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бинолари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рўйхатига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маъмурий</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ва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жамоа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ташкилотлари</a:t>
            </a:r>
            <a:r>
              <a:rPr lang="ru-RU" sz="2000" dirty="0">
                <a:solidFill>
                  <a:srgbClr val="006699"/>
                </a:solidFill>
                <a:latin typeface="Verdana" pitchFamily="34" charset="0"/>
                <a:cs typeface="Times New Roman" pitchFamily="18" charset="0"/>
              </a:rPr>
              <a:t>, лаборатория </a:t>
            </a:r>
            <a:r>
              <a:rPr lang="ru-RU" sz="2000" dirty="0" err="1">
                <a:solidFill>
                  <a:srgbClr val="006699"/>
                </a:solidFill>
                <a:latin typeface="Verdana" pitchFamily="34" charset="0"/>
                <a:cs typeface="Times New Roman" pitchFamily="18" charset="0"/>
              </a:rPr>
              <a:t>бинолари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хўжалик-омбор</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мақсадларидаги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бинолар</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маиший</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бинолар</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инженерлик</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хизматлари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бинолари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киради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Уларнинг</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майдонлари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ҳисоб-китоблар</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воситасида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аниқланади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ва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Қурилиш</a:t>
            </a:r>
            <a:r>
              <a:rPr lang="ru-RU" sz="2000" dirty="0">
                <a:solidFill>
                  <a:srgbClr val="006699"/>
                </a:solidFill>
                <a:latin typeface="Verdana" pitchFamily="34" charset="0"/>
                <a:cs typeface="Times New Roman" pitchFamily="18" charset="0"/>
              </a:rPr>
              <a:t> норма </a:t>
            </a:r>
            <a:r>
              <a:rPr lang="ru-RU" sz="2000" dirty="0" err="1">
                <a:solidFill>
                  <a:srgbClr val="006699"/>
                </a:solidFill>
                <a:latin typeface="Verdana" pitchFamily="34" charset="0"/>
                <a:cs typeface="Times New Roman" pitchFamily="18" charset="0"/>
              </a:rPr>
              <a:t>ва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қоидалари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талабларини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ҳисобга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олиб</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лойиҳалаштирилади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Бир-бирини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чанглатувчи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ўсимликлар</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айниқса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бодринг</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учун</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иссиқхонанинг</a:t>
            </a:r>
            <a:r>
              <a:rPr lang="ru-RU" sz="2000" dirty="0">
                <a:solidFill>
                  <a:srgbClr val="006699"/>
                </a:solidFill>
                <a:latin typeface="Verdana" pitchFamily="34" charset="0"/>
                <a:cs typeface="Times New Roman" pitchFamily="18" charset="0"/>
              </a:rPr>
              <a:t> 500 м2 ига 1 </a:t>
            </a:r>
            <a:r>
              <a:rPr lang="ru-RU" sz="2000" dirty="0" err="1">
                <a:solidFill>
                  <a:srgbClr val="006699"/>
                </a:solidFill>
                <a:latin typeface="Verdana" pitchFamily="34" charset="0"/>
                <a:cs typeface="Times New Roman" pitchFamily="18" charset="0"/>
              </a:rPr>
              <a:t>оила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ҳисобидан</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асалари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назарда</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тутилиши</a:t>
            </a:r>
            <a:r>
              <a:rPr lang="ru-RU" sz="2000" dirty="0">
                <a:solidFill>
                  <a:srgbClr val="006699"/>
                </a:solidFill>
                <a:latin typeface="Verdana" pitchFamily="34" charset="0"/>
                <a:cs typeface="Times New Roman" pitchFamily="18" charset="0"/>
              </a:rPr>
              <a:t> </a:t>
            </a:r>
            <a:r>
              <a:rPr lang="ru-RU" sz="2000" dirty="0" err="1">
                <a:solidFill>
                  <a:srgbClr val="006699"/>
                </a:solidFill>
                <a:latin typeface="Verdana" pitchFamily="34" charset="0"/>
                <a:cs typeface="Times New Roman" pitchFamily="18" charset="0"/>
              </a:rPr>
              <a:t>керак</a:t>
            </a:r>
            <a:r>
              <a:rPr lang="ru-RU" sz="2000" dirty="0">
                <a:solidFill>
                  <a:srgbClr val="006699"/>
                </a:solidFill>
                <a:latin typeface="Verdana" pitchFamily="34" charset="0"/>
                <a:cs typeface="Times New Roman" pitchFamily="18" charset="0"/>
              </a:rPr>
              <a:t>.</a:t>
            </a:r>
          </a:p>
        </p:txBody>
      </p:sp>
      <p:pic>
        <p:nvPicPr>
          <p:cNvPr id="5122" name="Picture 2" descr="Картинки по запросу современные теплиц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645024"/>
            <a:ext cx="3815532" cy="28575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овременные теплиц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149" y="3670721"/>
            <a:ext cx="4251715" cy="2831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4263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3"/>
          <p:cNvSpPr>
            <a:spLocks noGrp="1" noChangeArrowheads="1"/>
          </p:cNvSpPr>
          <p:nvPr>
            <p:ph idx="1"/>
          </p:nvPr>
        </p:nvSpPr>
        <p:spPr>
          <a:xfrm>
            <a:off x="179512" y="692696"/>
            <a:ext cx="8497888" cy="2880320"/>
          </a:xfrm>
          <a:solidFill>
            <a:srgbClr val="008080"/>
          </a:solidFill>
        </p:spPr>
        <p:txBody>
          <a:bodyPr/>
          <a:lstStyle/>
          <a:p>
            <a:pPr algn="just">
              <a:buFont typeface="Wingdings" pitchFamily="2" charset="2"/>
              <a:buChar char="v"/>
            </a:pPr>
            <a:r>
              <a:rPr lang="ru-RU" sz="2400" dirty="0" err="1">
                <a:solidFill>
                  <a:srgbClr val="FFFF00"/>
                </a:solidFill>
              </a:rPr>
              <a:t>Ҳимояланган</a:t>
            </a:r>
            <a:r>
              <a:rPr lang="ru-RU" sz="2400" dirty="0">
                <a:solidFill>
                  <a:srgbClr val="FFFF00"/>
                </a:solidFill>
              </a:rPr>
              <a:t> </a:t>
            </a:r>
            <a:r>
              <a:rPr lang="ru-RU" sz="2400" dirty="0" err="1">
                <a:solidFill>
                  <a:srgbClr val="FFFF00"/>
                </a:solidFill>
              </a:rPr>
              <a:t>иншоотларда</a:t>
            </a:r>
            <a:r>
              <a:rPr lang="ru-RU" sz="2400" dirty="0">
                <a:solidFill>
                  <a:srgbClr val="FFFF00"/>
                </a:solidFill>
              </a:rPr>
              <a:t> </a:t>
            </a:r>
            <a:r>
              <a:rPr lang="ru-RU" sz="2400" dirty="0" err="1">
                <a:solidFill>
                  <a:srgbClr val="FFFF00"/>
                </a:solidFill>
              </a:rPr>
              <a:t>тупроқ-иқлим</a:t>
            </a:r>
            <a:r>
              <a:rPr lang="ru-RU" sz="2400" dirty="0">
                <a:solidFill>
                  <a:srgbClr val="FFFF00"/>
                </a:solidFill>
              </a:rPr>
              <a:t> </a:t>
            </a:r>
            <a:r>
              <a:rPr lang="ru-RU" sz="2400" dirty="0" err="1">
                <a:solidFill>
                  <a:srgbClr val="FFFF00"/>
                </a:solidFill>
              </a:rPr>
              <a:t>шароити</a:t>
            </a:r>
            <a:r>
              <a:rPr lang="ru-RU" sz="2400" dirty="0">
                <a:solidFill>
                  <a:srgbClr val="FFFF00"/>
                </a:solidFill>
              </a:rPr>
              <a:t> </a:t>
            </a:r>
            <a:r>
              <a:rPr lang="ru-RU" sz="2400" dirty="0" err="1">
                <a:solidFill>
                  <a:srgbClr val="FFFF00"/>
                </a:solidFill>
              </a:rPr>
              <a:t>сабзавотлар</a:t>
            </a:r>
            <a:r>
              <a:rPr lang="ru-RU" sz="2400" dirty="0">
                <a:solidFill>
                  <a:srgbClr val="FFFF00"/>
                </a:solidFill>
              </a:rPr>
              <a:t> </a:t>
            </a:r>
            <a:r>
              <a:rPr lang="ru-RU" sz="2400" dirty="0" err="1">
                <a:solidFill>
                  <a:srgbClr val="FFFF00"/>
                </a:solidFill>
              </a:rPr>
              <a:t>ҳосилининг</a:t>
            </a:r>
            <a:r>
              <a:rPr lang="ru-RU" sz="2400" dirty="0">
                <a:solidFill>
                  <a:srgbClr val="FFFF00"/>
                </a:solidFill>
              </a:rPr>
              <a:t> </a:t>
            </a:r>
            <a:r>
              <a:rPr lang="ru-RU" sz="2400" dirty="0" err="1">
                <a:solidFill>
                  <a:srgbClr val="FFFF00"/>
                </a:solidFill>
              </a:rPr>
              <a:t>шаклланишида</a:t>
            </a:r>
            <a:r>
              <a:rPr lang="ru-RU" sz="2400" dirty="0">
                <a:solidFill>
                  <a:srgbClr val="FFFF00"/>
                </a:solidFill>
              </a:rPr>
              <a:t> </a:t>
            </a:r>
            <a:r>
              <a:rPr lang="ru-RU" sz="2400" dirty="0" err="1">
                <a:solidFill>
                  <a:srgbClr val="FFFF00"/>
                </a:solidFill>
              </a:rPr>
              <a:t>алоҳида</a:t>
            </a:r>
            <a:r>
              <a:rPr lang="ru-RU" sz="2400" dirty="0">
                <a:solidFill>
                  <a:srgbClr val="FFFF00"/>
                </a:solidFill>
              </a:rPr>
              <a:t> </a:t>
            </a:r>
            <a:r>
              <a:rPr lang="ru-RU" sz="2400" dirty="0" err="1">
                <a:solidFill>
                  <a:srgbClr val="FFFF00"/>
                </a:solidFill>
              </a:rPr>
              <a:t>ўрин</a:t>
            </a:r>
            <a:r>
              <a:rPr lang="ru-RU" sz="2400" dirty="0">
                <a:solidFill>
                  <a:srgbClr val="FFFF00"/>
                </a:solidFill>
              </a:rPr>
              <a:t> </a:t>
            </a:r>
            <a:r>
              <a:rPr lang="ru-RU" sz="2400" dirty="0" err="1">
                <a:solidFill>
                  <a:srgbClr val="FFFF00"/>
                </a:solidFill>
              </a:rPr>
              <a:t>тутади</a:t>
            </a:r>
            <a:r>
              <a:rPr lang="ru-RU" sz="2400" dirty="0">
                <a:solidFill>
                  <a:srgbClr val="FFFF00"/>
                </a:solidFill>
              </a:rPr>
              <a:t>. </a:t>
            </a:r>
            <a:r>
              <a:rPr lang="ru-RU" sz="2400" dirty="0" err="1">
                <a:solidFill>
                  <a:srgbClr val="FFFF00"/>
                </a:solidFill>
              </a:rPr>
              <a:t>Иситиш</a:t>
            </a:r>
            <a:r>
              <a:rPr lang="ru-RU" sz="2400" dirty="0">
                <a:solidFill>
                  <a:srgbClr val="FFFF00"/>
                </a:solidFill>
              </a:rPr>
              <a:t> </a:t>
            </a:r>
            <a:r>
              <a:rPr lang="ru-RU" sz="2400" dirty="0" err="1">
                <a:solidFill>
                  <a:srgbClr val="FFFF00"/>
                </a:solidFill>
              </a:rPr>
              <a:t>тармоқлари</a:t>
            </a:r>
            <a:r>
              <a:rPr lang="ru-RU" sz="2400" dirty="0">
                <a:solidFill>
                  <a:srgbClr val="FFFF00"/>
                </a:solidFill>
              </a:rPr>
              <a:t> </a:t>
            </a:r>
            <a:r>
              <a:rPr lang="ru-RU" sz="2400" dirty="0" err="1">
                <a:solidFill>
                  <a:srgbClr val="FFFF00"/>
                </a:solidFill>
              </a:rPr>
              <a:t>билан</a:t>
            </a:r>
            <a:r>
              <a:rPr lang="ru-RU" sz="2400" dirty="0">
                <a:solidFill>
                  <a:srgbClr val="FFFF00"/>
                </a:solidFill>
              </a:rPr>
              <a:t> </a:t>
            </a:r>
            <a:r>
              <a:rPr lang="ru-RU" sz="2400" dirty="0" err="1">
                <a:solidFill>
                  <a:srgbClr val="FFFF00"/>
                </a:solidFill>
              </a:rPr>
              <a:t>жиҳозланган</a:t>
            </a:r>
            <a:r>
              <a:rPr lang="ru-RU" sz="2400" dirty="0">
                <a:solidFill>
                  <a:srgbClr val="FFFF00"/>
                </a:solidFill>
              </a:rPr>
              <a:t>, </a:t>
            </a:r>
            <a:r>
              <a:rPr lang="ru-RU" sz="2400" dirty="0" err="1">
                <a:solidFill>
                  <a:srgbClr val="FFFF00"/>
                </a:solidFill>
              </a:rPr>
              <a:t>шунингдек</a:t>
            </a:r>
            <a:r>
              <a:rPr lang="ru-RU" sz="2400" dirty="0">
                <a:solidFill>
                  <a:srgbClr val="FFFF00"/>
                </a:solidFill>
              </a:rPr>
              <a:t>, вентиляция, газ, </a:t>
            </a:r>
            <a:r>
              <a:rPr lang="ru-RU" sz="2400" dirty="0" err="1">
                <a:solidFill>
                  <a:srgbClr val="FFFF00"/>
                </a:solidFill>
              </a:rPr>
              <a:t>электр</a:t>
            </a:r>
            <a:r>
              <a:rPr lang="ru-RU" sz="2400" dirty="0">
                <a:solidFill>
                  <a:srgbClr val="FFFF00"/>
                </a:solidFill>
              </a:rPr>
              <a:t> </a:t>
            </a:r>
            <a:r>
              <a:rPr lang="ru-RU" sz="2400" dirty="0" err="1">
                <a:solidFill>
                  <a:srgbClr val="FFFF00"/>
                </a:solidFill>
              </a:rPr>
              <a:t>ёритгичлари</a:t>
            </a:r>
            <a:r>
              <a:rPr lang="ru-RU" sz="2400" dirty="0">
                <a:solidFill>
                  <a:srgbClr val="FFFF00"/>
                </a:solidFill>
              </a:rPr>
              <a:t> </a:t>
            </a:r>
            <a:r>
              <a:rPr lang="ru-RU" sz="2400" dirty="0" err="1">
                <a:solidFill>
                  <a:srgbClr val="FFFF00"/>
                </a:solidFill>
              </a:rPr>
              <a:t>билан</a:t>
            </a:r>
            <a:r>
              <a:rPr lang="ru-RU" sz="2400" dirty="0">
                <a:solidFill>
                  <a:srgbClr val="FFFF00"/>
                </a:solidFill>
              </a:rPr>
              <a:t> </a:t>
            </a:r>
            <a:r>
              <a:rPr lang="ru-RU" sz="2400" dirty="0" err="1">
                <a:solidFill>
                  <a:srgbClr val="FFFF00"/>
                </a:solidFill>
              </a:rPr>
              <a:t>таъминланган</a:t>
            </a:r>
            <a:r>
              <a:rPr lang="ru-RU" sz="2400" dirty="0">
                <a:solidFill>
                  <a:srgbClr val="FFFF00"/>
                </a:solidFill>
              </a:rPr>
              <a:t> </a:t>
            </a:r>
            <a:r>
              <a:rPr lang="ru-RU" sz="2400" dirty="0" err="1">
                <a:solidFill>
                  <a:srgbClr val="FFFF00"/>
                </a:solidFill>
              </a:rPr>
              <a:t>замонавий</a:t>
            </a:r>
            <a:r>
              <a:rPr lang="ru-RU" sz="2400" dirty="0">
                <a:solidFill>
                  <a:srgbClr val="FFFF00"/>
                </a:solidFill>
              </a:rPr>
              <a:t> </a:t>
            </a:r>
            <a:r>
              <a:rPr lang="ru-RU" sz="2400" dirty="0" err="1">
                <a:solidFill>
                  <a:srgbClr val="FFFF00"/>
                </a:solidFill>
              </a:rPr>
              <a:t>иссиқхоналарда</a:t>
            </a:r>
            <a:r>
              <a:rPr lang="ru-RU" sz="2400" dirty="0">
                <a:solidFill>
                  <a:srgbClr val="FFFF00"/>
                </a:solidFill>
              </a:rPr>
              <a:t> </a:t>
            </a:r>
            <a:r>
              <a:rPr lang="ru-RU" sz="2400" dirty="0" err="1">
                <a:solidFill>
                  <a:srgbClr val="FFFF00"/>
                </a:solidFill>
              </a:rPr>
              <a:t>ўсимликларнинг</a:t>
            </a:r>
            <a:r>
              <a:rPr lang="ru-RU" sz="2400" dirty="0">
                <a:solidFill>
                  <a:srgbClr val="FFFF00"/>
                </a:solidFill>
              </a:rPr>
              <a:t> </a:t>
            </a:r>
            <a:r>
              <a:rPr lang="ru-RU" sz="2400" dirty="0" err="1">
                <a:solidFill>
                  <a:srgbClr val="FFFF00"/>
                </a:solidFill>
              </a:rPr>
              <a:t>талабига</a:t>
            </a:r>
            <a:r>
              <a:rPr lang="ru-RU" sz="2400" dirty="0">
                <a:solidFill>
                  <a:srgbClr val="FFFF00"/>
                </a:solidFill>
              </a:rPr>
              <a:t> </a:t>
            </a:r>
            <a:r>
              <a:rPr lang="ru-RU" sz="2400" dirty="0" err="1">
                <a:solidFill>
                  <a:srgbClr val="FFFF00"/>
                </a:solidFill>
              </a:rPr>
              <a:t>мос</a:t>
            </a:r>
            <a:r>
              <a:rPr lang="ru-RU" sz="2400" dirty="0">
                <a:solidFill>
                  <a:srgbClr val="FFFF00"/>
                </a:solidFill>
              </a:rPr>
              <a:t> </a:t>
            </a:r>
            <a:r>
              <a:rPr lang="ru-RU" sz="2400" dirty="0" err="1">
                <a:solidFill>
                  <a:srgbClr val="FFFF00"/>
                </a:solidFill>
              </a:rPr>
              <a:t>сунъий</a:t>
            </a:r>
            <a:r>
              <a:rPr lang="ru-RU" sz="2400" dirty="0">
                <a:solidFill>
                  <a:srgbClr val="FFFF00"/>
                </a:solidFill>
              </a:rPr>
              <a:t> </a:t>
            </a:r>
            <a:r>
              <a:rPr lang="ru-RU" sz="2400" dirty="0" err="1">
                <a:solidFill>
                  <a:srgbClr val="FFFF00"/>
                </a:solidFill>
              </a:rPr>
              <a:t>иқлим</a:t>
            </a:r>
            <a:r>
              <a:rPr lang="ru-RU" sz="2400" dirty="0">
                <a:solidFill>
                  <a:srgbClr val="FFFF00"/>
                </a:solidFill>
              </a:rPr>
              <a:t> </a:t>
            </a:r>
            <a:r>
              <a:rPr lang="ru-RU" sz="2400" dirty="0" err="1">
                <a:solidFill>
                  <a:srgbClr val="FFFF00"/>
                </a:solidFill>
              </a:rPr>
              <a:t>яратиш</a:t>
            </a:r>
            <a:r>
              <a:rPr lang="ru-RU" sz="2400" dirty="0">
                <a:solidFill>
                  <a:srgbClr val="FFFF00"/>
                </a:solidFill>
              </a:rPr>
              <a:t> </a:t>
            </a:r>
            <a:r>
              <a:rPr lang="ru-RU" sz="2400" dirty="0" err="1">
                <a:solidFill>
                  <a:srgbClr val="FFFF00"/>
                </a:solidFill>
              </a:rPr>
              <a:t>мумкин</a:t>
            </a:r>
            <a:r>
              <a:rPr lang="ru-RU" sz="2000" dirty="0">
                <a:solidFill>
                  <a:srgbClr val="FFFF00"/>
                </a:solidFill>
              </a:rPr>
              <a:t>.</a:t>
            </a:r>
            <a:endParaRPr lang="ru-RU" sz="1800" dirty="0" smtClean="0">
              <a:solidFill>
                <a:srgbClr val="FFFF00"/>
              </a:solidFill>
            </a:endParaRPr>
          </a:p>
        </p:txBody>
      </p:sp>
      <p:sp>
        <p:nvSpPr>
          <p:cNvPr id="4" name="Прямоугольник 3"/>
          <p:cNvSpPr/>
          <p:nvPr/>
        </p:nvSpPr>
        <p:spPr>
          <a:xfrm>
            <a:off x="0" y="44624"/>
            <a:ext cx="9144000" cy="646331"/>
          </a:xfrm>
          <a:prstGeom prst="rect">
            <a:avLst/>
          </a:prstGeom>
        </p:spPr>
        <p:txBody>
          <a:bodyPr wrap="square">
            <a:spAutoFit/>
          </a:bodyPr>
          <a:lstStyle/>
          <a:p>
            <a:pPr indent="226695" algn="ctr">
              <a:spcAft>
                <a:spcPts val="0"/>
              </a:spcAft>
            </a:pPr>
            <a:r>
              <a:rPr lang="uz-Cyrl-UZ" b="1" dirty="0" smtClean="0"/>
              <a:t>Ёпиқ </a:t>
            </a:r>
            <a:r>
              <a:rPr lang="uz-Cyrl-UZ" b="1" dirty="0"/>
              <a:t>майдон иншоотларида тупроқ - иқлим шароити ва уни бошқариш усуллари</a:t>
            </a:r>
            <a:endParaRPr lang="ru-RU" sz="1600" dirty="0">
              <a:solidFill>
                <a:prstClr val="black"/>
              </a:solidFill>
              <a:latin typeface="Times New Roman" panose="02020603050405020304" pitchFamily="18" charset="0"/>
              <a:ea typeface="Times New Roman" panose="02020603050405020304" pitchFamily="18" charset="0"/>
            </a:endParaRPr>
          </a:p>
        </p:txBody>
      </p:sp>
      <p:pic>
        <p:nvPicPr>
          <p:cNvPr id="6146" name="Picture 2" descr="Картинки по запросу современные теплиц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3365" y="3717032"/>
            <a:ext cx="3996880" cy="29955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640262"/>
            <a:ext cx="4169818" cy="2930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04091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108144146"/>
              </p:ext>
            </p:extLst>
          </p:nvPr>
        </p:nvGraphicFramePr>
        <p:xfrm>
          <a:off x="323528" y="345256"/>
          <a:ext cx="8496944" cy="54600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64385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48680"/>
            <a:ext cx="8892480" cy="830997"/>
          </a:xfrm>
          <a:prstGeom prst="rect">
            <a:avLst/>
          </a:prstGeom>
        </p:spPr>
        <p:txBody>
          <a:bodyPr wrap="square">
            <a:spAutoFit/>
          </a:bodyPr>
          <a:lstStyle/>
          <a:p>
            <a:pPr algn="ctr">
              <a:spcAft>
                <a:spcPts val="0"/>
              </a:spcAft>
            </a:pPr>
            <a:r>
              <a:rPr lang="uz-Cyrl-UZ" sz="2400" b="1" dirty="0"/>
              <a:t>Ёпиқ майдон</a:t>
            </a:r>
            <a:r>
              <a:rPr lang="ru-RU" sz="2400" b="1" dirty="0"/>
              <a:t> </a:t>
            </a:r>
            <a:r>
              <a:rPr lang="ru-RU" sz="2400" b="1" dirty="0" err="1"/>
              <a:t>тупроғига</a:t>
            </a:r>
            <a:r>
              <a:rPr lang="ru-RU" sz="2400" b="1" dirty="0"/>
              <a:t> </a:t>
            </a:r>
            <a:r>
              <a:rPr lang="ru-RU" sz="2400" b="1" dirty="0" err="1"/>
              <a:t>талаблар</a:t>
            </a:r>
            <a:r>
              <a:rPr lang="ru-RU" sz="2400" b="1" dirty="0"/>
              <a:t> </a:t>
            </a:r>
            <a:r>
              <a:rPr lang="ru-RU" sz="2400" b="1" dirty="0" err="1"/>
              <a:t>ва</a:t>
            </a:r>
            <a:r>
              <a:rPr lang="ru-RU" sz="2400" b="1" dirty="0"/>
              <a:t> </a:t>
            </a:r>
            <a:r>
              <a:rPr lang="ru-RU" sz="2400" b="1" dirty="0" err="1"/>
              <a:t>ўсимликларнинг</a:t>
            </a:r>
            <a:r>
              <a:rPr lang="ru-RU" sz="2400" b="1" dirty="0"/>
              <a:t> </a:t>
            </a:r>
            <a:r>
              <a:rPr lang="ru-RU" sz="2400" b="1" dirty="0" err="1"/>
              <a:t>озиқланиши</a:t>
            </a:r>
            <a:r>
              <a:rPr lang="ru-RU" sz="2400" b="1" dirty="0"/>
              <a:t>.</a:t>
            </a:r>
            <a:endParaRPr lang="ru-RU" sz="2000" dirty="0">
              <a:solidFill>
                <a:prstClr val="black"/>
              </a:solidFill>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323528" y="1484784"/>
            <a:ext cx="8568952" cy="2862322"/>
          </a:xfrm>
          <a:prstGeom prst="rect">
            <a:avLst/>
          </a:prstGeom>
        </p:spPr>
        <p:txBody>
          <a:bodyPr wrap="square">
            <a:spAutoFit/>
          </a:bodyPr>
          <a:lstStyle/>
          <a:p>
            <a:pPr algn="just"/>
            <a:r>
              <a:rPr lang="ru-RU" dirty="0" err="1">
                <a:solidFill>
                  <a:prstClr val="black"/>
                </a:solidFill>
                <a:latin typeface="Verdana" pitchFamily="34" charset="0"/>
              </a:rPr>
              <a:t>Ёпиқ</a:t>
            </a:r>
            <a:r>
              <a:rPr lang="ru-RU" dirty="0">
                <a:solidFill>
                  <a:prstClr val="black"/>
                </a:solidFill>
                <a:latin typeface="Verdana" pitchFamily="34" charset="0"/>
              </a:rPr>
              <a:t> </a:t>
            </a:r>
            <a:r>
              <a:rPr lang="ru-RU" dirty="0" err="1">
                <a:solidFill>
                  <a:prstClr val="black"/>
                </a:solidFill>
                <a:latin typeface="Verdana" pitchFamily="34" charset="0"/>
              </a:rPr>
              <a:t>майдонларда</a:t>
            </a:r>
            <a:r>
              <a:rPr lang="ru-RU" dirty="0">
                <a:solidFill>
                  <a:prstClr val="black"/>
                </a:solidFill>
                <a:latin typeface="Verdana" pitchFamily="34" charset="0"/>
              </a:rPr>
              <a:t> </a:t>
            </a:r>
            <a:r>
              <a:rPr lang="ru-RU" dirty="0" err="1">
                <a:solidFill>
                  <a:prstClr val="black"/>
                </a:solidFill>
                <a:latin typeface="Verdana" pitchFamily="34" charset="0"/>
              </a:rPr>
              <a:t>сабзавот</a:t>
            </a:r>
            <a:r>
              <a:rPr lang="ru-RU" dirty="0">
                <a:solidFill>
                  <a:prstClr val="black"/>
                </a:solidFill>
                <a:latin typeface="Verdana" pitchFamily="34" charset="0"/>
              </a:rPr>
              <a:t> </a:t>
            </a:r>
            <a:r>
              <a:rPr lang="ru-RU" dirty="0" err="1">
                <a:solidFill>
                  <a:prstClr val="black"/>
                </a:solidFill>
                <a:latin typeface="Verdana" pitchFamily="34" charset="0"/>
              </a:rPr>
              <a:t>экинлари</a:t>
            </a:r>
            <a:r>
              <a:rPr lang="ru-RU" dirty="0">
                <a:solidFill>
                  <a:prstClr val="black"/>
                </a:solidFill>
                <a:latin typeface="Verdana" pitchFamily="34" charset="0"/>
              </a:rPr>
              <a:t> </a:t>
            </a:r>
            <a:r>
              <a:rPr lang="ru-RU" dirty="0" err="1">
                <a:solidFill>
                  <a:prstClr val="black"/>
                </a:solidFill>
                <a:latin typeface="Verdana" pitchFamily="34" charset="0"/>
              </a:rPr>
              <a:t>сунъий</a:t>
            </a:r>
            <a:r>
              <a:rPr lang="ru-RU" dirty="0">
                <a:solidFill>
                  <a:prstClr val="black"/>
                </a:solidFill>
                <a:latin typeface="Verdana" pitchFamily="34" charset="0"/>
              </a:rPr>
              <a:t> </a:t>
            </a:r>
            <a:r>
              <a:rPr lang="ru-RU" dirty="0" err="1">
                <a:solidFill>
                  <a:prstClr val="black"/>
                </a:solidFill>
                <a:latin typeface="Verdana" pitchFamily="34" charset="0"/>
              </a:rPr>
              <a:t>тайёрланган</a:t>
            </a:r>
            <a:r>
              <a:rPr lang="ru-RU" dirty="0">
                <a:solidFill>
                  <a:prstClr val="black"/>
                </a:solidFill>
                <a:latin typeface="Verdana" pitchFamily="34" charset="0"/>
              </a:rPr>
              <a:t> </a:t>
            </a:r>
            <a:r>
              <a:rPr lang="ru-RU" dirty="0" err="1">
                <a:solidFill>
                  <a:prstClr val="black"/>
                </a:solidFill>
                <a:latin typeface="Verdana" pitchFamily="34" charset="0"/>
              </a:rPr>
              <a:t>тупроқда</a:t>
            </a:r>
            <a:r>
              <a:rPr lang="ru-RU" dirty="0">
                <a:solidFill>
                  <a:prstClr val="black"/>
                </a:solidFill>
                <a:latin typeface="Verdana" pitchFamily="34" charset="0"/>
              </a:rPr>
              <a:t> </a:t>
            </a:r>
            <a:r>
              <a:rPr lang="ru-RU" dirty="0" err="1">
                <a:solidFill>
                  <a:prstClr val="black"/>
                </a:solidFill>
                <a:latin typeface="Verdana" pitchFamily="34" charset="0"/>
              </a:rPr>
              <a:t>ўстирилади</a:t>
            </a:r>
            <a:r>
              <a:rPr lang="ru-RU" dirty="0">
                <a:solidFill>
                  <a:prstClr val="black"/>
                </a:solidFill>
                <a:latin typeface="Verdana" pitchFamily="34" charset="0"/>
              </a:rPr>
              <a:t>. </a:t>
            </a:r>
            <a:r>
              <a:rPr lang="ru-RU" dirty="0" err="1">
                <a:solidFill>
                  <a:prstClr val="black"/>
                </a:solidFill>
                <a:latin typeface="Verdana" pitchFamily="34" charset="0"/>
              </a:rPr>
              <a:t>Парниклар</a:t>
            </a:r>
            <a:r>
              <a:rPr lang="ru-RU" dirty="0">
                <a:solidFill>
                  <a:prstClr val="black"/>
                </a:solidFill>
                <a:latin typeface="Verdana" pitchFamily="34" charset="0"/>
              </a:rPr>
              <a:t>, </a:t>
            </a:r>
            <a:r>
              <a:rPr lang="ru-RU" dirty="0" err="1">
                <a:solidFill>
                  <a:prstClr val="black"/>
                </a:solidFill>
                <a:latin typeface="Verdana" pitchFamily="34" charset="0"/>
              </a:rPr>
              <a:t>кўчатхоналар</a:t>
            </a:r>
            <a:r>
              <a:rPr lang="ru-RU" dirty="0">
                <a:solidFill>
                  <a:prstClr val="black"/>
                </a:solidFill>
                <a:latin typeface="Verdana" pitchFamily="34" charset="0"/>
              </a:rPr>
              <a:t> </a:t>
            </a:r>
            <a:r>
              <a:rPr lang="ru-RU" dirty="0" err="1">
                <a:solidFill>
                  <a:prstClr val="black"/>
                </a:solidFill>
                <a:latin typeface="Verdana" pitchFamily="34" charset="0"/>
              </a:rPr>
              <a:t>ва</a:t>
            </a:r>
            <a:r>
              <a:rPr lang="ru-RU" dirty="0">
                <a:solidFill>
                  <a:prstClr val="black"/>
                </a:solidFill>
                <a:latin typeface="Verdana" pitchFamily="34" charset="0"/>
              </a:rPr>
              <a:t> </a:t>
            </a:r>
            <a:r>
              <a:rPr lang="ru-RU" dirty="0" err="1">
                <a:solidFill>
                  <a:prstClr val="black"/>
                </a:solidFill>
                <a:latin typeface="Verdana" pitchFamily="34" charset="0"/>
              </a:rPr>
              <a:t>стеллажли</a:t>
            </a:r>
            <a:r>
              <a:rPr lang="ru-RU" dirty="0">
                <a:solidFill>
                  <a:prstClr val="black"/>
                </a:solidFill>
                <a:latin typeface="Verdana" pitchFamily="34" charset="0"/>
              </a:rPr>
              <a:t> </a:t>
            </a:r>
            <a:r>
              <a:rPr lang="ru-RU" dirty="0" err="1">
                <a:solidFill>
                  <a:prstClr val="black"/>
                </a:solidFill>
                <a:latin typeface="Verdana" pitchFamily="34" charset="0"/>
              </a:rPr>
              <a:t>иссиқхоналарда</a:t>
            </a:r>
            <a:r>
              <a:rPr lang="ru-RU" dirty="0">
                <a:solidFill>
                  <a:prstClr val="black"/>
                </a:solidFill>
                <a:latin typeface="Verdana" pitchFamily="34" charset="0"/>
              </a:rPr>
              <a:t> </a:t>
            </a:r>
            <a:r>
              <a:rPr lang="ru-RU" dirty="0" err="1">
                <a:solidFill>
                  <a:prstClr val="black"/>
                </a:solidFill>
                <a:latin typeface="Verdana" pitchFamily="34" charset="0"/>
              </a:rPr>
              <a:t>тупроқ</a:t>
            </a:r>
            <a:r>
              <a:rPr lang="ru-RU" dirty="0">
                <a:solidFill>
                  <a:prstClr val="black"/>
                </a:solidFill>
                <a:latin typeface="Verdana" pitchFamily="34" charset="0"/>
              </a:rPr>
              <a:t> </a:t>
            </a:r>
            <a:r>
              <a:rPr lang="ru-RU" dirty="0" err="1">
                <a:solidFill>
                  <a:prstClr val="black"/>
                </a:solidFill>
                <a:latin typeface="Verdana" pitchFamily="34" charset="0"/>
              </a:rPr>
              <a:t>ҳар</a:t>
            </a:r>
            <a:r>
              <a:rPr lang="ru-RU" dirty="0">
                <a:solidFill>
                  <a:prstClr val="black"/>
                </a:solidFill>
                <a:latin typeface="Verdana" pitchFamily="34" charset="0"/>
              </a:rPr>
              <a:t> </a:t>
            </a:r>
            <a:r>
              <a:rPr lang="ru-RU" dirty="0" err="1">
                <a:solidFill>
                  <a:prstClr val="black"/>
                </a:solidFill>
                <a:latin typeface="Verdana" pitchFamily="34" charset="0"/>
              </a:rPr>
              <a:t>йили</a:t>
            </a:r>
            <a:r>
              <a:rPr lang="ru-RU" dirty="0">
                <a:solidFill>
                  <a:prstClr val="black"/>
                </a:solidFill>
                <a:latin typeface="Verdana" pitchFamily="34" charset="0"/>
              </a:rPr>
              <a:t> </a:t>
            </a:r>
            <a:r>
              <a:rPr lang="ru-RU" dirty="0" err="1">
                <a:solidFill>
                  <a:prstClr val="black"/>
                </a:solidFill>
                <a:latin typeface="Verdana" pitchFamily="34" charset="0"/>
              </a:rPr>
              <a:t>алмаштириб</a:t>
            </a:r>
            <a:r>
              <a:rPr lang="ru-RU" dirty="0">
                <a:solidFill>
                  <a:prstClr val="black"/>
                </a:solidFill>
                <a:latin typeface="Verdana" pitchFamily="34" charset="0"/>
              </a:rPr>
              <a:t> </a:t>
            </a:r>
            <a:r>
              <a:rPr lang="ru-RU" dirty="0" err="1">
                <a:solidFill>
                  <a:prstClr val="black"/>
                </a:solidFill>
                <a:latin typeface="Verdana" pitchFamily="34" charset="0"/>
              </a:rPr>
              <a:t>турилади</a:t>
            </a:r>
            <a:r>
              <a:rPr lang="ru-RU" dirty="0">
                <a:solidFill>
                  <a:prstClr val="black"/>
                </a:solidFill>
                <a:latin typeface="Verdana" pitchFamily="34" charset="0"/>
              </a:rPr>
              <a:t>. </a:t>
            </a:r>
            <a:r>
              <a:rPr lang="ru-RU" dirty="0" err="1">
                <a:solidFill>
                  <a:prstClr val="black"/>
                </a:solidFill>
                <a:latin typeface="Verdana" pitchFamily="34" charset="0"/>
              </a:rPr>
              <a:t>Тупроқли</a:t>
            </a:r>
            <a:r>
              <a:rPr lang="ru-RU" dirty="0">
                <a:solidFill>
                  <a:prstClr val="black"/>
                </a:solidFill>
                <a:latin typeface="Verdana" pitchFamily="34" charset="0"/>
              </a:rPr>
              <a:t> </a:t>
            </a:r>
            <a:r>
              <a:rPr lang="ru-RU" dirty="0" err="1">
                <a:solidFill>
                  <a:prstClr val="black"/>
                </a:solidFill>
                <a:latin typeface="Verdana" pitchFamily="34" charset="0"/>
              </a:rPr>
              <a:t>иссиқхоналарга</a:t>
            </a:r>
            <a:r>
              <a:rPr lang="ru-RU" dirty="0">
                <a:solidFill>
                  <a:prstClr val="black"/>
                </a:solidFill>
                <a:latin typeface="Verdana" pitchFamily="34" charset="0"/>
              </a:rPr>
              <a:t> </a:t>
            </a:r>
            <a:r>
              <a:rPr lang="ru-RU" dirty="0" err="1">
                <a:solidFill>
                  <a:prstClr val="black"/>
                </a:solidFill>
                <a:latin typeface="Verdana" pitchFamily="34" charset="0"/>
              </a:rPr>
              <a:t>эса</a:t>
            </a:r>
            <a:r>
              <a:rPr lang="ru-RU" dirty="0">
                <a:solidFill>
                  <a:prstClr val="black"/>
                </a:solidFill>
                <a:latin typeface="Verdana" pitchFamily="34" charset="0"/>
              </a:rPr>
              <a:t> </a:t>
            </a:r>
            <a:r>
              <a:rPr lang="ru-RU" dirty="0" err="1">
                <a:solidFill>
                  <a:prstClr val="black"/>
                </a:solidFill>
                <a:latin typeface="Verdana" pitchFamily="34" charset="0"/>
              </a:rPr>
              <a:t>ҳар</a:t>
            </a:r>
            <a:r>
              <a:rPr lang="ru-RU" dirty="0">
                <a:solidFill>
                  <a:prstClr val="black"/>
                </a:solidFill>
                <a:latin typeface="Verdana" pitchFamily="34" charset="0"/>
              </a:rPr>
              <a:t> </a:t>
            </a:r>
            <a:r>
              <a:rPr lang="ru-RU" dirty="0" err="1">
                <a:solidFill>
                  <a:prstClr val="black"/>
                </a:solidFill>
                <a:latin typeface="Verdana" pitchFamily="34" charset="0"/>
              </a:rPr>
              <a:t>йили</a:t>
            </a:r>
            <a:r>
              <a:rPr lang="ru-RU" dirty="0">
                <a:solidFill>
                  <a:prstClr val="black"/>
                </a:solidFill>
                <a:latin typeface="Verdana" pitchFamily="34" charset="0"/>
              </a:rPr>
              <a:t> </a:t>
            </a:r>
            <a:r>
              <a:rPr lang="ru-RU" dirty="0" err="1">
                <a:solidFill>
                  <a:prstClr val="black"/>
                </a:solidFill>
                <a:latin typeface="Verdana" pitchFamily="34" charset="0"/>
              </a:rPr>
              <a:t>маҳаллий</a:t>
            </a:r>
            <a:r>
              <a:rPr lang="ru-RU" dirty="0">
                <a:solidFill>
                  <a:prstClr val="black"/>
                </a:solidFill>
                <a:latin typeface="Verdana" pitchFamily="34" charset="0"/>
              </a:rPr>
              <a:t> </a:t>
            </a:r>
            <a:r>
              <a:rPr lang="ru-RU" dirty="0" err="1">
                <a:solidFill>
                  <a:prstClr val="black"/>
                </a:solidFill>
                <a:latin typeface="Verdana" pitchFamily="34" charset="0"/>
              </a:rPr>
              <a:t>ва</a:t>
            </a:r>
            <a:r>
              <a:rPr lang="ru-RU" dirty="0">
                <a:solidFill>
                  <a:prstClr val="black"/>
                </a:solidFill>
                <a:latin typeface="Verdana" pitchFamily="34" charset="0"/>
              </a:rPr>
              <a:t> минерал </a:t>
            </a:r>
            <a:r>
              <a:rPr lang="ru-RU" dirty="0" err="1">
                <a:solidFill>
                  <a:prstClr val="black"/>
                </a:solidFill>
                <a:latin typeface="Verdana" pitchFamily="34" charset="0"/>
              </a:rPr>
              <a:t>ўғитлар</a:t>
            </a:r>
            <a:r>
              <a:rPr lang="ru-RU" dirty="0">
                <a:solidFill>
                  <a:prstClr val="black"/>
                </a:solidFill>
                <a:latin typeface="Verdana" pitchFamily="34" charset="0"/>
              </a:rPr>
              <a:t> </a:t>
            </a:r>
            <a:r>
              <a:rPr lang="ru-RU" dirty="0" err="1">
                <a:solidFill>
                  <a:prstClr val="black"/>
                </a:solidFill>
                <a:latin typeface="Verdana" pitchFamily="34" charset="0"/>
              </a:rPr>
              <a:t>солиниб</a:t>
            </a:r>
            <a:r>
              <a:rPr lang="ru-RU" dirty="0">
                <a:solidFill>
                  <a:prstClr val="black"/>
                </a:solidFill>
                <a:latin typeface="Verdana" pitchFamily="34" charset="0"/>
              </a:rPr>
              <a:t>, </a:t>
            </a:r>
            <a:r>
              <a:rPr lang="ru-RU" dirty="0" err="1">
                <a:solidFill>
                  <a:prstClr val="black"/>
                </a:solidFill>
                <a:latin typeface="Verdana" pitchFamily="34" charset="0"/>
              </a:rPr>
              <a:t>ернинг</a:t>
            </a:r>
            <a:r>
              <a:rPr lang="ru-RU" dirty="0">
                <a:solidFill>
                  <a:prstClr val="black"/>
                </a:solidFill>
                <a:latin typeface="Verdana" pitchFamily="34" charset="0"/>
              </a:rPr>
              <a:t> юза 0-10 см </a:t>
            </a:r>
            <a:r>
              <a:rPr lang="ru-RU" dirty="0" err="1">
                <a:solidFill>
                  <a:prstClr val="black"/>
                </a:solidFill>
                <a:latin typeface="Verdana" pitchFamily="34" charset="0"/>
              </a:rPr>
              <a:t>қатлами</a:t>
            </a:r>
            <a:r>
              <a:rPr lang="ru-RU" dirty="0">
                <a:solidFill>
                  <a:prstClr val="black"/>
                </a:solidFill>
                <a:latin typeface="Verdana" pitchFamily="34" charset="0"/>
              </a:rPr>
              <a:t> </a:t>
            </a:r>
            <a:r>
              <a:rPr lang="ru-RU" dirty="0" err="1">
                <a:solidFill>
                  <a:prstClr val="black"/>
                </a:solidFill>
                <a:latin typeface="Verdana" pitchFamily="34" charset="0"/>
              </a:rPr>
              <a:t>икки</a:t>
            </a:r>
            <a:r>
              <a:rPr lang="ru-RU" dirty="0">
                <a:solidFill>
                  <a:prstClr val="black"/>
                </a:solidFill>
                <a:latin typeface="Verdana" pitchFamily="34" charset="0"/>
              </a:rPr>
              <a:t> </a:t>
            </a:r>
            <a:r>
              <a:rPr lang="ru-RU" dirty="0" err="1">
                <a:solidFill>
                  <a:prstClr val="black"/>
                </a:solidFill>
                <a:latin typeface="Verdana" pitchFamily="34" charset="0"/>
              </a:rPr>
              <a:t>йилда</a:t>
            </a:r>
            <a:r>
              <a:rPr lang="ru-RU" dirty="0">
                <a:solidFill>
                  <a:prstClr val="black"/>
                </a:solidFill>
                <a:latin typeface="Verdana" pitchFamily="34" charset="0"/>
              </a:rPr>
              <a:t> </a:t>
            </a:r>
            <a:r>
              <a:rPr lang="ru-RU" dirty="0" err="1">
                <a:solidFill>
                  <a:prstClr val="black"/>
                </a:solidFill>
                <a:latin typeface="Verdana" pitchFamily="34" charset="0"/>
              </a:rPr>
              <a:t>бир</a:t>
            </a:r>
            <a:r>
              <a:rPr lang="ru-RU" dirty="0">
                <a:solidFill>
                  <a:prstClr val="black"/>
                </a:solidFill>
                <a:latin typeface="Verdana" pitchFamily="34" charset="0"/>
              </a:rPr>
              <a:t> марта </a:t>
            </a:r>
            <a:r>
              <a:rPr lang="ru-RU" dirty="0" err="1">
                <a:solidFill>
                  <a:prstClr val="black"/>
                </a:solidFill>
                <a:latin typeface="Verdana" pitchFamily="34" charset="0"/>
              </a:rPr>
              <a:t>алмаштириб</a:t>
            </a:r>
            <a:r>
              <a:rPr lang="ru-RU" dirty="0">
                <a:solidFill>
                  <a:prstClr val="black"/>
                </a:solidFill>
                <a:latin typeface="Verdana" pitchFamily="34" charset="0"/>
              </a:rPr>
              <a:t> </a:t>
            </a:r>
            <a:r>
              <a:rPr lang="ru-RU" dirty="0" err="1">
                <a:solidFill>
                  <a:prstClr val="black"/>
                </a:solidFill>
                <a:latin typeface="Verdana" pitchFamily="34" charset="0"/>
              </a:rPr>
              <a:t>турилади</a:t>
            </a:r>
            <a:r>
              <a:rPr lang="ru-RU" dirty="0">
                <a:solidFill>
                  <a:prstClr val="black"/>
                </a:solidFill>
                <a:latin typeface="Verdana" pitchFamily="34" charset="0"/>
              </a:rPr>
              <a:t>.</a:t>
            </a:r>
          </a:p>
          <a:p>
            <a:pPr algn="just"/>
            <a:r>
              <a:rPr lang="ru-RU" dirty="0" err="1">
                <a:solidFill>
                  <a:prstClr val="black"/>
                </a:solidFill>
                <a:latin typeface="Verdana" pitchFamily="34" charset="0"/>
              </a:rPr>
              <a:t>Ёпиқ</a:t>
            </a:r>
            <a:r>
              <a:rPr lang="ru-RU" dirty="0">
                <a:solidFill>
                  <a:prstClr val="black"/>
                </a:solidFill>
                <a:latin typeface="Verdana" pitchFamily="34" charset="0"/>
              </a:rPr>
              <a:t> </a:t>
            </a:r>
            <a:r>
              <a:rPr lang="ru-RU" dirty="0" err="1">
                <a:solidFill>
                  <a:prstClr val="black"/>
                </a:solidFill>
                <a:latin typeface="Verdana" pitchFamily="34" charset="0"/>
              </a:rPr>
              <a:t>майдон</a:t>
            </a:r>
            <a:r>
              <a:rPr lang="ru-RU" dirty="0">
                <a:solidFill>
                  <a:prstClr val="black"/>
                </a:solidFill>
                <a:latin typeface="Verdana" pitchFamily="34" charset="0"/>
              </a:rPr>
              <a:t> </a:t>
            </a:r>
            <a:r>
              <a:rPr lang="ru-RU" dirty="0" err="1">
                <a:solidFill>
                  <a:prstClr val="black"/>
                </a:solidFill>
                <a:latin typeface="Verdana" pitchFamily="34" charset="0"/>
              </a:rPr>
              <a:t>учун</a:t>
            </a:r>
            <a:r>
              <a:rPr lang="ru-RU" dirty="0">
                <a:solidFill>
                  <a:prstClr val="black"/>
                </a:solidFill>
                <a:latin typeface="Verdana" pitchFamily="34" charset="0"/>
              </a:rPr>
              <a:t> </a:t>
            </a:r>
            <a:r>
              <a:rPr lang="ru-RU" dirty="0" err="1">
                <a:solidFill>
                  <a:prstClr val="black"/>
                </a:solidFill>
                <a:latin typeface="Verdana" pitchFamily="34" charset="0"/>
              </a:rPr>
              <a:t>тайёрланган</a:t>
            </a:r>
            <a:r>
              <a:rPr lang="ru-RU" dirty="0">
                <a:solidFill>
                  <a:prstClr val="black"/>
                </a:solidFill>
                <a:latin typeface="Verdana" pitchFamily="34" charset="0"/>
              </a:rPr>
              <a:t> </a:t>
            </a:r>
            <a:r>
              <a:rPr lang="ru-RU" dirty="0" err="1">
                <a:solidFill>
                  <a:prstClr val="black"/>
                </a:solidFill>
                <a:latin typeface="Verdana" pitchFamily="34" charset="0"/>
              </a:rPr>
              <a:t>тупроқ</a:t>
            </a:r>
            <a:r>
              <a:rPr lang="ru-RU" dirty="0">
                <a:solidFill>
                  <a:prstClr val="black"/>
                </a:solidFill>
                <a:latin typeface="Verdana" pitchFamily="34" charset="0"/>
              </a:rPr>
              <a:t> </a:t>
            </a:r>
            <a:r>
              <a:rPr lang="ru-RU" dirty="0" err="1">
                <a:solidFill>
                  <a:prstClr val="black"/>
                </a:solidFill>
                <a:latin typeface="Verdana" pitchFamily="34" charset="0"/>
              </a:rPr>
              <a:t>унумдор</a:t>
            </a:r>
            <a:r>
              <a:rPr lang="ru-RU" dirty="0">
                <a:solidFill>
                  <a:prstClr val="black"/>
                </a:solidFill>
                <a:latin typeface="Verdana" pitchFamily="34" charset="0"/>
              </a:rPr>
              <a:t>, механик </a:t>
            </a:r>
            <a:r>
              <a:rPr lang="ru-RU" dirty="0" err="1">
                <a:solidFill>
                  <a:prstClr val="black"/>
                </a:solidFill>
                <a:latin typeface="Verdana" pitchFamily="34" charset="0"/>
              </a:rPr>
              <a:t>таркиби</a:t>
            </a:r>
            <a:r>
              <a:rPr lang="ru-RU" dirty="0">
                <a:solidFill>
                  <a:prstClr val="black"/>
                </a:solidFill>
                <a:latin typeface="Verdana" pitchFamily="34" charset="0"/>
              </a:rPr>
              <a:t> </a:t>
            </a:r>
            <a:r>
              <a:rPr lang="ru-RU" dirty="0" err="1">
                <a:solidFill>
                  <a:prstClr val="black"/>
                </a:solidFill>
                <a:latin typeface="Verdana" pitchFamily="34" charset="0"/>
              </a:rPr>
              <a:t>енгил</a:t>
            </a:r>
            <a:r>
              <a:rPr lang="ru-RU" dirty="0">
                <a:solidFill>
                  <a:prstClr val="black"/>
                </a:solidFill>
                <a:latin typeface="Verdana" pitchFamily="34" charset="0"/>
              </a:rPr>
              <a:t>, </a:t>
            </a:r>
            <a:r>
              <a:rPr lang="ru-RU" dirty="0" err="1">
                <a:solidFill>
                  <a:prstClr val="black"/>
                </a:solidFill>
                <a:latin typeface="Verdana" pitchFamily="34" charset="0"/>
              </a:rPr>
              <a:t>ҳаво</a:t>
            </a:r>
            <a:r>
              <a:rPr lang="ru-RU" dirty="0">
                <a:solidFill>
                  <a:prstClr val="black"/>
                </a:solidFill>
                <a:latin typeface="Verdana" pitchFamily="34" charset="0"/>
              </a:rPr>
              <a:t> </a:t>
            </a:r>
            <a:r>
              <a:rPr lang="ru-RU" dirty="0" err="1">
                <a:solidFill>
                  <a:prstClr val="black"/>
                </a:solidFill>
                <a:latin typeface="Verdana" pitchFamily="34" charset="0"/>
              </a:rPr>
              <a:t>ҳамда</a:t>
            </a:r>
            <a:r>
              <a:rPr lang="ru-RU" dirty="0">
                <a:solidFill>
                  <a:prstClr val="black"/>
                </a:solidFill>
                <a:latin typeface="Verdana" pitchFamily="34" charset="0"/>
              </a:rPr>
              <a:t> </a:t>
            </a:r>
            <a:r>
              <a:rPr lang="ru-RU" dirty="0" err="1">
                <a:solidFill>
                  <a:prstClr val="black"/>
                </a:solidFill>
                <a:latin typeface="Verdana" pitchFamily="34" charset="0"/>
              </a:rPr>
              <a:t>сув</a:t>
            </a:r>
            <a:r>
              <a:rPr lang="ru-RU" dirty="0">
                <a:solidFill>
                  <a:prstClr val="black"/>
                </a:solidFill>
                <a:latin typeface="Verdana" pitchFamily="34" charset="0"/>
              </a:rPr>
              <a:t> </a:t>
            </a:r>
            <a:r>
              <a:rPr lang="ru-RU" dirty="0" err="1">
                <a:solidFill>
                  <a:prstClr val="black"/>
                </a:solidFill>
                <a:latin typeface="Verdana" pitchFamily="34" charset="0"/>
              </a:rPr>
              <a:t>ўтказиш</a:t>
            </a:r>
            <a:r>
              <a:rPr lang="ru-RU" dirty="0">
                <a:solidFill>
                  <a:prstClr val="black"/>
                </a:solidFill>
                <a:latin typeface="Verdana" pitchFamily="34" charset="0"/>
              </a:rPr>
              <a:t> </a:t>
            </a:r>
            <a:r>
              <a:rPr lang="ru-RU" dirty="0" err="1">
                <a:solidFill>
                  <a:prstClr val="black"/>
                </a:solidFill>
                <a:latin typeface="Verdana" pitchFamily="34" charset="0"/>
              </a:rPr>
              <a:t>қобилияти</a:t>
            </a:r>
            <a:r>
              <a:rPr lang="ru-RU" dirty="0">
                <a:solidFill>
                  <a:prstClr val="black"/>
                </a:solidFill>
                <a:latin typeface="Verdana" pitchFamily="34" charset="0"/>
              </a:rPr>
              <a:t> </a:t>
            </a:r>
            <a:r>
              <a:rPr lang="ru-RU" dirty="0" err="1">
                <a:solidFill>
                  <a:prstClr val="black"/>
                </a:solidFill>
                <a:latin typeface="Verdana" pitchFamily="34" charset="0"/>
              </a:rPr>
              <a:t>яхши</a:t>
            </a:r>
            <a:r>
              <a:rPr lang="ru-RU" dirty="0">
                <a:solidFill>
                  <a:prstClr val="black"/>
                </a:solidFill>
                <a:latin typeface="Verdana" pitchFamily="34" charset="0"/>
              </a:rPr>
              <a:t>, </a:t>
            </a:r>
            <a:r>
              <a:rPr lang="ru-RU" dirty="0" err="1">
                <a:solidFill>
                  <a:prstClr val="black"/>
                </a:solidFill>
                <a:latin typeface="Verdana" pitchFamily="34" charset="0"/>
              </a:rPr>
              <a:t>сув</a:t>
            </a:r>
            <a:r>
              <a:rPr lang="ru-RU" dirty="0">
                <a:solidFill>
                  <a:prstClr val="black"/>
                </a:solidFill>
                <a:latin typeface="Verdana" pitchFamily="34" charset="0"/>
              </a:rPr>
              <a:t> </a:t>
            </a:r>
            <a:r>
              <a:rPr lang="ru-RU" dirty="0" err="1">
                <a:solidFill>
                  <a:prstClr val="black"/>
                </a:solidFill>
                <a:latin typeface="Verdana" pitchFamily="34" charset="0"/>
              </a:rPr>
              <a:t>сўриш</a:t>
            </a:r>
            <a:r>
              <a:rPr lang="ru-RU" dirty="0">
                <a:solidFill>
                  <a:prstClr val="black"/>
                </a:solidFill>
                <a:latin typeface="Verdana" pitchFamily="34" charset="0"/>
              </a:rPr>
              <a:t> </a:t>
            </a:r>
            <a:r>
              <a:rPr lang="ru-RU" dirty="0" err="1">
                <a:solidFill>
                  <a:prstClr val="black"/>
                </a:solidFill>
                <a:latin typeface="Verdana" pitchFamily="34" charset="0"/>
              </a:rPr>
              <a:t>қобилияти</a:t>
            </a:r>
            <a:r>
              <a:rPr lang="ru-RU" dirty="0">
                <a:solidFill>
                  <a:prstClr val="black"/>
                </a:solidFill>
                <a:latin typeface="Verdana" pitchFamily="34" charset="0"/>
              </a:rPr>
              <a:t> </a:t>
            </a:r>
            <a:r>
              <a:rPr lang="ru-RU" dirty="0" err="1">
                <a:solidFill>
                  <a:prstClr val="black"/>
                </a:solidFill>
                <a:latin typeface="Verdana" pitchFamily="34" charset="0"/>
              </a:rPr>
              <a:t>катта</a:t>
            </a:r>
            <a:r>
              <a:rPr lang="ru-RU" dirty="0">
                <a:solidFill>
                  <a:prstClr val="black"/>
                </a:solidFill>
                <a:latin typeface="Verdana" pitchFamily="34" charset="0"/>
              </a:rPr>
              <a:t>, </a:t>
            </a:r>
            <a:r>
              <a:rPr lang="ru-RU" dirty="0" err="1">
                <a:solidFill>
                  <a:prstClr val="black"/>
                </a:solidFill>
                <a:latin typeface="Verdana" pitchFamily="34" charset="0"/>
              </a:rPr>
              <a:t>тупроқ</a:t>
            </a:r>
            <a:r>
              <a:rPr lang="ru-RU" dirty="0">
                <a:solidFill>
                  <a:prstClr val="black"/>
                </a:solidFill>
                <a:latin typeface="Verdana" pitchFamily="34" charset="0"/>
              </a:rPr>
              <a:t> </a:t>
            </a:r>
            <a:r>
              <a:rPr lang="ru-RU" dirty="0" err="1">
                <a:solidFill>
                  <a:prstClr val="black"/>
                </a:solidFill>
                <a:latin typeface="Verdana" pitchFamily="34" charset="0"/>
              </a:rPr>
              <a:t>эритмасининг</a:t>
            </a:r>
            <a:r>
              <a:rPr lang="ru-RU" dirty="0">
                <a:solidFill>
                  <a:prstClr val="black"/>
                </a:solidFill>
                <a:latin typeface="Verdana" pitchFamily="34" charset="0"/>
              </a:rPr>
              <a:t> </a:t>
            </a:r>
            <a:r>
              <a:rPr lang="ru-RU" dirty="0" err="1">
                <a:solidFill>
                  <a:prstClr val="black"/>
                </a:solidFill>
                <a:latin typeface="Verdana" pitchFamily="34" charset="0"/>
              </a:rPr>
              <a:t>реакцияси</a:t>
            </a:r>
            <a:r>
              <a:rPr lang="ru-RU" dirty="0">
                <a:solidFill>
                  <a:prstClr val="black"/>
                </a:solidFill>
                <a:latin typeface="Verdana" pitchFamily="34" charset="0"/>
              </a:rPr>
              <a:t> нейтрал </a:t>
            </a:r>
            <a:r>
              <a:rPr lang="ru-RU" dirty="0" err="1">
                <a:solidFill>
                  <a:prstClr val="black"/>
                </a:solidFill>
                <a:latin typeface="Verdana" pitchFamily="34" charset="0"/>
              </a:rPr>
              <a:t>ёки</a:t>
            </a:r>
            <a:r>
              <a:rPr lang="ru-RU" dirty="0">
                <a:solidFill>
                  <a:prstClr val="black"/>
                </a:solidFill>
                <a:latin typeface="Verdana" pitchFamily="34" charset="0"/>
              </a:rPr>
              <a:t> </a:t>
            </a:r>
            <a:r>
              <a:rPr lang="ru-RU" dirty="0" err="1">
                <a:solidFill>
                  <a:prstClr val="black"/>
                </a:solidFill>
                <a:latin typeface="Verdana" pitchFamily="34" charset="0"/>
              </a:rPr>
              <a:t>кучсиз</a:t>
            </a:r>
            <a:r>
              <a:rPr lang="ru-RU" dirty="0">
                <a:solidFill>
                  <a:prstClr val="black"/>
                </a:solidFill>
                <a:latin typeface="Verdana" pitchFamily="34" charset="0"/>
              </a:rPr>
              <a:t> </a:t>
            </a:r>
            <a:r>
              <a:rPr lang="ru-RU" dirty="0" err="1">
                <a:solidFill>
                  <a:prstClr val="black"/>
                </a:solidFill>
                <a:latin typeface="Verdana" pitchFamily="34" charset="0"/>
              </a:rPr>
              <a:t>ишқорий</a:t>
            </a:r>
            <a:r>
              <a:rPr lang="ru-RU" dirty="0">
                <a:solidFill>
                  <a:prstClr val="black"/>
                </a:solidFill>
                <a:latin typeface="Verdana" pitchFamily="34" charset="0"/>
              </a:rPr>
              <a:t> </a:t>
            </a:r>
            <a:r>
              <a:rPr lang="ru-RU" dirty="0" err="1">
                <a:solidFill>
                  <a:prstClr val="black"/>
                </a:solidFill>
                <a:latin typeface="Verdana" pitchFamily="34" charset="0"/>
              </a:rPr>
              <a:t>ва</a:t>
            </a:r>
            <a:r>
              <a:rPr lang="ru-RU" dirty="0">
                <a:solidFill>
                  <a:prstClr val="black"/>
                </a:solidFill>
                <a:latin typeface="Verdana" pitchFamily="34" charset="0"/>
              </a:rPr>
              <a:t> </a:t>
            </a:r>
            <a:r>
              <a:rPr lang="ru-RU" dirty="0" err="1">
                <a:solidFill>
                  <a:prstClr val="black"/>
                </a:solidFill>
                <a:latin typeface="Verdana" pitchFamily="34" charset="0"/>
              </a:rPr>
              <a:t>кислотали</a:t>
            </a:r>
            <a:r>
              <a:rPr lang="ru-RU" dirty="0">
                <a:solidFill>
                  <a:prstClr val="black"/>
                </a:solidFill>
                <a:latin typeface="Verdana" pitchFamily="34" charset="0"/>
              </a:rPr>
              <a:t>, </a:t>
            </a:r>
            <a:r>
              <a:rPr lang="ru-RU" dirty="0" err="1">
                <a:solidFill>
                  <a:prstClr val="black"/>
                </a:solidFill>
                <a:latin typeface="Verdana" pitchFamily="34" charset="0"/>
              </a:rPr>
              <a:t>касаллик</a:t>
            </a:r>
            <a:r>
              <a:rPr lang="ru-RU" dirty="0">
                <a:solidFill>
                  <a:prstClr val="black"/>
                </a:solidFill>
                <a:latin typeface="Verdana" pitchFamily="34" charset="0"/>
              </a:rPr>
              <a:t> </a:t>
            </a:r>
            <a:r>
              <a:rPr lang="ru-RU" dirty="0" err="1">
                <a:solidFill>
                  <a:prstClr val="black"/>
                </a:solidFill>
                <a:latin typeface="Verdana" pitchFamily="34" charset="0"/>
              </a:rPr>
              <a:t>тарқатувчи</a:t>
            </a:r>
            <a:r>
              <a:rPr lang="ru-RU" dirty="0">
                <a:solidFill>
                  <a:prstClr val="black"/>
                </a:solidFill>
                <a:latin typeface="Verdana" pitchFamily="34" charset="0"/>
              </a:rPr>
              <a:t> </a:t>
            </a:r>
            <a:r>
              <a:rPr lang="ru-RU" dirty="0" err="1">
                <a:solidFill>
                  <a:prstClr val="black"/>
                </a:solidFill>
                <a:latin typeface="Verdana" pitchFamily="34" charset="0"/>
              </a:rPr>
              <a:t>микроорганизмлар</a:t>
            </a:r>
            <a:r>
              <a:rPr lang="ru-RU" dirty="0">
                <a:solidFill>
                  <a:prstClr val="black"/>
                </a:solidFill>
                <a:latin typeface="Verdana" pitchFamily="34" charset="0"/>
              </a:rPr>
              <a:t> </a:t>
            </a:r>
            <a:r>
              <a:rPr lang="ru-RU" dirty="0" err="1">
                <a:solidFill>
                  <a:prstClr val="black"/>
                </a:solidFill>
                <a:latin typeface="Verdana" pitchFamily="34" charset="0"/>
              </a:rPr>
              <a:t>ва</a:t>
            </a:r>
            <a:r>
              <a:rPr lang="ru-RU" dirty="0">
                <a:solidFill>
                  <a:prstClr val="black"/>
                </a:solidFill>
                <a:latin typeface="Verdana" pitchFamily="34" charset="0"/>
              </a:rPr>
              <a:t> </a:t>
            </a:r>
            <a:r>
              <a:rPr lang="ru-RU" dirty="0" err="1">
                <a:solidFill>
                  <a:prstClr val="black"/>
                </a:solidFill>
                <a:latin typeface="Verdana" pitchFamily="34" charset="0"/>
              </a:rPr>
              <a:t>зараркунандалардан</a:t>
            </a:r>
            <a:r>
              <a:rPr lang="ru-RU" dirty="0">
                <a:solidFill>
                  <a:prstClr val="black"/>
                </a:solidFill>
                <a:latin typeface="Verdana" pitchFamily="34" charset="0"/>
              </a:rPr>
              <a:t> </a:t>
            </a:r>
            <a:r>
              <a:rPr lang="ru-RU" dirty="0" err="1">
                <a:solidFill>
                  <a:prstClr val="black"/>
                </a:solidFill>
                <a:latin typeface="Verdana" pitchFamily="34" charset="0"/>
              </a:rPr>
              <a:t>ҳоли</a:t>
            </a:r>
            <a:r>
              <a:rPr lang="ru-RU" dirty="0">
                <a:solidFill>
                  <a:prstClr val="black"/>
                </a:solidFill>
                <a:latin typeface="Verdana" pitchFamily="34" charset="0"/>
              </a:rPr>
              <a:t> </a:t>
            </a:r>
            <a:r>
              <a:rPr lang="ru-RU" dirty="0" err="1">
                <a:solidFill>
                  <a:prstClr val="black"/>
                </a:solidFill>
                <a:latin typeface="Verdana" pitchFamily="34" charset="0"/>
              </a:rPr>
              <a:t>бўлиши</a:t>
            </a:r>
            <a:r>
              <a:rPr lang="ru-RU" dirty="0">
                <a:solidFill>
                  <a:prstClr val="black"/>
                </a:solidFill>
                <a:latin typeface="Verdana" pitchFamily="34" charset="0"/>
              </a:rPr>
              <a:t> </a:t>
            </a:r>
            <a:r>
              <a:rPr lang="ru-RU" dirty="0" err="1">
                <a:solidFill>
                  <a:prstClr val="black"/>
                </a:solidFill>
                <a:latin typeface="Verdana" pitchFamily="34" charset="0"/>
              </a:rPr>
              <a:t>шарт</a:t>
            </a:r>
            <a:r>
              <a:rPr lang="ru-RU" dirty="0">
                <a:solidFill>
                  <a:prstClr val="black"/>
                </a:solidFill>
                <a:latin typeface="Verdana" pitchFamily="34" charset="0"/>
              </a:rPr>
              <a:t>.</a:t>
            </a: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417321"/>
            <a:ext cx="3251473" cy="236653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почва теплиц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417321"/>
            <a:ext cx="3580631" cy="2440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81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908720"/>
            <a:ext cx="6408712" cy="432048"/>
          </a:xfrm>
        </p:spPr>
        <p:txBody>
          <a:bodyPr/>
          <a:lstStyle/>
          <a:p>
            <a:pPr algn="ctr"/>
            <a:r>
              <a:rPr lang="ru-RU" sz="2800" b="1" dirty="0" err="1"/>
              <a:t>Ёпиқ</a:t>
            </a:r>
            <a:r>
              <a:rPr lang="ru-RU" sz="2800" b="1" dirty="0"/>
              <a:t> </a:t>
            </a:r>
            <a:r>
              <a:rPr lang="ru-RU" sz="2800" b="1" dirty="0" err="1"/>
              <a:t>майдонларда</a:t>
            </a:r>
            <a:r>
              <a:rPr lang="ru-RU" sz="2800" b="1" dirty="0"/>
              <a:t> </a:t>
            </a:r>
            <a:r>
              <a:rPr lang="ru-RU" sz="2800" b="1" dirty="0" err="1"/>
              <a:t>намлик</a:t>
            </a:r>
            <a:r>
              <a:rPr lang="ru-RU" sz="2800" b="1" dirty="0"/>
              <a:t> </a:t>
            </a:r>
            <a:r>
              <a:rPr lang="ru-RU" sz="2800" b="1" dirty="0" err="1"/>
              <a:t>ва</a:t>
            </a:r>
            <a:r>
              <a:rPr lang="ru-RU" sz="2800" b="1" dirty="0"/>
              <a:t> газ </a:t>
            </a:r>
            <a:r>
              <a:rPr lang="ru-RU" sz="2800" b="1" dirty="0" err="1"/>
              <a:t>режими</a:t>
            </a:r>
            <a:r>
              <a:rPr lang="ru-RU" sz="2800" b="1" dirty="0"/>
              <a:t>.</a:t>
            </a:r>
            <a:endParaRPr lang="ru-RU" sz="2800" dirty="0"/>
          </a:p>
        </p:txBody>
      </p:sp>
      <p:sp>
        <p:nvSpPr>
          <p:cNvPr id="3" name="Объект 2"/>
          <p:cNvSpPr>
            <a:spLocks noGrp="1"/>
          </p:cNvSpPr>
          <p:nvPr>
            <p:ph idx="1"/>
          </p:nvPr>
        </p:nvSpPr>
        <p:spPr>
          <a:xfrm>
            <a:off x="198934" y="1305372"/>
            <a:ext cx="8229600" cy="3456384"/>
          </a:xfrm>
          <a:solidFill>
            <a:schemeClr val="accent2">
              <a:lumMod val="40000"/>
              <a:lumOff val="60000"/>
            </a:schemeClr>
          </a:solidFill>
        </p:spPr>
        <p:txBody>
          <a:bodyPr/>
          <a:lstStyle/>
          <a:p>
            <a:pPr algn="just"/>
            <a:r>
              <a:rPr lang="ru-RU" sz="2400" dirty="0" err="1"/>
              <a:t>Кўчатхона</a:t>
            </a:r>
            <a:r>
              <a:rPr lang="ru-RU" sz="2400" dirty="0"/>
              <a:t> </a:t>
            </a:r>
            <a:r>
              <a:rPr lang="ru-RU" sz="2400" dirty="0" err="1"/>
              <a:t>ва</a:t>
            </a:r>
            <a:r>
              <a:rPr lang="ru-RU" sz="2400" dirty="0"/>
              <a:t> </a:t>
            </a:r>
            <a:r>
              <a:rPr lang="ru-RU" sz="2400" dirty="0" err="1"/>
              <a:t>иссиқхоналарда</a:t>
            </a:r>
            <a:r>
              <a:rPr lang="ru-RU" sz="2400" dirty="0"/>
              <a:t> </a:t>
            </a:r>
            <a:r>
              <a:rPr lang="ru-RU" sz="2400" dirty="0" err="1"/>
              <a:t>айниқса</a:t>
            </a:r>
            <a:r>
              <a:rPr lang="ru-RU" sz="2400" dirty="0"/>
              <a:t>, </a:t>
            </a:r>
            <a:r>
              <a:rPr lang="ru-RU" sz="2400" dirty="0" err="1"/>
              <a:t>тупроқ</a:t>
            </a:r>
            <a:r>
              <a:rPr lang="ru-RU" sz="2400" dirty="0"/>
              <a:t> </a:t>
            </a:r>
            <a:r>
              <a:rPr lang="ru-RU" sz="2400" dirty="0" err="1"/>
              <a:t>қатлами</a:t>
            </a:r>
            <a:r>
              <a:rPr lang="ru-RU" sz="2400" dirty="0"/>
              <a:t> </a:t>
            </a:r>
            <a:r>
              <a:rPr lang="ru-RU" sz="2400" dirty="0" err="1"/>
              <a:t>юпқа</a:t>
            </a:r>
            <a:r>
              <a:rPr lang="ru-RU" sz="2400" dirty="0"/>
              <a:t> </a:t>
            </a:r>
            <a:r>
              <a:rPr lang="ru-RU" sz="2400" dirty="0" err="1"/>
              <a:t>бўлган</a:t>
            </a:r>
            <a:r>
              <a:rPr lang="ru-RU" sz="2400" dirty="0"/>
              <a:t> </a:t>
            </a:r>
            <a:r>
              <a:rPr lang="ru-RU" sz="2400" dirty="0" err="1"/>
              <a:t>стеллажли</a:t>
            </a:r>
            <a:r>
              <a:rPr lang="ru-RU" sz="2400" dirty="0"/>
              <a:t> </a:t>
            </a:r>
            <a:r>
              <a:rPr lang="ru-RU" sz="2400" dirty="0" err="1"/>
              <a:t>теплицаларда</a:t>
            </a:r>
            <a:r>
              <a:rPr lang="ru-RU" sz="2400" dirty="0"/>
              <a:t>, </a:t>
            </a:r>
            <a:r>
              <a:rPr lang="ru-RU" sz="2400" dirty="0" err="1"/>
              <a:t>тупроқдаги</a:t>
            </a:r>
            <a:r>
              <a:rPr lang="ru-RU" sz="2400" dirty="0"/>
              <a:t> нам </a:t>
            </a:r>
            <a:r>
              <a:rPr lang="ru-RU" sz="2400" dirty="0" err="1"/>
              <a:t>ҳаддан</a:t>
            </a:r>
            <a:r>
              <a:rPr lang="ru-RU" sz="2400" dirty="0"/>
              <a:t> </a:t>
            </a:r>
            <a:r>
              <a:rPr lang="ru-RU" sz="2400" dirty="0" err="1"/>
              <a:t>ташқари</a:t>
            </a:r>
            <a:r>
              <a:rPr lang="ru-RU" sz="2400" dirty="0"/>
              <a:t> тез </a:t>
            </a:r>
            <a:r>
              <a:rPr lang="ru-RU" sz="2400" dirty="0" err="1"/>
              <a:t>буғланади</a:t>
            </a:r>
            <a:r>
              <a:rPr lang="ru-RU" sz="2400" dirty="0"/>
              <a:t>. </a:t>
            </a:r>
            <a:r>
              <a:rPr lang="ru-RU" sz="2400" dirty="0" err="1"/>
              <a:t>Шунинг</a:t>
            </a:r>
            <a:r>
              <a:rPr lang="ru-RU" sz="2400" dirty="0"/>
              <a:t> </a:t>
            </a:r>
            <a:r>
              <a:rPr lang="ru-RU" sz="2400" dirty="0" err="1"/>
              <a:t>учун</a:t>
            </a:r>
            <a:r>
              <a:rPr lang="ru-RU" sz="2400" dirty="0"/>
              <a:t> </a:t>
            </a:r>
            <a:r>
              <a:rPr lang="ru-RU" sz="2400" dirty="0" err="1"/>
              <a:t>уларда</a:t>
            </a:r>
            <a:r>
              <a:rPr lang="ru-RU" sz="2400" dirty="0"/>
              <a:t> </a:t>
            </a:r>
            <a:r>
              <a:rPr lang="ru-RU" sz="2400" dirty="0" err="1"/>
              <a:t>тупроқ</a:t>
            </a:r>
            <a:r>
              <a:rPr lang="ru-RU" sz="2400" dirty="0"/>
              <a:t> </a:t>
            </a:r>
            <a:r>
              <a:rPr lang="ru-RU" sz="2400" dirty="0" err="1"/>
              <a:t>ҳамда</a:t>
            </a:r>
            <a:r>
              <a:rPr lang="ru-RU" sz="2400" dirty="0"/>
              <a:t> </a:t>
            </a:r>
            <a:r>
              <a:rPr lang="ru-RU" sz="2400" dirty="0" err="1"/>
              <a:t>ҳаво</a:t>
            </a:r>
            <a:r>
              <a:rPr lang="ru-RU" sz="2400" dirty="0"/>
              <a:t> </a:t>
            </a:r>
            <a:r>
              <a:rPr lang="ru-RU" sz="2400" dirty="0" err="1"/>
              <a:t>намлигини</a:t>
            </a:r>
            <a:r>
              <a:rPr lang="ru-RU" sz="2400" dirty="0"/>
              <a:t> </a:t>
            </a:r>
            <a:r>
              <a:rPr lang="ru-RU" sz="2400" dirty="0" err="1"/>
              <a:t>ростлаб</a:t>
            </a:r>
            <a:r>
              <a:rPr lang="ru-RU" sz="2400" dirty="0"/>
              <a:t> </a:t>
            </a:r>
            <a:r>
              <a:rPr lang="ru-RU" sz="2400" dirty="0" err="1"/>
              <a:t>туриш</a:t>
            </a:r>
            <a:r>
              <a:rPr lang="ru-RU" sz="2400" dirty="0"/>
              <a:t> </a:t>
            </a:r>
            <a:r>
              <a:rPr lang="ru-RU" sz="2400" dirty="0" err="1"/>
              <a:t>биринчи</a:t>
            </a:r>
            <a:r>
              <a:rPr lang="ru-RU" sz="2400" dirty="0"/>
              <a:t> </a:t>
            </a:r>
            <a:r>
              <a:rPr lang="ru-RU" sz="2400" dirty="0" err="1"/>
              <a:t>даражали</a:t>
            </a:r>
            <a:r>
              <a:rPr lang="ru-RU" sz="2400" dirty="0"/>
              <a:t> </a:t>
            </a:r>
            <a:r>
              <a:rPr lang="ru-RU" sz="2400" dirty="0" err="1"/>
              <a:t>аҳамиятга</a:t>
            </a:r>
            <a:r>
              <a:rPr lang="ru-RU" sz="2400" dirty="0"/>
              <a:t> </a:t>
            </a:r>
            <a:r>
              <a:rPr lang="ru-RU" sz="2400" dirty="0" err="1"/>
              <a:t>эга</a:t>
            </a:r>
            <a:r>
              <a:rPr lang="ru-RU" sz="2400" dirty="0"/>
              <a:t>. </a:t>
            </a:r>
          </a:p>
          <a:p>
            <a:pPr algn="just"/>
            <a:r>
              <a:rPr lang="ru-RU" sz="2400" dirty="0" err="1"/>
              <a:t>Тупроқнинг</a:t>
            </a:r>
            <a:r>
              <a:rPr lang="ru-RU" sz="2400" dirty="0"/>
              <a:t> </a:t>
            </a:r>
            <a:r>
              <a:rPr lang="ru-RU" sz="2400" dirty="0" err="1"/>
              <a:t>нисбий</a:t>
            </a:r>
            <a:r>
              <a:rPr lang="ru-RU" sz="2400" dirty="0"/>
              <a:t> </a:t>
            </a:r>
            <a:r>
              <a:rPr lang="ru-RU" sz="2400" dirty="0" err="1"/>
              <a:t>намлиги</a:t>
            </a:r>
            <a:r>
              <a:rPr lang="ru-RU" sz="2400" dirty="0"/>
              <a:t> </a:t>
            </a:r>
            <a:r>
              <a:rPr lang="ru-RU" sz="2400" dirty="0" err="1"/>
              <a:t>тўла</a:t>
            </a:r>
            <a:r>
              <a:rPr lang="ru-RU" sz="2400" dirty="0"/>
              <a:t> нам </a:t>
            </a:r>
            <a:r>
              <a:rPr lang="ru-RU" sz="2400" dirty="0" err="1"/>
              <a:t>сиғимининг</a:t>
            </a:r>
            <a:r>
              <a:rPr lang="ru-RU" sz="2400" dirty="0"/>
              <a:t> </a:t>
            </a:r>
            <a:r>
              <a:rPr lang="ru-RU" sz="2400" dirty="0" err="1"/>
              <a:t>тахминан</a:t>
            </a:r>
            <a:r>
              <a:rPr lang="ru-RU" sz="2400" dirty="0"/>
              <a:t> 70 %  </a:t>
            </a:r>
            <a:r>
              <a:rPr lang="ru-RU" sz="2400" dirty="0" err="1"/>
              <a:t>атрофида</a:t>
            </a:r>
            <a:r>
              <a:rPr lang="ru-RU" sz="2400" dirty="0"/>
              <a:t> </a:t>
            </a:r>
            <a:r>
              <a:rPr lang="ru-RU" sz="2400" dirty="0" err="1"/>
              <a:t>бўлиши</a:t>
            </a:r>
            <a:r>
              <a:rPr lang="ru-RU" sz="2400" dirty="0"/>
              <a:t> </a:t>
            </a:r>
            <a:r>
              <a:rPr lang="ru-RU" sz="2400" dirty="0" err="1"/>
              <a:t>ва</a:t>
            </a:r>
            <a:r>
              <a:rPr lang="ru-RU" sz="2400" dirty="0"/>
              <a:t> </a:t>
            </a:r>
            <a:r>
              <a:rPr lang="ru-RU" sz="2400" dirty="0" err="1"/>
              <a:t>ўсимликларнинг</a:t>
            </a:r>
            <a:r>
              <a:rPr lang="ru-RU" sz="2400" dirty="0"/>
              <a:t> </a:t>
            </a:r>
            <a:r>
              <a:rPr lang="ru-RU" sz="2400" dirty="0" err="1"/>
              <a:t>турига</a:t>
            </a:r>
            <a:r>
              <a:rPr lang="ru-RU" sz="2400" dirty="0"/>
              <a:t>, </a:t>
            </a:r>
            <a:r>
              <a:rPr lang="ru-RU" sz="2400" dirty="0" err="1"/>
              <a:t>ёшига</a:t>
            </a:r>
            <a:r>
              <a:rPr lang="ru-RU" sz="2400" dirty="0"/>
              <a:t> </a:t>
            </a:r>
            <a:r>
              <a:rPr lang="ru-RU" sz="2400" dirty="0" err="1"/>
              <a:t>ҳамда</a:t>
            </a:r>
            <a:r>
              <a:rPr lang="ru-RU" sz="2400" dirty="0"/>
              <a:t> </a:t>
            </a:r>
            <a:r>
              <a:rPr lang="ru-RU" sz="2400" dirty="0" err="1"/>
              <a:t>ривожланиш</a:t>
            </a:r>
            <a:r>
              <a:rPr lang="ru-RU" sz="2400" dirty="0"/>
              <a:t> </a:t>
            </a:r>
            <a:r>
              <a:rPr lang="ru-RU" sz="2400" dirty="0" err="1"/>
              <a:t>фазасига</a:t>
            </a:r>
            <a:r>
              <a:rPr lang="ru-RU" sz="2400" dirty="0"/>
              <a:t> </a:t>
            </a:r>
            <a:r>
              <a:rPr lang="ru-RU" sz="2400" dirty="0" err="1"/>
              <a:t>қараб</a:t>
            </a:r>
            <a:r>
              <a:rPr lang="ru-RU" sz="2400" dirty="0"/>
              <a:t> 60 % дан 80-90 % </a:t>
            </a:r>
            <a:r>
              <a:rPr lang="ru-RU" sz="2400" dirty="0" err="1"/>
              <a:t>гача</a:t>
            </a:r>
            <a:r>
              <a:rPr lang="ru-RU" sz="2400" dirty="0"/>
              <a:t> </a:t>
            </a:r>
            <a:r>
              <a:rPr lang="ru-RU" sz="2400" dirty="0" err="1"/>
              <a:t>ўзгариб</a:t>
            </a:r>
            <a:r>
              <a:rPr lang="ru-RU" sz="2400" dirty="0"/>
              <a:t> </a:t>
            </a:r>
            <a:r>
              <a:rPr lang="ru-RU" sz="2400" dirty="0" err="1"/>
              <a:t>туриши</a:t>
            </a:r>
            <a:r>
              <a:rPr lang="ru-RU" sz="2400" dirty="0"/>
              <a:t> </a:t>
            </a:r>
            <a:r>
              <a:rPr lang="ru-RU" sz="2400" dirty="0" err="1"/>
              <a:t>мумкин</a:t>
            </a:r>
            <a:r>
              <a:rPr lang="ru-RU" sz="2400" dirty="0"/>
              <a:t>.</a:t>
            </a:r>
          </a:p>
          <a:p>
            <a:pPr algn="just"/>
            <a:endParaRPr lang="ru-RU" sz="2400" dirty="0"/>
          </a:p>
        </p:txBody>
      </p:sp>
      <p:pic>
        <p:nvPicPr>
          <p:cNvPr id="8194" name="Picture 2" descr="Картинки по запросу влажност теплиц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4779140"/>
            <a:ext cx="3816424" cy="189021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современные теплиц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4686863"/>
            <a:ext cx="3597052" cy="2074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8382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4000" b="1" dirty="0" err="1"/>
              <a:t>Ҳавонинг</a:t>
            </a:r>
            <a:r>
              <a:rPr lang="ru-RU" sz="4000" b="1" dirty="0"/>
              <a:t> </a:t>
            </a:r>
            <a:r>
              <a:rPr lang="ru-RU" sz="4000" b="1" dirty="0" err="1"/>
              <a:t>нисбий</a:t>
            </a:r>
            <a:r>
              <a:rPr lang="ru-RU" sz="4000" b="1" dirty="0"/>
              <a:t> </a:t>
            </a:r>
            <a:r>
              <a:rPr lang="ru-RU" sz="4000" b="1" dirty="0" err="1"/>
              <a:t>намлиги</a:t>
            </a:r>
            <a:r>
              <a:rPr lang="ru-RU" sz="4000" b="1" dirty="0"/>
              <a:t> </a:t>
            </a:r>
            <a:r>
              <a:rPr lang="ru-RU" sz="4000" b="1" dirty="0" err="1"/>
              <a:t>тахминан</a:t>
            </a:r>
            <a:r>
              <a:rPr lang="ru-RU" sz="4000" b="1" dirty="0"/>
              <a:t> </a:t>
            </a:r>
            <a:r>
              <a:rPr lang="ru-RU" sz="4000" b="1" dirty="0" err="1"/>
              <a:t>қуйидагича</a:t>
            </a:r>
            <a:r>
              <a:rPr lang="ru-RU" sz="4000" b="1" dirty="0"/>
              <a:t> </a:t>
            </a:r>
            <a:r>
              <a:rPr lang="ru-RU" sz="4000" b="1" dirty="0" err="1"/>
              <a:t>бўлиши</a:t>
            </a:r>
            <a:r>
              <a:rPr lang="ru-RU" sz="4000" b="1" dirty="0"/>
              <a:t> </a:t>
            </a:r>
            <a:r>
              <a:rPr lang="ru-RU" sz="4000" b="1" dirty="0" err="1"/>
              <a:t>керак</a:t>
            </a:r>
            <a:endParaRPr lang="ru-RU" sz="4000" b="1" dirty="0"/>
          </a:p>
        </p:txBody>
      </p:sp>
      <p:graphicFrame>
        <p:nvGraphicFramePr>
          <p:cNvPr id="4" name="Таблица 3"/>
          <p:cNvGraphicFramePr>
            <a:graphicFrameLocks noGrp="1"/>
          </p:cNvGraphicFramePr>
          <p:nvPr>
            <p:extLst>
              <p:ext uri="{D42A27DB-BD31-4B8C-83A1-F6EECF244321}">
                <p14:modId xmlns:p14="http://schemas.microsoft.com/office/powerpoint/2010/main" val="4072208392"/>
              </p:ext>
            </p:extLst>
          </p:nvPr>
        </p:nvGraphicFramePr>
        <p:xfrm>
          <a:off x="323528" y="2420888"/>
          <a:ext cx="8229600" cy="2133600"/>
        </p:xfrm>
        <a:graphic>
          <a:graphicData uri="http://schemas.openxmlformats.org/drawingml/2006/table">
            <a:tbl>
              <a:tblPr firstCol="1" lastCol="1" bandRow="1" bandCol="1">
                <a:tableStyleId>{F5AB1C69-6EDB-4FF4-983F-18BD219EF322}</a:tableStyleId>
              </a:tblPr>
              <a:tblGrid>
                <a:gridCol w="6173846"/>
                <a:gridCol w="2055754"/>
              </a:tblGrid>
              <a:tr h="316865">
                <a:tc>
                  <a:txBody>
                    <a:bodyPr/>
                    <a:lstStyle/>
                    <a:p>
                      <a:pPr algn="just">
                        <a:spcAft>
                          <a:spcPts val="0"/>
                        </a:spcAft>
                      </a:pPr>
                      <a:r>
                        <a:rPr lang="ru-RU" sz="2800" spc="50">
                          <a:effectLst/>
                        </a:rPr>
                        <a:t>Бодринг</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2800" spc="50">
                          <a:effectLst/>
                        </a:rPr>
                        <a:t>85-95</a:t>
                      </a:r>
                      <a:endParaRPr lang="ru-RU" sz="2400">
                        <a:effectLst/>
                        <a:latin typeface="Times New Roman" panose="02020603050405020304" pitchFamily="18" charset="0"/>
                        <a:ea typeface="Times New Roman" panose="02020603050405020304" pitchFamily="18" charset="0"/>
                      </a:endParaRPr>
                    </a:p>
                  </a:txBody>
                  <a:tcPr marL="68580" marR="68580" marT="0" marB="0"/>
                </a:tc>
              </a:tr>
              <a:tr h="237490">
                <a:tc>
                  <a:txBody>
                    <a:bodyPr/>
                    <a:lstStyle/>
                    <a:p>
                      <a:pPr algn="just">
                        <a:spcAft>
                          <a:spcPts val="0"/>
                        </a:spcAft>
                      </a:pPr>
                      <a:r>
                        <a:rPr lang="ru-RU" sz="2800" spc="50">
                          <a:effectLst/>
                        </a:rPr>
                        <a:t>Гулкарам, салат, исмалоқ ва сельдерей</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2800" spc="50">
                          <a:effectLst/>
                        </a:rPr>
                        <a:t>70-80</a:t>
                      </a:r>
                      <a:endParaRPr lang="ru-RU" sz="2400">
                        <a:effectLst/>
                        <a:latin typeface="Times New Roman" panose="02020603050405020304" pitchFamily="18" charset="0"/>
                        <a:ea typeface="Times New Roman" panose="02020603050405020304" pitchFamily="18" charset="0"/>
                      </a:endParaRPr>
                    </a:p>
                  </a:txBody>
                  <a:tcPr marL="68580" marR="68580" marT="0" marB="0"/>
                </a:tc>
              </a:tr>
              <a:tr h="233680">
                <a:tc>
                  <a:txBody>
                    <a:bodyPr/>
                    <a:lstStyle/>
                    <a:p>
                      <a:pPr algn="just">
                        <a:spcAft>
                          <a:spcPts val="0"/>
                        </a:spcAft>
                      </a:pPr>
                      <a:r>
                        <a:rPr lang="ru-RU" sz="2800" spc="50">
                          <a:effectLst/>
                        </a:rPr>
                        <a:t>Карам кўчати</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2800" spc="50">
                          <a:effectLst/>
                        </a:rPr>
                        <a:t>60-70</a:t>
                      </a:r>
                      <a:endParaRPr lang="ru-RU" sz="2400">
                        <a:effectLst/>
                        <a:latin typeface="Times New Roman" panose="02020603050405020304" pitchFamily="18" charset="0"/>
                        <a:ea typeface="Times New Roman" panose="02020603050405020304" pitchFamily="18" charset="0"/>
                      </a:endParaRPr>
                    </a:p>
                  </a:txBody>
                  <a:tcPr marL="68580" marR="68580" marT="0" marB="0"/>
                </a:tc>
              </a:tr>
              <a:tr h="229235">
                <a:tc>
                  <a:txBody>
                    <a:bodyPr/>
                    <a:lstStyle/>
                    <a:p>
                      <a:pPr algn="just">
                        <a:spcAft>
                          <a:spcPts val="0"/>
                        </a:spcAft>
                      </a:pPr>
                      <a:r>
                        <a:rPr lang="ru-RU" sz="2800" spc="50">
                          <a:effectLst/>
                        </a:rPr>
                        <a:t>Помидор, қалампир, бойимжон</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2800" spc="50" dirty="0">
                          <a:effectLst/>
                        </a:rPr>
                        <a:t>60-65</a:t>
                      </a:r>
                      <a:endParaRPr lang="ru-RU" sz="2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2342513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88641"/>
            <a:ext cx="8686800" cy="4176463"/>
          </a:xfrm>
          <a:solidFill>
            <a:schemeClr val="accent1">
              <a:lumMod val="60000"/>
              <a:lumOff val="40000"/>
            </a:schemeClr>
          </a:solidFill>
        </p:spPr>
        <p:txBody>
          <a:bodyPr/>
          <a:lstStyle/>
          <a:p>
            <a:r>
              <a:rPr lang="ru-RU" sz="2000" dirty="0"/>
              <a:t>Завод </a:t>
            </a:r>
            <a:r>
              <a:rPr lang="ru-RU" sz="2000" dirty="0" err="1"/>
              <a:t>ва</a:t>
            </a:r>
            <a:r>
              <a:rPr lang="ru-RU" sz="2000" dirty="0"/>
              <a:t> </a:t>
            </a:r>
            <a:r>
              <a:rPr lang="ru-RU" sz="2000" dirty="0" err="1"/>
              <a:t>фабрикалар</a:t>
            </a:r>
            <a:r>
              <a:rPr lang="ru-RU" sz="2000" dirty="0"/>
              <a:t> </a:t>
            </a:r>
            <a:r>
              <a:rPr lang="ru-RU" sz="2000" dirty="0" err="1"/>
              <a:t>яқинида</a:t>
            </a:r>
            <a:r>
              <a:rPr lang="ru-RU" sz="2000" dirty="0"/>
              <a:t> </a:t>
            </a:r>
            <a:r>
              <a:rPr lang="ru-RU" sz="2000" dirty="0" err="1"/>
              <a:t>жойлашган</a:t>
            </a:r>
            <a:r>
              <a:rPr lang="ru-RU" sz="2000" dirty="0"/>
              <a:t> </a:t>
            </a:r>
            <a:r>
              <a:rPr lang="ru-RU" sz="2000" dirty="0" err="1"/>
              <a:t>катта</a:t>
            </a:r>
            <a:r>
              <a:rPr lang="ru-RU" sz="2000" dirty="0"/>
              <a:t> теплица </a:t>
            </a:r>
            <a:r>
              <a:rPr lang="ru-RU" sz="2000" dirty="0" err="1"/>
              <a:t>хўжаликларида</a:t>
            </a:r>
            <a:r>
              <a:rPr lang="ru-RU" sz="2000" dirty="0"/>
              <a:t> </a:t>
            </a:r>
            <a:r>
              <a:rPr lang="ru-RU" sz="2000" dirty="0" err="1"/>
              <a:t>саноат</a:t>
            </a:r>
            <a:r>
              <a:rPr lang="ru-RU" sz="2000" dirty="0"/>
              <a:t> </a:t>
            </a:r>
            <a:r>
              <a:rPr lang="ru-RU" sz="2000" dirty="0" err="1"/>
              <a:t>корхоналаридан</a:t>
            </a:r>
            <a:r>
              <a:rPr lang="ru-RU" sz="2000" dirty="0"/>
              <a:t> </a:t>
            </a:r>
            <a:r>
              <a:rPr lang="ru-RU" sz="2000" dirty="0" err="1"/>
              <a:t>чиқадиган</a:t>
            </a:r>
            <a:r>
              <a:rPr lang="ru-RU" sz="2000" dirty="0"/>
              <a:t> </a:t>
            </a:r>
            <a:r>
              <a:rPr lang="ru-RU" sz="2000" dirty="0" err="1"/>
              <a:t>тутун-куюнди</a:t>
            </a:r>
            <a:r>
              <a:rPr lang="ru-RU" sz="2000" dirty="0"/>
              <a:t> </a:t>
            </a:r>
            <a:r>
              <a:rPr lang="ru-RU" sz="2000" dirty="0" err="1"/>
              <a:t>газлар</a:t>
            </a:r>
            <a:r>
              <a:rPr lang="ru-RU" sz="2000" dirty="0"/>
              <a:t> </a:t>
            </a:r>
            <a:r>
              <a:rPr lang="ru-RU" sz="2000" dirty="0" err="1"/>
              <a:t>таркибидаги</a:t>
            </a:r>
            <a:r>
              <a:rPr lang="ru-RU" sz="2000" dirty="0"/>
              <a:t> карбонат </a:t>
            </a:r>
            <a:r>
              <a:rPr lang="ru-RU" sz="2000" dirty="0" err="1"/>
              <a:t>ангидриддан</a:t>
            </a:r>
            <a:r>
              <a:rPr lang="ru-RU" sz="2000" dirty="0"/>
              <a:t> </a:t>
            </a:r>
            <a:r>
              <a:rPr lang="ru-RU" sz="2000" dirty="0" err="1"/>
              <a:t>фойдаланиш</a:t>
            </a:r>
            <a:r>
              <a:rPr lang="ru-RU" sz="2000" dirty="0"/>
              <a:t> </a:t>
            </a:r>
            <a:r>
              <a:rPr lang="ru-RU" sz="2000" dirty="0" err="1"/>
              <a:t>мақсадга</a:t>
            </a:r>
            <a:r>
              <a:rPr lang="ru-RU" sz="2000" dirty="0"/>
              <a:t> </a:t>
            </a:r>
            <a:r>
              <a:rPr lang="ru-RU" sz="2000" dirty="0" err="1"/>
              <a:t>мувофиқдир</a:t>
            </a:r>
            <a:r>
              <a:rPr lang="ru-RU" sz="2000" dirty="0"/>
              <a:t>. </a:t>
            </a:r>
            <a:r>
              <a:rPr lang="ru-RU" sz="2000" dirty="0" err="1"/>
              <a:t>Бундай</a:t>
            </a:r>
            <a:r>
              <a:rPr lang="ru-RU" sz="2000" dirty="0"/>
              <a:t> </a:t>
            </a:r>
            <a:r>
              <a:rPr lang="ru-RU" sz="2000" dirty="0" err="1"/>
              <a:t>газлар</a:t>
            </a:r>
            <a:r>
              <a:rPr lang="ru-RU" sz="2000" dirty="0"/>
              <a:t> </a:t>
            </a:r>
            <a:r>
              <a:rPr lang="ru-RU" sz="2000" dirty="0" err="1"/>
              <a:t>махсус</a:t>
            </a:r>
            <a:r>
              <a:rPr lang="ru-RU" sz="2000" dirty="0"/>
              <a:t> </a:t>
            </a:r>
            <a:r>
              <a:rPr lang="ru-RU" sz="2000" dirty="0" err="1"/>
              <a:t>фильтрларда</a:t>
            </a:r>
            <a:r>
              <a:rPr lang="ru-RU" sz="2000" dirty="0"/>
              <a:t> </a:t>
            </a:r>
            <a:r>
              <a:rPr lang="ru-RU" sz="2000" dirty="0" err="1"/>
              <a:t>тозаланиб</a:t>
            </a:r>
            <a:r>
              <a:rPr lang="ru-RU" sz="2000" dirty="0"/>
              <a:t>, </a:t>
            </a:r>
            <a:r>
              <a:rPr lang="ru-RU" sz="2000" dirty="0" err="1"/>
              <a:t>қувурлар</a:t>
            </a:r>
            <a:r>
              <a:rPr lang="ru-RU" sz="2000" dirty="0"/>
              <a:t> </a:t>
            </a:r>
            <a:r>
              <a:rPr lang="ru-RU" sz="2000" dirty="0" err="1"/>
              <a:t>орқали</a:t>
            </a:r>
            <a:r>
              <a:rPr lang="ru-RU" sz="2000" dirty="0"/>
              <a:t> </a:t>
            </a:r>
            <a:r>
              <a:rPr lang="ru-RU" sz="2000" dirty="0" err="1"/>
              <a:t>теплицаларга</a:t>
            </a:r>
            <a:r>
              <a:rPr lang="ru-RU" sz="2000" dirty="0"/>
              <a:t> </a:t>
            </a:r>
            <a:r>
              <a:rPr lang="ru-RU" sz="2000" dirty="0" err="1"/>
              <a:t>юбориб</a:t>
            </a:r>
            <a:r>
              <a:rPr lang="ru-RU" sz="2000" dirty="0"/>
              <a:t> </a:t>
            </a:r>
            <a:r>
              <a:rPr lang="ru-RU" sz="2000" dirty="0" err="1"/>
              <a:t>турилади</a:t>
            </a:r>
            <a:r>
              <a:rPr lang="ru-RU" sz="2000" dirty="0"/>
              <a:t>.</a:t>
            </a:r>
          </a:p>
          <a:p>
            <a:r>
              <a:rPr lang="ru-RU" sz="2000" dirty="0" err="1"/>
              <a:t>Намлик</a:t>
            </a:r>
            <a:r>
              <a:rPr lang="ru-RU" sz="2000" dirty="0"/>
              <a:t>, карбонат ангидрид </a:t>
            </a:r>
            <a:r>
              <a:rPr lang="ru-RU" sz="2000" dirty="0" err="1"/>
              <a:t>ва</a:t>
            </a:r>
            <a:r>
              <a:rPr lang="ru-RU" sz="2000" dirty="0"/>
              <a:t> </a:t>
            </a:r>
            <a:r>
              <a:rPr lang="ru-RU" sz="2000" dirty="0" err="1"/>
              <a:t>иссиқлик</a:t>
            </a:r>
            <a:r>
              <a:rPr lang="ru-RU" sz="2000" dirty="0"/>
              <a:t> </a:t>
            </a:r>
            <a:r>
              <a:rPr lang="ru-RU" sz="2000" dirty="0" err="1"/>
              <a:t>миқдори</a:t>
            </a:r>
            <a:r>
              <a:rPr lang="ru-RU" sz="2000" dirty="0"/>
              <a:t> </a:t>
            </a:r>
            <a:r>
              <a:rPr lang="ru-RU" sz="2000" dirty="0" err="1"/>
              <a:t>ортиб</a:t>
            </a:r>
            <a:r>
              <a:rPr lang="ru-RU" sz="2000" dirty="0"/>
              <a:t> </a:t>
            </a:r>
            <a:r>
              <a:rPr lang="ru-RU" sz="2000" dirty="0" err="1"/>
              <a:t>кетса</a:t>
            </a:r>
            <a:r>
              <a:rPr lang="ru-RU" sz="2000" dirty="0"/>
              <a:t>, парник-теплица </a:t>
            </a:r>
            <a:r>
              <a:rPr lang="ru-RU" sz="2000" dirty="0" err="1"/>
              <a:t>ичи</a:t>
            </a:r>
            <a:r>
              <a:rPr lang="ru-RU" sz="2000" dirty="0"/>
              <a:t> </a:t>
            </a:r>
            <a:r>
              <a:rPr lang="ru-RU" sz="2000" dirty="0" err="1"/>
              <a:t>шамоллатилади</a:t>
            </a:r>
            <a:r>
              <a:rPr lang="ru-RU" sz="2000" dirty="0"/>
              <a:t>. </a:t>
            </a:r>
            <a:r>
              <a:rPr lang="ru-RU" sz="2000" dirty="0" err="1"/>
              <a:t>Шамоллатиш</a:t>
            </a:r>
            <a:r>
              <a:rPr lang="ru-RU" sz="2000" dirty="0"/>
              <a:t> </a:t>
            </a:r>
            <a:r>
              <a:rPr lang="ru-RU" sz="2000" dirty="0" err="1"/>
              <a:t>айни</a:t>
            </a:r>
            <a:r>
              <a:rPr lang="ru-RU" sz="2000" dirty="0"/>
              <a:t> </a:t>
            </a:r>
            <a:r>
              <a:rPr lang="ru-RU" sz="2000" dirty="0" err="1"/>
              <a:t>вақтда</a:t>
            </a:r>
            <a:r>
              <a:rPr lang="ru-RU" sz="2000" dirty="0"/>
              <a:t> </a:t>
            </a:r>
            <a:r>
              <a:rPr lang="ru-RU" sz="2000" dirty="0" err="1"/>
              <a:t>уч</a:t>
            </a:r>
            <a:r>
              <a:rPr lang="ru-RU" sz="2000" dirty="0"/>
              <a:t> </a:t>
            </a:r>
            <a:r>
              <a:rPr lang="ru-RU" sz="2000" dirty="0" err="1"/>
              <a:t>факторга</a:t>
            </a:r>
            <a:r>
              <a:rPr lang="ru-RU" sz="2000" dirty="0"/>
              <a:t>: </a:t>
            </a:r>
            <a:r>
              <a:rPr lang="ru-RU" sz="2000" dirty="0" err="1"/>
              <a:t>ҳавонинг</a:t>
            </a:r>
            <a:r>
              <a:rPr lang="ru-RU" sz="2000" dirty="0"/>
              <a:t> </a:t>
            </a:r>
            <a:r>
              <a:rPr lang="ru-RU" sz="2000" dirty="0" err="1"/>
              <a:t>ҳароратига</a:t>
            </a:r>
            <a:r>
              <a:rPr lang="ru-RU" sz="2000" dirty="0"/>
              <a:t>, </a:t>
            </a:r>
            <a:r>
              <a:rPr lang="ru-RU" sz="2000" dirty="0" err="1"/>
              <a:t>намлигига</a:t>
            </a:r>
            <a:r>
              <a:rPr lang="ru-RU" sz="2000" dirty="0"/>
              <a:t> </a:t>
            </a:r>
            <a:r>
              <a:rPr lang="ru-RU" sz="2000" dirty="0" err="1"/>
              <a:t>ва</a:t>
            </a:r>
            <a:r>
              <a:rPr lang="ru-RU" sz="2000" dirty="0"/>
              <a:t> газ </a:t>
            </a:r>
            <a:r>
              <a:rPr lang="ru-RU" sz="2000" dirty="0" err="1"/>
              <a:t>таркибига</a:t>
            </a:r>
            <a:r>
              <a:rPr lang="ru-RU" sz="2000" dirty="0"/>
              <a:t> </a:t>
            </a:r>
            <a:r>
              <a:rPr lang="ru-RU" sz="2000" dirty="0" err="1"/>
              <a:t>таъсир</a:t>
            </a:r>
            <a:r>
              <a:rPr lang="ru-RU" sz="2000" dirty="0"/>
              <a:t> </a:t>
            </a:r>
            <a:r>
              <a:rPr lang="ru-RU" sz="2000" dirty="0" err="1"/>
              <a:t>этади</a:t>
            </a:r>
            <a:r>
              <a:rPr lang="ru-RU" sz="2000" dirty="0"/>
              <a:t>, </a:t>
            </a:r>
            <a:r>
              <a:rPr lang="ru-RU" sz="2000" dirty="0" err="1"/>
              <a:t>шунинг</a:t>
            </a:r>
            <a:r>
              <a:rPr lang="ru-RU" sz="2000" dirty="0"/>
              <a:t> </a:t>
            </a:r>
            <a:r>
              <a:rPr lang="ru-RU" sz="2000" dirty="0" err="1"/>
              <a:t>учун</a:t>
            </a:r>
            <a:r>
              <a:rPr lang="ru-RU" sz="2000" dirty="0"/>
              <a:t> </a:t>
            </a:r>
            <a:r>
              <a:rPr lang="ru-RU" sz="2000" dirty="0" err="1"/>
              <a:t>ундан</a:t>
            </a:r>
            <a:r>
              <a:rPr lang="ru-RU" sz="2000" dirty="0"/>
              <a:t> </a:t>
            </a:r>
            <a:r>
              <a:rPr lang="ru-RU" sz="2000" dirty="0" err="1"/>
              <a:t>шундай</a:t>
            </a:r>
            <a:r>
              <a:rPr lang="ru-RU" sz="2000" dirty="0"/>
              <a:t> </a:t>
            </a:r>
            <a:r>
              <a:rPr lang="ru-RU" sz="2000" dirty="0" err="1"/>
              <a:t>фойдаланиш</a:t>
            </a:r>
            <a:r>
              <a:rPr lang="ru-RU" sz="2000" dirty="0"/>
              <a:t> </a:t>
            </a:r>
            <a:r>
              <a:rPr lang="ru-RU" sz="2000" dirty="0" err="1"/>
              <a:t>керакки</a:t>
            </a:r>
            <a:r>
              <a:rPr lang="ru-RU" sz="2000" dirty="0"/>
              <a:t>, у </a:t>
            </a:r>
            <a:r>
              <a:rPr lang="ru-RU" sz="2000" dirty="0" err="1"/>
              <a:t>факторлардан</a:t>
            </a:r>
            <a:r>
              <a:rPr lang="ru-RU" sz="2000" dirty="0"/>
              <a:t> </a:t>
            </a:r>
            <a:r>
              <a:rPr lang="ru-RU" sz="2000" dirty="0" err="1"/>
              <a:t>бирини</a:t>
            </a:r>
            <a:r>
              <a:rPr lang="ru-RU" sz="2000" dirty="0"/>
              <a:t> </a:t>
            </a:r>
            <a:r>
              <a:rPr lang="ru-RU" sz="2000" dirty="0" err="1"/>
              <a:t>ўзгартирсин</a:t>
            </a:r>
            <a:r>
              <a:rPr lang="ru-RU" sz="2000" dirty="0"/>
              <a:t>-у, </a:t>
            </a:r>
            <a:r>
              <a:rPr lang="ru-RU" sz="2000" dirty="0" err="1"/>
              <a:t>аммо</a:t>
            </a:r>
            <a:r>
              <a:rPr lang="ru-RU" sz="2000" dirty="0"/>
              <a:t> </a:t>
            </a:r>
            <a:r>
              <a:rPr lang="ru-RU" sz="2000" dirty="0" err="1"/>
              <a:t>бошқаларининг</a:t>
            </a:r>
            <a:r>
              <a:rPr lang="ru-RU" sz="2000" dirty="0"/>
              <a:t> </a:t>
            </a:r>
            <a:r>
              <a:rPr lang="ru-RU" sz="2000" dirty="0" err="1"/>
              <a:t>кераксиз</a:t>
            </a:r>
            <a:r>
              <a:rPr lang="ru-RU" sz="2000" dirty="0"/>
              <a:t> </a:t>
            </a:r>
            <a:r>
              <a:rPr lang="ru-RU" sz="2000" dirty="0" err="1"/>
              <a:t>ўзгаришига</a:t>
            </a:r>
            <a:r>
              <a:rPr lang="ru-RU" sz="2000" dirty="0"/>
              <a:t> </a:t>
            </a:r>
            <a:r>
              <a:rPr lang="ru-RU" sz="2000" dirty="0" err="1"/>
              <a:t>сабаб</a:t>
            </a:r>
            <a:r>
              <a:rPr lang="ru-RU" sz="2000" dirty="0"/>
              <a:t>  </a:t>
            </a:r>
            <a:r>
              <a:rPr lang="ru-RU" sz="2000" dirty="0" err="1"/>
              <a:t>бўлмасин</a:t>
            </a:r>
            <a:r>
              <a:rPr lang="ru-RU" sz="2000" dirty="0"/>
              <a:t>. </a:t>
            </a:r>
            <a:r>
              <a:rPr lang="ru-RU" sz="2000" dirty="0" err="1"/>
              <a:t>Шамоллатишдан</a:t>
            </a:r>
            <a:r>
              <a:rPr lang="ru-RU" sz="2000" dirty="0"/>
              <a:t> </a:t>
            </a:r>
            <a:r>
              <a:rPr lang="ru-RU" sz="2000" dirty="0" err="1"/>
              <a:t>мутлақо</a:t>
            </a:r>
            <a:r>
              <a:rPr lang="ru-RU" sz="2000" dirty="0"/>
              <a:t> </a:t>
            </a:r>
            <a:r>
              <a:rPr lang="ru-RU" sz="2000" dirty="0" err="1"/>
              <a:t>фойдаланмаслик</a:t>
            </a:r>
            <a:r>
              <a:rPr lang="ru-RU" sz="2000" dirty="0"/>
              <a:t> </a:t>
            </a:r>
            <a:r>
              <a:rPr lang="ru-RU" sz="2000" dirty="0" err="1"/>
              <a:t>асло</a:t>
            </a:r>
            <a:r>
              <a:rPr lang="ru-RU" sz="2000" dirty="0"/>
              <a:t> </a:t>
            </a:r>
            <a:r>
              <a:rPr lang="ru-RU" sz="2000" dirty="0" err="1"/>
              <a:t>мумкин</a:t>
            </a:r>
            <a:r>
              <a:rPr lang="ru-RU" sz="2000" dirty="0"/>
              <a:t> </a:t>
            </a:r>
            <a:r>
              <a:rPr lang="ru-RU" sz="2000" dirty="0" err="1"/>
              <a:t>эмас</a:t>
            </a:r>
            <a:r>
              <a:rPr lang="ru-RU" sz="2000" dirty="0"/>
              <a:t>, </a:t>
            </a:r>
            <a:r>
              <a:rPr lang="ru-RU" sz="2000" dirty="0" err="1"/>
              <a:t>чунки</a:t>
            </a:r>
            <a:r>
              <a:rPr lang="ru-RU" sz="2000" dirty="0"/>
              <a:t> </a:t>
            </a:r>
            <a:r>
              <a:rPr lang="ru-RU" sz="2000" dirty="0" err="1"/>
              <a:t>шамоллатиб</a:t>
            </a:r>
            <a:r>
              <a:rPr lang="ru-RU" sz="2000" dirty="0"/>
              <a:t> </a:t>
            </a:r>
            <a:r>
              <a:rPr lang="ru-RU" sz="2000" dirty="0" err="1"/>
              <a:t>турилмайдиган</a:t>
            </a:r>
            <a:r>
              <a:rPr lang="ru-RU" sz="2000" dirty="0"/>
              <a:t> парник </a:t>
            </a:r>
            <a:r>
              <a:rPr lang="ru-RU" sz="2000" dirty="0" err="1"/>
              <a:t>ва</a:t>
            </a:r>
            <a:r>
              <a:rPr lang="ru-RU" sz="2000" dirty="0"/>
              <a:t> </a:t>
            </a:r>
            <a:r>
              <a:rPr lang="ru-RU" sz="2000" dirty="0" err="1"/>
              <a:t>теплицалардаги</a:t>
            </a:r>
            <a:r>
              <a:rPr lang="ru-RU" sz="2000" dirty="0"/>
              <a:t> </a:t>
            </a:r>
            <a:r>
              <a:rPr lang="ru-RU" sz="2000" dirty="0" err="1"/>
              <a:t>ўсимликлар</a:t>
            </a:r>
            <a:r>
              <a:rPr lang="ru-RU" sz="2000" dirty="0"/>
              <a:t> тез-тез </a:t>
            </a:r>
            <a:r>
              <a:rPr lang="ru-RU" sz="2000" dirty="0" err="1"/>
              <a:t>касалликка</a:t>
            </a:r>
            <a:r>
              <a:rPr lang="ru-RU" sz="2000" dirty="0"/>
              <a:t> </a:t>
            </a:r>
            <a:r>
              <a:rPr lang="ru-RU" sz="2000" dirty="0" err="1"/>
              <a:t>чалинади</a:t>
            </a:r>
            <a:r>
              <a:rPr lang="ru-RU" sz="2000" dirty="0"/>
              <a:t>.</a:t>
            </a:r>
          </a:p>
        </p:txBody>
      </p:sp>
      <p:pic>
        <p:nvPicPr>
          <p:cNvPr id="9218" name="Picture 2" descr="Картинки по запросу выветривание теплиц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497869"/>
            <a:ext cx="3053417" cy="203561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выветривание теплиц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321" y="4497869"/>
            <a:ext cx="3610372" cy="2166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21659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63" y="214313"/>
            <a:ext cx="8229600" cy="500062"/>
          </a:xfrm>
        </p:spPr>
        <p:style>
          <a:lnRef idx="3">
            <a:schemeClr val="lt1"/>
          </a:lnRef>
          <a:fillRef idx="1">
            <a:schemeClr val="accent2"/>
          </a:fillRef>
          <a:effectRef idx="1">
            <a:schemeClr val="accent2"/>
          </a:effectRef>
          <a:fontRef idx="minor">
            <a:schemeClr val="lt1"/>
          </a:fontRef>
        </p:style>
        <p:txBody>
          <a:bodyPr>
            <a:noAutofit/>
          </a:bodyPr>
          <a:lstStyle/>
          <a:p>
            <a:pPr algn="ctr"/>
            <a:r>
              <a:rPr lang="uz-Cyrl-UZ" sz="1800" b="1" dirty="0"/>
              <a:t>Ёпиқ (ҳимояланган) майдонларда бодринг етиштириш </a:t>
            </a:r>
            <a:r>
              <a:rPr lang="uz-Cyrl-UZ" sz="1800" b="1" dirty="0" smtClean="0"/>
              <a:t>технологияси</a:t>
            </a:r>
            <a:endParaRPr lang="ru-RU" sz="1600" b="1" dirty="0" smtClean="0">
              <a:solidFill>
                <a:srgbClr val="FFFFFF"/>
              </a:solidFill>
            </a:endParaRPr>
          </a:p>
        </p:txBody>
      </p:sp>
      <p:sp>
        <p:nvSpPr>
          <p:cNvPr id="148482" name="Rectangle 3"/>
          <p:cNvSpPr>
            <a:spLocks noGrp="1" noChangeArrowheads="1"/>
          </p:cNvSpPr>
          <p:nvPr>
            <p:ph sz="quarter" idx="1"/>
          </p:nvPr>
        </p:nvSpPr>
        <p:spPr>
          <a:xfrm>
            <a:off x="71438" y="785813"/>
            <a:ext cx="5292725" cy="5522912"/>
          </a:xfrm>
        </p:spPr>
        <p:txBody>
          <a:bodyPr/>
          <a:lstStyle/>
          <a:p>
            <a:pPr algn="just"/>
            <a:r>
              <a:rPr lang="uz-Cyrl-UZ" sz="1800" b="1" dirty="0"/>
              <a:t>Нав ва дурагайлари.</a:t>
            </a:r>
            <a:r>
              <a:rPr lang="uz-Cyrl-UZ" sz="1800" dirty="0"/>
              <a:t> Ҳимоя қилинган жойда асалари ёрдамида чангланадиган, ҳамда партенокарпик йўл билан кўпаядиган нав ва гетерозисли дурагайлари етиштирилади. Бодрингнинг кичик мевали, асалари чанглантирадиган дурагайлари юқори ва сифатли маҳсулот беради, бироқ саноат асосида етиштирилганда парваришга катта меҳнат талаб этгани учун юқори меҳнат унумдорлигини таъминлаб бўлмайди. Бу талабга кўпроқ партенокарпик кўпаювчи дурагайлари жавоб беради: экин қалинлигини камайтириш ҳисобига бир кишининг иш майдонини кенгайтириш ва меҳнат сифатини камайтириш мумкин. Бу узун мевали дурагайлар кичик мевали бодрингдан бир қатор афзалликларга эга: улар юқори ҳосилли, меваси юқори товар сифатига эга, узоқ вақт сарғаймасдан туриши мумкин, чунки уларда уруғи йўқлиги учун етилиш жараёни давом этмайди.</a:t>
            </a:r>
            <a:endParaRPr lang="ru-RU" sz="1800" dirty="0"/>
          </a:p>
          <a:p>
            <a:pPr algn="just"/>
            <a:endParaRPr lang="ru-RU" sz="1800" dirty="0" smtClean="0"/>
          </a:p>
        </p:txBody>
      </p:sp>
      <p:pic>
        <p:nvPicPr>
          <p:cNvPr id="10242" name="Picture 2" descr="Картинки по запросу выращивание огурца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149080"/>
            <a:ext cx="3085259" cy="230366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выращивание огурца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412776"/>
            <a:ext cx="3077543" cy="2311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4295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44" y="116632"/>
            <a:ext cx="8701087" cy="3456384"/>
          </a:xfrm>
          <a:solidFill>
            <a:schemeClr val="tx2">
              <a:lumMod val="20000"/>
              <a:lumOff val="80000"/>
            </a:schemeClr>
          </a:solidFill>
        </p:spPr>
        <p:txBody>
          <a:bodyPr>
            <a:noAutofit/>
          </a:bodyPr>
          <a:lstStyle/>
          <a:p>
            <a:pPr algn="just"/>
            <a:r>
              <a:rPr lang="uz-Cyrl-UZ" sz="2000" b="1" dirty="0">
                <a:effectLst/>
              </a:rPr>
              <a:t>Қишки иссиқхонада етиштириш.</a:t>
            </a:r>
            <a:r>
              <a:rPr lang="uz-Cyrl-UZ" sz="2000" dirty="0">
                <a:effectLst/>
              </a:rPr>
              <a:t> Ўзбекистонда қишки иссиқхоналарда бодринг куз-қиш, қиш-баҳор ва экинлар навбатлашуви оралиғида ўткинчи муддатда </a:t>
            </a:r>
            <a:r>
              <a:rPr lang="uz-Cyrl-UZ" sz="2000" dirty="0" smtClean="0">
                <a:effectLst/>
              </a:rPr>
              <a:t>ўстирилади. Кузги-қишки </a:t>
            </a:r>
            <a:r>
              <a:rPr lang="uz-Cyrl-UZ" sz="2000" dirty="0">
                <a:effectLst/>
              </a:rPr>
              <a:t>муддатда бодринг уруғини иссиқхона тупроғига экиш орқали етиштирилади. Уруғни экишнинг энг қўлай муддати: Қорақалпоғистонда-август бошида, Тошкент ва Самарқанд вилоятларида-10-15 августда, Фарғона водийсида-15-20 августда, Қашқадарё вилоятида-август охирида. Бунда гетерозисли дурагайдан бир муддатда 7-10 кг/м</a:t>
            </a:r>
            <a:r>
              <a:rPr lang="uz-Cyrl-UZ" sz="2000" baseline="30000" dirty="0">
                <a:effectLst/>
              </a:rPr>
              <a:t>2</a:t>
            </a:r>
            <a:r>
              <a:rPr lang="uz-Cyrl-UZ" sz="2000" dirty="0">
                <a:effectLst/>
              </a:rPr>
              <a:t> ва бошқа дурагайлардан 6-7 кг/м</a:t>
            </a:r>
            <a:r>
              <a:rPr lang="uz-Cyrl-UZ" sz="2000" baseline="30000" dirty="0">
                <a:effectLst/>
              </a:rPr>
              <a:t>2</a:t>
            </a:r>
            <a:r>
              <a:rPr lang="uz-Cyrl-UZ" sz="2000" dirty="0">
                <a:effectLst/>
              </a:rPr>
              <a:t> ҳосил олинади. </a:t>
            </a:r>
            <a:r>
              <a:rPr lang="ru-RU" sz="2000" dirty="0" err="1">
                <a:effectLst/>
              </a:rPr>
              <a:t>Биринчи</a:t>
            </a:r>
            <a:r>
              <a:rPr lang="ru-RU" sz="2000" dirty="0">
                <a:effectLst/>
              </a:rPr>
              <a:t> </a:t>
            </a:r>
            <a:r>
              <a:rPr lang="ru-RU" sz="2000" dirty="0" err="1">
                <a:effectLst/>
              </a:rPr>
              <a:t>терим</a:t>
            </a:r>
            <a:r>
              <a:rPr lang="ru-RU" sz="2000" dirty="0">
                <a:effectLst/>
              </a:rPr>
              <a:t> </a:t>
            </a:r>
            <a:r>
              <a:rPr lang="ru-RU" sz="2000" dirty="0" err="1">
                <a:effectLst/>
              </a:rPr>
              <a:t>экилганнинг</a:t>
            </a:r>
            <a:r>
              <a:rPr lang="ru-RU" sz="2000" dirty="0">
                <a:effectLst/>
              </a:rPr>
              <a:t> 50-60 - </a:t>
            </a:r>
            <a:r>
              <a:rPr lang="ru-RU" sz="2000" dirty="0" err="1">
                <a:effectLst/>
              </a:rPr>
              <a:t>куни</a:t>
            </a:r>
            <a:r>
              <a:rPr lang="ru-RU" sz="2000" dirty="0">
                <a:effectLst/>
              </a:rPr>
              <a:t> </a:t>
            </a:r>
            <a:r>
              <a:rPr lang="ru-RU" sz="2000" dirty="0" err="1">
                <a:effectLst/>
              </a:rPr>
              <a:t>ўтказилади</a:t>
            </a:r>
            <a:r>
              <a:rPr lang="ru-RU" sz="2000" dirty="0">
                <a:effectLst/>
              </a:rPr>
              <a:t>. </a:t>
            </a:r>
            <a:r>
              <a:rPr lang="ru-RU" sz="2000" dirty="0" err="1">
                <a:effectLst/>
              </a:rPr>
              <a:t>Охирги</a:t>
            </a:r>
            <a:r>
              <a:rPr lang="ru-RU" sz="2000" dirty="0">
                <a:effectLst/>
              </a:rPr>
              <a:t> </a:t>
            </a:r>
            <a:r>
              <a:rPr lang="ru-RU" sz="2000" dirty="0" err="1">
                <a:effectLst/>
              </a:rPr>
              <a:t>ҳосил</a:t>
            </a:r>
            <a:r>
              <a:rPr lang="ru-RU" sz="2000" dirty="0">
                <a:effectLst/>
              </a:rPr>
              <a:t> январь </a:t>
            </a:r>
            <a:r>
              <a:rPr lang="ru-RU" sz="2000" dirty="0" err="1">
                <a:effectLst/>
              </a:rPr>
              <a:t>бошида</a:t>
            </a:r>
            <a:r>
              <a:rPr lang="ru-RU" sz="2000" dirty="0">
                <a:effectLst/>
              </a:rPr>
              <a:t> </a:t>
            </a:r>
            <a:r>
              <a:rPr lang="ru-RU" sz="2000" dirty="0" err="1">
                <a:effectLst/>
              </a:rPr>
              <a:t>терилади</a:t>
            </a:r>
            <a:r>
              <a:rPr lang="ru-RU" sz="2000" dirty="0">
                <a:effectLst/>
              </a:rPr>
              <a:t>. </a:t>
            </a:r>
          </a:p>
        </p:txBody>
      </p:sp>
      <p:pic>
        <p:nvPicPr>
          <p:cNvPr id="1126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933056"/>
            <a:ext cx="3852689" cy="2551594"/>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выращивание огурца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933056"/>
            <a:ext cx="3639648" cy="2447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3274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6437" name="Rectangle 5"/>
          <p:cNvSpPr>
            <a:spLocks noChangeArrowheads="1"/>
          </p:cNvSpPr>
          <p:nvPr/>
        </p:nvSpPr>
        <p:spPr bwMode="auto">
          <a:xfrm>
            <a:off x="323850" y="404664"/>
            <a:ext cx="8820150" cy="3293209"/>
          </a:xfrm>
          <a:prstGeom prst="rect">
            <a:avLst/>
          </a:prstGeom>
          <a:ln w="9525">
            <a:noFill/>
            <a:miter lim="800000"/>
            <a:headEnd/>
            <a:tailEnd/>
          </a:ln>
          <a:effectLst/>
        </p:spPr>
        <p:txBody>
          <a:bodyPr anchor="ctr">
            <a:spAutoFit/>
          </a:bodyPr>
          <a:lstStyle/>
          <a:p>
            <a:pPr algn="just"/>
            <a:r>
              <a:rPr lang="ru-RU" sz="1600" b="1" dirty="0" err="1">
                <a:solidFill>
                  <a:srgbClr val="006699"/>
                </a:solidFill>
                <a:latin typeface="Verdana" pitchFamily="34" charset="0"/>
                <a:cs typeface="Times New Roman" pitchFamily="18" charset="0"/>
              </a:rPr>
              <a:t>Ўсимлик</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парваришида</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эски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баргларини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олиб</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ташлаб</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туриш</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зарур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тадбир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ҳисобланади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Эски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барглар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касаллик</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манбаидир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Шунинг</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учун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уларни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ўткир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пичоқ</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ёки</a:t>
            </a:r>
            <a:r>
              <a:rPr lang="ru-RU" sz="1600" b="1" dirty="0">
                <a:solidFill>
                  <a:srgbClr val="006699"/>
                </a:solidFill>
                <a:latin typeface="Verdana" pitchFamily="34" charset="0"/>
                <a:cs typeface="Times New Roman" pitchFamily="18" charset="0"/>
              </a:rPr>
              <a:t> секатор </a:t>
            </a:r>
            <a:r>
              <a:rPr lang="ru-RU" sz="1600" b="1" dirty="0" err="1">
                <a:solidFill>
                  <a:srgbClr val="006699"/>
                </a:solidFill>
                <a:latin typeface="Verdana" pitchFamily="34" charset="0"/>
                <a:cs typeface="Times New Roman" pitchFamily="18" charset="0"/>
              </a:rPr>
              <a:t>билан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бандини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қолдирмай</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кесиб</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ташланади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Қуриган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ва</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бужмайган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мўйловларини</a:t>
            </a:r>
            <a:r>
              <a:rPr lang="ru-RU" sz="1600" b="1" dirty="0">
                <a:solidFill>
                  <a:srgbClr val="006699"/>
                </a:solidFill>
                <a:latin typeface="Verdana" pitchFamily="34" charset="0"/>
                <a:cs typeface="Times New Roman" pitchFamily="18" charset="0"/>
              </a:rPr>
              <a:t> доимо </a:t>
            </a:r>
            <a:r>
              <a:rPr lang="ru-RU" sz="1600" b="1" dirty="0" err="1">
                <a:solidFill>
                  <a:srgbClr val="006699"/>
                </a:solidFill>
                <a:latin typeface="Verdana" pitchFamily="34" charset="0"/>
                <a:cs typeface="Times New Roman" pitchFamily="18" charset="0"/>
              </a:rPr>
              <a:t>олиб</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туриш</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зарур</a:t>
            </a:r>
            <a:r>
              <a:rPr lang="ru-RU" sz="1600" b="1" dirty="0">
                <a:solidFill>
                  <a:srgbClr val="006699"/>
                </a:solidFill>
                <a:latin typeface="Verdana" pitchFamily="34" charset="0"/>
                <a:cs typeface="Times New Roman" pitchFamily="18" charset="0"/>
              </a:rPr>
              <a:t>.</a:t>
            </a:r>
          </a:p>
          <a:p>
            <a:pPr algn="just"/>
            <a:r>
              <a:rPr lang="ru-RU" sz="1600" b="1" dirty="0" err="1">
                <a:solidFill>
                  <a:srgbClr val="006699"/>
                </a:solidFill>
                <a:latin typeface="Verdana" pitchFamily="34" charset="0"/>
                <a:cs typeface="Times New Roman" pitchFamily="18" charset="0"/>
              </a:rPr>
              <a:t>Иссиқхонада</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ўсаётган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бодрингни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чанглатиш</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учун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асаларидан</a:t>
            </a:r>
            <a:r>
              <a:rPr lang="ru-RU" sz="1600" b="1" dirty="0">
                <a:solidFill>
                  <a:srgbClr val="006699"/>
                </a:solidFill>
                <a:latin typeface="Verdana" pitchFamily="34" charset="0"/>
                <a:cs typeface="Times New Roman" pitchFamily="18" charset="0"/>
              </a:rPr>
              <a:t> (1000 м2 </a:t>
            </a:r>
            <a:r>
              <a:rPr lang="ru-RU" sz="1600" b="1" dirty="0" err="1">
                <a:solidFill>
                  <a:srgbClr val="006699"/>
                </a:solidFill>
                <a:latin typeface="Verdana" pitchFamily="34" charset="0"/>
                <a:cs typeface="Times New Roman" pitchFamily="18" charset="0"/>
              </a:rPr>
              <a:t>майдондаги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иссиқхонага</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бир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қути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фойдаланилади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Асалари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қутисини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асалари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учун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тутилади</a:t>
            </a:r>
            <a:r>
              <a:rPr lang="ru-RU" sz="1600" b="1" dirty="0">
                <a:solidFill>
                  <a:srgbClr val="006699"/>
                </a:solidFill>
                <a:latin typeface="Verdana" pitchFamily="34" charset="0"/>
                <a:cs typeface="Times New Roman" pitchFamily="18" charset="0"/>
              </a:rPr>
              <a:t>) ноябрь </a:t>
            </a:r>
            <a:r>
              <a:rPr lang="ru-RU" sz="1600" b="1" dirty="0" err="1">
                <a:solidFill>
                  <a:srgbClr val="006699"/>
                </a:solidFill>
                <a:latin typeface="Verdana" pitchFamily="34" charset="0"/>
                <a:cs typeface="Times New Roman" pitchFamily="18" charset="0"/>
              </a:rPr>
              <a:t>ойида</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ўрнатилади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Асалари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бўлмаганда</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сунъий</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чангланади</a:t>
            </a:r>
            <a:r>
              <a:rPr lang="ru-RU" sz="1600" b="1" dirty="0">
                <a:solidFill>
                  <a:srgbClr val="006699"/>
                </a:solidFill>
                <a:latin typeface="Verdana" pitchFamily="34" charset="0"/>
                <a:cs typeface="Times New Roman" pitchFamily="18" charset="0"/>
              </a:rPr>
              <a:t>, бунда </a:t>
            </a:r>
            <a:r>
              <a:rPr lang="ru-RU" sz="1600" b="1" dirty="0" err="1">
                <a:solidFill>
                  <a:srgbClr val="006699"/>
                </a:solidFill>
                <a:latin typeface="Verdana" pitchFamily="34" charset="0"/>
                <a:cs typeface="Times New Roman" pitchFamily="18" charset="0"/>
              </a:rPr>
              <a:t>чанглатувчи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навлар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билан</a:t>
            </a:r>
            <a:r>
              <a:rPr lang="ru-RU" sz="1600" b="1" dirty="0">
                <a:solidFill>
                  <a:srgbClr val="006699"/>
                </a:solidFill>
                <a:latin typeface="Verdana" pitchFamily="34" charset="0"/>
                <a:cs typeface="Times New Roman" pitchFamily="18" charset="0"/>
              </a:rPr>
              <a:t> она </a:t>
            </a:r>
            <a:r>
              <a:rPr lang="ru-RU" sz="1600" b="1" dirty="0" err="1">
                <a:solidFill>
                  <a:srgbClr val="006699"/>
                </a:solidFill>
                <a:latin typeface="Verdana" pitchFamily="34" charset="0"/>
                <a:cs typeface="Times New Roman" pitchFamily="18" charset="0"/>
              </a:rPr>
              <a:t>гуллар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чангланади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Бироқ</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бу</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тадбир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кўп</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меҳнат</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талаб</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қилади</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Партенокарпик</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дурагайлар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учун</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чанглатгич</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кераккина</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эмас</a:t>
            </a:r>
            <a:r>
              <a:rPr lang="ru-RU" sz="1600" b="1" dirty="0">
                <a:solidFill>
                  <a:srgbClr val="006699"/>
                </a:solidFill>
                <a:latin typeface="Verdana" pitchFamily="34" charset="0"/>
                <a:cs typeface="Times New Roman" pitchFamily="18" charset="0"/>
              </a:rPr>
              <a:t>, балки у </a:t>
            </a:r>
            <a:r>
              <a:rPr lang="ru-RU" sz="1600" b="1" dirty="0" err="1">
                <a:solidFill>
                  <a:srgbClr val="006699"/>
                </a:solidFill>
                <a:latin typeface="Verdana" pitchFamily="34" charset="0"/>
                <a:cs typeface="Times New Roman" pitchFamily="18" charset="0"/>
              </a:rPr>
              <a:t>зарар</a:t>
            </a:r>
            <a:r>
              <a:rPr lang="ru-RU" sz="1600" b="1" dirty="0">
                <a:solidFill>
                  <a:srgbClr val="006699"/>
                </a:solidFill>
                <a:latin typeface="Verdana" pitchFamily="34" charset="0"/>
                <a:cs typeface="Times New Roman" pitchFamily="18" charset="0"/>
              </a:rPr>
              <a:t> </a:t>
            </a:r>
            <a:r>
              <a:rPr lang="ru-RU" sz="1600" b="1" dirty="0" err="1">
                <a:solidFill>
                  <a:srgbClr val="006699"/>
                </a:solidFill>
                <a:latin typeface="Verdana" pitchFamily="34" charset="0"/>
                <a:cs typeface="Times New Roman" pitchFamily="18" charset="0"/>
              </a:rPr>
              <a:t>ҳам</a:t>
            </a:r>
            <a:r>
              <a:rPr lang="ru-RU" sz="1600" b="1" dirty="0">
                <a:solidFill>
                  <a:srgbClr val="006699"/>
                </a:solidFill>
                <a:latin typeface="Verdana" pitchFamily="34" charset="0"/>
                <a:cs typeface="Times New Roman" pitchFamily="18" charset="0"/>
              </a:rPr>
              <a:t> </a:t>
            </a:r>
            <a:r>
              <a:rPr lang="ru-RU" sz="1600" b="1" dirty="0" err="1" smtClean="0">
                <a:solidFill>
                  <a:srgbClr val="006699"/>
                </a:solidFill>
                <a:latin typeface="Verdana" pitchFamily="34" charset="0"/>
                <a:cs typeface="Times New Roman" pitchFamily="18" charset="0"/>
              </a:rPr>
              <a:t>қилади</a:t>
            </a:r>
            <a:r>
              <a:rPr lang="ru-RU" sz="1600" b="1" dirty="0" smtClean="0">
                <a:solidFill>
                  <a:srgbClr val="006699"/>
                </a:solidFill>
                <a:latin typeface="Verdana" pitchFamily="34" charset="0"/>
                <a:cs typeface="Times New Roman" pitchFamily="18" charset="0"/>
              </a:rPr>
              <a:t>.</a:t>
            </a:r>
            <a:endParaRPr lang="ru-RU" sz="1600" b="1" dirty="0">
              <a:solidFill>
                <a:srgbClr val="006699"/>
              </a:solidFill>
              <a:latin typeface="Verdana" pitchFamily="34" charset="0"/>
              <a:cs typeface="Times New Roman" pitchFamily="18" charset="0"/>
            </a:endParaRPr>
          </a:p>
          <a:p>
            <a:pPr marL="342900" indent="-342900" algn="just">
              <a:buFontTx/>
              <a:buAutoNum type="arabicPeriod"/>
            </a:pPr>
            <a:endParaRPr lang="ru-RU" sz="1600" b="1" dirty="0">
              <a:solidFill>
                <a:srgbClr val="006699"/>
              </a:solidFill>
              <a:latin typeface="Verdana" pitchFamily="34" charset="0"/>
              <a:cs typeface="Times New Roman" pitchFamily="18" charset="0"/>
            </a:endParaRPr>
          </a:p>
        </p:txBody>
      </p:sp>
      <p:pic>
        <p:nvPicPr>
          <p:cNvPr id="12290" name="Picture 2" descr="Картинки по запросу выращивание огурца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3531996"/>
            <a:ext cx="5715000" cy="332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4934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07504" y="476672"/>
            <a:ext cx="9180512" cy="3785652"/>
          </a:xfrm>
          <a:prstGeom prst="rect">
            <a:avLst/>
          </a:prstGeom>
        </p:spPr>
        <p:txBody>
          <a:bodyPr wrap="square">
            <a:spAutoFit/>
          </a:bodyPr>
          <a:lstStyle/>
          <a:p>
            <a:pPr algn="just"/>
            <a:r>
              <a:rPr lang="ru-RU" sz="2000" dirty="0" smtClean="0"/>
              <a:t>	</a:t>
            </a:r>
            <a:r>
              <a:rPr lang="ru-RU" sz="2000" dirty="0" err="1" smtClean="0"/>
              <a:t>Қишки-баҳорги</a:t>
            </a:r>
            <a:r>
              <a:rPr lang="ru-RU" sz="2000" dirty="0" smtClean="0"/>
              <a:t> </a:t>
            </a:r>
            <a:r>
              <a:rPr lang="ru-RU" sz="2000" dirty="0" err="1"/>
              <a:t>муддатда</a:t>
            </a:r>
            <a:r>
              <a:rPr lang="ru-RU" sz="2000" dirty="0"/>
              <a:t> </a:t>
            </a:r>
            <a:r>
              <a:rPr lang="ru-RU" sz="2000" dirty="0" err="1"/>
              <a:t>бодринг</a:t>
            </a:r>
            <a:r>
              <a:rPr lang="ru-RU" sz="2000" dirty="0"/>
              <a:t> </a:t>
            </a:r>
            <a:r>
              <a:rPr lang="ru-RU" sz="2000" dirty="0" err="1"/>
              <a:t>кўчати</a:t>
            </a:r>
            <a:r>
              <a:rPr lang="ru-RU" sz="2000" dirty="0"/>
              <a:t> </a:t>
            </a:r>
            <a:r>
              <a:rPr lang="ru-RU" sz="2000" dirty="0" err="1"/>
              <a:t>бир</a:t>
            </a:r>
            <a:r>
              <a:rPr lang="ru-RU" sz="2000" dirty="0"/>
              <a:t> </a:t>
            </a:r>
            <a:r>
              <a:rPr lang="ru-RU" sz="2000" dirty="0" err="1"/>
              <a:t>пояли</a:t>
            </a:r>
            <a:r>
              <a:rPr lang="ru-RU" sz="2000" dirty="0"/>
              <a:t> </a:t>
            </a:r>
            <a:r>
              <a:rPr lang="ru-RU" sz="2000" dirty="0" err="1"/>
              <a:t>қилиб</a:t>
            </a:r>
            <a:r>
              <a:rPr lang="ru-RU" sz="2000" dirty="0"/>
              <a:t> </a:t>
            </a:r>
            <a:r>
              <a:rPr lang="ru-RU" sz="2000" dirty="0" err="1"/>
              <a:t>ўстирилади</a:t>
            </a:r>
            <a:r>
              <a:rPr lang="ru-RU" sz="2000" dirty="0"/>
              <a:t>. Узбекский–740  </a:t>
            </a:r>
            <a:r>
              <a:rPr lang="ru-RU" sz="2000" dirty="0" err="1"/>
              <a:t>навида</a:t>
            </a:r>
            <a:r>
              <a:rPr lang="ru-RU" sz="2000" dirty="0"/>
              <a:t> бош </a:t>
            </a:r>
            <a:r>
              <a:rPr lang="ru-RU" sz="2000" dirty="0" err="1"/>
              <a:t>пояни</a:t>
            </a:r>
            <a:r>
              <a:rPr lang="ru-RU" sz="2000" dirty="0"/>
              <a:t> 10-12, 15-17 </a:t>
            </a:r>
            <a:r>
              <a:rPr lang="ru-RU" sz="2000" dirty="0" err="1"/>
              <a:t>барги</a:t>
            </a:r>
            <a:r>
              <a:rPr lang="ru-RU" sz="2000" dirty="0"/>
              <a:t> </a:t>
            </a:r>
            <a:r>
              <a:rPr lang="ru-RU" sz="2000" dirty="0" err="1"/>
              <a:t>юқорисидан</a:t>
            </a:r>
            <a:r>
              <a:rPr lang="ru-RU" sz="2000" dirty="0"/>
              <a:t> </a:t>
            </a:r>
            <a:r>
              <a:rPr lang="ru-RU" sz="2000" dirty="0" err="1"/>
              <a:t>чилпиб</a:t>
            </a:r>
            <a:r>
              <a:rPr lang="ru-RU" sz="2000" dirty="0"/>
              <a:t> </a:t>
            </a:r>
            <a:r>
              <a:rPr lang="ru-RU" sz="2000" dirty="0" err="1"/>
              <a:t>ташланади</a:t>
            </a:r>
            <a:r>
              <a:rPr lang="ru-RU" sz="2000" dirty="0"/>
              <a:t>. Бош </a:t>
            </a:r>
            <a:r>
              <a:rPr lang="ru-RU" sz="2000" dirty="0" err="1"/>
              <a:t>пояни</a:t>
            </a:r>
            <a:r>
              <a:rPr lang="ru-RU" sz="2000" dirty="0"/>
              <a:t> </a:t>
            </a:r>
            <a:r>
              <a:rPr lang="ru-RU" sz="2000" dirty="0" err="1"/>
              <a:t>чилпиш</a:t>
            </a:r>
            <a:r>
              <a:rPr lang="ru-RU" sz="2000" dirty="0"/>
              <a:t> </a:t>
            </a:r>
            <a:r>
              <a:rPr lang="ru-RU" sz="2000" dirty="0" err="1"/>
              <a:t>ён</a:t>
            </a:r>
            <a:r>
              <a:rPr lang="ru-RU" sz="2000" dirty="0"/>
              <a:t> </a:t>
            </a:r>
            <a:r>
              <a:rPr lang="ru-RU" sz="2000" dirty="0" err="1"/>
              <a:t>пояларнинг</a:t>
            </a:r>
            <a:r>
              <a:rPr lang="ru-RU" sz="2000" dirty="0"/>
              <a:t> </a:t>
            </a:r>
            <a:r>
              <a:rPr lang="ru-RU" sz="2000" dirty="0" err="1"/>
              <a:t>ўсиб</a:t>
            </a:r>
            <a:r>
              <a:rPr lang="ru-RU" sz="2000" dirty="0"/>
              <a:t> </a:t>
            </a:r>
            <a:r>
              <a:rPr lang="ru-RU" sz="2000" dirty="0" err="1"/>
              <a:t>чиқиш</a:t>
            </a:r>
            <a:r>
              <a:rPr lang="ru-RU" sz="2000" dirty="0"/>
              <a:t> </a:t>
            </a:r>
            <a:r>
              <a:rPr lang="ru-RU" sz="2000" dirty="0" err="1"/>
              <a:t>ва</a:t>
            </a:r>
            <a:r>
              <a:rPr lang="ru-RU" sz="2000" dirty="0"/>
              <a:t> </a:t>
            </a:r>
            <a:r>
              <a:rPr lang="ru-RU" sz="2000" dirty="0" err="1"/>
              <a:t>уларда</a:t>
            </a:r>
            <a:r>
              <a:rPr lang="ru-RU" sz="2000" dirty="0"/>
              <a:t> </a:t>
            </a:r>
            <a:r>
              <a:rPr lang="ru-RU" sz="2000" dirty="0" err="1"/>
              <a:t>мева</a:t>
            </a:r>
            <a:r>
              <a:rPr lang="ru-RU" sz="2000" dirty="0"/>
              <a:t> </a:t>
            </a:r>
            <a:r>
              <a:rPr lang="ru-RU" sz="2000" dirty="0" err="1"/>
              <a:t>тугунчалари</a:t>
            </a:r>
            <a:r>
              <a:rPr lang="ru-RU" sz="2000" dirty="0"/>
              <a:t> </a:t>
            </a:r>
            <a:r>
              <a:rPr lang="ru-RU" sz="2000" dirty="0" err="1"/>
              <a:t>ҳосил</a:t>
            </a:r>
            <a:r>
              <a:rPr lang="ru-RU" sz="2000" dirty="0"/>
              <a:t> </a:t>
            </a:r>
            <a:r>
              <a:rPr lang="ru-RU" sz="2000" dirty="0" err="1"/>
              <a:t>қилишни</a:t>
            </a:r>
            <a:r>
              <a:rPr lang="ru-RU" sz="2000" dirty="0"/>
              <a:t> </a:t>
            </a:r>
            <a:r>
              <a:rPr lang="ru-RU" sz="2000" dirty="0" err="1"/>
              <a:t>таъминлайди</a:t>
            </a:r>
            <a:r>
              <a:rPr lang="ru-RU" sz="2000" dirty="0"/>
              <a:t>. </a:t>
            </a:r>
            <a:r>
              <a:rPr lang="ru-RU" sz="2000" dirty="0" err="1"/>
              <a:t>Ён</a:t>
            </a:r>
            <a:r>
              <a:rPr lang="ru-RU" sz="2000" dirty="0"/>
              <a:t> </a:t>
            </a:r>
            <a:r>
              <a:rPr lang="ru-RU" sz="2000" dirty="0" err="1"/>
              <a:t>пояларда</a:t>
            </a:r>
            <a:r>
              <a:rPr lang="ru-RU" sz="2000" dirty="0"/>
              <a:t> </a:t>
            </a:r>
            <a:r>
              <a:rPr lang="ru-RU" sz="2000" dirty="0" err="1"/>
              <a:t>тугунчалар</a:t>
            </a:r>
            <a:r>
              <a:rPr lang="ru-RU" sz="2000" dirty="0"/>
              <a:t> </a:t>
            </a:r>
            <a:r>
              <a:rPr lang="ru-RU" sz="2000" dirty="0" err="1"/>
              <a:t>ҳосил</a:t>
            </a:r>
            <a:r>
              <a:rPr lang="ru-RU" sz="2000" dirty="0"/>
              <a:t> </a:t>
            </a:r>
            <a:r>
              <a:rPr lang="ru-RU" sz="2000" dirty="0" err="1"/>
              <a:t>бўлгандан</a:t>
            </a:r>
            <a:r>
              <a:rPr lang="ru-RU" sz="2000" dirty="0"/>
              <a:t> </a:t>
            </a:r>
            <a:r>
              <a:rPr lang="ru-RU" sz="2000" dirty="0" err="1"/>
              <a:t>сўнг</a:t>
            </a:r>
            <a:r>
              <a:rPr lang="ru-RU" sz="2000" dirty="0"/>
              <a:t> 1-2 </a:t>
            </a:r>
            <a:r>
              <a:rPr lang="ru-RU" sz="2000" dirty="0" err="1"/>
              <a:t>барглари</a:t>
            </a:r>
            <a:r>
              <a:rPr lang="ru-RU" sz="2000" dirty="0"/>
              <a:t> </a:t>
            </a:r>
            <a:r>
              <a:rPr lang="ru-RU" sz="2000" dirty="0" err="1"/>
              <a:t>юқорисидан</a:t>
            </a:r>
            <a:r>
              <a:rPr lang="ru-RU" sz="2000" dirty="0"/>
              <a:t> </a:t>
            </a:r>
            <a:r>
              <a:rPr lang="ru-RU" sz="2000" dirty="0" err="1"/>
              <a:t>чилпи</a:t>
            </a:r>
            <a:r>
              <a:rPr lang="uz-Cyrl-UZ" sz="2000" dirty="0"/>
              <a:t>л</a:t>
            </a:r>
            <a:r>
              <a:rPr lang="ru-RU" sz="2000" dirty="0" err="1"/>
              <a:t>ади</a:t>
            </a:r>
            <a:r>
              <a:rPr lang="ru-RU" sz="2000" dirty="0"/>
              <a:t>. </a:t>
            </a:r>
            <a:r>
              <a:rPr lang="ru-RU" sz="2000" dirty="0" err="1"/>
              <a:t>Иссиқхонада</a:t>
            </a:r>
            <a:r>
              <a:rPr lang="ru-RU" sz="2000" dirty="0"/>
              <a:t> </a:t>
            </a:r>
            <a:r>
              <a:rPr lang="ru-RU" sz="2000" dirty="0" err="1"/>
              <a:t>ўстириладиган</a:t>
            </a:r>
            <a:r>
              <a:rPr lang="ru-RU" sz="2000" dirty="0"/>
              <a:t> </a:t>
            </a:r>
            <a:r>
              <a:rPr lang="ru-RU" sz="2000" dirty="0" err="1"/>
              <a:t>бодрингнинг</a:t>
            </a:r>
            <a:r>
              <a:rPr lang="ru-RU" sz="2000" dirty="0"/>
              <a:t> </a:t>
            </a:r>
            <a:r>
              <a:rPr lang="ru-RU" sz="2000" dirty="0" err="1"/>
              <a:t>бошқа</a:t>
            </a:r>
            <a:r>
              <a:rPr lang="ru-RU" sz="2000" dirty="0"/>
              <a:t> </a:t>
            </a:r>
            <a:r>
              <a:rPr lang="ru-RU" sz="2000" dirty="0" err="1"/>
              <a:t>дурагайлари</a:t>
            </a:r>
            <a:r>
              <a:rPr lang="ru-RU" sz="2000" dirty="0"/>
              <a:t> </a:t>
            </a:r>
            <a:r>
              <a:rPr lang="ru-RU" sz="2000" dirty="0" err="1"/>
              <a:t>куз-қишдаги</a:t>
            </a:r>
            <a:r>
              <a:rPr lang="ru-RU" sz="2000" dirty="0"/>
              <a:t> </a:t>
            </a:r>
            <a:r>
              <a:rPr lang="ru-RU" sz="2000" dirty="0" err="1"/>
              <a:t>каби</a:t>
            </a:r>
            <a:r>
              <a:rPr lang="ru-RU" sz="2000" dirty="0"/>
              <a:t> </a:t>
            </a:r>
            <a:r>
              <a:rPr lang="ru-RU" sz="2000" dirty="0" err="1"/>
              <a:t>шакл</a:t>
            </a:r>
            <a:r>
              <a:rPr lang="ru-RU" sz="2000" dirty="0"/>
              <a:t> </a:t>
            </a:r>
            <a:r>
              <a:rPr lang="ru-RU" sz="2000" dirty="0" err="1"/>
              <a:t>бериб</a:t>
            </a:r>
            <a:r>
              <a:rPr lang="ru-RU" sz="2000" dirty="0"/>
              <a:t> </a:t>
            </a:r>
            <a:r>
              <a:rPr lang="ru-RU" sz="2000" dirty="0" err="1"/>
              <a:t>ўстирилади</a:t>
            </a:r>
            <a:r>
              <a:rPr lang="ru-RU" sz="2000" dirty="0"/>
              <a:t>. </a:t>
            </a:r>
          </a:p>
          <a:p>
            <a:pPr algn="just"/>
            <a:r>
              <a:rPr lang="ru-RU" sz="2000" dirty="0" smtClean="0"/>
              <a:t>	</a:t>
            </a:r>
            <a:r>
              <a:rPr lang="ru-RU" sz="2000" dirty="0" err="1" smtClean="0"/>
              <a:t>Қиш-баҳорги</a:t>
            </a:r>
            <a:r>
              <a:rPr lang="ru-RU" sz="2000" dirty="0" smtClean="0"/>
              <a:t> </a:t>
            </a:r>
            <a:r>
              <a:rPr lang="ru-RU" sz="2000" dirty="0" err="1"/>
              <a:t>шакл</a:t>
            </a:r>
            <a:r>
              <a:rPr lang="ru-RU" sz="2000" dirty="0"/>
              <a:t> </a:t>
            </a:r>
            <a:r>
              <a:rPr lang="ru-RU" sz="2000" dirty="0" err="1"/>
              <a:t>бериб</a:t>
            </a:r>
            <a:r>
              <a:rPr lang="ru-RU" sz="2000" dirty="0"/>
              <a:t> </a:t>
            </a:r>
            <a:r>
              <a:rPr lang="ru-RU" sz="2000" dirty="0" err="1"/>
              <a:t>ўстиришда</a:t>
            </a:r>
            <a:r>
              <a:rPr lang="ru-RU" sz="2000" dirty="0"/>
              <a:t> </a:t>
            </a:r>
            <a:r>
              <a:rPr lang="ru-RU" sz="2000" dirty="0" err="1"/>
              <a:t>ўсимликлар</a:t>
            </a:r>
            <a:r>
              <a:rPr lang="ru-RU" sz="2000" dirty="0"/>
              <a:t> </a:t>
            </a:r>
            <a:r>
              <a:rPr lang="ru-RU" sz="2000" dirty="0" err="1"/>
              <a:t>кучли</a:t>
            </a:r>
            <a:r>
              <a:rPr lang="ru-RU" sz="2000" dirty="0"/>
              <a:t> </a:t>
            </a:r>
            <a:r>
              <a:rPr lang="ru-RU" sz="2000" dirty="0" err="1"/>
              <a:t>бўлиб</a:t>
            </a:r>
            <a:r>
              <a:rPr lang="ru-RU" sz="2000" dirty="0"/>
              <a:t> </a:t>
            </a:r>
            <a:r>
              <a:rPr lang="ru-RU" sz="2000" dirty="0" err="1"/>
              <a:t>ривожланади</a:t>
            </a:r>
            <a:r>
              <a:rPr lang="ru-RU" sz="2000" dirty="0"/>
              <a:t>, </a:t>
            </a:r>
            <a:r>
              <a:rPr lang="ru-RU" sz="2000" dirty="0" err="1"/>
              <a:t>шунинг</a:t>
            </a:r>
            <a:r>
              <a:rPr lang="ru-RU" sz="2000" dirty="0"/>
              <a:t> </a:t>
            </a:r>
            <a:r>
              <a:rPr lang="ru-RU" sz="2000" dirty="0" err="1"/>
              <a:t>учун</a:t>
            </a:r>
            <a:r>
              <a:rPr lang="ru-RU" sz="2000" dirty="0"/>
              <a:t> </a:t>
            </a:r>
            <a:r>
              <a:rPr lang="ru-RU" sz="2000" dirty="0" err="1"/>
              <a:t>сув-озиқ</a:t>
            </a:r>
            <a:r>
              <a:rPr lang="ru-RU" sz="2000" dirty="0"/>
              <a:t> </a:t>
            </a:r>
            <a:r>
              <a:rPr lang="ru-RU" sz="2000" dirty="0" err="1"/>
              <a:t>режими</a:t>
            </a:r>
            <a:r>
              <a:rPr lang="ru-RU" sz="2000" dirty="0"/>
              <a:t> </a:t>
            </a:r>
            <a:r>
              <a:rPr lang="ru-RU" sz="2000" dirty="0" err="1"/>
              <a:t>ниҳоятда</a:t>
            </a:r>
            <a:r>
              <a:rPr lang="ru-RU" sz="2000" dirty="0"/>
              <a:t> </a:t>
            </a:r>
            <a:r>
              <a:rPr lang="ru-RU" sz="2000" dirty="0" err="1"/>
              <a:t>яхши</a:t>
            </a:r>
            <a:r>
              <a:rPr lang="ru-RU" sz="2000" dirty="0"/>
              <a:t> </a:t>
            </a:r>
            <a:r>
              <a:rPr lang="ru-RU" sz="2000" dirty="0" err="1"/>
              <a:t>бўлиши</a:t>
            </a:r>
            <a:r>
              <a:rPr lang="ru-RU" sz="2000" dirty="0"/>
              <a:t> </a:t>
            </a:r>
            <a:r>
              <a:rPr lang="ru-RU" sz="2000" dirty="0" err="1"/>
              <a:t>керак</a:t>
            </a:r>
            <a:r>
              <a:rPr lang="ru-RU" sz="2000" dirty="0"/>
              <a:t>. </a:t>
            </a:r>
            <a:r>
              <a:rPr lang="ru-RU" sz="2000" dirty="0" err="1"/>
              <a:t>Ҳарорат</a:t>
            </a:r>
            <a:r>
              <a:rPr lang="ru-RU" sz="2000" dirty="0"/>
              <a:t> </a:t>
            </a:r>
            <a:r>
              <a:rPr lang="ru-RU" sz="2000" dirty="0" err="1"/>
              <a:t>кўтарилиши</a:t>
            </a:r>
            <a:r>
              <a:rPr lang="ru-RU" sz="2000" dirty="0"/>
              <a:t> </a:t>
            </a:r>
            <a:r>
              <a:rPr lang="ru-RU" sz="2000" dirty="0" err="1"/>
              <a:t>ва</a:t>
            </a:r>
            <a:r>
              <a:rPr lang="ru-RU" sz="2000" dirty="0"/>
              <a:t> </a:t>
            </a:r>
            <a:r>
              <a:rPr lang="ru-RU" sz="2000" dirty="0" err="1"/>
              <a:t>ёруғлик</a:t>
            </a:r>
            <a:r>
              <a:rPr lang="ru-RU" sz="2000" dirty="0"/>
              <a:t> </a:t>
            </a:r>
            <a:r>
              <a:rPr lang="ru-RU" sz="2000" dirty="0" err="1"/>
              <a:t>кўпайиши</a:t>
            </a:r>
            <a:r>
              <a:rPr lang="ru-RU" sz="2000" dirty="0"/>
              <a:t> </a:t>
            </a:r>
            <a:r>
              <a:rPr lang="ru-RU" sz="2000" dirty="0" err="1"/>
              <a:t>билан</a:t>
            </a:r>
            <a:r>
              <a:rPr lang="ru-RU" sz="2000" dirty="0"/>
              <a:t> тез-тез </a:t>
            </a:r>
            <a:r>
              <a:rPr lang="ru-RU" sz="2000" dirty="0" err="1"/>
              <a:t>суғориб</a:t>
            </a:r>
            <a:r>
              <a:rPr lang="ru-RU" sz="2000" dirty="0"/>
              <a:t> </a:t>
            </a:r>
            <a:r>
              <a:rPr lang="ru-RU" sz="2000" dirty="0" err="1"/>
              <a:t>ва</a:t>
            </a:r>
            <a:r>
              <a:rPr lang="ru-RU" sz="2000" dirty="0"/>
              <a:t> </a:t>
            </a:r>
            <a:r>
              <a:rPr lang="ru-RU" sz="2000" dirty="0" err="1"/>
              <a:t>озиқлантириб</a:t>
            </a:r>
            <a:r>
              <a:rPr lang="ru-RU" sz="2000" dirty="0"/>
              <a:t> </a:t>
            </a:r>
            <a:r>
              <a:rPr lang="ru-RU" sz="2000" dirty="0" err="1"/>
              <a:t>туриш</a:t>
            </a:r>
            <a:r>
              <a:rPr lang="ru-RU" sz="2000" dirty="0"/>
              <a:t> </a:t>
            </a:r>
            <a:r>
              <a:rPr lang="ru-RU" sz="2000" dirty="0" err="1"/>
              <a:t>керак</a:t>
            </a:r>
            <a:r>
              <a:rPr lang="ru-RU" sz="2000" dirty="0"/>
              <a:t> (</a:t>
            </a:r>
            <a:r>
              <a:rPr lang="ru-RU" sz="2000" dirty="0" err="1"/>
              <a:t>айниқса</a:t>
            </a:r>
            <a:r>
              <a:rPr lang="ru-RU" sz="2000" dirty="0"/>
              <a:t>, март, апрель, май </a:t>
            </a:r>
            <a:r>
              <a:rPr lang="ru-RU" sz="2000" dirty="0" err="1"/>
              <a:t>ойларида</a:t>
            </a:r>
            <a:r>
              <a:rPr lang="ru-RU" sz="2000" dirty="0"/>
              <a:t>).</a:t>
            </a:r>
          </a:p>
          <a:p>
            <a:pPr algn="just"/>
            <a:endParaRPr lang="ru-RU" sz="2000" dirty="0"/>
          </a:p>
        </p:txBody>
      </p:sp>
      <p:pic>
        <p:nvPicPr>
          <p:cNvPr id="13314" name="Picture 2" descr="Картинки по запросу выращивание огурца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005064"/>
            <a:ext cx="3422154" cy="268449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4189" y="4005064"/>
            <a:ext cx="4133312" cy="2773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85620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14337" y="188640"/>
            <a:ext cx="8243888" cy="503238"/>
          </a:xfrm>
        </p:spPr>
        <p:style>
          <a:lnRef idx="2">
            <a:schemeClr val="dk1">
              <a:shade val="50000"/>
            </a:schemeClr>
          </a:lnRef>
          <a:fillRef idx="1">
            <a:schemeClr val="dk1"/>
          </a:fillRef>
          <a:effectRef idx="0">
            <a:schemeClr val="dk1"/>
          </a:effectRef>
          <a:fontRef idx="minor">
            <a:schemeClr val="lt1"/>
          </a:fontRef>
        </p:style>
        <p:txBody>
          <a:bodyPr>
            <a:noAutofit/>
          </a:bodyPr>
          <a:lstStyle/>
          <a:p>
            <a:pPr eaLnBrk="1" hangingPunct="1">
              <a:defRPr/>
            </a:pPr>
            <a:r>
              <a:rPr lang="ru-RU" sz="1800" b="1" dirty="0" err="1">
                <a:effectLst/>
              </a:rPr>
              <a:t>Ҳимояланган</a:t>
            </a:r>
            <a:r>
              <a:rPr lang="ru-RU" sz="1800" b="1" dirty="0">
                <a:effectLst/>
              </a:rPr>
              <a:t> (</a:t>
            </a:r>
            <a:r>
              <a:rPr lang="ru-RU" sz="1800" b="1" dirty="0" err="1">
                <a:effectLst/>
              </a:rPr>
              <a:t>ёпиқ</a:t>
            </a:r>
            <a:r>
              <a:rPr lang="ru-RU" sz="1800" b="1" dirty="0">
                <a:effectLst/>
              </a:rPr>
              <a:t>) </a:t>
            </a:r>
            <a:r>
              <a:rPr lang="ru-RU" sz="1800" b="1" dirty="0" err="1">
                <a:effectLst/>
              </a:rPr>
              <a:t>майдонларда</a:t>
            </a:r>
            <a:r>
              <a:rPr lang="ru-RU" sz="1800" b="1" dirty="0">
                <a:effectLst/>
              </a:rPr>
              <a:t> помидор </a:t>
            </a:r>
            <a:r>
              <a:rPr lang="ru-RU" sz="1800" b="1" dirty="0" err="1">
                <a:effectLst/>
              </a:rPr>
              <a:t>етиштириш</a:t>
            </a:r>
            <a:r>
              <a:rPr lang="ru-RU" sz="1800" b="1" dirty="0">
                <a:effectLst/>
              </a:rPr>
              <a:t> </a:t>
            </a:r>
            <a:r>
              <a:rPr lang="ru-RU" sz="1800" b="1" dirty="0" err="1">
                <a:effectLst/>
              </a:rPr>
              <a:t>технологияси</a:t>
            </a:r>
            <a:endParaRPr lang="ru-RU" sz="1800" dirty="0" smtClean="0">
              <a:solidFill>
                <a:schemeClr val="bg1"/>
              </a:solidFill>
            </a:endParaRPr>
          </a:p>
        </p:txBody>
      </p:sp>
      <p:sp>
        <p:nvSpPr>
          <p:cNvPr id="26627" name="Rectangle 3"/>
          <p:cNvSpPr>
            <a:spLocks noGrp="1" noChangeArrowheads="1"/>
          </p:cNvSpPr>
          <p:nvPr>
            <p:ph type="body" idx="1"/>
          </p:nvPr>
        </p:nvSpPr>
        <p:spPr>
          <a:xfrm>
            <a:off x="0" y="764006"/>
            <a:ext cx="9143999" cy="1395463"/>
          </a:xfrm>
        </p:spPr>
        <p:txBody>
          <a:bodyPr/>
          <a:lstStyle/>
          <a:p>
            <a:pPr algn="just"/>
            <a:r>
              <a:rPr lang="ru-RU" sz="2000" b="1" dirty="0" smtClean="0"/>
              <a:t> </a:t>
            </a:r>
            <a:r>
              <a:rPr lang="ru-RU" sz="2000" dirty="0" err="1"/>
              <a:t>Ўзбекистонда</a:t>
            </a:r>
            <a:r>
              <a:rPr lang="ru-RU" sz="2000" dirty="0"/>
              <a:t> </a:t>
            </a:r>
            <a:r>
              <a:rPr lang="ru-RU" sz="2000" dirty="0" err="1"/>
              <a:t>қишки</a:t>
            </a:r>
            <a:r>
              <a:rPr lang="ru-RU" sz="2000" dirty="0"/>
              <a:t> </a:t>
            </a:r>
            <a:r>
              <a:rPr lang="ru-RU" sz="2000" dirty="0" err="1"/>
              <a:t>иссиқхоналарда</a:t>
            </a:r>
            <a:r>
              <a:rPr lang="ru-RU" sz="2000" dirty="0"/>
              <a:t> помидор </a:t>
            </a:r>
            <a:r>
              <a:rPr lang="ru-RU" sz="2000" dirty="0" err="1"/>
              <a:t>кузда</a:t>
            </a:r>
            <a:r>
              <a:rPr lang="ru-RU" sz="2000" dirty="0"/>
              <a:t> </a:t>
            </a:r>
            <a:r>
              <a:rPr lang="ru-RU" sz="2000" dirty="0" err="1"/>
              <a:t>экилади</a:t>
            </a:r>
            <a:r>
              <a:rPr lang="ru-RU" sz="2000" dirty="0"/>
              <a:t>. </a:t>
            </a:r>
            <a:r>
              <a:rPr lang="ru-RU" sz="2000" dirty="0" err="1"/>
              <a:t>Ана</a:t>
            </a:r>
            <a:r>
              <a:rPr lang="ru-RU" sz="2000" dirty="0"/>
              <a:t> </a:t>
            </a:r>
            <a:r>
              <a:rPr lang="ru-RU" sz="2000" dirty="0" err="1"/>
              <a:t>шунда</a:t>
            </a:r>
            <a:r>
              <a:rPr lang="ru-RU" sz="2000" dirty="0"/>
              <a:t> ноябрь-</a:t>
            </a:r>
            <a:r>
              <a:rPr lang="ru-RU" sz="2000" dirty="0" err="1"/>
              <a:t>январда</a:t>
            </a:r>
            <a:r>
              <a:rPr lang="ru-RU" sz="2000" dirty="0"/>
              <a:t> </a:t>
            </a:r>
            <a:r>
              <a:rPr lang="ru-RU" sz="2000" dirty="0" err="1"/>
              <a:t>ҳосил</a:t>
            </a:r>
            <a:r>
              <a:rPr lang="ru-RU" sz="2000" dirty="0"/>
              <a:t> </a:t>
            </a:r>
            <a:r>
              <a:rPr lang="ru-RU" sz="2000" dirty="0" err="1"/>
              <a:t>олинади</a:t>
            </a:r>
            <a:r>
              <a:rPr lang="ru-RU" sz="2000" dirty="0"/>
              <a:t> (</a:t>
            </a:r>
            <a:r>
              <a:rPr lang="ru-RU" sz="2000" dirty="0" err="1"/>
              <a:t>куз-қишки</a:t>
            </a:r>
            <a:r>
              <a:rPr lang="ru-RU" sz="2000" dirty="0"/>
              <a:t>) </a:t>
            </a:r>
            <a:r>
              <a:rPr lang="ru-RU" sz="2000" dirty="0" err="1"/>
              <a:t>ёки</a:t>
            </a:r>
            <a:r>
              <a:rPr lang="ru-RU" sz="2000" dirty="0"/>
              <a:t> </a:t>
            </a:r>
            <a:r>
              <a:rPr lang="ru-RU" sz="2000" dirty="0" err="1"/>
              <a:t>кейинги</a:t>
            </a:r>
            <a:r>
              <a:rPr lang="ru-RU" sz="2000" dirty="0"/>
              <a:t> </a:t>
            </a:r>
            <a:r>
              <a:rPr lang="ru-RU" sz="2000" dirty="0" err="1"/>
              <a:t>йил</a:t>
            </a:r>
            <a:r>
              <a:rPr lang="ru-RU" sz="2000" dirty="0"/>
              <a:t> </a:t>
            </a:r>
            <a:r>
              <a:rPr lang="ru-RU" sz="2000" dirty="0" err="1"/>
              <a:t>июлигача</a:t>
            </a:r>
            <a:r>
              <a:rPr lang="ru-RU" sz="2000" dirty="0"/>
              <a:t> </a:t>
            </a:r>
            <a:r>
              <a:rPr lang="ru-RU" sz="2000" dirty="0" err="1"/>
              <a:t>ҳам</a:t>
            </a:r>
            <a:r>
              <a:rPr lang="ru-RU" sz="2000" dirty="0"/>
              <a:t> </a:t>
            </a:r>
            <a:r>
              <a:rPr lang="ru-RU" sz="2000" dirty="0" err="1"/>
              <a:t>парвариш</a:t>
            </a:r>
            <a:r>
              <a:rPr lang="ru-RU" sz="2000" dirty="0"/>
              <a:t> </a:t>
            </a:r>
            <a:r>
              <a:rPr lang="ru-RU" sz="2000" dirty="0" err="1"/>
              <a:t>қилинаверади</a:t>
            </a:r>
            <a:r>
              <a:rPr lang="ru-RU" sz="2000" dirty="0"/>
              <a:t> (</a:t>
            </a:r>
            <a:r>
              <a:rPr lang="ru-RU" sz="2000" dirty="0" err="1"/>
              <a:t>ўткинчи</a:t>
            </a:r>
            <a:r>
              <a:rPr lang="ru-RU" sz="2000" dirty="0"/>
              <a:t> </a:t>
            </a:r>
            <a:r>
              <a:rPr lang="ru-RU" sz="2000" dirty="0" err="1"/>
              <a:t>муддат</a:t>
            </a:r>
            <a:r>
              <a:rPr lang="ru-RU" sz="2000" dirty="0"/>
              <a:t>). </a:t>
            </a:r>
            <a:r>
              <a:rPr lang="ru-RU" sz="2000" dirty="0" err="1"/>
              <a:t>Шунингдек</a:t>
            </a:r>
            <a:r>
              <a:rPr lang="ru-RU" sz="2000" dirty="0"/>
              <a:t>, </a:t>
            </a:r>
            <a:r>
              <a:rPr lang="ru-RU" sz="2000" dirty="0" err="1"/>
              <a:t>қишда</a:t>
            </a:r>
            <a:r>
              <a:rPr lang="ru-RU" sz="2000" dirty="0"/>
              <a:t> </a:t>
            </a:r>
            <a:r>
              <a:rPr lang="ru-RU" sz="2000" dirty="0" err="1"/>
              <a:t>экиб</a:t>
            </a:r>
            <a:r>
              <a:rPr lang="ru-RU" sz="2000" dirty="0"/>
              <a:t>, </a:t>
            </a:r>
            <a:r>
              <a:rPr lang="ru-RU" sz="2000" dirty="0" err="1"/>
              <a:t>мартдан</a:t>
            </a:r>
            <a:r>
              <a:rPr lang="ru-RU" sz="2000" dirty="0"/>
              <a:t> </a:t>
            </a:r>
            <a:r>
              <a:rPr lang="ru-RU" sz="2000" dirty="0" err="1"/>
              <a:t>июлгача</a:t>
            </a:r>
            <a:r>
              <a:rPr lang="ru-RU" sz="2000" dirty="0"/>
              <a:t> </a:t>
            </a:r>
            <a:r>
              <a:rPr lang="ru-RU" sz="2000" dirty="0" err="1"/>
              <a:t>ҳосил</a:t>
            </a:r>
            <a:r>
              <a:rPr lang="ru-RU" sz="2000" dirty="0"/>
              <a:t> </a:t>
            </a:r>
            <a:r>
              <a:rPr lang="ru-RU" sz="2000" dirty="0" err="1"/>
              <a:t>олинади</a:t>
            </a:r>
            <a:r>
              <a:rPr lang="ru-RU" sz="2000" dirty="0"/>
              <a:t> (</a:t>
            </a:r>
            <a:r>
              <a:rPr lang="ru-RU" sz="2000" dirty="0" err="1"/>
              <a:t>қиш-баҳорги</a:t>
            </a:r>
            <a:r>
              <a:rPr lang="ru-RU" sz="2000" dirty="0"/>
              <a:t> </a:t>
            </a:r>
            <a:r>
              <a:rPr lang="ru-RU" sz="2000" dirty="0" err="1"/>
              <a:t>муддат</a:t>
            </a:r>
            <a:r>
              <a:rPr lang="ru-RU" sz="2000" dirty="0"/>
              <a:t>).</a:t>
            </a:r>
          </a:p>
          <a:p>
            <a:pPr algn="just"/>
            <a:r>
              <a:rPr lang="ru-RU" sz="2000" dirty="0" err="1"/>
              <a:t>Ўзбекистонда</a:t>
            </a:r>
            <a:r>
              <a:rPr lang="ru-RU" sz="2000" dirty="0"/>
              <a:t> </a:t>
            </a:r>
            <a:r>
              <a:rPr lang="ru-RU" sz="2000" dirty="0" err="1"/>
              <a:t>қишки</a:t>
            </a:r>
            <a:r>
              <a:rPr lang="ru-RU" sz="2000" dirty="0"/>
              <a:t> </a:t>
            </a:r>
            <a:r>
              <a:rPr lang="ru-RU" sz="2000" dirty="0" err="1"/>
              <a:t>иссиқхоналарга</a:t>
            </a:r>
            <a:r>
              <a:rPr lang="ru-RU" sz="2000" dirty="0"/>
              <a:t> </a:t>
            </a:r>
            <a:r>
              <a:rPr lang="ru-RU" sz="2000" dirty="0" err="1"/>
              <a:t>экиш</a:t>
            </a:r>
            <a:r>
              <a:rPr lang="ru-RU" sz="2000" dirty="0"/>
              <a:t> </a:t>
            </a:r>
            <a:r>
              <a:rPr lang="ru-RU" sz="2000" dirty="0" err="1"/>
              <a:t>учун</a:t>
            </a:r>
            <a:r>
              <a:rPr lang="ru-RU" sz="2000" dirty="0"/>
              <a:t> Ташкентский тепличный, Аве-Мария, </a:t>
            </a:r>
            <a:r>
              <a:rPr lang="ru-RU" sz="2000" dirty="0" err="1"/>
              <a:t>Гамаюн</a:t>
            </a:r>
            <a:r>
              <a:rPr lang="ru-RU" sz="2000" dirty="0"/>
              <a:t>, </a:t>
            </a:r>
            <a:r>
              <a:rPr lang="ru-RU" sz="2000" dirty="0" err="1"/>
              <a:t>Гулқанд</a:t>
            </a:r>
            <a:r>
              <a:rPr lang="ru-RU" sz="2000" dirty="0"/>
              <a:t>, </a:t>
            </a:r>
            <a:r>
              <a:rPr lang="ru-RU" sz="2000" dirty="0" err="1"/>
              <a:t>Колибра</a:t>
            </a:r>
            <a:r>
              <a:rPr lang="ru-RU" sz="2000" dirty="0"/>
              <a:t>, </a:t>
            </a:r>
            <a:r>
              <a:rPr lang="ru-RU" sz="2000" dirty="0" err="1"/>
              <a:t>Монрое</a:t>
            </a:r>
            <a:r>
              <a:rPr lang="uz-Cyrl-UZ" sz="2000" dirty="0"/>
              <a:t>, </a:t>
            </a:r>
            <a:r>
              <a:rPr lang="ru-RU" sz="2000" dirty="0" err="1"/>
              <a:t>Субҳидам</a:t>
            </a:r>
            <a:r>
              <a:rPr lang="ru-RU" sz="2000" dirty="0"/>
              <a:t>, </a:t>
            </a:r>
            <a:r>
              <a:rPr lang="uz-Cyrl-UZ" sz="2000" dirty="0"/>
              <a:t> Абигал FА-870, Астона, Омад, Раиса, Сино, Белле, Буран, Видетта, Нели FА-1410, Франческа FА-574, Шарлотта FА-574 </a:t>
            </a:r>
            <a:r>
              <a:rPr lang="ru-RU" sz="2000" dirty="0" err="1"/>
              <a:t>дурагай</a:t>
            </a:r>
            <a:r>
              <a:rPr lang="ru-RU" sz="2000" dirty="0"/>
              <a:t> - </a:t>
            </a:r>
            <a:r>
              <a:rPr lang="ru-RU" sz="2000" dirty="0" err="1"/>
              <a:t>навлари</a:t>
            </a:r>
            <a:r>
              <a:rPr lang="ru-RU" sz="2000" dirty="0"/>
              <a:t> </a:t>
            </a:r>
            <a:r>
              <a:rPr lang="ru-RU" sz="2000" dirty="0" err="1"/>
              <a:t>районлаштирилган</a:t>
            </a:r>
            <a:r>
              <a:rPr lang="ru-RU" sz="2000" dirty="0"/>
              <a:t>.</a:t>
            </a:r>
          </a:p>
        </p:txBody>
      </p:sp>
      <p:pic>
        <p:nvPicPr>
          <p:cNvPr id="14338" name="Picture 2" descr="Картинки по запросу выращивание помидора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4005064"/>
            <a:ext cx="3960440" cy="2518052"/>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выращивание помидора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3517" y="4051483"/>
            <a:ext cx="3784366" cy="2471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7563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3189" y="0"/>
            <a:ext cx="9180512" cy="4401205"/>
          </a:xfrm>
          <a:prstGeom prst="rect">
            <a:avLst/>
          </a:prstGeom>
        </p:spPr>
        <p:txBody>
          <a:bodyPr wrap="square">
            <a:spAutoFit/>
          </a:bodyPr>
          <a:lstStyle/>
          <a:p>
            <a:pPr algn="just"/>
            <a:r>
              <a:rPr lang="ru-RU" sz="2000" dirty="0" smtClean="0"/>
              <a:t>	</a:t>
            </a:r>
            <a:r>
              <a:rPr lang="ru-RU" sz="2000" dirty="0" err="1"/>
              <a:t>Куз-қишки</a:t>
            </a:r>
            <a:r>
              <a:rPr lang="ru-RU" sz="2000" dirty="0"/>
              <a:t> помидор тик </a:t>
            </a:r>
            <a:r>
              <a:rPr lang="ru-RU" sz="2000" dirty="0" err="1"/>
              <a:t>бағазга</a:t>
            </a:r>
            <a:r>
              <a:rPr lang="ru-RU" sz="2000" dirty="0"/>
              <a:t> </a:t>
            </a:r>
            <a:r>
              <a:rPr lang="ru-RU" sz="2000" dirty="0" err="1"/>
              <a:t>кўтариб</a:t>
            </a:r>
            <a:r>
              <a:rPr lang="ru-RU" sz="2000" dirty="0"/>
              <a:t> </a:t>
            </a:r>
            <a:r>
              <a:rPr lang="ru-RU" sz="2000" dirty="0" err="1"/>
              <a:t>ўстирилади</a:t>
            </a:r>
            <a:r>
              <a:rPr lang="ru-RU" sz="2000" dirty="0"/>
              <a:t>. </a:t>
            </a:r>
            <a:r>
              <a:rPr lang="ru-RU" sz="2000" dirty="0" err="1"/>
              <a:t>Кўчат</a:t>
            </a:r>
            <a:r>
              <a:rPr lang="ru-RU" sz="2000" dirty="0"/>
              <a:t> </a:t>
            </a:r>
            <a:r>
              <a:rPr lang="ru-RU" sz="2000" dirty="0" err="1"/>
              <a:t>экилгандан</a:t>
            </a:r>
            <a:r>
              <a:rPr lang="ru-RU" sz="2000" dirty="0"/>
              <a:t> 3-4 кун </a:t>
            </a:r>
            <a:r>
              <a:rPr lang="ru-RU" sz="2000" dirty="0" err="1"/>
              <a:t>кейин</a:t>
            </a:r>
            <a:r>
              <a:rPr lang="ru-RU" sz="2000" dirty="0"/>
              <a:t> </a:t>
            </a:r>
            <a:r>
              <a:rPr lang="ru-RU" sz="2000" dirty="0" err="1"/>
              <a:t>канопга</a:t>
            </a:r>
            <a:r>
              <a:rPr lang="ru-RU" sz="2000" dirty="0"/>
              <a:t> </a:t>
            </a:r>
            <a:r>
              <a:rPr lang="ru-RU" sz="2000" dirty="0" err="1"/>
              <a:t>боғланади</a:t>
            </a:r>
            <a:r>
              <a:rPr lang="ru-RU" sz="2000" dirty="0"/>
              <a:t>. Улар </a:t>
            </a:r>
            <a:r>
              <a:rPr lang="ru-RU" sz="2000" dirty="0" err="1"/>
              <a:t>ўсган</a:t>
            </a:r>
            <a:r>
              <a:rPr lang="ru-RU" sz="2000" dirty="0"/>
              <a:t> сари </a:t>
            </a:r>
            <a:r>
              <a:rPr lang="ru-RU" sz="2000" dirty="0" err="1"/>
              <a:t>ҳар</a:t>
            </a:r>
            <a:r>
              <a:rPr lang="ru-RU" sz="2000" dirty="0"/>
              <a:t> </a:t>
            </a:r>
            <a:r>
              <a:rPr lang="ru-RU" sz="2000" dirty="0" err="1"/>
              <a:t>ҳафтада</a:t>
            </a:r>
            <a:r>
              <a:rPr lang="ru-RU" sz="2000" dirty="0"/>
              <a:t> </a:t>
            </a:r>
            <a:r>
              <a:rPr lang="ru-RU" sz="2000" dirty="0" err="1"/>
              <a:t>канопга</a:t>
            </a:r>
            <a:r>
              <a:rPr lang="ru-RU" sz="2000" dirty="0"/>
              <a:t> </a:t>
            </a:r>
            <a:r>
              <a:rPr lang="ru-RU" sz="2000" dirty="0" err="1"/>
              <a:t>чирмаштириб</a:t>
            </a:r>
            <a:r>
              <a:rPr lang="ru-RU" sz="2000" dirty="0"/>
              <a:t> </a:t>
            </a:r>
            <a:r>
              <a:rPr lang="ru-RU" sz="2000" dirty="0" err="1"/>
              <a:t>борилади</a:t>
            </a:r>
            <a:r>
              <a:rPr lang="ru-RU" sz="2000" dirty="0"/>
              <a:t>.</a:t>
            </a:r>
          </a:p>
          <a:p>
            <a:pPr algn="just"/>
            <a:r>
              <a:rPr lang="ru-RU" sz="2000" dirty="0" err="1"/>
              <a:t>Куз-қишки</a:t>
            </a:r>
            <a:r>
              <a:rPr lang="ru-RU" sz="2000" dirty="0"/>
              <a:t> </a:t>
            </a:r>
            <a:r>
              <a:rPr lang="ru-RU" sz="2000" dirty="0" err="1"/>
              <a:t>муддатда</a:t>
            </a:r>
            <a:r>
              <a:rPr lang="ru-RU" sz="2000" dirty="0"/>
              <a:t> помидор </a:t>
            </a:r>
            <a:r>
              <a:rPr lang="ru-RU" sz="2000" dirty="0" err="1"/>
              <a:t>экиб</a:t>
            </a:r>
            <a:r>
              <a:rPr lang="ru-RU" sz="2000" dirty="0"/>
              <a:t> </a:t>
            </a:r>
            <a:r>
              <a:rPr lang="ru-RU" sz="2000" dirty="0" err="1"/>
              <a:t>ўстиришда</a:t>
            </a:r>
            <a:r>
              <a:rPr lang="ru-RU" sz="2000" dirty="0"/>
              <a:t> </a:t>
            </a:r>
            <a:r>
              <a:rPr lang="ru-RU" sz="2000" dirty="0" err="1"/>
              <a:t>ўсимликларга</a:t>
            </a:r>
            <a:r>
              <a:rPr lang="ru-RU" sz="2000" dirty="0"/>
              <a:t> </a:t>
            </a:r>
            <a:r>
              <a:rPr lang="ru-RU" sz="2000" dirty="0" err="1"/>
              <a:t>шакл</a:t>
            </a:r>
            <a:r>
              <a:rPr lang="ru-RU" sz="2000" dirty="0"/>
              <a:t> </a:t>
            </a:r>
            <a:r>
              <a:rPr lang="ru-RU" sz="2000" dirty="0" err="1"/>
              <a:t>бериш</a:t>
            </a:r>
            <a:r>
              <a:rPr lang="ru-RU" sz="2000" dirty="0"/>
              <a:t> </a:t>
            </a:r>
            <a:r>
              <a:rPr lang="ru-RU" sz="2000" dirty="0" err="1"/>
              <a:t>зарур</a:t>
            </a:r>
            <a:r>
              <a:rPr lang="ru-RU" sz="2000" dirty="0"/>
              <a:t>. Помидор </a:t>
            </a:r>
            <a:r>
              <a:rPr lang="ru-RU" sz="2000" dirty="0" err="1"/>
              <a:t>тупларида</a:t>
            </a:r>
            <a:r>
              <a:rPr lang="ru-RU" sz="2000" dirty="0"/>
              <a:t> 4-6  та </a:t>
            </a:r>
            <a:r>
              <a:rPr lang="ru-RU" sz="2000" dirty="0" err="1"/>
              <a:t>барг</a:t>
            </a:r>
            <a:r>
              <a:rPr lang="ru-RU" sz="2000" dirty="0"/>
              <a:t> </a:t>
            </a:r>
            <a:r>
              <a:rPr lang="ru-RU" sz="2000" dirty="0" err="1"/>
              <a:t>ҳосил</a:t>
            </a:r>
            <a:r>
              <a:rPr lang="ru-RU" sz="2000" dirty="0"/>
              <a:t> </a:t>
            </a:r>
            <a:r>
              <a:rPr lang="ru-RU" sz="2000" dirty="0" err="1"/>
              <a:t>бўлгандан</a:t>
            </a:r>
            <a:r>
              <a:rPr lang="ru-RU" sz="2000" dirty="0"/>
              <a:t> </a:t>
            </a:r>
            <a:r>
              <a:rPr lang="ru-RU" sz="2000" dirty="0" err="1"/>
              <a:t>кейин</a:t>
            </a:r>
            <a:r>
              <a:rPr lang="ru-RU" sz="2000" dirty="0"/>
              <a:t> </a:t>
            </a:r>
            <a:r>
              <a:rPr lang="ru-RU" sz="2000" dirty="0" err="1"/>
              <a:t>биринчи</a:t>
            </a:r>
            <a:r>
              <a:rPr lang="ru-RU" sz="2000" dirty="0"/>
              <a:t> </a:t>
            </a:r>
            <a:r>
              <a:rPr lang="ru-RU" sz="2000" dirty="0" err="1"/>
              <a:t>шохчаларидаги</a:t>
            </a:r>
            <a:r>
              <a:rPr lang="ru-RU" sz="2000" dirty="0"/>
              <a:t> </a:t>
            </a:r>
            <a:r>
              <a:rPr lang="ru-RU" sz="2000" dirty="0" err="1"/>
              <a:t>пастки</a:t>
            </a:r>
            <a:r>
              <a:rPr lang="ru-RU" sz="2000" dirty="0"/>
              <a:t> </a:t>
            </a:r>
            <a:r>
              <a:rPr lang="ru-RU" sz="2000" dirty="0" err="1"/>
              <a:t>барглар</a:t>
            </a:r>
            <a:r>
              <a:rPr lang="ru-RU" sz="2000" dirty="0"/>
              <a:t> </a:t>
            </a:r>
            <a:r>
              <a:rPr lang="ru-RU" sz="2000" dirty="0" err="1"/>
              <a:t>юлиб</a:t>
            </a:r>
            <a:r>
              <a:rPr lang="ru-RU" sz="2000" dirty="0"/>
              <a:t> </a:t>
            </a:r>
            <a:r>
              <a:rPr lang="ru-RU" sz="2000" dirty="0" err="1"/>
              <a:t>ташланади</a:t>
            </a:r>
            <a:r>
              <a:rPr lang="ru-RU" sz="2000" dirty="0"/>
              <a:t>. Бунда </a:t>
            </a:r>
            <a:r>
              <a:rPr lang="ru-RU" sz="2000" dirty="0" err="1"/>
              <a:t>ўсимликларга</a:t>
            </a:r>
            <a:r>
              <a:rPr lang="ru-RU" sz="2000" dirty="0"/>
              <a:t> </a:t>
            </a:r>
            <a:r>
              <a:rPr lang="ru-RU" sz="2000" dirty="0" err="1"/>
              <a:t>ёруғлик</a:t>
            </a:r>
            <a:r>
              <a:rPr lang="ru-RU" sz="2000" dirty="0"/>
              <a:t> </a:t>
            </a:r>
            <a:r>
              <a:rPr lang="ru-RU" sz="2000" dirty="0" err="1"/>
              <a:t>тушиши</a:t>
            </a:r>
            <a:r>
              <a:rPr lang="ru-RU" sz="2000" dirty="0"/>
              <a:t> </a:t>
            </a:r>
            <a:r>
              <a:rPr lang="ru-RU" sz="2000" dirty="0" err="1"/>
              <a:t>ва</a:t>
            </a:r>
            <a:r>
              <a:rPr lang="ru-RU" sz="2000" dirty="0"/>
              <a:t> аэрация </a:t>
            </a:r>
            <a:r>
              <a:rPr lang="ru-RU" sz="2000" dirty="0" err="1"/>
              <a:t>яхшиланади</a:t>
            </a:r>
            <a:r>
              <a:rPr lang="ru-RU" sz="2000" dirty="0"/>
              <a:t>. </a:t>
            </a:r>
            <a:r>
              <a:rPr lang="ru-RU" sz="2000" dirty="0" err="1"/>
              <a:t>Қуриган</a:t>
            </a:r>
            <a:r>
              <a:rPr lang="ru-RU" sz="2000" dirty="0"/>
              <a:t> </a:t>
            </a:r>
            <a:r>
              <a:rPr lang="ru-RU" sz="2000" dirty="0" err="1"/>
              <a:t>ўсимликлар</a:t>
            </a:r>
            <a:r>
              <a:rPr lang="ru-RU" sz="2000" dirty="0"/>
              <a:t> </a:t>
            </a:r>
            <a:r>
              <a:rPr lang="ru-RU" sz="2000" dirty="0" err="1"/>
              <a:t>ва</a:t>
            </a:r>
            <a:r>
              <a:rPr lang="ru-RU" sz="2000" dirty="0"/>
              <a:t> </a:t>
            </a:r>
            <a:r>
              <a:rPr lang="ru-RU" sz="2000" dirty="0" err="1"/>
              <a:t>барглар</a:t>
            </a:r>
            <a:r>
              <a:rPr lang="ru-RU" sz="2000" dirty="0"/>
              <a:t> </a:t>
            </a:r>
            <a:r>
              <a:rPr lang="ru-RU" sz="2000" dirty="0" err="1"/>
              <a:t>йўқотилади</a:t>
            </a:r>
            <a:r>
              <a:rPr lang="ru-RU" sz="2000" dirty="0"/>
              <a:t>. </a:t>
            </a:r>
          </a:p>
          <a:p>
            <a:pPr algn="just"/>
            <a:r>
              <a:rPr lang="ru-RU" sz="2000" dirty="0" smtClean="0"/>
              <a:t>	</a:t>
            </a:r>
            <a:r>
              <a:rPr lang="ru-RU" sz="2000" dirty="0" err="1" smtClean="0"/>
              <a:t>Куз-қишки</a:t>
            </a:r>
            <a:r>
              <a:rPr lang="ru-RU" sz="2000" dirty="0" smtClean="0"/>
              <a:t> </a:t>
            </a:r>
            <a:r>
              <a:rPr lang="ru-RU" sz="2000" dirty="0" err="1"/>
              <a:t>муддат</a:t>
            </a:r>
            <a:r>
              <a:rPr lang="ru-RU" sz="2000" dirty="0"/>
              <a:t> </a:t>
            </a:r>
            <a:r>
              <a:rPr lang="ru-RU" sz="2000" dirty="0" err="1"/>
              <a:t>бошланишида</a:t>
            </a:r>
            <a:r>
              <a:rPr lang="ru-RU" sz="2000" dirty="0"/>
              <a:t> </a:t>
            </a:r>
            <a:r>
              <a:rPr lang="ru-RU" sz="2000" dirty="0" err="1"/>
              <a:t>ҳароратга</a:t>
            </a:r>
            <a:r>
              <a:rPr lang="ru-RU" sz="2000" dirty="0"/>
              <a:t> </a:t>
            </a:r>
            <a:r>
              <a:rPr lang="ru-RU" sz="2000" dirty="0" err="1"/>
              <a:t>эътибор</a:t>
            </a:r>
            <a:r>
              <a:rPr lang="ru-RU" sz="2000" dirty="0"/>
              <a:t> </a:t>
            </a:r>
            <a:r>
              <a:rPr lang="ru-RU" sz="2000" dirty="0" err="1"/>
              <a:t>берилади</a:t>
            </a:r>
            <a:r>
              <a:rPr lang="ru-RU" sz="2000" dirty="0"/>
              <a:t>, у 35</a:t>
            </a:r>
            <a:r>
              <a:rPr lang="ru-RU" sz="2000" baseline="30000" dirty="0"/>
              <a:t>0</a:t>
            </a:r>
            <a:r>
              <a:rPr lang="uz-Cyrl-UZ" sz="2000" dirty="0"/>
              <a:t>С</a:t>
            </a:r>
            <a:r>
              <a:rPr lang="ru-RU" sz="2000" dirty="0"/>
              <a:t> дан </a:t>
            </a:r>
            <a:r>
              <a:rPr lang="ru-RU" sz="2000" dirty="0" err="1"/>
              <a:t>кўтарилиб</a:t>
            </a:r>
            <a:r>
              <a:rPr lang="ru-RU" sz="2000" dirty="0"/>
              <a:t> </a:t>
            </a:r>
            <a:r>
              <a:rPr lang="ru-RU" sz="2000" dirty="0" err="1"/>
              <a:t>кетмаслиги</a:t>
            </a:r>
            <a:r>
              <a:rPr lang="ru-RU" sz="2000" dirty="0"/>
              <a:t> </a:t>
            </a:r>
            <a:r>
              <a:rPr lang="ru-RU" sz="2000" dirty="0" err="1"/>
              <a:t>керак</a:t>
            </a:r>
            <a:r>
              <a:rPr lang="ru-RU" sz="2000" dirty="0"/>
              <a:t>. </a:t>
            </a:r>
            <a:r>
              <a:rPr lang="ru-RU" sz="2000" dirty="0" err="1"/>
              <a:t>Ўсимликлар</a:t>
            </a:r>
            <a:r>
              <a:rPr lang="ru-RU" sz="2000" dirty="0"/>
              <a:t> </a:t>
            </a:r>
            <a:r>
              <a:rPr lang="ru-RU" sz="2000" dirty="0" err="1"/>
              <a:t>қизиб</a:t>
            </a:r>
            <a:r>
              <a:rPr lang="ru-RU" sz="2000" dirty="0"/>
              <a:t> </a:t>
            </a:r>
            <a:r>
              <a:rPr lang="ru-RU" sz="2000" dirty="0" err="1"/>
              <a:t>кеттмаслиги</a:t>
            </a:r>
            <a:r>
              <a:rPr lang="ru-RU" sz="2000" dirty="0"/>
              <a:t> </a:t>
            </a:r>
            <a:r>
              <a:rPr lang="ru-RU" sz="2000" dirty="0" err="1"/>
              <a:t>учун</a:t>
            </a:r>
            <a:r>
              <a:rPr lang="ru-RU" sz="2000" dirty="0"/>
              <a:t> </a:t>
            </a:r>
            <a:r>
              <a:rPr lang="ru-RU" sz="2000" dirty="0" err="1"/>
              <a:t>иссиқхона</a:t>
            </a:r>
            <a:r>
              <a:rPr lang="ru-RU" sz="2000" dirty="0"/>
              <a:t> томи </a:t>
            </a:r>
            <a:r>
              <a:rPr lang="ru-RU" sz="2000" dirty="0" err="1"/>
              <a:t>оқланади</a:t>
            </a:r>
            <a:r>
              <a:rPr lang="ru-RU" sz="2000" dirty="0"/>
              <a:t> </a:t>
            </a:r>
            <a:r>
              <a:rPr lang="ru-RU" sz="2000" dirty="0" err="1"/>
              <a:t>ёки</a:t>
            </a:r>
            <a:r>
              <a:rPr lang="ru-RU" sz="2000" dirty="0"/>
              <a:t> </a:t>
            </a:r>
            <a:r>
              <a:rPr lang="ru-RU" sz="2000" dirty="0" err="1"/>
              <a:t>сув</a:t>
            </a:r>
            <a:r>
              <a:rPr lang="ru-RU" sz="2000" dirty="0"/>
              <a:t> </a:t>
            </a:r>
            <a:r>
              <a:rPr lang="ru-RU" sz="2000" dirty="0" err="1"/>
              <a:t>ёмғирлатиб</a:t>
            </a:r>
            <a:r>
              <a:rPr lang="ru-RU" sz="2000" dirty="0"/>
              <a:t> </a:t>
            </a:r>
            <a:r>
              <a:rPr lang="ru-RU" sz="2000" dirty="0" err="1"/>
              <a:t>турилади</a:t>
            </a:r>
            <a:r>
              <a:rPr lang="ru-RU" sz="2000" dirty="0"/>
              <a:t>. </a:t>
            </a:r>
            <a:r>
              <a:rPr lang="ru-RU" sz="2000" dirty="0" err="1"/>
              <a:t>Октябр-ноябрда</a:t>
            </a:r>
            <a:r>
              <a:rPr lang="ru-RU" sz="2000" dirty="0"/>
              <a:t> </a:t>
            </a:r>
            <a:r>
              <a:rPr lang="ru-RU" sz="2000" dirty="0" err="1"/>
              <a:t>ҳаво</a:t>
            </a:r>
            <a:r>
              <a:rPr lang="ru-RU" sz="2000" dirty="0"/>
              <a:t> </a:t>
            </a:r>
            <a:r>
              <a:rPr lang="ru-RU" sz="2000" dirty="0" err="1"/>
              <a:t>ҳарорати</a:t>
            </a:r>
            <a:r>
              <a:rPr lang="ru-RU" sz="2000" dirty="0"/>
              <a:t> </a:t>
            </a:r>
            <a:r>
              <a:rPr lang="ru-RU" sz="2000" dirty="0" err="1"/>
              <a:t>булутсиз</a:t>
            </a:r>
            <a:r>
              <a:rPr lang="ru-RU" sz="2000" dirty="0"/>
              <a:t> </a:t>
            </a:r>
            <a:r>
              <a:rPr lang="ru-RU" sz="2000" dirty="0" err="1"/>
              <a:t>кунлари</a:t>
            </a:r>
            <a:r>
              <a:rPr lang="ru-RU" sz="2000" dirty="0"/>
              <a:t> 25-30</a:t>
            </a:r>
            <a:r>
              <a:rPr lang="ru-RU" sz="2000" baseline="30000" dirty="0"/>
              <a:t>0</a:t>
            </a:r>
            <a:r>
              <a:rPr lang="uz-Cyrl-UZ" sz="2000" dirty="0"/>
              <a:t>С</a:t>
            </a:r>
            <a:r>
              <a:rPr lang="ru-RU" sz="2000" dirty="0"/>
              <a:t> </a:t>
            </a:r>
            <a:r>
              <a:rPr lang="ru-RU" sz="2000" dirty="0" err="1"/>
              <a:t>ва</a:t>
            </a:r>
            <a:r>
              <a:rPr lang="ru-RU" sz="2000" dirty="0"/>
              <a:t> </a:t>
            </a:r>
            <a:r>
              <a:rPr lang="ru-RU" sz="2000" dirty="0" err="1"/>
              <a:t>булутли</a:t>
            </a:r>
            <a:r>
              <a:rPr lang="ru-RU" sz="2000" dirty="0"/>
              <a:t> </a:t>
            </a:r>
            <a:r>
              <a:rPr lang="ru-RU" sz="2000" dirty="0" err="1"/>
              <a:t>кунлари</a:t>
            </a:r>
            <a:r>
              <a:rPr lang="ru-RU" sz="2000" dirty="0"/>
              <a:t> 18-20</a:t>
            </a:r>
            <a:r>
              <a:rPr lang="ru-RU" sz="2000" baseline="30000" dirty="0"/>
              <a:t>0</a:t>
            </a:r>
            <a:r>
              <a:rPr lang="uz-Cyrl-UZ" sz="2000" dirty="0"/>
              <a:t>С</a:t>
            </a:r>
            <a:r>
              <a:rPr lang="ru-RU" sz="2000" dirty="0"/>
              <a:t> </a:t>
            </a:r>
            <a:r>
              <a:rPr lang="ru-RU" sz="2000" dirty="0" err="1"/>
              <a:t>бўлиши</a:t>
            </a:r>
            <a:r>
              <a:rPr lang="ru-RU" sz="2000" dirty="0"/>
              <a:t>, </a:t>
            </a:r>
            <a:r>
              <a:rPr lang="ru-RU" sz="2000" dirty="0" err="1"/>
              <a:t>лекин</a:t>
            </a:r>
            <a:r>
              <a:rPr lang="ru-RU" sz="2000" dirty="0"/>
              <a:t> 12</a:t>
            </a:r>
            <a:r>
              <a:rPr lang="ru-RU" sz="2000" baseline="30000" dirty="0"/>
              <a:t>0</a:t>
            </a:r>
            <a:r>
              <a:rPr lang="uz-Cyrl-UZ" sz="2000" dirty="0"/>
              <a:t>С</a:t>
            </a:r>
            <a:r>
              <a:rPr lang="ru-RU" sz="2000" dirty="0"/>
              <a:t> дан </a:t>
            </a:r>
            <a:r>
              <a:rPr lang="ru-RU" sz="2000" dirty="0" err="1"/>
              <a:t>пасайиб</a:t>
            </a:r>
            <a:r>
              <a:rPr lang="ru-RU" sz="2000" dirty="0"/>
              <a:t> </a:t>
            </a:r>
            <a:r>
              <a:rPr lang="ru-RU" sz="2000" dirty="0" err="1"/>
              <a:t>кетмаслиги</a:t>
            </a:r>
            <a:r>
              <a:rPr lang="ru-RU" sz="2000" dirty="0"/>
              <a:t> </a:t>
            </a:r>
            <a:r>
              <a:rPr lang="ru-RU" sz="2000" dirty="0" err="1"/>
              <a:t>керак</a:t>
            </a:r>
            <a:r>
              <a:rPr lang="ru-RU" sz="2000" dirty="0"/>
              <a:t>. </a:t>
            </a:r>
            <a:r>
              <a:rPr lang="ru-RU" sz="2000" dirty="0" err="1"/>
              <a:t>Тупроқнинг</a:t>
            </a:r>
            <a:r>
              <a:rPr lang="ru-RU" sz="2000" dirty="0"/>
              <a:t> </a:t>
            </a:r>
            <a:r>
              <a:rPr lang="ru-RU" sz="2000" dirty="0" err="1"/>
              <a:t>ҳарорати</a:t>
            </a:r>
            <a:r>
              <a:rPr lang="ru-RU" sz="2000" dirty="0"/>
              <a:t> 15-17</a:t>
            </a:r>
            <a:r>
              <a:rPr lang="ru-RU" sz="2000" baseline="30000" dirty="0"/>
              <a:t>0</a:t>
            </a:r>
            <a:r>
              <a:rPr lang="uz-Cyrl-UZ" sz="2000" dirty="0"/>
              <a:t>С</a:t>
            </a:r>
            <a:r>
              <a:rPr lang="ru-RU" sz="2000" dirty="0"/>
              <a:t> </a:t>
            </a:r>
            <a:r>
              <a:rPr lang="ru-RU" sz="2000" dirty="0" err="1"/>
              <a:t>бўлиши</a:t>
            </a:r>
            <a:r>
              <a:rPr lang="ru-RU" sz="2000" dirty="0"/>
              <a:t> </a:t>
            </a:r>
            <a:r>
              <a:rPr lang="ru-RU" sz="2000" dirty="0" err="1"/>
              <a:t>керак</a:t>
            </a:r>
            <a:r>
              <a:rPr lang="ru-RU" sz="2000" dirty="0"/>
              <a:t>.</a:t>
            </a:r>
          </a:p>
        </p:txBody>
      </p:sp>
      <p:pic>
        <p:nvPicPr>
          <p:cNvPr id="15362" name="Picture 2" descr="Картинки по запросу выращивание помидора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576555"/>
            <a:ext cx="3359286" cy="2101981"/>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выращивание помидора в теплиц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4401205"/>
            <a:ext cx="3312368" cy="2438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3759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116632"/>
            <a:ext cx="8568952" cy="3785652"/>
          </a:xfrm>
          <a:prstGeom prst="rect">
            <a:avLst/>
          </a:prstGeom>
          <a:solidFill>
            <a:schemeClr val="bg2">
              <a:lumMod val="90000"/>
            </a:schemeClr>
          </a:solidFill>
        </p:spPr>
        <p:txBody>
          <a:bodyPr wrap="square">
            <a:spAutoFit/>
          </a:bodyPr>
          <a:lstStyle/>
          <a:p>
            <a:pPr algn="just">
              <a:spcAft>
                <a:spcPts val="0"/>
              </a:spcAft>
            </a:pPr>
            <a:r>
              <a:rPr lang="ru-RU" sz="2400" spc="50" dirty="0" err="1">
                <a:solidFill>
                  <a:srgbClr val="006699"/>
                </a:solidFill>
                <a:latin typeface="Times New Roman" panose="02020603050405020304" pitchFamily="18" charset="0"/>
                <a:ea typeface="Times New Roman" panose="02020603050405020304" pitchFamily="18" charset="0"/>
              </a:rPr>
              <a:t>Қишки-кўкламги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муддатда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ўсимлик</a:t>
            </a:r>
            <a:r>
              <a:rPr lang="ru-RU" sz="2400" spc="50" dirty="0">
                <a:solidFill>
                  <a:srgbClr val="006699"/>
                </a:solidFill>
                <a:latin typeface="Times New Roman" panose="02020603050405020304" pitchFamily="18" charset="0"/>
                <a:ea typeface="Times New Roman" panose="02020603050405020304" pitchFamily="18" charset="0"/>
              </a:rPr>
              <a:t> тез </a:t>
            </a:r>
            <a:r>
              <a:rPr lang="ru-RU" sz="2400" spc="50" dirty="0" err="1">
                <a:solidFill>
                  <a:srgbClr val="006699"/>
                </a:solidFill>
                <a:latin typeface="Times New Roman" panose="02020603050405020304" pitchFamily="18" charset="0"/>
                <a:ea typeface="Times New Roman" panose="02020603050405020304" pitchFamily="18" charset="0"/>
              </a:rPr>
              <a:t>ўсиб</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ривожланади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Шунинг</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учун</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тупроқни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озиқ</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моддаларга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тўйдириш</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керак</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Суғориш</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ва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озиқлантириш</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оралиғидаги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давр</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ҳам</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ҳарорат</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ва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ёруғлик</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даражасига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қараб</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ўзгаради</a:t>
            </a:r>
            <a:r>
              <a:rPr lang="ru-RU" sz="2400" spc="50" dirty="0">
                <a:solidFill>
                  <a:srgbClr val="006699"/>
                </a:solidFill>
                <a:latin typeface="Times New Roman" panose="02020603050405020304" pitchFamily="18" charset="0"/>
                <a:ea typeface="Times New Roman" panose="02020603050405020304" pitchFamily="18" charset="0"/>
              </a:rPr>
              <a:t>. </a:t>
            </a:r>
          </a:p>
          <a:p>
            <a:pPr algn="just">
              <a:spcAft>
                <a:spcPts val="0"/>
              </a:spcAft>
            </a:pPr>
            <a:r>
              <a:rPr lang="ru-RU" sz="2400" spc="50" dirty="0" err="1">
                <a:solidFill>
                  <a:srgbClr val="006699"/>
                </a:solidFill>
                <a:latin typeface="Times New Roman" panose="02020603050405020304" pitchFamily="18" charset="0"/>
                <a:ea typeface="Times New Roman" panose="02020603050405020304" pitchFamily="18" charset="0"/>
              </a:rPr>
              <a:t>Ўсув</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даври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бошида</a:t>
            </a:r>
            <a:r>
              <a:rPr lang="ru-RU" sz="2400" spc="50" dirty="0">
                <a:solidFill>
                  <a:srgbClr val="006699"/>
                </a:solidFill>
                <a:latin typeface="Times New Roman" panose="02020603050405020304" pitchFamily="18" charset="0"/>
                <a:ea typeface="Times New Roman" panose="02020603050405020304" pitchFamily="18" charset="0"/>
              </a:rPr>
              <a:t> азот </a:t>
            </a:r>
            <a:r>
              <a:rPr lang="ru-RU" sz="2400" spc="50" dirty="0" err="1">
                <a:solidFill>
                  <a:srgbClr val="006699"/>
                </a:solidFill>
                <a:latin typeface="Times New Roman" panose="02020603050405020304" pitchFamily="18" charset="0"/>
                <a:ea typeface="Times New Roman" panose="02020603050405020304" pitchFamily="18" charset="0"/>
              </a:rPr>
              <a:t>ва</a:t>
            </a:r>
            <a:r>
              <a:rPr lang="ru-RU" sz="2400" spc="50" dirty="0">
                <a:solidFill>
                  <a:srgbClr val="006699"/>
                </a:solidFill>
                <a:latin typeface="Times New Roman" panose="02020603050405020304" pitchFamily="18" charset="0"/>
                <a:ea typeface="Times New Roman" panose="02020603050405020304" pitchFamily="18" charset="0"/>
              </a:rPr>
              <a:t> калий </a:t>
            </a:r>
            <a:r>
              <a:rPr lang="ru-RU" sz="2400" spc="50" dirty="0" err="1">
                <a:solidFill>
                  <a:srgbClr val="006699"/>
                </a:solidFill>
                <a:latin typeface="Times New Roman" panose="02020603050405020304" pitchFamily="18" charset="0"/>
                <a:ea typeface="Times New Roman" panose="02020603050405020304" pitchFamily="18" charset="0"/>
              </a:rPr>
              <a:t>ўғити</a:t>
            </a:r>
            <a:r>
              <a:rPr lang="ru-RU" sz="2400" spc="50" dirty="0">
                <a:solidFill>
                  <a:srgbClr val="006699"/>
                </a:solidFill>
                <a:latin typeface="Times New Roman" panose="02020603050405020304" pitchFamily="18" charset="0"/>
                <a:ea typeface="Times New Roman" panose="02020603050405020304" pitchFamily="18" charset="0"/>
              </a:rPr>
              <a:t> 1:3,5-4,0 </a:t>
            </a:r>
            <a:r>
              <a:rPr lang="ru-RU" sz="2400" spc="50" dirty="0" err="1">
                <a:solidFill>
                  <a:srgbClr val="006699"/>
                </a:solidFill>
                <a:latin typeface="Times New Roman" panose="02020603050405020304" pitchFamily="18" charset="0"/>
                <a:ea typeface="Times New Roman" panose="02020603050405020304" pitchFamily="18" charset="0"/>
              </a:rPr>
              <a:t>нисбатда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кейинчалик</a:t>
            </a:r>
            <a:r>
              <a:rPr lang="ru-RU" sz="2400" spc="50" dirty="0">
                <a:solidFill>
                  <a:srgbClr val="006699"/>
                </a:solidFill>
                <a:latin typeface="Times New Roman" panose="02020603050405020304" pitchFamily="18" charset="0"/>
                <a:ea typeface="Times New Roman" panose="02020603050405020304" pitchFamily="18" charset="0"/>
              </a:rPr>
              <a:t> 1:2, </a:t>
            </a:r>
            <a:r>
              <a:rPr lang="ru-RU" sz="2400" spc="50" dirty="0" err="1">
                <a:solidFill>
                  <a:srgbClr val="006699"/>
                </a:solidFill>
                <a:latin typeface="Times New Roman" panose="02020603050405020304" pitchFamily="18" charset="0"/>
                <a:ea typeface="Times New Roman" panose="02020603050405020304" pitchFamily="18" charset="0"/>
              </a:rPr>
              <a:t>ҳосил</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тўла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ҳосил</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бўлганда</a:t>
            </a:r>
            <a:r>
              <a:rPr lang="ru-RU" sz="2400" spc="50" dirty="0">
                <a:solidFill>
                  <a:srgbClr val="006699"/>
                </a:solidFill>
                <a:latin typeface="Times New Roman" panose="02020603050405020304" pitchFamily="18" charset="0"/>
                <a:ea typeface="Times New Roman" panose="02020603050405020304" pitchFamily="18" charset="0"/>
              </a:rPr>
              <a:t> 1:1 </a:t>
            </a:r>
            <a:r>
              <a:rPr lang="ru-RU" sz="2400" spc="50" dirty="0" err="1">
                <a:solidFill>
                  <a:srgbClr val="006699"/>
                </a:solidFill>
                <a:latin typeface="Times New Roman" panose="02020603050405020304" pitchFamily="18" charset="0"/>
                <a:ea typeface="Times New Roman" panose="02020603050405020304" pitchFamily="18" charset="0"/>
              </a:rPr>
              <a:t>нисбатда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берилади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Кўчат</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ўтқазилгач</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илдиздан</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озиқлантириш</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учун</a:t>
            </a:r>
            <a:r>
              <a:rPr lang="ru-RU" sz="2400" spc="50" dirty="0">
                <a:solidFill>
                  <a:srgbClr val="006699"/>
                </a:solidFill>
                <a:latin typeface="Times New Roman" panose="02020603050405020304" pitchFamily="18" charset="0"/>
                <a:ea typeface="Times New Roman" panose="02020603050405020304" pitchFamily="18" charset="0"/>
              </a:rPr>
              <a:t> 0,7 % ли, </a:t>
            </a:r>
            <a:r>
              <a:rPr lang="ru-RU" sz="2400" spc="50" dirty="0" err="1">
                <a:solidFill>
                  <a:srgbClr val="006699"/>
                </a:solidFill>
                <a:latin typeface="Times New Roman" panose="02020603050405020304" pitchFamily="18" charset="0"/>
                <a:ea typeface="Times New Roman" panose="02020603050405020304" pitchFamily="18" charset="0"/>
              </a:rPr>
              <a:t>мева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тугиш</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даврида</a:t>
            </a:r>
            <a:r>
              <a:rPr lang="ru-RU" sz="2400" spc="50" dirty="0">
                <a:solidFill>
                  <a:srgbClr val="006699"/>
                </a:solidFill>
                <a:latin typeface="Times New Roman" panose="02020603050405020304" pitchFamily="18" charset="0"/>
                <a:ea typeface="Times New Roman" panose="02020603050405020304" pitchFamily="18" charset="0"/>
              </a:rPr>
              <a:t> 0,8 % ли, </a:t>
            </a:r>
            <a:r>
              <a:rPr lang="ru-RU" sz="2400" spc="50" dirty="0" err="1">
                <a:solidFill>
                  <a:srgbClr val="006699"/>
                </a:solidFill>
                <a:latin typeface="Times New Roman" panose="02020603050405020304" pitchFamily="18" charset="0"/>
                <a:ea typeface="Times New Roman" panose="02020603050405020304" pitchFamily="18" charset="0"/>
              </a:rPr>
              <a:t>меваси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пишаётганда</a:t>
            </a:r>
            <a:r>
              <a:rPr lang="ru-RU" sz="2400" spc="50" dirty="0">
                <a:solidFill>
                  <a:srgbClr val="006699"/>
                </a:solidFill>
                <a:latin typeface="Times New Roman" panose="02020603050405020304" pitchFamily="18" charset="0"/>
                <a:ea typeface="Times New Roman" panose="02020603050405020304" pitchFamily="18" charset="0"/>
              </a:rPr>
              <a:t> 1 % ли </a:t>
            </a:r>
            <a:r>
              <a:rPr lang="ru-RU" sz="2400" spc="50" dirty="0" err="1">
                <a:solidFill>
                  <a:srgbClr val="006699"/>
                </a:solidFill>
                <a:latin typeface="Times New Roman" panose="02020603050405020304" pitchFamily="18" charset="0"/>
                <a:ea typeface="Times New Roman" panose="02020603050405020304" pitchFamily="18" charset="0"/>
              </a:rPr>
              <a:t>озиқ</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аралашма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берилади</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Илдиздан</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озиқлантириш</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ҳар</a:t>
            </a:r>
            <a:r>
              <a:rPr lang="ru-RU" sz="2400" spc="50" dirty="0">
                <a:solidFill>
                  <a:srgbClr val="006699"/>
                </a:solidFill>
                <a:latin typeface="Times New Roman" panose="02020603050405020304" pitchFamily="18" charset="0"/>
                <a:ea typeface="Times New Roman" panose="02020603050405020304" pitchFamily="18" charset="0"/>
              </a:rPr>
              <a:t> 10-12 </a:t>
            </a:r>
            <a:r>
              <a:rPr lang="ru-RU" sz="2400" spc="50" dirty="0" err="1">
                <a:solidFill>
                  <a:srgbClr val="006699"/>
                </a:solidFill>
                <a:latin typeface="Times New Roman" panose="02020603050405020304" pitchFamily="18" charset="0"/>
                <a:ea typeface="Times New Roman" panose="02020603050405020304" pitchFamily="18" charset="0"/>
              </a:rPr>
              <a:t>кунда</a:t>
            </a:r>
            <a:r>
              <a:rPr lang="ru-RU" sz="2400" spc="50" dirty="0">
                <a:solidFill>
                  <a:srgbClr val="006699"/>
                </a:solidFill>
                <a:latin typeface="Times New Roman" panose="02020603050405020304" pitchFamily="18" charset="0"/>
                <a:ea typeface="Times New Roman" panose="02020603050405020304" pitchFamily="18" charset="0"/>
              </a:rPr>
              <a:t> </a:t>
            </a:r>
            <a:r>
              <a:rPr lang="ru-RU" sz="2400" spc="50" dirty="0" err="1">
                <a:solidFill>
                  <a:srgbClr val="006699"/>
                </a:solidFill>
                <a:latin typeface="Times New Roman" panose="02020603050405020304" pitchFamily="18" charset="0"/>
                <a:ea typeface="Times New Roman" panose="02020603050405020304" pitchFamily="18" charset="0"/>
              </a:rPr>
              <a:t>ўтказилади</a:t>
            </a:r>
            <a:r>
              <a:rPr lang="ru-RU" sz="2400" spc="50" dirty="0">
                <a:solidFill>
                  <a:srgbClr val="006699"/>
                </a:solidFill>
                <a:latin typeface="Times New Roman" panose="02020603050405020304" pitchFamily="18" charset="0"/>
                <a:ea typeface="Times New Roman" panose="02020603050405020304" pitchFamily="18" charset="0"/>
              </a:rPr>
              <a:t>. </a:t>
            </a:r>
          </a:p>
        </p:txBody>
      </p:sp>
      <p:pic>
        <p:nvPicPr>
          <p:cNvPr id="9" name="Рисунок 8"/>
          <p:cNvPicPr>
            <a:picLocks noChangeAspect="1"/>
          </p:cNvPicPr>
          <p:nvPr/>
        </p:nvPicPr>
        <p:blipFill>
          <a:blip r:embed="rId2"/>
          <a:stretch>
            <a:fillRect/>
          </a:stretch>
        </p:blipFill>
        <p:spPr>
          <a:xfrm>
            <a:off x="270967" y="4149080"/>
            <a:ext cx="2886075" cy="2204864"/>
          </a:xfrm>
          <a:prstGeom prst="rect">
            <a:avLst/>
          </a:prstGeom>
        </p:spPr>
      </p:pic>
      <p:pic>
        <p:nvPicPr>
          <p:cNvPr id="10" name="Picture 5" descr="Image result for Ð¼Ð¸Ð½ÐµÑÐ°Ð»ÑÐ½ÑÐµ ÑÐ´Ð¾Ð±ÑÐµÐ½Ð¸Ñ Ð¿Ð°Ð¼Ð¸Ð´Ð¾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6783" y="4149080"/>
            <a:ext cx="2619375" cy="220486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7" descr="Image result for Ð¼Ð¸Ð½ÐµÑÐ°Ð»ÑÐ½ÑÐµ ÑÐ´Ð¾Ð±ÑÐµÐ½Ð¸Ñ Ð¿Ð°Ð¼Ð¸Ð´Ð¾Ñ"/>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3087" y="4149080"/>
            <a:ext cx="2724150" cy="2204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8999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677472" cy="778098"/>
          </a:xfrm>
          <a:solidFill>
            <a:srgbClr val="00B050"/>
          </a:solidFill>
        </p:spPr>
        <p:txBody>
          <a:bodyPr>
            <a:noAutofit/>
          </a:bodyPr>
          <a:lstStyle/>
          <a:p>
            <a:r>
              <a:rPr lang="uz-Cyrl-UZ" sz="2000" b="1" dirty="0">
                <a:solidFill>
                  <a:srgbClr val="FFFF00"/>
                </a:solidFill>
              </a:rPr>
              <a:t>Ҳимояланган майдонларда кўкатлар, редиска ва бошқа сабзавотлар етиштириш технологияси</a:t>
            </a:r>
            <a:endParaRPr lang="ru-RU" sz="2000" dirty="0">
              <a:solidFill>
                <a:srgbClr val="FFFF00"/>
              </a:solidFill>
            </a:endParaRPr>
          </a:p>
        </p:txBody>
      </p:sp>
      <p:sp>
        <p:nvSpPr>
          <p:cNvPr id="5" name="Прямоугольник 4"/>
          <p:cNvSpPr/>
          <p:nvPr/>
        </p:nvSpPr>
        <p:spPr>
          <a:xfrm>
            <a:off x="35496" y="826834"/>
            <a:ext cx="8784976" cy="2862322"/>
          </a:xfrm>
          <a:prstGeom prst="rect">
            <a:avLst/>
          </a:prstGeom>
          <a:solidFill>
            <a:schemeClr val="tx2">
              <a:lumMod val="20000"/>
              <a:lumOff val="80000"/>
            </a:schemeClr>
          </a:solidFill>
        </p:spPr>
        <p:txBody>
          <a:bodyPr wrap="square">
            <a:spAutoFit/>
          </a:bodyPr>
          <a:lstStyle/>
          <a:p>
            <a:pPr algn="just"/>
            <a:r>
              <a:rPr lang="uz-Cyrl-UZ" sz="2000" dirty="0"/>
              <a:t>Ҳимоя қилинган жойда помидор, бодринг билан бир қаторда кўкатлар - редиска, кўк пиёз, карам, ширин қалампир, полиз маҳсулотлари ва бошқалар ҳам етиштирилади. Улар камроқ майдонга экилади ва Ўзбекистонда асосан устига плёнка ёпиладиган иссиқхоналарда ва вақтинча плёнка ёпиб ўстирилади.</a:t>
            </a:r>
            <a:endParaRPr lang="ru-RU" sz="2000" dirty="0"/>
          </a:p>
          <a:p>
            <a:pPr algn="just"/>
            <a:r>
              <a:rPr lang="uz-Cyrl-UZ" sz="2000" b="1" dirty="0"/>
              <a:t>Кўкатлар.</a:t>
            </a:r>
            <a:r>
              <a:rPr lang="uz-Cyrl-UZ" sz="2000" dirty="0"/>
              <a:t> Ўзбекистонда ҳимоя қилинган жойда ҳар хил кўкатлар етиштирилади. Улар ноябрдан келгуси йил апрелгача ўстирилади. Ўзбекистонда кузнинг охири ва қишнинг бошланишида мева, узум, янги ва тузланган сабзавотлар мўл бўлади. </a:t>
            </a:r>
            <a:endParaRPr lang="ru-RU" sz="2000" dirty="0">
              <a:solidFill>
                <a:prstClr val="black"/>
              </a:solidFill>
              <a:latin typeface="Verdana" pitchFamily="34" charset="0"/>
            </a:endParaRPr>
          </a:p>
        </p:txBody>
      </p:sp>
      <p:pic>
        <p:nvPicPr>
          <p:cNvPr id="16386" name="Picture 2" descr="Картинки по запросу выращивание зелени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005064"/>
            <a:ext cx="2952328" cy="2214246"/>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выращивание зелени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005064"/>
            <a:ext cx="3563838" cy="2161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7127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6512" y="22324"/>
            <a:ext cx="9146682" cy="3416320"/>
          </a:xfrm>
          <a:prstGeom prst="rect">
            <a:avLst/>
          </a:prstGeom>
          <a:solidFill>
            <a:schemeClr val="accent2">
              <a:lumMod val="20000"/>
              <a:lumOff val="80000"/>
            </a:schemeClr>
          </a:solidFill>
        </p:spPr>
        <p:txBody>
          <a:bodyPr wrap="square">
            <a:spAutoFit/>
          </a:bodyPr>
          <a:lstStyle/>
          <a:p>
            <a:pPr algn="just"/>
            <a:r>
              <a:rPr lang="ru-RU" dirty="0" err="1">
                <a:solidFill>
                  <a:prstClr val="black"/>
                </a:solidFill>
                <a:latin typeface="Verdana" pitchFamily="34" charset="0"/>
              </a:rPr>
              <a:t>Қишки</a:t>
            </a:r>
            <a:r>
              <a:rPr lang="ru-RU" dirty="0">
                <a:solidFill>
                  <a:prstClr val="black"/>
                </a:solidFill>
                <a:latin typeface="Verdana" pitchFamily="34" charset="0"/>
              </a:rPr>
              <a:t> </a:t>
            </a:r>
            <a:r>
              <a:rPr lang="ru-RU" dirty="0" err="1">
                <a:solidFill>
                  <a:prstClr val="black"/>
                </a:solidFill>
                <a:latin typeface="Verdana" pitchFamily="34" charset="0"/>
              </a:rPr>
              <a:t>иссиқхоналарда</a:t>
            </a:r>
            <a:r>
              <a:rPr lang="ru-RU" dirty="0">
                <a:solidFill>
                  <a:prstClr val="black"/>
                </a:solidFill>
                <a:latin typeface="Verdana" pitchFamily="34" charset="0"/>
              </a:rPr>
              <a:t> </a:t>
            </a:r>
            <a:r>
              <a:rPr lang="ru-RU" dirty="0" err="1">
                <a:solidFill>
                  <a:prstClr val="black"/>
                </a:solidFill>
                <a:latin typeface="Verdana" pitchFamily="34" charset="0"/>
              </a:rPr>
              <a:t>шивит</a:t>
            </a:r>
            <a:r>
              <a:rPr lang="ru-RU" dirty="0">
                <a:solidFill>
                  <a:prstClr val="black"/>
                </a:solidFill>
                <a:latin typeface="Verdana" pitchFamily="34" charset="0"/>
              </a:rPr>
              <a:t>, </a:t>
            </a:r>
            <a:r>
              <a:rPr lang="ru-RU" dirty="0" err="1">
                <a:solidFill>
                  <a:prstClr val="black"/>
                </a:solidFill>
                <a:latin typeface="Verdana" pitchFamily="34" charset="0"/>
              </a:rPr>
              <a:t>бодринг</a:t>
            </a:r>
            <a:r>
              <a:rPr lang="ru-RU" dirty="0">
                <a:solidFill>
                  <a:prstClr val="black"/>
                </a:solidFill>
                <a:latin typeface="Verdana" pitchFamily="34" charset="0"/>
              </a:rPr>
              <a:t>, помидор </a:t>
            </a:r>
            <a:r>
              <a:rPr lang="ru-RU" dirty="0" err="1">
                <a:solidFill>
                  <a:prstClr val="black"/>
                </a:solidFill>
                <a:latin typeface="Verdana" pitchFamily="34" charset="0"/>
              </a:rPr>
              <a:t>орасига</a:t>
            </a:r>
            <a:r>
              <a:rPr lang="ru-RU" dirty="0">
                <a:solidFill>
                  <a:prstClr val="black"/>
                </a:solidFill>
                <a:latin typeface="Verdana" pitchFamily="34" charset="0"/>
              </a:rPr>
              <a:t> </a:t>
            </a:r>
            <a:r>
              <a:rPr lang="ru-RU" dirty="0" err="1">
                <a:solidFill>
                  <a:prstClr val="black"/>
                </a:solidFill>
                <a:latin typeface="Verdana" pitchFamily="34" charset="0"/>
              </a:rPr>
              <a:t>сепилади</a:t>
            </a:r>
            <a:r>
              <a:rPr lang="ru-RU" dirty="0">
                <a:solidFill>
                  <a:prstClr val="black"/>
                </a:solidFill>
                <a:latin typeface="Verdana" pitchFamily="34" charset="0"/>
              </a:rPr>
              <a:t>, </a:t>
            </a:r>
            <a:r>
              <a:rPr lang="ru-RU" dirty="0" err="1">
                <a:solidFill>
                  <a:prstClr val="black"/>
                </a:solidFill>
                <a:latin typeface="Verdana" pitchFamily="34" charset="0"/>
              </a:rPr>
              <a:t>шунингдек</a:t>
            </a:r>
            <a:r>
              <a:rPr lang="ru-RU" dirty="0">
                <a:solidFill>
                  <a:prstClr val="black"/>
                </a:solidFill>
                <a:latin typeface="Verdana" pitchFamily="34" charset="0"/>
              </a:rPr>
              <a:t>, </a:t>
            </a:r>
            <a:r>
              <a:rPr lang="ru-RU" dirty="0" err="1">
                <a:solidFill>
                  <a:prstClr val="black"/>
                </a:solidFill>
                <a:latin typeface="Verdana" pitchFamily="34" charset="0"/>
              </a:rPr>
              <a:t>баҳорги</a:t>
            </a:r>
            <a:r>
              <a:rPr lang="ru-RU" dirty="0">
                <a:solidFill>
                  <a:prstClr val="black"/>
                </a:solidFill>
                <a:latin typeface="Verdana" pitchFamily="34" charset="0"/>
              </a:rPr>
              <a:t> </a:t>
            </a:r>
            <a:r>
              <a:rPr lang="ru-RU" dirty="0" err="1">
                <a:solidFill>
                  <a:prstClr val="black"/>
                </a:solidFill>
                <a:latin typeface="Verdana" pitchFamily="34" charset="0"/>
              </a:rPr>
              <a:t>иссиқхоналарда</a:t>
            </a:r>
            <a:r>
              <a:rPr lang="ru-RU" dirty="0">
                <a:solidFill>
                  <a:prstClr val="black"/>
                </a:solidFill>
                <a:latin typeface="Verdana" pitchFamily="34" charset="0"/>
              </a:rPr>
              <a:t> </a:t>
            </a:r>
            <a:r>
              <a:rPr lang="ru-RU" dirty="0" err="1">
                <a:solidFill>
                  <a:prstClr val="black"/>
                </a:solidFill>
                <a:latin typeface="Verdana" pitchFamily="34" charset="0"/>
              </a:rPr>
              <a:t>ёруғ</a:t>
            </a:r>
            <a:r>
              <a:rPr lang="ru-RU" dirty="0">
                <a:solidFill>
                  <a:prstClr val="black"/>
                </a:solidFill>
                <a:latin typeface="Verdana" pitchFamily="34" charset="0"/>
              </a:rPr>
              <a:t> </a:t>
            </a:r>
            <a:r>
              <a:rPr lang="ru-RU" dirty="0" err="1">
                <a:solidFill>
                  <a:prstClr val="black"/>
                </a:solidFill>
                <a:latin typeface="Verdana" pitchFamily="34" charset="0"/>
              </a:rPr>
              <a:t>жойга</a:t>
            </a:r>
            <a:r>
              <a:rPr lang="ru-RU" dirty="0">
                <a:solidFill>
                  <a:prstClr val="black"/>
                </a:solidFill>
                <a:latin typeface="Verdana" pitchFamily="34" charset="0"/>
              </a:rPr>
              <a:t> </a:t>
            </a:r>
            <a:r>
              <a:rPr lang="ru-RU" dirty="0" err="1">
                <a:solidFill>
                  <a:prstClr val="black"/>
                </a:solidFill>
                <a:latin typeface="Verdana" pitchFamily="34" charset="0"/>
              </a:rPr>
              <a:t>қўйилган</a:t>
            </a:r>
            <a:r>
              <a:rPr lang="ru-RU" dirty="0">
                <a:solidFill>
                  <a:prstClr val="black"/>
                </a:solidFill>
                <a:latin typeface="Verdana" pitchFamily="34" charset="0"/>
              </a:rPr>
              <a:t> </a:t>
            </a:r>
            <a:r>
              <a:rPr lang="ru-RU" dirty="0" err="1">
                <a:solidFill>
                  <a:prstClr val="black"/>
                </a:solidFill>
                <a:latin typeface="Verdana" pitchFamily="34" charset="0"/>
              </a:rPr>
              <a:t>яшикларга</a:t>
            </a:r>
            <a:r>
              <a:rPr lang="ru-RU" dirty="0">
                <a:solidFill>
                  <a:prstClr val="black"/>
                </a:solidFill>
                <a:latin typeface="Verdana" pitchFamily="34" charset="0"/>
              </a:rPr>
              <a:t>, </a:t>
            </a:r>
            <a:r>
              <a:rPr lang="ru-RU" dirty="0" err="1">
                <a:solidFill>
                  <a:prstClr val="black"/>
                </a:solidFill>
                <a:latin typeface="Verdana" pitchFamily="34" charset="0"/>
              </a:rPr>
              <a:t>парникларда</a:t>
            </a:r>
            <a:r>
              <a:rPr lang="ru-RU" dirty="0">
                <a:solidFill>
                  <a:prstClr val="black"/>
                </a:solidFill>
                <a:latin typeface="Verdana" pitchFamily="34" charset="0"/>
              </a:rPr>
              <a:t> </a:t>
            </a:r>
            <a:r>
              <a:rPr lang="ru-RU" dirty="0" err="1">
                <a:solidFill>
                  <a:prstClr val="black"/>
                </a:solidFill>
                <a:latin typeface="Verdana" pitchFamily="34" charset="0"/>
              </a:rPr>
              <a:t>ўсимликлар</a:t>
            </a:r>
            <a:r>
              <a:rPr lang="ru-RU" dirty="0">
                <a:solidFill>
                  <a:prstClr val="black"/>
                </a:solidFill>
                <a:latin typeface="Verdana" pitchFamily="34" charset="0"/>
              </a:rPr>
              <a:t> </a:t>
            </a:r>
            <a:r>
              <a:rPr lang="ru-RU" dirty="0" err="1">
                <a:solidFill>
                  <a:prstClr val="black"/>
                </a:solidFill>
                <a:latin typeface="Verdana" pitchFamily="34" charset="0"/>
              </a:rPr>
              <a:t>орасига</a:t>
            </a:r>
            <a:r>
              <a:rPr lang="ru-RU" dirty="0">
                <a:solidFill>
                  <a:prstClr val="black"/>
                </a:solidFill>
                <a:latin typeface="Verdana" pitchFamily="34" charset="0"/>
              </a:rPr>
              <a:t> </a:t>
            </a:r>
            <a:r>
              <a:rPr lang="ru-RU" dirty="0" err="1">
                <a:solidFill>
                  <a:prstClr val="black"/>
                </a:solidFill>
                <a:latin typeface="Verdana" pitchFamily="34" charset="0"/>
              </a:rPr>
              <a:t>ва</a:t>
            </a:r>
            <a:r>
              <a:rPr lang="ru-RU" dirty="0">
                <a:solidFill>
                  <a:prstClr val="black"/>
                </a:solidFill>
                <a:latin typeface="Verdana" pitchFamily="34" charset="0"/>
              </a:rPr>
              <a:t> </a:t>
            </a:r>
            <a:r>
              <a:rPr lang="ru-RU" dirty="0" err="1">
                <a:solidFill>
                  <a:prstClr val="black"/>
                </a:solidFill>
                <a:latin typeface="Verdana" pitchFamily="34" charset="0"/>
              </a:rPr>
              <a:t>камдан-кам</a:t>
            </a:r>
            <a:r>
              <a:rPr lang="ru-RU" dirty="0">
                <a:solidFill>
                  <a:prstClr val="black"/>
                </a:solidFill>
                <a:latin typeface="Verdana" pitchFamily="34" charset="0"/>
              </a:rPr>
              <a:t> соф </a:t>
            </a:r>
            <a:r>
              <a:rPr lang="ru-RU" dirty="0" err="1">
                <a:solidFill>
                  <a:prstClr val="black"/>
                </a:solidFill>
                <a:latin typeface="Verdana" pitchFamily="34" charset="0"/>
              </a:rPr>
              <a:t>ҳолда</a:t>
            </a:r>
            <a:r>
              <a:rPr lang="ru-RU" dirty="0">
                <a:solidFill>
                  <a:prstClr val="black"/>
                </a:solidFill>
                <a:latin typeface="Verdana" pitchFamily="34" charset="0"/>
              </a:rPr>
              <a:t> </a:t>
            </a:r>
            <a:r>
              <a:rPr lang="ru-RU" dirty="0" err="1">
                <a:solidFill>
                  <a:prstClr val="black"/>
                </a:solidFill>
                <a:latin typeface="Verdana" pitchFamily="34" charset="0"/>
              </a:rPr>
              <a:t>экилади</a:t>
            </a:r>
            <a:r>
              <a:rPr lang="ru-RU" dirty="0">
                <a:solidFill>
                  <a:prstClr val="black"/>
                </a:solidFill>
                <a:latin typeface="Verdana" pitchFamily="34" charset="0"/>
              </a:rPr>
              <a:t>.</a:t>
            </a:r>
          </a:p>
          <a:p>
            <a:pPr algn="just"/>
            <a:r>
              <a:rPr lang="ru-RU" dirty="0" err="1">
                <a:solidFill>
                  <a:prstClr val="black"/>
                </a:solidFill>
                <a:latin typeface="Verdana" pitchFamily="34" charset="0"/>
              </a:rPr>
              <a:t>Куз-қишда</a:t>
            </a:r>
            <a:r>
              <a:rPr lang="ru-RU" dirty="0">
                <a:solidFill>
                  <a:prstClr val="black"/>
                </a:solidFill>
                <a:latin typeface="Verdana" pitchFamily="34" charset="0"/>
              </a:rPr>
              <a:t> </a:t>
            </a:r>
            <a:r>
              <a:rPr lang="ru-RU" dirty="0" err="1">
                <a:solidFill>
                  <a:prstClr val="black"/>
                </a:solidFill>
                <a:latin typeface="Verdana" pitchFamily="34" charset="0"/>
              </a:rPr>
              <a:t>кўкатлар</a:t>
            </a:r>
            <a:r>
              <a:rPr lang="ru-RU" dirty="0">
                <a:solidFill>
                  <a:prstClr val="black"/>
                </a:solidFill>
                <a:latin typeface="Verdana" pitchFamily="34" charset="0"/>
              </a:rPr>
              <a:t> 40-45 </a:t>
            </a:r>
            <a:r>
              <a:rPr lang="ru-RU" dirty="0" err="1">
                <a:solidFill>
                  <a:prstClr val="black"/>
                </a:solidFill>
                <a:latin typeface="Verdana" pitchFamily="34" charset="0"/>
              </a:rPr>
              <a:t>кунда</a:t>
            </a:r>
            <a:r>
              <a:rPr lang="ru-RU" dirty="0">
                <a:solidFill>
                  <a:prstClr val="black"/>
                </a:solidFill>
                <a:latin typeface="Verdana" pitchFamily="34" charset="0"/>
              </a:rPr>
              <a:t>, </a:t>
            </a:r>
            <a:r>
              <a:rPr lang="ru-RU" dirty="0" err="1">
                <a:solidFill>
                  <a:prstClr val="black"/>
                </a:solidFill>
                <a:latin typeface="Verdana" pitchFamily="34" charset="0"/>
              </a:rPr>
              <a:t>эрта</a:t>
            </a:r>
            <a:r>
              <a:rPr lang="ru-RU" dirty="0">
                <a:solidFill>
                  <a:prstClr val="black"/>
                </a:solidFill>
                <a:latin typeface="Verdana" pitchFamily="34" charset="0"/>
              </a:rPr>
              <a:t> </a:t>
            </a:r>
            <a:r>
              <a:rPr lang="ru-RU" dirty="0" err="1">
                <a:solidFill>
                  <a:prstClr val="black"/>
                </a:solidFill>
                <a:latin typeface="Verdana" pitchFamily="34" charset="0"/>
              </a:rPr>
              <a:t>баҳордагиси</a:t>
            </a:r>
            <a:r>
              <a:rPr lang="ru-RU" dirty="0">
                <a:solidFill>
                  <a:prstClr val="black"/>
                </a:solidFill>
                <a:latin typeface="Verdana" pitchFamily="34" charset="0"/>
              </a:rPr>
              <a:t> 30-35 </a:t>
            </a:r>
            <a:r>
              <a:rPr lang="ru-RU" dirty="0" err="1">
                <a:solidFill>
                  <a:prstClr val="black"/>
                </a:solidFill>
                <a:latin typeface="Verdana" pitchFamily="34" charset="0"/>
              </a:rPr>
              <a:t>кунда</a:t>
            </a:r>
            <a:r>
              <a:rPr lang="ru-RU" dirty="0">
                <a:solidFill>
                  <a:prstClr val="black"/>
                </a:solidFill>
                <a:latin typeface="Verdana" pitchFamily="34" charset="0"/>
              </a:rPr>
              <a:t> </a:t>
            </a:r>
            <a:r>
              <a:rPr lang="ru-RU" dirty="0" err="1">
                <a:solidFill>
                  <a:prstClr val="black"/>
                </a:solidFill>
                <a:latin typeface="Verdana" pitchFamily="34" charset="0"/>
              </a:rPr>
              <a:t>етилади</a:t>
            </a:r>
            <a:r>
              <a:rPr lang="ru-RU" dirty="0">
                <a:solidFill>
                  <a:prstClr val="black"/>
                </a:solidFill>
                <a:latin typeface="Verdana" pitchFamily="34" charset="0"/>
              </a:rPr>
              <a:t>. </a:t>
            </a:r>
            <a:r>
              <a:rPr lang="ru-RU" dirty="0" err="1">
                <a:solidFill>
                  <a:prstClr val="black"/>
                </a:solidFill>
                <a:latin typeface="Verdana" pitchFamily="34" charset="0"/>
              </a:rPr>
              <a:t>Экиш</a:t>
            </a:r>
            <a:r>
              <a:rPr lang="ru-RU" dirty="0">
                <a:solidFill>
                  <a:prstClr val="black"/>
                </a:solidFill>
                <a:latin typeface="Verdana" pitchFamily="34" charset="0"/>
              </a:rPr>
              <a:t> </a:t>
            </a:r>
            <a:r>
              <a:rPr lang="ru-RU" dirty="0" err="1">
                <a:solidFill>
                  <a:prstClr val="black"/>
                </a:solidFill>
                <a:latin typeface="Verdana" pitchFamily="34" charset="0"/>
              </a:rPr>
              <a:t>муддатлари</a:t>
            </a:r>
            <a:r>
              <a:rPr lang="ru-RU" dirty="0">
                <a:solidFill>
                  <a:prstClr val="black"/>
                </a:solidFill>
                <a:latin typeface="Verdana" pitchFamily="34" charset="0"/>
              </a:rPr>
              <a:t> </a:t>
            </a:r>
            <a:r>
              <a:rPr lang="ru-RU" dirty="0" err="1">
                <a:solidFill>
                  <a:prstClr val="black"/>
                </a:solidFill>
                <a:latin typeface="Verdana" pitchFamily="34" charset="0"/>
              </a:rPr>
              <a:t>маҳсулот</a:t>
            </a:r>
            <a:r>
              <a:rPr lang="ru-RU" dirty="0">
                <a:solidFill>
                  <a:prstClr val="black"/>
                </a:solidFill>
                <a:latin typeface="Verdana" pitchFamily="34" charset="0"/>
              </a:rPr>
              <a:t> </a:t>
            </a:r>
            <a:r>
              <a:rPr lang="ru-RU" dirty="0" err="1">
                <a:solidFill>
                  <a:prstClr val="black"/>
                </a:solidFill>
                <a:latin typeface="Verdana" pitchFamily="34" charset="0"/>
              </a:rPr>
              <a:t>қачон</a:t>
            </a:r>
            <a:r>
              <a:rPr lang="ru-RU" dirty="0">
                <a:solidFill>
                  <a:prstClr val="black"/>
                </a:solidFill>
                <a:latin typeface="Verdana" pitchFamily="34" charset="0"/>
              </a:rPr>
              <a:t> </a:t>
            </a:r>
            <a:r>
              <a:rPr lang="ru-RU" dirty="0" err="1">
                <a:solidFill>
                  <a:prstClr val="black"/>
                </a:solidFill>
                <a:latin typeface="Verdana" pitchFamily="34" charset="0"/>
              </a:rPr>
              <a:t>етиштирилиши</a:t>
            </a:r>
            <a:r>
              <a:rPr lang="ru-RU" dirty="0">
                <a:solidFill>
                  <a:prstClr val="black"/>
                </a:solidFill>
                <a:latin typeface="Verdana" pitchFamily="34" charset="0"/>
              </a:rPr>
              <a:t> </a:t>
            </a:r>
            <a:r>
              <a:rPr lang="ru-RU" dirty="0" err="1">
                <a:solidFill>
                  <a:prstClr val="black"/>
                </a:solidFill>
                <a:latin typeface="Verdana" pitchFamily="34" charset="0"/>
              </a:rPr>
              <a:t>зарурлигига</a:t>
            </a:r>
            <a:r>
              <a:rPr lang="ru-RU" dirty="0">
                <a:solidFill>
                  <a:prstClr val="black"/>
                </a:solidFill>
                <a:latin typeface="Verdana" pitchFamily="34" charset="0"/>
              </a:rPr>
              <a:t> </a:t>
            </a:r>
            <a:r>
              <a:rPr lang="ru-RU" dirty="0" err="1">
                <a:solidFill>
                  <a:prstClr val="black"/>
                </a:solidFill>
                <a:latin typeface="Verdana" pitchFamily="34" charset="0"/>
              </a:rPr>
              <a:t>қараб</a:t>
            </a:r>
            <a:r>
              <a:rPr lang="ru-RU" dirty="0">
                <a:solidFill>
                  <a:prstClr val="black"/>
                </a:solidFill>
                <a:latin typeface="Verdana" pitchFamily="34" charset="0"/>
              </a:rPr>
              <a:t> </a:t>
            </a:r>
            <a:r>
              <a:rPr lang="ru-RU" dirty="0" err="1">
                <a:solidFill>
                  <a:prstClr val="black"/>
                </a:solidFill>
                <a:latin typeface="Verdana" pitchFamily="34" charset="0"/>
              </a:rPr>
              <a:t>белгиланади</a:t>
            </a:r>
            <a:r>
              <a:rPr lang="ru-RU" dirty="0">
                <a:solidFill>
                  <a:prstClr val="black"/>
                </a:solidFill>
                <a:latin typeface="Verdana" pitchFamily="34" charset="0"/>
              </a:rPr>
              <a:t>. </a:t>
            </a:r>
            <a:r>
              <a:rPr lang="ru-RU" dirty="0" err="1">
                <a:solidFill>
                  <a:prstClr val="black"/>
                </a:solidFill>
                <a:latin typeface="Verdana" pitchFamily="34" charset="0"/>
              </a:rPr>
              <a:t>Шивит</a:t>
            </a:r>
            <a:r>
              <a:rPr lang="ru-RU" dirty="0">
                <a:solidFill>
                  <a:prstClr val="black"/>
                </a:solidFill>
                <a:latin typeface="Verdana" pitchFamily="34" charset="0"/>
              </a:rPr>
              <a:t> тез </a:t>
            </a:r>
            <a:r>
              <a:rPr lang="ru-RU" dirty="0" err="1">
                <a:solidFill>
                  <a:prstClr val="black"/>
                </a:solidFill>
                <a:latin typeface="Verdana" pitchFamily="34" charset="0"/>
              </a:rPr>
              <a:t>етилгани</a:t>
            </a:r>
            <a:r>
              <a:rPr lang="ru-RU" dirty="0">
                <a:solidFill>
                  <a:prstClr val="black"/>
                </a:solidFill>
                <a:latin typeface="Verdana" pitchFamily="34" charset="0"/>
              </a:rPr>
              <a:t> </a:t>
            </a:r>
            <a:r>
              <a:rPr lang="ru-RU" dirty="0" err="1">
                <a:solidFill>
                  <a:prstClr val="black"/>
                </a:solidFill>
                <a:latin typeface="Verdana" pitchFamily="34" charset="0"/>
              </a:rPr>
              <a:t>учун</a:t>
            </a:r>
            <a:r>
              <a:rPr lang="ru-RU" dirty="0">
                <a:solidFill>
                  <a:prstClr val="black"/>
                </a:solidFill>
                <a:latin typeface="Verdana" pitchFamily="34" charset="0"/>
              </a:rPr>
              <a:t> </a:t>
            </a:r>
            <a:r>
              <a:rPr lang="ru-RU" dirty="0" err="1">
                <a:solidFill>
                  <a:prstClr val="black"/>
                </a:solidFill>
                <a:latin typeface="Verdana" pitchFamily="34" charset="0"/>
              </a:rPr>
              <a:t>иссиқхоналарда</a:t>
            </a:r>
            <a:r>
              <a:rPr lang="ru-RU" dirty="0">
                <a:solidFill>
                  <a:prstClr val="black"/>
                </a:solidFill>
                <a:latin typeface="Verdana" pitchFamily="34" charset="0"/>
              </a:rPr>
              <a:t> </a:t>
            </a:r>
            <a:r>
              <a:rPr lang="ru-RU" dirty="0" err="1">
                <a:solidFill>
                  <a:prstClr val="black"/>
                </a:solidFill>
                <a:latin typeface="Verdana" pitchFamily="34" charset="0"/>
              </a:rPr>
              <a:t>бир</a:t>
            </a:r>
            <a:r>
              <a:rPr lang="ru-RU" dirty="0">
                <a:solidFill>
                  <a:prstClr val="black"/>
                </a:solidFill>
                <a:latin typeface="Verdana" pitchFamily="34" charset="0"/>
              </a:rPr>
              <a:t> </a:t>
            </a:r>
            <a:r>
              <a:rPr lang="ru-RU" dirty="0" err="1">
                <a:solidFill>
                  <a:prstClr val="black"/>
                </a:solidFill>
                <a:latin typeface="Verdana" pitchFamily="34" charset="0"/>
              </a:rPr>
              <a:t>неча</a:t>
            </a:r>
            <a:r>
              <a:rPr lang="ru-RU" dirty="0">
                <a:solidFill>
                  <a:prstClr val="black"/>
                </a:solidFill>
                <a:latin typeface="Verdana" pitchFamily="34" charset="0"/>
              </a:rPr>
              <a:t> марта </a:t>
            </a:r>
            <a:r>
              <a:rPr lang="ru-RU" dirty="0" err="1">
                <a:solidFill>
                  <a:prstClr val="black"/>
                </a:solidFill>
                <a:latin typeface="Verdana" pitchFamily="34" charset="0"/>
              </a:rPr>
              <a:t>экилади</a:t>
            </a:r>
            <a:r>
              <a:rPr lang="ru-RU" dirty="0">
                <a:solidFill>
                  <a:prstClr val="black"/>
                </a:solidFill>
                <a:latin typeface="Verdana" pitchFamily="34" charset="0"/>
              </a:rPr>
              <a:t>. </a:t>
            </a:r>
            <a:r>
              <a:rPr lang="ru-RU" dirty="0" err="1">
                <a:solidFill>
                  <a:prstClr val="black"/>
                </a:solidFill>
                <a:latin typeface="Verdana" pitchFamily="34" charset="0"/>
              </a:rPr>
              <a:t>Иситилмайдиган</a:t>
            </a:r>
            <a:r>
              <a:rPr lang="ru-RU" dirty="0">
                <a:solidFill>
                  <a:prstClr val="black"/>
                </a:solidFill>
                <a:latin typeface="Verdana" pitchFamily="34" charset="0"/>
              </a:rPr>
              <a:t> </a:t>
            </a:r>
            <a:r>
              <a:rPr lang="ru-RU" dirty="0" err="1">
                <a:solidFill>
                  <a:prstClr val="black"/>
                </a:solidFill>
                <a:latin typeface="Verdana" pitchFamily="34" charset="0"/>
              </a:rPr>
              <a:t>баҳорги</a:t>
            </a:r>
            <a:r>
              <a:rPr lang="ru-RU" dirty="0">
                <a:solidFill>
                  <a:prstClr val="black"/>
                </a:solidFill>
                <a:latin typeface="Verdana" pitchFamily="34" charset="0"/>
              </a:rPr>
              <a:t> </a:t>
            </a:r>
            <a:r>
              <a:rPr lang="ru-RU" dirty="0" err="1">
                <a:solidFill>
                  <a:prstClr val="black"/>
                </a:solidFill>
                <a:latin typeface="Verdana" pitchFamily="34" charset="0"/>
              </a:rPr>
              <a:t>иссиқхоналарда</a:t>
            </a:r>
            <a:r>
              <a:rPr lang="ru-RU" dirty="0">
                <a:solidFill>
                  <a:prstClr val="black"/>
                </a:solidFill>
                <a:latin typeface="Verdana" pitchFamily="34" charset="0"/>
              </a:rPr>
              <a:t> </a:t>
            </a:r>
            <a:r>
              <a:rPr lang="ru-RU" dirty="0" err="1">
                <a:solidFill>
                  <a:prstClr val="black"/>
                </a:solidFill>
                <a:latin typeface="Verdana" pitchFamily="34" charset="0"/>
              </a:rPr>
              <a:t>вақтинча</a:t>
            </a:r>
            <a:r>
              <a:rPr lang="ru-RU" dirty="0">
                <a:solidFill>
                  <a:prstClr val="black"/>
                </a:solidFill>
                <a:latin typeface="Verdana" pitchFamily="34" charset="0"/>
              </a:rPr>
              <a:t> </a:t>
            </a:r>
            <a:r>
              <a:rPr lang="ru-RU" dirty="0" err="1">
                <a:solidFill>
                  <a:prstClr val="black"/>
                </a:solidFill>
                <a:latin typeface="Verdana" pitchFamily="34" charset="0"/>
              </a:rPr>
              <a:t>устини</a:t>
            </a:r>
            <a:r>
              <a:rPr lang="ru-RU" dirty="0">
                <a:solidFill>
                  <a:prstClr val="black"/>
                </a:solidFill>
                <a:latin typeface="Verdana" pitchFamily="34" charset="0"/>
              </a:rPr>
              <a:t> </a:t>
            </a:r>
            <a:r>
              <a:rPr lang="ru-RU" dirty="0" err="1">
                <a:solidFill>
                  <a:prstClr val="black"/>
                </a:solidFill>
                <a:latin typeface="Verdana" pitchFamily="34" charset="0"/>
              </a:rPr>
              <a:t>ёпиб</a:t>
            </a:r>
            <a:r>
              <a:rPr lang="ru-RU" dirty="0">
                <a:solidFill>
                  <a:prstClr val="black"/>
                </a:solidFill>
                <a:latin typeface="Verdana" pitchFamily="34" charset="0"/>
              </a:rPr>
              <a:t>, </a:t>
            </a:r>
            <a:r>
              <a:rPr lang="ru-RU" dirty="0" err="1">
                <a:solidFill>
                  <a:prstClr val="black"/>
                </a:solidFill>
                <a:latin typeface="Verdana" pitchFamily="34" charset="0"/>
              </a:rPr>
              <a:t>кузги</a:t>
            </a:r>
            <a:r>
              <a:rPr lang="ru-RU" dirty="0">
                <a:solidFill>
                  <a:prstClr val="black"/>
                </a:solidFill>
                <a:latin typeface="Verdana" pitchFamily="34" charset="0"/>
              </a:rPr>
              <a:t> </a:t>
            </a:r>
            <a:r>
              <a:rPr lang="ru-RU" dirty="0" err="1">
                <a:solidFill>
                  <a:prstClr val="black"/>
                </a:solidFill>
                <a:latin typeface="Verdana" pitchFamily="34" charset="0"/>
              </a:rPr>
              <a:t>даврда</a:t>
            </a:r>
            <a:r>
              <a:rPr lang="ru-RU" dirty="0">
                <a:solidFill>
                  <a:prstClr val="black"/>
                </a:solidFill>
                <a:latin typeface="Verdana" pitchFamily="34" charset="0"/>
              </a:rPr>
              <a:t> </a:t>
            </a:r>
            <a:r>
              <a:rPr lang="ru-RU" dirty="0" err="1">
                <a:solidFill>
                  <a:prstClr val="black"/>
                </a:solidFill>
                <a:latin typeface="Verdana" pitchFamily="34" charset="0"/>
              </a:rPr>
              <a:t>шивит</a:t>
            </a:r>
            <a:r>
              <a:rPr lang="ru-RU" dirty="0">
                <a:solidFill>
                  <a:prstClr val="black"/>
                </a:solidFill>
                <a:latin typeface="Verdana" pitchFamily="34" charset="0"/>
              </a:rPr>
              <a:t> </a:t>
            </a:r>
            <a:r>
              <a:rPr lang="ru-RU" dirty="0" err="1">
                <a:solidFill>
                  <a:prstClr val="black"/>
                </a:solidFill>
                <a:latin typeface="Verdana" pitchFamily="34" charset="0"/>
              </a:rPr>
              <a:t>октябрнинг</a:t>
            </a:r>
            <a:r>
              <a:rPr lang="ru-RU" dirty="0">
                <a:solidFill>
                  <a:prstClr val="black"/>
                </a:solidFill>
                <a:latin typeface="Verdana" pitchFamily="34" charset="0"/>
              </a:rPr>
              <a:t> </a:t>
            </a:r>
            <a:r>
              <a:rPr lang="ru-RU" dirty="0" err="1">
                <a:solidFill>
                  <a:prstClr val="black"/>
                </a:solidFill>
                <a:latin typeface="Verdana" pitchFamily="34" charset="0"/>
              </a:rPr>
              <a:t>ўрталаридан</a:t>
            </a:r>
            <a:r>
              <a:rPr lang="ru-RU" dirty="0">
                <a:solidFill>
                  <a:prstClr val="black"/>
                </a:solidFill>
                <a:latin typeface="Verdana" pitchFamily="34" charset="0"/>
              </a:rPr>
              <a:t> </a:t>
            </a:r>
            <a:r>
              <a:rPr lang="ru-RU" dirty="0" err="1">
                <a:solidFill>
                  <a:prstClr val="black"/>
                </a:solidFill>
                <a:latin typeface="Verdana" pitchFamily="34" charset="0"/>
              </a:rPr>
              <a:t>ноябрнинг</a:t>
            </a:r>
            <a:r>
              <a:rPr lang="ru-RU" dirty="0">
                <a:solidFill>
                  <a:prstClr val="black"/>
                </a:solidFill>
                <a:latin typeface="Verdana" pitchFamily="34" charset="0"/>
              </a:rPr>
              <a:t> </a:t>
            </a:r>
            <a:r>
              <a:rPr lang="ru-RU" dirty="0" err="1">
                <a:solidFill>
                  <a:prstClr val="black"/>
                </a:solidFill>
                <a:latin typeface="Verdana" pitchFamily="34" charset="0"/>
              </a:rPr>
              <a:t>охиригача</a:t>
            </a:r>
            <a:r>
              <a:rPr lang="ru-RU" dirty="0">
                <a:solidFill>
                  <a:prstClr val="black"/>
                </a:solidFill>
                <a:latin typeface="Verdana" pitchFamily="34" charset="0"/>
              </a:rPr>
              <a:t>, </a:t>
            </a:r>
            <a:r>
              <a:rPr lang="ru-RU" dirty="0" err="1">
                <a:solidFill>
                  <a:prstClr val="black"/>
                </a:solidFill>
                <a:latin typeface="Verdana" pitchFamily="34" charset="0"/>
              </a:rPr>
              <a:t>эрта</a:t>
            </a:r>
            <a:r>
              <a:rPr lang="ru-RU" dirty="0">
                <a:solidFill>
                  <a:prstClr val="black"/>
                </a:solidFill>
                <a:latin typeface="Verdana" pitchFamily="34" charset="0"/>
              </a:rPr>
              <a:t> </a:t>
            </a:r>
            <a:r>
              <a:rPr lang="ru-RU" dirty="0" err="1">
                <a:solidFill>
                  <a:prstClr val="black"/>
                </a:solidFill>
                <a:latin typeface="Verdana" pitchFamily="34" charset="0"/>
              </a:rPr>
              <a:t>баҳоргида</a:t>
            </a:r>
            <a:r>
              <a:rPr lang="ru-RU" dirty="0">
                <a:solidFill>
                  <a:prstClr val="black"/>
                </a:solidFill>
                <a:latin typeface="Verdana" pitchFamily="34" charset="0"/>
              </a:rPr>
              <a:t> февраль </a:t>
            </a:r>
            <a:r>
              <a:rPr lang="ru-RU" dirty="0" err="1">
                <a:solidFill>
                  <a:prstClr val="black"/>
                </a:solidFill>
                <a:latin typeface="Verdana" pitchFamily="34" charset="0"/>
              </a:rPr>
              <a:t>бошидан</a:t>
            </a:r>
            <a:r>
              <a:rPr lang="ru-RU" dirty="0">
                <a:solidFill>
                  <a:prstClr val="black"/>
                </a:solidFill>
                <a:latin typeface="Verdana" pitchFamily="34" charset="0"/>
              </a:rPr>
              <a:t> </a:t>
            </a:r>
            <a:r>
              <a:rPr lang="ru-RU" dirty="0" err="1">
                <a:solidFill>
                  <a:prstClr val="black"/>
                </a:solidFill>
                <a:latin typeface="Verdana" pitchFamily="34" charset="0"/>
              </a:rPr>
              <a:t>мартнинг</a:t>
            </a:r>
            <a:r>
              <a:rPr lang="ru-RU" dirty="0">
                <a:solidFill>
                  <a:prstClr val="black"/>
                </a:solidFill>
                <a:latin typeface="Verdana" pitchFamily="34" charset="0"/>
              </a:rPr>
              <a:t> </a:t>
            </a:r>
            <a:r>
              <a:rPr lang="ru-RU" dirty="0" err="1">
                <a:solidFill>
                  <a:prstClr val="black"/>
                </a:solidFill>
                <a:latin typeface="Verdana" pitchFamily="34" charset="0"/>
              </a:rPr>
              <a:t>ўрталаригача</a:t>
            </a:r>
            <a:r>
              <a:rPr lang="ru-RU" dirty="0">
                <a:solidFill>
                  <a:prstClr val="black"/>
                </a:solidFill>
                <a:latin typeface="Verdana" pitchFamily="34" charset="0"/>
              </a:rPr>
              <a:t> </a:t>
            </a:r>
            <a:r>
              <a:rPr lang="ru-RU" dirty="0" err="1">
                <a:solidFill>
                  <a:prstClr val="black"/>
                </a:solidFill>
                <a:latin typeface="Verdana" pitchFamily="34" charset="0"/>
              </a:rPr>
              <a:t>ўстирилади</a:t>
            </a:r>
            <a:r>
              <a:rPr lang="ru-RU" dirty="0">
                <a:solidFill>
                  <a:prstClr val="black"/>
                </a:solidFill>
                <a:latin typeface="Verdana" pitchFamily="34" charset="0"/>
              </a:rPr>
              <a:t>.</a:t>
            </a:r>
          </a:p>
          <a:p>
            <a:pPr algn="just"/>
            <a:r>
              <a:rPr lang="ru-RU" dirty="0" err="1">
                <a:solidFill>
                  <a:prstClr val="black"/>
                </a:solidFill>
                <a:latin typeface="Verdana" pitchFamily="34" charset="0"/>
              </a:rPr>
              <a:t>Шивитнинг</a:t>
            </a:r>
            <a:r>
              <a:rPr lang="ru-RU" dirty="0">
                <a:solidFill>
                  <a:prstClr val="black"/>
                </a:solidFill>
                <a:latin typeface="Verdana" pitchFamily="34" charset="0"/>
              </a:rPr>
              <a:t> </a:t>
            </a:r>
            <a:r>
              <a:rPr lang="ru-RU" dirty="0" err="1">
                <a:solidFill>
                  <a:prstClr val="black"/>
                </a:solidFill>
                <a:latin typeface="Verdana" pitchFamily="34" charset="0"/>
              </a:rPr>
              <a:t>ўзи</a:t>
            </a:r>
            <a:r>
              <a:rPr lang="ru-RU" dirty="0">
                <a:solidFill>
                  <a:prstClr val="black"/>
                </a:solidFill>
                <a:latin typeface="Verdana" pitchFamily="34" charset="0"/>
              </a:rPr>
              <a:t> (соф </a:t>
            </a:r>
            <a:r>
              <a:rPr lang="ru-RU" dirty="0" err="1">
                <a:solidFill>
                  <a:prstClr val="black"/>
                </a:solidFill>
                <a:latin typeface="Verdana" pitchFamily="34" charset="0"/>
              </a:rPr>
              <a:t>ҳолда</a:t>
            </a:r>
            <a:r>
              <a:rPr lang="ru-RU" dirty="0">
                <a:solidFill>
                  <a:prstClr val="black"/>
                </a:solidFill>
                <a:latin typeface="Verdana" pitchFamily="34" charset="0"/>
              </a:rPr>
              <a:t>) </a:t>
            </a:r>
            <a:r>
              <a:rPr lang="ru-RU" dirty="0" err="1">
                <a:solidFill>
                  <a:prstClr val="black"/>
                </a:solidFill>
                <a:latin typeface="Verdana" pitchFamily="34" charset="0"/>
              </a:rPr>
              <a:t>устига</a:t>
            </a:r>
            <a:r>
              <a:rPr lang="ru-RU" dirty="0">
                <a:solidFill>
                  <a:prstClr val="black"/>
                </a:solidFill>
                <a:latin typeface="Verdana" pitchFamily="34" charset="0"/>
              </a:rPr>
              <a:t> плёнка </a:t>
            </a:r>
            <a:r>
              <a:rPr lang="ru-RU" dirty="0" err="1">
                <a:solidFill>
                  <a:prstClr val="black"/>
                </a:solidFill>
                <a:latin typeface="Verdana" pitchFamily="34" charset="0"/>
              </a:rPr>
              <a:t>ёпиладиган</a:t>
            </a:r>
            <a:r>
              <a:rPr lang="ru-RU" dirty="0">
                <a:solidFill>
                  <a:prstClr val="black"/>
                </a:solidFill>
                <a:latin typeface="Verdana" pitchFamily="34" charset="0"/>
              </a:rPr>
              <a:t> </a:t>
            </a:r>
            <a:r>
              <a:rPr lang="ru-RU" dirty="0" err="1">
                <a:solidFill>
                  <a:prstClr val="black"/>
                </a:solidFill>
                <a:latin typeface="Verdana" pitchFamily="34" charset="0"/>
              </a:rPr>
              <a:t>иссиқхоналарга</a:t>
            </a:r>
            <a:r>
              <a:rPr lang="ru-RU" dirty="0">
                <a:solidFill>
                  <a:prstClr val="black"/>
                </a:solidFill>
                <a:latin typeface="Verdana" pitchFamily="34" charset="0"/>
              </a:rPr>
              <a:t> парник </a:t>
            </a:r>
            <a:r>
              <a:rPr lang="ru-RU" dirty="0" err="1">
                <a:solidFill>
                  <a:prstClr val="black"/>
                </a:solidFill>
                <a:latin typeface="Verdana" pitchFamily="34" charset="0"/>
              </a:rPr>
              <a:t>сеялкасида</a:t>
            </a:r>
            <a:r>
              <a:rPr lang="ru-RU" dirty="0">
                <a:solidFill>
                  <a:prstClr val="black"/>
                </a:solidFill>
                <a:latin typeface="Verdana" pitchFamily="34" charset="0"/>
              </a:rPr>
              <a:t> тор </a:t>
            </a:r>
            <a:r>
              <a:rPr lang="ru-RU" dirty="0" err="1">
                <a:solidFill>
                  <a:prstClr val="black"/>
                </a:solidFill>
                <a:latin typeface="Verdana" pitchFamily="34" charset="0"/>
              </a:rPr>
              <a:t>қаторлаб</a:t>
            </a:r>
            <a:r>
              <a:rPr lang="ru-RU" dirty="0">
                <a:solidFill>
                  <a:prstClr val="black"/>
                </a:solidFill>
                <a:latin typeface="Verdana" pitchFamily="34" charset="0"/>
              </a:rPr>
              <a:t> </a:t>
            </a:r>
            <a:r>
              <a:rPr lang="ru-RU" dirty="0" err="1">
                <a:solidFill>
                  <a:prstClr val="black"/>
                </a:solidFill>
                <a:latin typeface="Verdana" pitchFamily="34" charset="0"/>
              </a:rPr>
              <a:t>экилади</a:t>
            </a:r>
            <a:r>
              <a:rPr lang="ru-RU" dirty="0">
                <a:solidFill>
                  <a:prstClr val="black"/>
                </a:solidFill>
                <a:latin typeface="Verdana" pitchFamily="34" charset="0"/>
              </a:rPr>
              <a:t> </a:t>
            </a:r>
            <a:r>
              <a:rPr lang="ru-RU" dirty="0" err="1">
                <a:solidFill>
                  <a:prstClr val="black"/>
                </a:solidFill>
                <a:latin typeface="Verdana" pitchFamily="34" charset="0"/>
              </a:rPr>
              <a:t>ёки</a:t>
            </a:r>
            <a:r>
              <a:rPr lang="ru-RU" dirty="0">
                <a:solidFill>
                  <a:prstClr val="black"/>
                </a:solidFill>
                <a:latin typeface="Verdana" pitchFamily="34" charset="0"/>
              </a:rPr>
              <a:t> </a:t>
            </a:r>
            <a:r>
              <a:rPr lang="ru-RU" dirty="0" err="1">
                <a:solidFill>
                  <a:prstClr val="black"/>
                </a:solidFill>
                <a:latin typeface="Verdana" pitchFamily="34" charset="0"/>
              </a:rPr>
              <a:t>қўлда</a:t>
            </a:r>
            <a:r>
              <a:rPr lang="ru-RU" dirty="0">
                <a:solidFill>
                  <a:prstClr val="black"/>
                </a:solidFill>
                <a:latin typeface="Verdana" pitchFamily="34" charset="0"/>
              </a:rPr>
              <a:t> </a:t>
            </a:r>
            <a:r>
              <a:rPr lang="ru-RU" dirty="0" err="1">
                <a:solidFill>
                  <a:prstClr val="black"/>
                </a:solidFill>
                <a:latin typeface="Verdana" pitchFamily="34" charset="0"/>
              </a:rPr>
              <a:t>сепилади</a:t>
            </a:r>
            <a:r>
              <a:rPr lang="ru-RU" dirty="0">
                <a:solidFill>
                  <a:prstClr val="black"/>
                </a:solidFill>
                <a:latin typeface="Verdana" pitchFamily="34" charset="0"/>
              </a:rPr>
              <a:t>. </a:t>
            </a:r>
            <a:r>
              <a:rPr lang="ru-RU" dirty="0" err="1">
                <a:solidFill>
                  <a:prstClr val="black"/>
                </a:solidFill>
                <a:latin typeface="Verdana" pitchFamily="34" charset="0"/>
              </a:rPr>
              <a:t>Орасида</a:t>
            </a:r>
            <a:r>
              <a:rPr lang="ru-RU" dirty="0">
                <a:solidFill>
                  <a:prstClr val="black"/>
                </a:solidFill>
                <a:latin typeface="Verdana" pitchFamily="34" charset="0"/>
              </a:rPr>
              <a:t> тор (40-50 см ли) </a:t>
            </a:r>
            <a:r>
              <a:rPr lang="ru-RU" dirty="0" err="1">
                <a:solidFill>
                  <a:prstClr val="black"/>
                </a:solidFill>
                <a:latin typeface="Verdana" pitchFamily="34" charset="0"/>
              </a:rPr>
              <a:t>йўл</a:t>
            </a:r>
            <a:r>
              <a:rPr lang="ru-RU" dirty="0">
                <a:solidFill>
                  <a:prstClr val="black"/>
                </a:solidFill>
                <a:latin typeface="Verdana" pitchFamily="34" charset="0"/>
              </a:rPr>
              <a:t> </a:t>
            </a:r>
            <a:r>
              <a:rPr lang="ru-RU" dirty="0" err="1">
                <a:solidFill>
                  <a:prstClr val="black"/>
                </a:solidFill>
                <a:latin typeface="Verdana" pitchFamily="34" charset="0"/>
              </a:rPr>
              <a:t>қолдириб</a:t>
            </a:r>
            <a:r>
              <a:rPr lang="ru-RU" dirty="0">
                <a:solidFill>
                  <a:prstClr val="black"/>
                </a:solidFill>
                <a:latin typeface="Verdana" pitchFamily="34" charset="0"/>
              </a:rPr>
              <a:t>, </a:t>
            </a:r>
            <a:r>
              <a:rPr lang="ru-RU" dirty="0" err="1">
                <a:solidFill>
                  <a:prstClr val="black"/>
                </a:solidFill>
                <a:latin typeface="Verdana" pitchFamily="34" charset="0"/>
              </a:rPr>
              <a:t>кенг</a:t>
            </a:r>
            <a:r>
              <a:rPr lang="ru-RU" dirty="0">
                <a:solidFill>
                  <a:prstClr val="black"/>
                </a:solidFill>
                <a:latin typeface="Verdana" pitchFamily="34" charset="0"/>
              </a:rPr>
              <a:t> лента </a:t>
            </a:r>
            <a:r>
              <a:rPr lang="ru-RU" dirty="0" err="1">
                <a:solidFill>
                  <a:prstClr val="black"/>
                </a:solidFill>
                <a:latin typeface="Verdana" pitchFamily="34" charset="0"/>
              </a:rPr>
              <a:t>шаклида</a:t>
            </a:r>
            <a:r>
              <a:rPr lang="ru-RU" dirty="0">
                <a:solidFill>
                  <a:prstClr val="black"/>
                </a:solidFill>
                <a:latin typeface="Verdana" pitchFamily="34" charset="0"/>
              </a:rPr>
              <a:t> (1,2-1,5 м) </a:t>
            </a:r>
            <a:r>
              <a:rPr lang="ru-RU" dirty="0" err="1">
                <a:solidFill>
                  <a:prstClr val="black"/>
                </a:solidFill>
                <a:latin typeface="Verdana" pitchFamily="34" charset="0"/>
              </a:rPr>
              <a:t>экилади</a:t>
            </a:r>
            <a:r>
              <a:rPr lang="ru-RU" dirty="0">
                <a:solidFill>
                  <a:prstClr val="black"/>
                </a:solidFill>
                <a:latin typeface="Verdana" pitchFamily="34" charset="0"/>
              </a:rPr>
              <a:t>.</a:t>
            </a:r>
          </a:p>
        </p:txBody>
      </p:sp>
      <p:pic>
        <p:nvPicPr>
          <p:cNvPr id="17410" name="Picture 2" descr="Картинки по запросу выращивание зелени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573016"/>
            <a:ext cx="4762500" cy="3105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8957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0095" y="136153"/>
            <a:ext cx="8820472" cy="3693319"/>
          </a:xfrm>
          <a:prstGeom prst="rect">
            <a:avLst/>
          </a:prstGeom>
          <a:solidFill>
            <a:schemeClr val="accent1">
              <a:lumMod val="20000"/>
              <a:lumOff val="80000"/>
            </a:schemeClr>
          </a:solidFill>
        </p:spPr>
        <p:txBody>
          <a:bodyPr wrap="square">
            <a:spAutoFit/>
          </a:bodyPr>
          <a:lstStyle/>
          <a:p>
            <a:pPr algn="just"/>
            <a:r>
              <a:rPr lang="ru-RU" dirty="0" err="1">
                <a:solidFill>
                  <a:prstClr val="black"/>
                </a:solidFill>
                <a:latin typeface="Verdana" pitchFamily="34" charset="0"/>
              </a:rPr>
              <a:t>Устига</a:t>
            </a:r>
            <a:r>
              <a:rPr lang="ru-RU" dirty="0">
                <a:solidFill>
                  <a:prstClr val="black"/>
                </a:solidFill>
                <a:latin typeface="Verdana" pitchFamily="34" charset="0"/>
              </a:rPr>
              <a:t> плёнка </a:t>
            </a:r>
            <a:r>
              <a:rPr lang="ru-RU" dirty="0" err="1">
                <a:solidFill>
                  <a:prstClr val="black"/>
                </a:solidFill>
                <a:latin typeface="Verdana" pitchFamily="34" charset="0"/>
              </a:rPr>
              <a:t>ёпиладиган</a:t>
            </a:r>
            <a:r>
              <a:rPr lang="ru-RU" dirty="0">
                <a:solidFill>
                  <a:prstClr val="black"/>
                </a:solidFill>
                <a:latin typeface="Verdana" pitchFamily="34" charset="0"/>
              </a:rPr>
              <a:t> </a:t>
            </a:r>
            <a:r>
              <a:rPr lang="ru-RU" dirty="0" err="1">
                <a:solidFill>
                  <a:prstClr val="black"/>
                </a:solidFill>
                <a:latin typeface="Verdana" pitchFamily="34" charset="0"/>
              </a:rPr>
              <a:t>иситилмайдиган</a:t>
            </a:r>
            <a:r>
              <a:rPr lang="ru-RU" dirty="0">
                <a:solidFill>
                  <a:prstClr val="black"/>
                </a:solidFill>
                <a:latin typeface="Verdana" pitchFamily="34" charset="0"/>
              </a:rPr>
              <a:t> </a:t>
            </a:r>
            <a:r>
              <a:rPr lang="ru-RU" dirty="0" err="1">
                <a:solidFill>
                  <a:prstClr val="black"/>
                </a:solidFill>
                <a:latin typeface="Verdana" pitchFamily="34" charset="0"/>
              </a:rPr>
              <a:t>иссиқхоналарда</a:t>
            </a:r>
            <a:r>
              <a:rPr lang="ru-RU" dirty="0">
                <a:solidFill>
                  <a:prstClr val="black"/>
                </a:solidFill>
                <a:latin typeface="Verdana" pitchFamily="34" charset="0"/>
              </a:rPr>
              <a:t> </a:t>
            </a:r>
            <a:r>
              <a:rPr lang="ru-RU" dirty="0" err="1">
                <a:solidFill>
                  <a:prstClr val="black"/>
                </a:solidFill>
                <a:latin typeface="Verdana" pitchFamily="34" charset="0"/>
              </a:rPr>
              <a:t>вақтинча</a:t>
            </a:r>
            <a:r>
              <a:rPr lang="ru-RU" dirty="0">
                <a:solidFill>
                  <a:prstClr val="black"/>
                </a:solidFill>
                <a:latin typeface="Verdana" pitchFamily="34" charset="0"/>
              </a:rPr>
              <a:t> плёнка </a:t>
            </a:r>
            <a:r>
              <a:rPr lang="ru-RU" dirty="0" err="1">
                <a:solidFill>
                  <a:prstClr val="black"/>
                </a:solidFill>
                <a:latin typeface="Verdana" pitchFamily="34" charset="0"/>
              </a:rPr>
              <a:t>ёпган</a:t>
            </a:r>
            <a:r>
              <a:rPr lang="ru-RU" dirty="0">
                <a:solidFill>
                  <a:prstClr val="black"/>
                </a:solidFill>
                <a:latin typeface="Verdana" pitchFamily="34" charset="0"/>
              </a:rPr>
              <a:t> </a:t>
            </a:r>
            <a:r>
              <a:rPr lang="ru-RU" dirty="0" err="1">
                <a:solidFill>
                  <a:prstClr val="black"/>
                </a:solidFill>
                <a:latin typeface="Verdana" pitchFamily="34" charset="0"/>
              </a:rPr>
              <a:t>ҳолда</a:t>
            </a:r>
            <a:r>
              <a:rPr lang="ru-RU" dirty="0">
                <a:solidFill>
                  <a:prstClr val="black"/>
                </a:solidFill>
                <a:latin typeface="Verdana" pitchFamily="34" charset="0"/>
              </a:rPr>
              <a:t> </a:t>
            </a:r>
            <a:r>
              <a:rPr lang="ru-RU" dirty="0" err="1">
                <a:solidFill>
                  <a:prstClr val="black"/>
                </a:solidFill>
                <a:latin typeface="Verdana" pitchFamily="34" charset="0"/>
              </a:rPr>
              <a:t>баҳорги</a:t>
            </a:r>
            <a:r>
              <a:rPr lang="ru-RU" dirty="0">
                <a:solidFill>
                  <a:prstClr val="black"/>
                </a:solidFill>
                <a:latin typeface="Verdana" pitchFamily="34" charset="0"/>
              </a:rPr>
              <a:t> </a:t>
            </a:r>
            <a:r>
              <a:rPr lang="ru-RU" dirty="0" err="1">
                <a:solidFill>
                  <a:prstClr val="black"/>
                </a:solidFill>
                <a:latin typeface="Verdana" pitchFamily="34" charset="0"/>
              </a:rPr>
              <a:t>иссиқсевар</a:t>
            </a:r>
            <a:r>
              <a:rPr lang="ru-RU" dirty="0">
                <a:solidFill>
                  <a:prstClr val="black"/>
                </a:solidFill>
                <a:latin typeface="Verdana" pitchFamily="34" charset="0"/>
              </a:rPr>
              <a:t> </a:t>
            </a:r>
            <a:r>
              <a:rPr lang="ru-RU" dirty="0" err="1">
                <a:solidFill>
                  <a:prstClr val="black"/>
                </a:solidFill>
                <a:latin typeface="Verdana" pitchFamily="34" charset="0"/>
              </a:rPr>
              <a:t>экинлар</a:t>
            </a:r>
            <a:r>
              <a:rPr lang="ru-RU" dirty="0">
                <a:solidFill>
                  <a:prstClr val="black"/>
                </a:solidFill>
                <a:latin typeface="Verdana" pitchFamily="34" charset="0"/>
              </a:rPr>
              <a:t> </a:t>
            </a:r>
            <a:r>
              <a:rPr lang="ru-RU" dirty="0" err="1">
                <a:solidFill>
                  <a:prstClr val="black"/>
                </a:solidFill>
                <a:latin typeface="Verdana" pitchFamily="34" charset="0"/>
              </a:rPr>
              <a:t>экилгунча</a:t>
            </a:r>
            <a:r>
              <a:rPr lang="ru-RU" dirty="0">
                <a:solidFill>
                  <a:prstClr val="black"/>
                </a:solidFill>
                <a:latin typeface="Verdana" pitchFamily="34" charset="0"/>
              </a:rPr>
              <a:t> соф </a:t>
            </a:r>
            <a:r>
              <a:rPr lang="ru-RU" dirty="0" err="1">
                <a:solidFill>
                  <a:prstClr val="black"/>
                </a:solidFill>
                <a:latin typeface="Verdana" pitchFamily="34" charset="0"/>
              </a:rPr>
              <a:t>ҳолда</a:t>
            </a:r>
            <a:r>
              <a:rPr lang="ru-RU" dirty="0">
                <a:solidFill>
                  <a:prstClr val="black"/>
                </a:solidFill>
                <a:latin typeface="Verdana" pitchFamily="34" charset="0"/>
              </a:rPr>
              <a:t> салат </a:t>
            </a:r>
            <a:r>
              <a:rPr lang="ru-RU" dirty="0" err="1">
                <a:solidFill>
                  <a:prstClr val="black"/>
                </a:solidFill>
                <a:latin typeface="Verdana" pitchFamily="34" charset="0"/>
              </a:rPr>
              <a:t>етиштирилади</a:t>
            </a:r>
            <a:r>
              <a:rPr lang="ru-RU" dirty="0">
                <a:solidFill>
                  <a:prstClr val="black"/>
                </a:solidFill>
                <a:latin typeface="Verdana" pitchFamily="34" charset="0"/>
              </a:rPr>
              <a:t>. </a:t>
            </a:r>
            <a:r>
              <a:rPr lang="ru-RU" dirty="0" err="1">
                <a:solidFill>
                  <a:prstClr val="black"/>
                </a:solidFill>
                <a:latin typeface="Verdana" pitchFamily="34" charset="0"/>
              </a:rPr>
              <a:t>Уни</a:t>
            </a:r>
            <a:r>
              <a:rPr lang="ru-RU" dirty="0">
                <a:solidFill>
                  <a:prstClr val="black"/>
                </a:solidFill>
                <a:latin typeface="Verdana" pitchFamily="34" charset="0"/>
              </a:rPr>
              <a:t> </a:t>
            </a:r>
            <a:r>
              <a:rPr lang="ru-RU" dirty="0" err="1">
                <a:solidFill>
                  <a:prstClr val="black"/>
                </a:solidFill>
                <a:latin typeface="Verdana" pitchFamily="34" charset="0"/>
              </a:rPr>
              <a:t>зичлаштирувчи</a:t>
            </a:r>
            <a:r>
              <a:rPr lang="ru-RU" dirty="0">
                <a:solidFill>
                  <a:prstClr val="black"/>
                </a:solidFill>
                <a:latin typeface="Verdana" pitchFamily="34" charset="0"/>
              </a:rPr>
              <a:t> </a:t>
            </a:r>
            <a:r>
              <a:rPr lang="ru-RU" dirty="0" err="1">
                <a:solidFill>
                  <a:prstClr val="black"/>
                </a:solidFill>
                <a:latin typeface="Verdana" pitchFamily="34" charset="0"/>
              </a:rPr>
              <a:t>экин</a:t>
            </a:r>
            <a:r>
              <a:rPr lang="ru-RU" dirty="0">
                <a:solidFill>
                  <a:prstClr val="black"/>
                </a:solidFill>
                <a:latin typeface="Verdana" pitchFamily="34" charset="0"/>
              </a:rPr>
              <a:t> </a:t>
            </a:r>
            <a:r>
              <a:rPr lang="ru-RU" dirty="0" err="1">
                <a:solidFill>
                  <a:prstClr val="black"/>
                </a:solidFill>
                <a:latin typeface="Verdana" pitchFamily="34" charset="0"/>
              </a:rPr>
              <a:t>сифатида</a:t>
            </a:r>
            <a:r>
              <a:rPr lang="ru-RU" dirty="0">
                <a:solidFill>
                  <a:prstClr val="black"/>
                </a:solidFill>
                <a:latin typeface="Verdana" pitchFamily="34" charset="0"/>
              </a:rPr>
              <a:t> </a:t>
            </a:r>
            <a:r>
              <a:rPr lang="ru-RU" dirty="0" err="1">
                <a:solidFill>
                  <a:prstClr val="black"/>
                </a:solidFill>
                <a:latin typeface="Verdana" pitchFamily="34" charset="0"/>
              </a:rPr>
              <a:t>экиш</a:t>
            </a:r>
            <a:r>
              <a:rPr lang="ru-RU" dirty="0">
                <a:solidFill>
                  <a:prstClr val="black"/>
                </a:solidFill>
                <a:latin typeface="Verdana" pitchFamily="34" charset="0"/>
              </a:rPr>
              <a:t> </a:t>
            </a:r>
            <a:r>
              <a:rPr lang="ru-RU" dirty="0" err="1">
                <a:solidFill>
                  <a:prstClr val="black"/>
                </a:solidFill>
                <a:latin typeface="Verdana" pitchFamily="34" charset="0"/>
              </a:rPr>
              <a:t>ҳам</a:t>
            </a:r>
            <a:r>
              <a:rPr lang="ru-RU" dirty="0">
                <a:solidFill>
                  <a:prstClr val="black"/>
                </a:solidFill>
                <a:latin typeface="Verdana" pitchFamily="34" charset="0"/>
              </a:rPr>
              <a:t> </a:t>
            </a:r>
            <a:r>
              <a:rPr lang="ru-RU" dirty="0" err="1">
                <a:solidFill>
                  <a:prstClr val="black"/>
                </a:solidFill>
                <a:latin typeface="Verdana" pitchFamily="34" charset="0"/>
              </a:rPr>
              <a:t>мумкин</a:t>
            </a:r>
            <a:r>
              <a:rPr lang="ru-RU" dirty="0">
                <a:solidFill>
                  <a:prstClr val="black"/>
                </a:solidFill>
                <a:latin typeface="Verdana" pitchFamily="34" charset="0"/>
              </a:rPr>
              <a:t>. </a:t>
            </a:r>
            <a:r>
              <a:rPr lang="ru-RU" dirty="0" err="1">
                <a:solidFill>
                  <a:prstClr val="black"/>
                </a:solidFill>
                <a:latin typeface="Verdana" pitchFamily="34" charset="0"/>
              </a:rPr>
              <a:t>Республикамизнинг</a:t>
            </a:r>
            <a:r>
              <a:rPr lang="ru-RU" dirty="0">
                <a:solidFill>
                  <a:prstClr val="black"/>
                </a:solidFill>
                <a:latin typeface="Verdana" pitchFamily="34" charset="0"/>
              </a:rPr>
              <a:t> </a:t>
            </a:r>
            <a:r>
              <a:rPr lang="ru-RU" dirty="0" err="1">
                <a:solidFill>
                  <a:prstClr val="black"/>
                </a:solidFill>
                <a:latin typeface="Verdana" pitchFamily="34" charset="0"/>
              </a:rPr>
              <a:t>марказий</a:t>
            </a:r>
            <a:r>
              <a:rPr lang="ru-RU" dirty="0">
                <a:solidFill>
                  <a:prstClr val="black"/>
                </a:solidFill>
                <a:latin typeface="Verdana" pitchFamily="34" charset="0"/>
              </a:rPr>
              <a:t> </a:t>
            </a:r>
            <a:r>
              <a:rPr lang="ru-RU" dirty="0" err="1">
                <a:solidFill>
                  <a:prstClr val="black"/>
                </a:solidFill>
                <a:latin typeface="Verdana" pitchFamily="34" charset="0"/>
              </a:rPr>
              <a:t>минтақасида</a:t>
            </a:r>
            <a:r>
              <a:rPr lang="ru-RU" dirty="0">
                <a:solidFill>
                  <a:prstClr val="black"/>
                </a:solidFill>
                <a:latin typeface="Verdana" pitchFamily="34" charset="0"/>
              </a:rPr>
              <a:t> салат </a:t>
            </a:r>
            <a:r>
              <a:rPr lang="ru-RU" dirty="0" err="1">
                <a:solidFill>
                  <a:prstClr val="black"/>
                </a:solidFill>
                <a:latin typeface="Verdana" pitchFamily="34" charset="0"/>
              </a:rPr>
              <a:t>юқорида</a:t>
            </a:r>
            <a:r>
              <a:rPr lang="ru-RU" dirty="0">
                <a:solidFill>
                  <a:prstClr val="black"/>
                </a:solidFill>
                <a:latin typeface="Verdana" pitchFamily="34" charset="0"/>
              </a:rPr>
              <a:t> </a:t>
            </a:r>
            <a:r>
              <a:rPr lang="ru-RU" dirty="0" err="1">
                <a:solidFill>
                  <a:prstClr val="black"/>
                </a:solidFill>
                <a:latin typeface="Verdana" pitchFamily="34" charset="0"/>
              </a:rPr>
              <a:t>айтилган</a:t>
            </a:r>
            <a:r>
              <a:rPr lang="ru-RU" dirty="0">
                <a:solidFill>
                  <a:prstClr val="black"/>
                </a:solidFill>
                <a:latin typeface="Verdana" pitchFamily="34" charset="0"/>
              </a:rPr>
              <a:t> </a:t>
            </a:r>
            <a:r>
              <a:rPr lang="ru-RU" dirty="0" err="1">
                <a:solidFill>
                  <a:prstClr val="black"/>
                </a:solidFill>
                <a:latin typeface="Verdana" pitchFamily="34" charset="0"/>
              </a:rPr>
              <a:t>жойларга</a:t>
            </a:r>
            <a:r>
              <a:rPr lang="ru-RU" dirty="0">
                <a:solidFill>
                  <a:prstClr val="black"/>
                </a:solidFill>
                <a:latin typeface="Verdana" pitchFamily="34" charset="0"/>
              </a:rPr>
              <a:t> </a:t>
            </a:r>
            <a:r>
              <a:rPr lang="ru-RU" dirty="0" err="1">
                <a:solidFill>
                  <a:prstClr val="black"/>
                </a:solidFill>
                <a:latin typeface="Verdana" pitchFamily="34" charset="0"/>
              </a:rPr>
              <a:t>февралнинг</a:t>
            </a:r>
            <a:r>
              <a:rPr lang="ru-RU" dirty="0">
                <a:solidFill>
                  <a:prstClr val="black"/>
                </a:solidFill>
                <a:latin typeface="Verdana" pitchFamily="34" charset="0"/>
              </a:rPr>
              <a:t> </a:t>
            </a:r>
            <a:r>
              <a:rPr lang="ru-RU" dirty="0" err="1">
                <a:solidFill>
                  <a:prstClr val="black"/>
                </a:solidFill>
                <a:latin typeface="Verdana" pitchFamily="34" charset="0"/>
              </a:rPr>
              <a:t>биринчи</a:t>
            </a:r>
            <a:r>
              <a:rPr lang="ru-RU" dirty="0">
                <a:solidFill>
                  <a:prstClr val="black"/>
                </a:solidFill>
                <a:latin typeface="Verdana" pitchFamily="34" charset="0"/>
              </a:rPr>
              <a:t> </a:t>
            </a:r>
            <a:r>
              <a:rPr lang="ru-RU" dirty="0" err="1">
                <a:solidFill>
                  <a:prstClr val="black"/>
                </a:solidFill>
                <a:latin typeface="Verdana" pitchFamily="34" charset="0"/>
              </a:rPr>
              <a:t>ўн</a:t>
            </a:r>
            <a:r>
              <a:rPr lang="ru-RU" dirty="0">
                <a:solidFill>
                  <a:prstClr val="black"/>
                </a:solidFill>
                <a:latin typeface="Verdana" pitchFamily="34" charset="0"/>
              </a:rPr>
              <a:t> </a:t>
            </a:r>
            <a:r>
              <a:rPr lang="ru-RU" dirty="0" err="1">
                <a:solidFill>
                  <a:prstClr val="black"/>
                </a:solidFill>
                <a:latin typeface="Verdana" pitchFamily="34" charset="0"/>
              </a:rPr>
              <a:t>кунлигида</a:t>
            </a:r>
            <a:r>
              <a:rPr lang="ru-RU" dirty="0">
                <a:solidFill>
                  <a:prstClr val="black"/>
                </a:solidFill>
                <a:latin typeface="Verdana" pitchFamily="34" charset="0"/>
              </a:rPr>
              <a:t> </a:t>
            </a:r>
            <a:r>
              <a:rPr lang="ru-RU" dirty="0" err="1">
                <a:solidFill>
                  <a:prstClr val="black"/>
                </a:solidFill>
                <a:latin typeface="Verdana" pitchFamily="34" charset="0"/>
              </a:rPr>
              <a:t>экилади</a:t>
            </a:r>
            <a:r>
              <a:rPr lang="ru-RU" dirty="0">
                <a:solidFill>
                  <a:prstClr val="black"/>
                </a:solidFill>
                <a:latin typeface="Verdana" pitchFamily="34" charset="0"/>
              </a:rPr>
              <a:t>.</a:t>
            </a:r>
          </a:p>
          <a:p>
            <a:pPr algn="just"/>
            <a:r>
              <a:rPr lang="ru-RU" dirty="0" err="1">
                <a:solidFill>
                  <a:prstClr val="black"/>
                </a:solidFill>
                <a:latin typeface="Verdana" pitchFamily="34" charset="0"/>
              </a:rPr>
              <a:t>Устига</a:t>
            </a:r>
            <a:r>
              <a:rPr lang="ru-RU" dirty="0">
                <a:solidFill>
                  <a:prstClr val="black"/>
                </a:solidFill>
                <a:latin typeface="Verdana" pitchFamily="34" charset="0"/>
              </a:rPr>
              <a:t> </a:t>
            </a:r>
            <a:r>
              <a:rPr lang="ru-RU" dirty="0" err="1">
                <a:solidFill>
                  <a:prstClr val="black"/>
                </a:solidFill>
                <a:latin typeface="Verdana" pitchFamily="34" charset="0"/>
              </a:rPr>
              <a:t>вақтинча</a:t>
            </a:r>
            <a:r>
              <a:rPr lang="ru-RU" dirty="0">
                <a:solidFill>
                  <a:prstClr val="black"/>
                </a:solidFill>
                <a:latin typeface="Verdana" pitchFamily="34" charset="0"/>
              </a:rPr>
              <a:t> плёнка </a:t>
            </a:r>
            <a:r>
              <a:rPr lang="ru-RU" dirty="0" err="1">
                <a:solidFill>
                  <a:prstClr val="black"/>
                </a:solidFill>
                <a:latin typeface="Verdana" pitchFamily="34" charset="0"/>
              </a:rPr>
              <a:t>ёпиб</a:t>
            </a:r>
            <a:r>
              <a:rPr lang="ru-RU" dirty="0">
                <a:solidFill>
                  <a:prstClr val="black"/>
                </a:solidFill>
                <a:latin typeface="Verdana" pitchFamily="34" charset="0"/>
              </a:rPr>
              <a:t> салат </a:t>
            </a:r>
            <a:r>
              <a:rPr lang="ru-RU" dirty="0" err="1">
                <a:solidFill>
                  <a:prstClr val="black"/>
                </a:solidFill>
                <a:latin typeface="Verdana" pitchFamily="34" charset="0"/>
              </a:rPr>
              <a:t>етиштириш</a:t>
            </a:r>
            <a:r>
              <a:rPr lang="ru-RU" dirty="0">
                <a:solidFill>
                  <a:prstClr val="black"/>
                </a:solidFill>
                <a:latin typeface="Verdana" pitchFamily="34" charset="0"/>
              </a:rPr>
              <a:t> </a:t>
            </a:r>
            <a:r>
              <a:rPr lang="ru-RU" dirty="0" err="1">
                <a:solidFill>
                  <a:prstClr val="black"/>
                </a:solidFill>
                <a:latin typeface="Verdana" pitchFamily="34" charset="0"/>
              </a:rPr>
              <a:t>учун</a:t>
            </a:r>
            <a:r>
              <a:rPr lang="ru-RU" dirty="0">
                <a:solidFill>
                  <a:prstClr val="black"/>
                </a:solidFill>
                <a:latin typeface="Verdana" pitchFamily="34" charset="0"/>
              </a:rPr>
              <a:t> механик </a:t>
            </a:r>
            <a:r>
              <a:rPr lang="ru-RU" dirty="0" err="1">
                <a:solidFill>
                  <a:prstClr val="black"/>
                </a:solidFill>
                <a:latin typeface="Verdana" pitchFamily="34" charset="0"/>
              </a:rPr>
              <a:t>таркиби</a:t>
            </a:r>
            <a:r>
              <a:rPr lang="ru-RU" dirty="0">
                <a:solidFill>
                  <a:prstClr val="black"/>
                </a:solidFill>
                <a:latin typeface="Verdana" pitchFamily="34" charset="0"/>
              </a:rPr>
              <a:t> </a:t>
            </a:r>
            <a:r>
              <a:rPr lang="ru-RU" dirty="0" err="1">
                <a:solidFill>
                  <a:prstClr val="black"/>
                </a:solidFill>
                <a:latin typeface="Verdana" pitchFamily="34" charset="0"/>
              </a:rPr>
              <a:t>енгил</a:t>
            </a:r>
            <a:r>
              <a:rPr lang="ru-RU" dirty="0">
                <a:solidFill>
                  <a:prstClr val="black"/>
                </a:solidFill>
                <a:latin typeface="Verdana" pitchFamily="34" charset="0"/>
              </a:rPr>
              <a:t> </a:t>
            </a:r>
            <a:r>
              <a:rPr lang="ru-RU" dirty="0" err="1">
                <a:solidFill>
                  <a:prstClr val="black"/>
                </a:solidFill>
                <a:latin typeface="Verdana" pitchFamily="34" charset="0"/>
              </a:rPr>
              <a:t>тупроқли</a:t>
            </a:r>
            <a:r>
              <a:rPr lang="ru-RU" dirty="0">
                <a:solidFill>
                  <a:prstClr val="black"/>
                </a:solidFill>
                <a:latin typeface="Verdana" pitchFamily="34" charset="0"/>
              </a:rPr>
              <a:t> </a:t>
            </a:r>
            <a:r>
              <a:rPr lang="ru-RU" dirty="0" err="1">
                <a:solidFill>
                  <a:prstClr val="black"/>
                </a:solidFill>
                <a:latin typeface="Verdana" pitchFamily="34" charset="0"/>
              </a:rPr>
              <a:t>майдонлар</a:t>
            </a:r>
            <a:r>
              <a:rPr lang="ru-RU" dirty="0">
                <a:solidFill>
                  <a:prstClr val="black"/>
                </a:solidFill>
                <a:latin typeface="Verdana" pitchFamily="34" charset="0"/>
              </a:rPr>
              <a:t> </a:t>
            </a:r>
            <a:r>
              <a:rPr lang="ru-RU" dirty="0" err="1">
                <a:solidFill>
                  <a:prstClr val="black"/>
                </a:solidFill>
                <a:latin typeface="Verdana" pitchFamily="34" charset="0"/>
              </a:rPr>
              <a:t>ажратилади</a:t>
            </a:r>
            <a:r>
              <a:rPr lang="ru-RU" dirty="0">
                <a:solidFill>
                  <a:prstClr val="black"/>
                </a:solidFill>
                <a:latin typeface="Verdana" pitchFamily="34" charset="0"/>
              </a:rPr>
              <a:t>. </a:t>
            </a:r>
            <a:r>
              <a:rPr lang="ru-RU" dirty="0" err="1">
                <a:solidFill>
                  <a:prstClr val="black"/>
                </a:solidFill>
                <a:latin typeface="Verdana" pitchFamily="34" charset="0"/>
              </a:rPr>
              <a:t>Куздан</a:t>
            </a:r>
            <a:r>
              <a:rPr lang="ru-RU" dirty="0">
                <a:solidFill>
                  <a:prstClr val="black"/>
                </a:solidFill>
                <a:latin typeface="Verdana" pitchFamily="34" charset="0"/>
              </a:rPr>
              <a:t> </a:t>
            </a:r>
            <a:r>
              <a:rPr lang="ru-RU" dirty="0" err="1">
                <a:solidFill>
                  <a:prstClr val="black"/>
                </a:solidFill>
                <a:latin typeface="Verdana" pitchFamily="34" charset="0"/>
              </a:rPr>
              <a:t>бошлаб</a:t>
            </a:r>
            <a:r>
              <a:rPr lang="ru-RU" dirty="0">
                <a:solidFill>
                  <a:prstClr val="black"/>
                </a:solidFill>
                <a:latin typeface="Verdana" pitchFamily="34" charset="0"/>
              </a:rPr>
              <a:t> </a:t>
            </a:r>
            <a:r>
              <a:rPr lang="ru-RU" dirty="0" err="1">
                <a:solidFill>
                  <a:prstClr val="black"/>
                </a:solidFill>
                <a:latin typeface="Verdana" pitchFamily="34" charset="0"/>
              </a:rPr>
              <a:t>ерга</a:t>
            </a:r>
            <a:r>
              <a:rPr lang="ru-RU" dirty="0">
                <a:solidFill>
                  <a:prstClr val="black"/>
                </a:solidFill>
                <a:latin typeface="Verdana" pitchFamily="34" charset="0"/>
              </a:rPr>
              <a:t> </a:t>
            </a:r>
            <a:r>
              <a:rPr lang="ru-RU" dirty="0" err="1">
                <a:solidFill>
                  <a:prstClr val="black"/>
                </a:solidFill>
                <a:latin typeface="Verdana" pitchFamily="34" charset="0"/>
              </a:rPr>
              <a:t>чиринди</a:t>
            </a:r>
            <a:r>
              <a:rPr lang="ru-RU" dirty="0">
                <a:solidFill>
                  <a:prstClr val="black"/>
                </a:solidFill>
                <a:latin typeface="Verdana" pitchFamily="34" charset="0"/>
              </a:rPr>
              <a:t> </a:t>
            </a:r>
            <a:r>
              <a:rPr lang="ru-RU" dirty="0" err="1">
                <a:solidFill>
                  <a:prstClr val="black"/>
                </a:solidFill>
                <a:latin typeface="Verdana" pitchFamily="34" charset="0"/>
              </a:rPr>
              <a:t>ёки</a:t>
            </a:r>
            <a:r>
              <a:rPr lang="ru-RU" dirty="0">
                <a:solidFill>
                  <a:prstClr val="black"/>
                </a:solidFill>
                <a:latin typeface="Verdana" pitchFamily="34" charset="0"/>
              </a:rPr>
              <a:t> компост (50-60 т/га </a:t>
            </a:r>
            <a:r>
              <a:rPr lang="ru-RU" dirty="0" err="1">
                <a:solidFill>
                  <a:prstClr val="black"/>
                </a:solidFill>
                <a:latin typeface="Verdana" pitchFamily="34" charset="0"/>
              </a:rPr>
              <a:t>ҳисобидан</a:t>
            </a:r>
            <a:r>
              <a:rPr lang="ru-RU" dirty="0">
                <a:solidFill>
                  <a:prstClr val="black"/>
                </a:solidFill>
                <a:latin typeface="Verdana" pitchFamily="34" charset="0"/>
              </a:rPr>
              <a:t>), суперфосфат (3-4 ц/га), калий хлорид (1,5-2 ц /га) </a:t>
            </a:r>
            <a:r>
              <a:rPr lang="ru-RU" dirty="0" err="1">
                <a:solidFill>
                  <a:prstClr val="black"/>
                </a:solidFill>
                <a:latin typeface="Verdana" pitchFamily="34" charset="0"/>
              </a:rPr>
              <a:t>солинади</a:t>
            </a:r>
            <a:r>
              <a:rPr lang="ru-RU" dirty="0">
                <a:solidFill>
                  <a:prstClr val="black"/>
                </a:solidFill>
                <a:latin typeface="Verdana" pitchFamily="34" charset="0"/>
              </a:rPr>
              <a:t>. </a:t>
            </a:r>
            <a:r>
              <a:rPr lang="ru-RU" dirty="0" err="1">
                <a:solidFill>
                  <a:prstClr val="black"/>
                </a:solidFill>
                <a:latin typeface="Verdana" pitchFamily="34" charset="0"/>
              </a:rPr>
              <a:t>Ерга</a:t>
            </a:r>
            <a:r>
              <a:rPr lang="ru-RU" dirty="0">
                <a:solidFill>
                  <a:prstClr val="black"/>
                </a:solidFill>
                <a:latin typeface="Verdana" pitchFamily="34" charset="0"/>
              </a:rPr>
              <a:t> </a:t>
            </a:r>
            <a:r>
              <a:rPr lang="ru-RU" dirty="0" err="1">
                <a:solidFill>
                  <a:prstClr val="black"/>
                </a:solidFill>
                <a:latin typeface="Verdana" pitchFamily="34" charset="0"/>
              </a:rPr>
              <a:t>экин</a:t>
            </a:r>
            <a:r>
              <a:rPr lang="ru-RU" dirty="0">
                <a:solidFill>
                  <a:prstClr val="black"/>
                </a:solidFill>
                <a:latin typeface="Verdana" pitchFamily="34" charset="0"/>
              </a:rPr>
              <a:t> </a:t>
            </a:r>
            <a:r>
              <a:rPr lang="ru-RU" dirty="0" err="1">
                <a:solidFill>
                  <a:prstClr val="black"/>
                </a:solidFill>
                <a:latin typeface="Verdana" pitchFamily="34" charset="0"/>
              </a:rPr>
              <a:t>экиш</a:t>
            </a:r>
            <a:r>
              <a:rPr lang="ru-RU" dirty="0">
                <a:solidFill>
                  <a:prstClr val="black"/>
                </a:solidFill>
                <a:latin typeface="Verdana" pitchFamily="34" charset="0"/>
              </a:rPr>
              <a:t> </a:t>
            </a:r>
            <a:r>
              <a:rPr lang="ru-RU" dirty="0" err="1">
                <a:solidFill>
                  <a:prstClr val="black"/>
                </a:solidFill>
                <a:latin typeface="Verdana" pitchFamily="34" charset="0"/>
              </a:rPr>
              <a:t>олдидан</a:t>
            </a:r>
            <a:r>
              <a:rPr lang="ru-RU" dirty="0">
                <a:solidFill>
                  <a:prstClr val="black"/>
                </a:solidFill>
                <a:latin typeface="Verdana" pitchFamily="34" charset="0"/>
              </a:rPr>
              <a:t> </a:t>
            </a:r>
            <a:r>
              <a:rPr lang="ru-RU" dirty="0" err="1">
                <a:solidFill>
                  <a:prstClr val="black"/>
                </a:solidFill>
                <a:latin typeface="Verdana" pitchFamily="34" charset="0"/>
              </a:rPr>
              <a:t>ишлов</a:t>
            </a:r>
            <a:r>
              <a:rPr lang="ru-RU" dirty="0">
                <a:solidFill>
                  <a:prstClr val="black"/>
                </a:solidFill>
                <a:latin typeface="Verdana" pitchFamily="34" charset="0"/>
              </a:rPr>
              <a:t> </a:t>
            </a:r>
            <a:r>
              <a:rPr lang="ru-RU" dirty="0" err="1">
                <a:solidFill>
                  <a:prstClr val="black"/>
                </a:solidFill>
                <a:latin typeface="Verdana" pitchFamily="34" charset="0"/>
              </a:rPr>
              <a:t>берилади</a:t>
            </a:r>
            <a:r>
              <a:rPr lang="ru-RU" dirty="0">
                <a:solidFill>
                  <a:prstClr val="black"/>
                </a:solidFill>
                <a:latin typeface="Verdana" pitchFamily="34" charset="0"/>
              </a:rPr>
              <a:t>. </a:t>
            </a:r>
            <a:r>
              <a:rPr lang="ru-RU" dirty="0" err="1">
                <a:solidFill>
                  <a:prstClr val="black"/>
                </a:solidFill>
                <a:latin typeface="Verdana" pitchFamily="34" charset="0"/>
              </a:rPr>
              <a:t>Эрта</a:t>
            </a:r>
            <a:r>
              <a:rPr lang="ru-RU" dirty="0">
                <a:solidFill>
                  <a:prstClr val="black"/>
                </a:solidFill>
                <a:latin typeface="Verdana" pitchFamily="34" charset="0"/>
              </a:rPr>
              <a:t> </a:t>
            </a:r>
            <a:r>
              <a:rPr lang="ru-RU" dirty="0" err="1">
                <a:solidFill>
                  <a:prstClr val="black"/>
                </a:solidFill>
                <a:latin typeface="Verdana" pitchFamily="34" charset="0"/>
              </a:rPr>
              <a:t>баҳорда</a:t>
            </a:r>
            <a:r>
              <a:rPr lang="ru-RU" dirty="0">
                <a:solidFill>
                  <a:prstClr val="black"/>
                </a:solidFill>
                <a:latin typeface="Verdana" pitchFamily="34" charset="0"/>
              </a:rPr>
              <a:t> </a:t>
            </a:r>
            <a:r>
              <a:rPr lang="ru-RU" dirty="0" err="1">
                <a:solidFill>
                  <a:prstClr val="black"/>
                </a:solidFill>
                <a:latin typeface="Verdana" pitchFamily="34" charset="0"/>
              </a:rPr>
              <a:t>қулда</a:t>
            </a:r>
            <a:r>
              <a:rPr lang="ru-RU" dirty="0">
                <a:solidFill>
                  <a:prstClr val="black"/>
                </a:solidFill>
                <a:latin typeface="Verdana" pitchFamily="34" charset="0"/>
              </a:rPr>
              <a:t> </a:t>
            </a:r>
            <a:r>
              <a:rPr lang="ru-RU" dirty="0" err="1">
                <a:solidFill>
                  <a:prstClr val="black"/>
                </a:solidFill>
                <a:latin typeface="Verdana" pitchFamily="34" charset="0"/>
              </a:rPr>
              <a:t>ёки</a:t>
            </a:r>
            <a:r>
              <a:rPr lang="ru-RU" dirty="0">
                <a:solidFill>
                  <a:prstClr val="black"/>
                </a:solidFill>
                <a:latin typeface="Verdana" pitchFamily="34" charset="0"/>
              </a:rPr>
              <a:t> парник </a:t>
            </a:r>
            <a:r>
              <a:rPr lang="ru-RU" dirty="0" err="1">
                <a:solidFill>
                  <a:prstClr val="black"/>
                </a:solidFill>
                <a:latin typeface="Verdana" pitchFamily="34" charset="0"/>
              </a:rPr>
              <a:t>сеялкасида</a:t>
            </a:r>
            <a:r>
              <a:rPr lang="ru-RU" dirty="0">
                <a:solidFill>
                  <a:prstClr val="black"/>
                </a:solidFill>
                <a:latin typeface="Verdana" pitchFamily="34" charset="0"/>
              </a:rPr>
              <a:t> </a:t>
            </a:r>
            <a:r>
              <a:rPr lang="ru-RU" dirty="0" err="1">
                <a:solidFill>
                  <a:prstClr val="black"/>
                </a:solidFill>
                <a:latin typeface="Verdana" pitchFamily="34" charset="0"/>
              </a:rPr>
              <a:t>уруғ</a:t>
            </a:r>
            <a:r>
              <a:rPr lang="ru-RU" dirty="0">
                <a:solidFill>
                  <a:prstClr val="black"/>
                </a:solidFill>
                <a:latin typeface="Verdana" pitchFamily="34" charset="0"/>
              </a:rPr>
              <a:t> </a:t>
            </a:r>
            <a:r>
              <a:rPr lang="ru-RU" dirty="0" err="1">
                <a:solidFill>
                  <a:prstClr val="black"/>
                </a:solidFill>
                <a:latin typeface="Verdana" pitchFamily="34" charset="0"/>
              </a:rPr>
              <a:t>сепилади</a:t>
            </a:r>
            <a:r>
              <a:rPr lang="ru-RU" dirty="0">
                <a:solidFill>
                  <a:prstClr val="black"/>
                </a:solidFill>
                <a:latin typeface="Verdana" pitchFamily="34" charset="0"/>
              </a:rPr>
              <a:t>; 1 м2 </a:t>
            </a:r>
            <a:r>
              <a:rPr lang="ru-RU" dirty="0" err="1">
                <a:solidFill>
                  <a:prstClr val="black"/>
                </a:solidFill>
                <a:latin typeface="Verdana" pitchFamily="34" charset="0"/>
              </a:rPr>
              <a:t>майдонга</a:t>
            </a:r>
            <a:r>
              <a:rPr lang="ru-RU" dirty="0">
                <a:solidFill>
                  <a:prstClr val="black"/>
                </a:solidFill>
                <a:latin typeface="Verdana" pitchFamily="34" charset="0"/>
              </a:rPr>
              <a:t> 1,5-2 г дан </a:t>
            </a:r>
            <a:r>
              <a:rPr lang="ru-RU" dirty="0" err="1">
                <a:solidFill>
                  <a:prstClr val="black"/>
                </a:solidFill>
                <a:latin typeface="Verdana" pitchFamily="34" charset="0"/>
              </a:rPr>
              <a:t>уруғ</a:t>
            </a:r>
            <a:r>
              <a:rPr lang="ru-RU" dirty="0">
                <a:solidFill>
                  <a:prstClr val="black"/>
                </a:solidFill>
                <a:latin typeface="Verdana" pitchFamily="34" charset="0"/>
              </a:rPr>
              <a:t> </a:t>
            </a:r>
            <a:r>
              <a:rPr lang="ru-RU" dirty="0" err="1">
                <a:solidFill>
                  <a:prstClr val="black"/>
                </a:solidFill>
                <a:latin typeface="Verdana" pitchFamily="34" charset="0"/>
              </a:rPr>
              <a:t>сарфланади</a:t>
            </a:r>
            <a:r>
              <a:rPr lang="ru-RU" dirty="0">
                <a:solidFill>
                  <a:prstClr val="black"/>
                </a:solidFill>
                <a:latin typeface="Verdana" pitchFamily="34" charset="0"/>
              </a:rPr>
              <a:t>. </a:t>
            </a:r>
            <a:r>
              <a:rPr lang="ru-RU" dirty="0" err="1">
                <a:solidFill>
                  <a:prstClr val="black"/>
                </a:solidFill>
                <a:latin typeface="Verdana" pitchFamily="34" charset="0"/>
              </a:rPr>
              <a:t>Кейин</a:t>
            </a:r>
            <a:r>
              <a:rPr lang="ru-RU" dirty="0">
                <a:solidFill>
                  <a:prstClr val="black"/>
                </a:solidFill>
                <a:latin typeface="Verdana" pitchFamily="34" charset="0"/>
              </a:rPr>
              <a:t> </a:t>
            </a:r>
            <a:r>
              <a:rPr lang="ru-RU" dirty="0" err="1">
                <a:solidFill>
                  <a:prstClr val="black"/>
                </a:solidFill>
                <a:latin typeface="Verdana" pitchFamily="34" charset="0"/>
              </a:rPr>
              <a:t>юпқа</a:t>
            </a:r>
            <a:r>
              <a:rPr lang="ru-RU" dirty="0">
                <a:solidFill>
                  <a:prstClr val="black"/>
                </a:solidFill>
                <a:latin typeface="Verdana" pitchFamily="34" charset="0"/>
              </a:rPr>
              <a:t> </a:t>
            </a:r>
            <a:r>
              <a:rPr lang="ru-RU" dirty="0" err="1">
                <a:solidFill>
                  <a:prstClr val="black"/>
                </a:solidFill>
                <a:latin typeface="Verdana" pitchFamily="34" charset="0"/>
              </a:rPr>
              <a:t>қилиб</a:t>
            </a:r>
            <a:r>
              <a:rPr lang="ru-RU" dirty="0">
                <a:solidFill>
                  <a:prstClr val="black"/>
                </a:solidFill>
                <a:latin typeface="Verdana" pitchFamily="34" charset="0"/>
              </a:rPr>
              <a:t> </a:t>
            </a:r>
            <a:r>
              <a:rPr lang="ru-RU" dirty="0" err="1">
                <a:solidFill>
                  <a:prstClr val="black"/>
                </a:solidFill>
                <a:latin typeface="Verdana" pitchFamily="34" charset="0"/>
              </a:rPr>
              <a:t>гўнг</a:t>
            </a:r>
            <a:r>
              <a:rPr lang="ru-RU" dirty="0">
                <a:solidFill>
                  <a:prstClr val="black"/>
                </a:solidFill>
                <a:latin typeface="Verdana" pitchFamily="34" charset="0"/>
              </a:rPr>
              <a:t> </a:t>
            </a:r>
            <a:r>
              <a:rPr lang="ru-RU" dirty="0" err="1">
                <a:solidFill>
                  <a:prstClr val="black"/>
                </a:solidFill>
                <a:latin typeface="Verdana" pitchFamily="34" charset="0"/>
              </a:rPr>
              <a:t>сепиб</a:t>
            </a:r>
            <a:r>
              <a:rPr lang="ru-RU" dirty="0">
                <a:solidFill>
                  <a:prstClr val="black"/>
                </a:solidFill>
                <a:latin typeface="Verdana" pitchFamily="34" charset="0"/>
              </a:rPr>
              <a:t>, </a:t>
            </a:r>
            <a:r>
              <a:rPr lang="ru-RU" dirty="0" err="1">
                <a:solidFill>
                  <a:prstClr val="black"/>
                </a:solidFill>
                <a:latin typeface="Verdana" pitchFamily="34" charset="0"/>
              </a:rPr>
              <a:t>устига</a:t>
            </a:r>
            <a:r>
              <a:rPr lang="ru-RU" dirty="0">
                <a:solidFill>
                  <a:prstClr val="black"/>
                </a:solidFill>
                <a:latin typeface="Verdana" pitchFamily="34" charset="0"/>
              </a:rPr>
              <a:t> плёнка </a:t>
            </a:r>
            <a:r>
              <a:rPr lang="ru-RU" dirty="0" err="1">
                <a:solidFill>
                  <a:prstClr val="black"/>
                </a:solidFill>
                <a:latin typeface="Verdana" pitchFamily="34" charset="0"/>
              </a:rPr>
              <a:t>ёпиб</a:t>
            </a:r>
            <a:r>
              <a:rPr lang="ru-RU" dirty="0">
                <a:solidFill>
                  <a:prstClr val="black"/>
                </a:solidFill>
                <a:latin typeface="Verdana" pitchFamily="34" charset="0"/>
              </a:rPr>
              <a:t> </a:t>
            </a:r>
            <a:r>
              <a:rPr lang="ru-RU" dirty="0" err="1">
                <a:solidFill>
                  <a:prstClr val="black"/>
                </a:solidFill>
                <a:latin typeface="Verdana" pitchFamily="34" charset="0"/>
              </a:rPr>
              <a:t>қўйилади</a:t>
            </a:r>
            <a:r>
              <a:rPr lang="ru-RU" dirty="0">
                <a:solidFill>
                  <a:prstClr val="black"/>
                </a:solidFill>
                <a:latin typeface="Verdana" pitchFamily="34" charset="0"/>
              </a:rPr>
              <a:t>.</a:t>
            </a:r>
          </a:p>
          <a:p>
            <a:pPr algn="just"/>
            <a:r>
              <a:rPr lang="ru-RU" dirty="0" smtClean="0">
                <a:solidFill>
                  <a:prstClr val="black"/>
                </a:solidFill>
                <a:latin typeface="Verdana" pitchFamily="34" charset="0"/>
              </a:rPr>
              <a:t>.</a:t>
            </a:r>
            <a:endParaRPr lang="ru-RU" dirty="0">
              <a:solidFill>
                <a:prstClr val="black"/>
              </a:solidFill>
              <a:latin typeface="Verdana" pitchFamily="34" charset="0"/>
            </a:endParaRPr>
          </a:p>
        </p:txBody>
      </p:sp>
      <p:pic>
        <p:nvPicPr>
          <p:cNvPr id="18434" name="Picture 2" descr="Картинки по запросу выращивание зелени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09" y="3573016"/>
            <a:ext cx="5096644" cy="3059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4137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179512" y="71438"/>
            <a:ext cx="5616624" cy="838200"/>
          </a:xfrm>
          <a:solidFill>
            <a:srgbClr val="FF0000"/>
          </a:solidFill>
        </p:spPr>
        <p:txBody>
          <a:bodyPr>
            <a:noAutofit/>
          </a:bodyPr>
          <a:lstStyle/>
          <a:p>
            <a:r>
              <a:rPr lang="ru-RU" sz="2400" b="1" dirty="0" smtClean="0">
                <a:solidFill>
                  <a:schemeClr val="bg1"/>
                </a:solidFill>
              </a:rPr>
              <a:t>Редиска</a:t>
            </a:r>
            <a:endParaRPr lang="ru-RU" sz="2400" b="1" dirty="0">
              <a:solidFill>
                <a:schemeClr val="bg1"/>
              </a:solidFill>
            </a:endParaRPr>
          </a:p>
        </p:txBody>
      </p:sp>
      <p:sp>
        <p:nvSpPr>
          <p:cNvPr id="3" name="Прямоугольник 2"/>
          <p:cNvSpPr/>
          <p:nvPr/>
        </p:nvSpPr>
        <p:spPr>
          <a:xfrm>
            <a:off x="179512" y="980728"/>
            <a:ext cx="8640960" cy="3139321"/>
          </a:xfrm>
          <a:prstGeom prst="rect">
            <a:avLst/>
          </a:prstGeom>
          <a:solidFill>
            <a:schemeClr val="accent1">
              <a:lumMod val="40000"/>
              <a:lumOff val="60000"/>
            </a:schemeClr>
          </a:solidFill>
        </p:spPr>
        <p:txBody>
          <a:bodyPr wrap="square">
            <a:spAutoFit/>
          </a:bodyPr>
          <a:lstStyle/>
          <a:p>
            <a:pPr algn="just"/>
            <a:r>
              <a:rPr lang="ru-RU" dirty="0" err="1" smtClean="0"/>
              <a:t>Ўзбекистонда</a:t>
            </a:r>
            <a:r>
              <a:rPr lang="ru-RU" dirty="0" smtClean="0"/>
              <a:t> </a:t>
            </a:r>
            <a:r>
              <a:rPr lang="ru-RU" dirty="0" err="1"/>
              <a:t>ҳимоя</a:t>
            </a:r>
            <a:r>
              <a:rPr lang="ru-RU" dirty="0"/>
              <a:t> </a:t>
            </a:r>
            <a:r>
              <a:rPr lang="ru-RU" dirty="0" err="1"/>
              <a:t>қилинган</a:t>
            </a:r>
            <a:r>
              <a:rPr lang="ru-RU" dirty="0"/>
              <a:t> </a:t>
            </a:r>
            <a:r>
              <a:rPr lang="ru-RU" dirty="0" err="1"/>
              <a:t>жойдаги</a:t>
            </a:r>
            <a:r>
              <a:rPr lang="ru-RU" dirty="0"/>
              <a:t> </a:t>
            </a:r>
            <a:r>
              <a:rPr lang="ru-RU" dirty="0" err="1"/>
              <a:t>барча</a:t>
            </a:r>
            <a:r>
              <a:rPr lang="ru-RU" dirty="0"/>
              <a:t> </a:t>
            </a:r>
            <a:r>
              <a:rPr lang="ru-RU" dirty="0" err="1"/>
              <a:t>иншоотларда</a:t>
            </a:r>
            <a:r>
              <a:rPr lang="ru-RU" dirty="0"/>
              <a:t> редиска </a:t>
            </a:r>
            <a:r>
              <a:rPr lang="ru-RU" dirty="0" err="1"/>
              <a:t>кўпроқ</a:t>
            </a:r>
            <a:r>
              <a:rPr lang="ru-RU" dirty="0"/>
              <a:t> </a:t>
            </a:r>
            <a:r>
              <a:rPr lang="ru-RU" dirty="0" err="1"/>
              <a:t>эрта</a:t>
            </a:r>
            <a:r>
              <a:rPr lang="ru-RU" dirty="0"/>
              <a:t> </a:t>
            </a:r>
            <a:r>
              <a:rPr lang="ru-RU" dirty="0" err="1"/>
              <a:t>баҳорда</a:t>
            </a:r>
            <a:r>
              <a:rPr lang="ru-RU" dirty="0"/>
              <a:t> </a:t>
            </a:r>
            <a:r>
              <a:rPr lang="ru-RU" dirty="0" err="1"/>
              <a:t>зичлаштирувчи</a:t>
            </a:r>
            <a:r>
              <a:rPr lang="ru-RU" dirty="0"/>
              <a:t> </a:t>
            </a:r>
            <a:r>
              <a:rPr lang="ru-RU" dirty="0" err="1"/>
              <a:t>экин</a:t>
            </a:r>
            <a:r>
              <a:rPr lang="ru-RU" dirty="0"/>
              <a:t> </a:t>
            </a:r>
            <a:r>
              <a:rPr lang="ru-RU" dirty="0" err="1"/>
              <a:t>сифатида</a:t>
            </a:r>
            <a:r>
              <a:rPr lang="ru-RU" dirty="0"/>
              <a:t> </a:t>
            </a:r>
            <a:r>
              <a:rPr lang="ru-RU" dirty="0" err="1"/>
              <a:t>етиштирилади</a:t>
            </a:r>
            <a:r>
              <a:rPr lang="ru-RU" dirty="0"/>
              <a:t>. </a:t>
            </a:r>
            <a:r>
              <a:rPr lang="ru-RU" dirty="0" err="1"/>
              <a:t>Кўкат</a:t>
            </a:r>
            <a:r>
              <a:rPr lang="ru-RU" dirty="0"/>
              <a:t> </a:t>
            </a:r>
            <a:r>
              <a:rPr lang="ru-RU" dirty="0" err="1"/>
              <a:t>экинларга</a:t>
            </a:r>
            <a:r>
              <a:rPr lang="ru-RU" dirty="0"/>
              <a:t> </a:t>
            </a:r>
            <a:r>
              <a:rPr lang="ru-RU" dirty="0" err="1"/>
              <a:t>нисбатан</a:t>
            </a:r>
            <a:r>
              <a:rPr lang="ru-RU" dirty="0"/>
              <a:t> редиска </a:t>
            </a:r>
            <a:r>
              <a:rPr lang="ru-RU" dirty="0" err="1"/>
              <a:t>ёруғликка</a:t>
            </a:r>
            <a:r>
              <a:rPr lang="ru-RU" dirty="0"/>
              <a:t> </a:t>
            </a:r>
            <a:r>
              <a:rPr lang="ru-RU" dirty="0" err="1"/>
              <a:t>талабчан</a:t>
            </a:r>
            <a:r>
              <a:rPr lang="ru-RU" dirty="0"/>
              <a:t> </a:t>
            </a:r>
            <a:r>
              <a:rPr lang="ru-RU" dirty="0" err="1"/>
              <a:t>ва</a:t>
            </a:r>
            <a:r>
              <a:rPr lang="ru-RU" dirty="0"/>
              <a:t> </a:t>
            </a:r>
            <a:r>
              <a:rPr lang="ru-RU" dirty="0" err="1"/>
              <a:t>юқори</a:t>
            </a:r>
            <a:r>
              <a:rPr lang="ru-RU" dirty="0"/>
              <a:t> </a:t>
            </a:r>
            <a:r>
              <a:rPr lang="ru-RU" dirty="0" err="1"/>
              <a:t>ҳароратни</a:t>
            </a:r>
            <a:r>
              <a:rPr lang="ru-RU" dirty="0"/>
              <a:t> </a:t>
            </a:r>
            <a:r>
              <a:rPr lang="ru-RU" dirty="0" err="1"/>
              <a:t>ҳоҳламайди</a:t>
            </a:r>
            <a:r>
              <a:rPr lang="ru-RU" dirty="0"/>
              <a:t>. Шу </a:t>
            </a:r>
            <a:r>
              <a:rPr lang="ru-RU" dirty="0" err="1"/>
              <a:t>туфайли</a:t>
            </a:r>
            <a:r>
              <a:rPr lang="ru-RU" dirty="0"/>
              <a:t>, редиска </a:t>
            </a:r>
            <a:r>
              <a:rPr lang="ru-RU" dirty="0" err="1"/>
              <a:t>кузги-қишки</a:t>
            </a:r>
            <a:r>
              <a:rPr lang="ru-RU" dirty="0"/>
              <a:t> </a:t>
            </a:r>
            <a:r>
              <a:rPr lang="ru-RU" dirty="0" err="1"/>
              <a:t>муддатда</a:t>
            </a:r>
            <a:r>
              <a:rPr lang="ru-RU" dirty="0"/>
              <a:t> </a:t>
            </a:r>
            <a:r>
              <a:rPr lang="ru-RU" dirty="0" err="1"/>
              <a:t>етиштирилмайди</a:t>
            </a:r>
            <a:r>
              <a:rPr lang="ru-RU" dirty="0"/>
              <a:t>. </a:t>
            </a:r>
            <a:r>
              <a:rPr lang="ru-RU" dirty="0" err="1"/>
              <a:t>Ўзбекистонда</a:t>
            </a:r>
            <a:r>
              <a:rPr lang="ru-RU" dirty="0"/>
              <a:t> </a:t>
            </a:r>
            <a:r>
              <a:rPr lang="ru-RU" dirty="0" err="1"/>
              <a:t>ҳимоя</a:t>
            </a:r>
            <a:r>
              <a:rPr lang="ru-RU" dirty="0"/>
              <a:t> </a:t>
            </a:r>
            <a:r>
              <a:rPr lang="ru-RU" dirty="0" err="1"/>
              <a:t>қилинган</a:t>
            </a:r>
            <a:r>
              <a:rPr lang="ru-RU" dirty="0"/>
              <a:t> </a:t>
            </a:r>
            <a:r>
              <a:rPr lang="ru-RU" dirty="0" err="1"/>
              <a:t>жойда</a:t>
            </a:r>
            <a:r>
              <a:rPr lang="ru-RU" dirty="0"/>
              <a:t> </a:t>
            </a:r>
            <a:r>
              <a:rPr lang="ru-RU" dirty="0" err="1"/>
              <a:t>фақат</a:t>
            </a:r>
            <a:r>
              <a:rPr lang="ru-RU" dirty="0"/>
              <a:t> </a:t>
            </a:r>
            <a:r>
              <a:rPr lang="ru-RU" dirty="0" err="1"/>
              <a:t>уруғдан</a:t>
            </a:r>
            <a:r>
              <a:rPr lang="ru-RU" dirty="0"/>
              <a:t> </a:t>
            </a:r>
            <a:r>
              <a:rPr lang="ru-RU" dirty="0" err="1"/>
              <a:t>етиштирилади</a:t>
            </a:r>
            <a:r>
              <a:rPr lang="ru-RU" dirty="0"/>
              <a:t> </a:t>
            </a:r>
            <a:r>
              <a:rPr lang="ru-RU" dirty="0" err="1"/>
              <a:t>ва</a:t>
            </a:r>
            <a:r>
              <a:rPr lang="ru-RU" dirty="0"/>
              <a:t> </a:t>
            </a:r>
            <a:r>
              <a:rPr lang="ru-RU" dirty="0" err="1"/>
              <a:t>унинг</a:t>
            </a:r>
            <a:r>
              <a:rPr lang="ru-RU" dirty="0"/>
              <a:t> "Сакса", </a:t>
            </a:r>
            <a:r>
              <a:rPr lang="uz-Cyrl-UZ" dirty="0"/>
              <a:t>“</a:t>
            </a:r>
            <a:r>
              <a:rPr lang="ru-RU" dirty="0"/>
              <a:t>Круглый красный</a:t>
            </a:r>
            <a:r>
              <a:rPr lang="uz-Cyrl-UZ" dirty="0"/>
              <a:t>”</a:t>
            </a:r>
            <a:r>
              <a:rPr lang="ru-RU" dirty="0"/>
              <a:t>, </a:t>
            </a:r>
            <a:r>
              <a:rPr lang="uz-Cyrl-UZ" dirty="0"/>
              <a:t>“</a:t>
            </a:r>
            <a:r>
              <a:rPr lang="ru-RU" dirty="0" err="1"/>
              <a:t>Эртапишар</a:t>
            </a:r>
            <a:r>
              <a:rPr lang="uz-Cyrl-UZ" dirty="0"/>
              <a:t>”</a:t>
            </a:r>
            <a:r>
              <a:rPr lang="ru-RU" dirty="0"/>
              <a:t> </a:t>
            </a:r>
            <a:r>
              <a:rPr lang="ru-RU" dirty="0" err="1"/>
              <a:t>сингари</a:t>
            </a:r>
            <a:r>
              <a:rPr lang="ru-RU" dirty="0"/>
              <a:t> </a:t>
            </a:r>
            <a:r>
              <a:rPr lang="ru-RU" dirty="0" err="1"/>
              <a:t>эртапишар</a:t>
            </a:r>
            <a:r>
              <a:rPr lang="ru-RU" dirty="0"/>
              <a:t>, </a:t>
            </a:r>
            <a:r>
              <a:rPr lang="ru-RU" dirty="0" err="1"/>
              <a:t>шунингдек</a:t>
            </a:r>
            <a:r>
              <a:rPr lang="ru-RU" dirty="0"/>
              <a:t>, </a:t>
            </a:r>
            <a:r>
              <a:rPr lang="uz-Cyrl-UZ" dirty="0"/>
              <a:t>“</a:t>
            </a:r>
            <a:r>
              <a:rPr lang="ru-RU" dirty="0"/>
              <a:t>Заря</a:t>
            </a:r>
            <a:r>
              <a:rPr lang="uz-Cyrl-UZ" dirty="0"/>
              <a:t>”</a:t>
            </a:r>
            <a:r>
              <a:rPr lang="ru-RU" dirty="0"/>
              <a:t>, </a:t>
            </a:r>
            <a:r>
              <a:rPr lang="uz-Cyrl-UZ" dirty="0"/>
              <a:t>“</a:t>
            </a:r>
            <a:r>
              <a:rPr lang="ru-RU" dirty="0"/>
              <a:t>Тепличный</a:t>
            </a:r>
            <a:r>
              <a:rPr lang="uz-Cyrl-UZ" dirty="0"/>
              <a:t>”, “Лола” </a:t>
            </a:r>
            <a:r>
              <a:rPr lang="ru-RU" dirty="0"/>
              <a:t> </a:t>
            </a:r>
            <a:r>
              <a:rPr lang="ru-RU" dirty="0" err="1"/>
              <a:t>ва</a:t>
            </a:r>
            <a:r>
              <a:rPr lang="ru-RU" dirty="0"/>
              <a:t> </a:t>
            </a:r>
            <a:r>
              <a:rPr lang="uz-Cyrl-UZ" dirty="0"/>
              <a:t>“</a:t>
            </a:r>
            <a:r>
              <a:rPr lang="ru-RU" dirty="0"/>
              <a:t>Красный Великан</a:t>
            </a:r>
            <a:r>
              <a:rPr lang="uz-Cyrl-UZ" dirty="0"/>
              <a:t>”</a:t>
            </a:r>
            <a:r>
              <a:rPr lang="ru-RU" dirty="0"/>
              <a:t> </a:t>
            </a:r>
            <a:r>
              <a:rPr lang="ru-RU" dirty="0" err="1"/>
              <a:t>навлари</a:t>
            </a:r>
            <a:r>
              <a:rPr lang="ru-RU" dirty="0"/>
              <a:t> </a:t>
            </a:r>
            <a:r>
              <a:rPr lang="ru-RU" dirty="0" err="1"/>
              <a:t>етиштирилади</a:t>
            </a:r>
            <a:r>
              <a:rPr lang="ru-RU" dirty="0"/>
              <a:t>. </a:t>
            </a:r>
          </a:p>
          <a:p>
            <a:pPr algn="just"/>
            <a:r>
              <a:rPr lang="ru-RU" dirty="0" err="1"/>
              <a:t>Қишки</a:t>
            </a:r>
            <a:r>
              <a:rPr lang="ru-RU" dirty="0"/>
              <a:t> </a:t>
            </a:r>
            <a:r>
              <a:rPr lang="ru-RU" dirty="0" err="1"/>
              <a:t>иссиқхоналарда</a:t>
            </a:r>
            <a:r>
              <a:rPr lang="ru-RU" dirty="0"/>
              <a:t> </a:t>
            </a:r>
            <a:r>
              <a:rPr lang="ru-RU" dirty="0" err="1"/>
              <a:t>редискани</a:t>
            </a:r>
            <a:r>
              <a:rPr lang="ru-RU" dirty="0"/>
              <a:t> </a:t>
            </a:r>
            <a:r>
              <a:rPr lang="ru-RU" dirty="0" err="1"/>
              <a:t>зичлаштирувчи</a:t>
            </a:r>
            <a:r>
              <a:rPr lang="ru-RU" dirty="0"/>
              <a:t> </a:t>
            </a:r>
            <a:r>
              <a:rPr lang="ru-RU" dirty="0" err="1"/>
              <a:t>экин</a:t>
            </a:r>
            <a:r>
              <a:rPr lang="ru-RU" dirty="0"/>
              <a:t> </a:t>
            </a:r>
            <a:r>
              <a:rPr lang="ru-RU" dirty="0" err="1"/>
              <a:t>сифатида</a:t>
            </a:r>
            <a:r>
              <a:rPr lang="ru-RU" dirty="0"/>
              <a:t> </a:t>
            </a:r>
            <a:r>
              <a:rPr lang="ru-RU" dirty="0" err="1"/>
              <a:t>бодринг</a:t>
            </a:r>
            <a:r>
              <a:rPr lang="ru-RU" dirty="0"/>
              <a:t> </a:t>
            </a:r>
            <a:r>
              <a:rPr lang="ru-RU" dirty="0" err="1"/>
              <a:t>ёки</a:t>
            </a:r>
            <a:r>
              <a:rPr lang="ru-RU" dirty="0"/>
              <a:t> помидор </a:t>
            </a:r>
            <a:r>
              <a:rPr lang="ru-RU" dirty="0" err="1"/>
              <a:t>ораларига</a:t>
            </a:r>
            <a:r>
              <a:rPr lang="ru-RU" dirty="0"/>
              <a:t> </a:t>
            </a:r>
            <a:r>
              <a:rPr lang="ru-RU" dirty="0" err="1"/>
              <a:t>экиш</a:t>
            </a:r>
            <a:r>
              <a:rPr lang="ru-RU" dirty="0"/>
              <a:t> </a:t>
            </a:r>
            <a:r>
              <a:rPr lang="ru-RU" dirty="0" err="1"/>
              <a:t>мумкин</a:t>
            </a:r>
            <a:r>
              <a:rPr lang="ru-RU" dirty="0"/>
              <a:t>. </a:t>
            </a:r>
            <a:r>
              <a:rPr lang="ru-RU" dirty="0" err="1"/>
              <a:t>Асосий</a:t>
            </a:r>
            <a:r>
              <a:rPr lang="ru-RU" dirty="0"/>
              <a:t> </a:t>
            </a:r>
            <a:r>
              <a:rPr lang="ru-RU" dirty="0" err="1"/>
              <a:t>экинни</a:t>
            </a:r>
            <a:r>
              <a:rPr lang="ru-RU" dirty="0"/>
              <a:t> </a:t>
            </a:r>
            <a:r>
              <a:rPr lang="ru-RU" dirty="0" err="1"/>
              <a:t>экишдан</a:t>
            </a:r>
            <a:r>
              <a:rPr lang="ru-RU" dirty="0"/>
              <a:t> 6</a:t>
            </a:r>
            <a:r>
              <a:rPr lang="uz-Cyrl-UZ" dirty="0"/>
              <a:t>-</a:t>
            </a:r>
            <a:r>
              <a:rPr lang="ru-RU" dirty="0"/>
              <a:t>8 кун </a:t>
            </a:r>
            <a:r>
              <a:rPr lang="ru-RU" dirty="0" err="1"/>
              <a:t>олдин</a:t>
            </a:r>
            <a:r>
              <a:rPr lang="ru-RU" dirty="0"/>
              <a:t> </a:t>
            </a:r>
            <a:r>
              <a:rPr lang="ru-RU" dirty="0" err="1"/>
              <a:t>жуякнинг</a:t>
            </a:r>
            <a:r>
              <a:rPr lang="ru-RU" dirty="0"/>
              <a:t> </a:t>
            </a:r>
            <a:r>
              <a:rPr lang="ru-RU" dirty="0" err="1"/>
              <a:t>икки</a:t>
            </a:r>
            <a:r>
              <a:rPr lang="ru-RU" dirty="0"/>
              <a:t> </a:t>
            </a:r>
            <a:r>
              <a:rPr lang="ru-RU" dirty="0" err="1"/>
              <a:t>томонига</a:t>
            </a:r>
            <a:r>
              <a:rPr lang="ru-RU" dirty="0"/>
              <a:t> 4</a:t>
            </a:r>
            <a:r>
              <a:rPr lang="uz-Cyrl-UZ" dirty="0"/>
              <a:t>-</a:t>
            </a:r>
            <a:r>
              <a:rPr lang="ru-RU" dirty="0"/>
              <a:t>6 </a:t>
            </a:r>
            <a:r>
              <a:rPr lang="ru-RU" dirty="0" err="1"/>
              <a:t>қатор</a:t>
            </a:r>
            <a:r>
              <a:rPr lang="ru-RU" dirty="0"/>
              <a:t> </a:t>
            </a:r>
            <a:r>
              <a:rPr lang="ru-RU" dirty="0" err="1"/>
              <a:t>килиб</a:t>
            </a:r>
            <a:r>
              <a:rPr lang="ru-RU" dirty="0"/>
              <a:t> лента </a:t>
            </a:r>
            <a:r>
              <a:rPr lang="ru-RU" dirty="0" err="1"/>
              <a:t>шаклида</a:t>
            </a:r>
            <a:r>
              <a:rPr lang="ru-RU" dirty="0"/>
              <a:t> </a:t>
            </a:r>
            <a:r>
              <a:rPr lang="ru-RU" dirty="0" err="1"/>
              <a:t>экилади</a:t>
            </a:r>
            <a:r>
              <a:rPr lang="ru-RU" dirty="0"/>
              <a:t>. </a:t>
            </a:r>
            <a:r>
              <a:rPr lang="ru-RU" dirty="0" err="1"/>
              <a:t>Редискани</a:t>
            </a:r>
            <a:r>
              <a:rPr lang="ru-RU" dirty="0"/>
              <a:t> </a:t>
            </a:r>
            <a:r>
              <a:rPr lang="ru-RU" dirty="0" err="1"/>
              <a:t>кўчат</a:t>
            </a:r>
            <a:r>
              <a:rPr lang="ru-RU" dirty="0"/>
              <a:t> </a:t>
            </a:r>
            <a:r>
              <a:rPr lang="ru-RU" dirty="0" err="1"/>
              <a:t>яшикларида</a:t>
            </a:r>
            <a:r>
              <a:rPr lang="ru-RU" dirty="0"/>
              <a:t> </a:t>
            </a:r>
            <a:r>
              <a:rPr lang="ru-RU" dirty="0" err="1"/>
              <a:t>ёруғ</a:t>
            </a:r>
            <a:r>
              <a:rPr lang="ru-RU" dirty="0"/>
              <a:t> </a:t>
            </a:r>
            <a:r>
              <a:rPr lang="ru-RU" dirty="0" err="1"/>
              <a:t>йўлакларда</a:t>
            </a:r>
            <a:r>
              <a:rPr lang="ru-RU" dirty="0"/>
              <a:t> </a:t>
            </a:r>
            <a:r>
              <a:rPr lang="ru-RU" dirty="0" err="1"/>
              <a:t>ҳам</a:t>
            </a:r>
            <a:r>
              <a:rPr lang="ru-RU" dirty="0"/>
              <a:t> </a:t>
            </a:r>
            <a:r>
              <a:rPr lang="ru-RU" dirty="0" err="1"/>
              <a:t>етиштириш</a:t>
            </a:r>
            <a:r>
              <a:rPr lang="ru-RU" dirty="0"/>
              <a:t> </a:t>
            </a:r>
            <a:r>
              <a:rPr lang="ru-RU" dirty="0" err="1"/>
              <a:t>мумкин</a:t>
            </a:r>
            <a:r>
              <a:rPr lang="ru-RU" dirty="0"/>
              <a:t>. </a:t>
            </a:r>
            <a:endParaRPr lang="ru-RU" dirty="0">
              <a:solidFill>
                <a:prstClr val="black"/>
              </a:solidFill>
              <a:latin typeface="Verdana" pitchFamily="34" charset="0"/>
            </a:endParaRPr>
          </a:p>
        </p:txBody>
      </p:sp>
      <p:pic>
        <p:nvPicPr>
          <p:cNvPr id="19458" name="Picture 2" descr="Картинки по запросу выращивание редиса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8600" y="4398222"/>
            <a:ext cx="3158461" cy="2042997"/>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выращивание редиса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92" y="4325084"/>
            <a:ext cx="2736304" cy="2189271"/>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Картинки по запросу выращивание редиса в теплиц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4425" y="4438785"/>
            <a:ext cx="2692046" cy="1970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0095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a:xfrm>
            <a:off x="4139952" y="332656"/>
            <a:ext cx="4275584" cy="838200"/>
          </a:xfrm>
        </p:spPr>
        <p:txBody>
          <a:bodyPr>
            <a:normAutofit/>
          </a:bodyPr>
          <a:lstStyle/>
          <a:p>
            <a:pPr algn="r"/>
            <a:r>
              <a:rPr lang="uz-Cyrl-UZ" sz="4000" dirty="0"/>
              <a:t> </a:t>
            </a:r>
            <a:r>
              <a:rPr lang="ru-RU" b="1" dirty="0" err="1">
                <a:effectLst/>
              </a:rPr>
              <a:t>Полиз</a:t>
            </a:r>
            <a:r>
              <a:rPr lang="ru-RU" b="1" dirty="0">
                <a:effectLst/>
              </a:rPr>
              <a:t> </a:t>
            </a:r>
            <a:r>
              <a:rPr lang="ru-RU" b="1" dirty="0" err="1">
                <a:effectLst/>
              </a:rPr>
              <a:t>экинлари</a:t>
            </a:r>
            <a:r>
              <a:rPr lang="ru-RU" b="1" dirty="0">
                <a:effectLst/>
              </a:rPr>
              <a:t>.</a:t>
            </a:r>
            <a:endParaRPr lang="ru-RU" sz="4000" dirty="0"/>
          </a:p>
        </p:txBody>
      </p:sp>
      <p:sp>
        <p:nvSpPr>
          <p:cNvPr id="302083" name="Rectangle 3"/>
          <p:cNvSpPr>
            <a:spLocks noGrp="1" noChangeArrowheads="1"/>
          </p:cNvSpPr>
          <p:nvPr>
            <p:ph idx="1"/>
          </p:nvPr>
        </p:nvSpPr>
        <p:spPr>
          <a:xfrm>
            <a:off x="3635896" y="1142984"/>
            <a:ext cx="5508104" cy="5715016"/>
          </a:xfrm>
        </p:spPr>
        <p:txBody>
          <a:bodyPr>
            <a:noAutofit/>
          </a:bodyPr>
          <a:lstStyle/>
          <a:p>
            <a:pPr algn="just"/>
            <a:r>
              <a:rPr lang="ru-RU" sz="2000" dirty="0" err="1"/>
              <a:t>Ўзбекистонда</a:t>
            </a:r>
            <a:r>
              <a:rPr lang="ru-RU" sz="2000" dirty="0"/>
              <a:t> </a:t>
            </a:r>
            <a:r>
              <a:rPr lang="ru-RU" sz="2000" dirty="0" err="1"/>
              <a:t>ҳимоя</a:t>
            </a:r>
            <a:r>
              <a:rPr lang="ru-RU" sz="2000" dirty="0"/>
              <a:t> </a:t>
            </a:r>
            <a:r>
              <a:rPr lang="ru-RU" sz="2000" dirty="0" err="1"/>
              <a:t>қилинган</a:t>
            </a:r>
            <a:r>
              <a:rPr lang="ru-RU" sz="2000" dirty="0"/>
              <a:t> </a:t>
            </a:r>
            <a:r>
              <a:rPr lang="ru-RU" sz="2000" dirty="0" err="1"/>
              <a:t>жойда</a:t>
            </a:r>
            <a:r>
              <a:rPr lang="ru-RU" sz="2000" dirty="0"/>
              <a:t> </a:t>
            </a:r>
            <a:r>
              <a:rPr lang="ru-RU" sz="2000" dirty="0" err="1"/>
              <a:t>қовун</a:t>
            </a:r>
            <a:r>
              <a:rPr lang="ru-RU" sz="2000" dirty="0"/>
              <a:t> </a:t>
            </a:r>
            <a:r>
              <a:rPr lang="ru-RU" sz="2000" dirty="0" err="1"/>
              <a:t>ва</a:t>
            </a:r>
            <a:r>
              <a:rPr lang="ru-RU" sz="2000" dirty="0"/>
              <a:t> </a:t>
            </a:r>
            <a:r>
              <a:rPr lang="ru-RU" sz="2000" dirty="0" err="1"/>
              <a:t>тарвузни</a:t>
            </a:r>
            <a:r>
              <a:rPr lang="ru-RU" sz="2000" dirty="0"/>
              <a:t> </a:t>
            </a:r>
            <a:r>
              <a:rPr lang="ru-RU" sz="2000" dirty="0" err="1"/>
              <a:t>иситиладиган</a:t>
            </a:r>
            <a:r>
              <a:rPr lang="ru-RU" sz="2000" dirty="0"/>
              <a:t> </a:t>
            </a:r>
            <a:r>
              <a:rPr lang="ru-RU" sz="2000" dirty="0" err="1"/>
              <a:t>ва</a:t>
            </a:r>
            <a:r>
              <a:rPr lang="ru-RU" sz="2000" dirty="0"/>
              <a:t> </a:t>
            </a:r>
            <a:r>
              <a:rPr lang="ru-RU" sz="2000" dirty="0" err="1"/>
              <a:t>иситилмайдиган</a:t>
            </a:r>
            <a:r>
              <a:rPr lang="ru-RU" sz="2000" dirty="0"/>
              <a:t> </a:t>
            </a:r>
            <a:r>
              <a:rPr lang="ru-RU" sz="2000" dirty="0" err="1"/>
              <a:t>плёнкали</a:t>
            </a:r>
            <a:r>
              <a:rPr lang="ru-RU" sz="2000" dirty="0"/>
              <a:t> </a:t>
            </a:r>
            <a:r>
              <a:rPr lang="ru-RU" sz="2000" dirty="0" err="1"/>
              <a:t>иссиқхоналарда</a:t>
            </a:r>
            <a:r>
              <a:rPr lang="ru-RU" sz="2000" dirty="0"/>
              <a:t>, </a:t>
            </a:r>
            <a:r>
              <a:rPr lang="ru-RU" sz="2000" dirty="0" err="1"/>
              <a:t>вақтинчалик</a:t>
            </a:r>
            <a:r>
              <a:rPr lang="ru-RU" sz="2000" dirty="0"/>
              <a:t> плёнка </a:t>
            </a:r>
            <a:r>
              <a:rPr lang="ru-RU" sz="2000" dirty="0" err="1"/>
              <a:t>остида</a:t>
            </a:r>
            <a:r>
              <a:rPr lang="ru-RU" sz="2000" dirty="0"/>
              <a:t> </a:t>
            </a:r>
            <a:r>
              <a:rPr lang="ru-RU" sz="2000" dirty="0" err="1"/>
              <a:t>эрта</a:t>
            </a:r>
            <a:r>
              <a:rPr lang="ru-RU" sz="2000" dirty="0"/>
              <a:t> </a:t>
            </a:r>
            <a:r>
              <a:rPr lang="ru-RU" sz="2000" dirty="0" err="1"/>
              <a:t>баҳордаги</a:t>
            </a:r>
            <a:r>
              <a:rPr lang="ru-RU" sz="2000" dirty="0"/>
              <a:t> </a:t>
            </a:r>
            <a:r>
              <a:rPr lang="ru-RU" sz="2000" dirty="0" err="1"/>
              <a:t>экинлар</a:t>
            </a:r>
            <a:r>
              <a:rPr lang="ru-RU" sz="2000" dirty="0"/>
              <a:t> </a:t>
            </a:r>
            <a:r>
              <a:rPr lang="ru-RU" sz="2000" dirty="0" err="1"/>
              <a:t>навбатлашувида</a:t>
            </a:r>
            <a:r>
              <a:rPr lang="ru-RU" sz="2000" dirty="0"/>
              <a:t> </a:t>
            </a:r>
            <a:r>
              <a:rPr lang="ru-RU" sz="2000" dirty="0" err="1"/>
              <a:t>етиштирилади</a:t>
            </a:r>
            <a:r>
              <a:rPr lang="ru-RU" sz="2000" dirty="0"/>
              <a:t>. </a:t>
            </a:r>
            <a:r>
              <a:rPr lang="ru-RU" sz="2000" dirty="0" err="1"/>
              <a:t>Мевалари</a:t>
            </a:r>
            <a:r>
              <a:rPr lang="ru-RU" sz="2000" dirty="0"/>
              <a:t> </a:t>
            </a:r>
            <a:r>
              <a:rPr lang="ru-RU" sz="2000" dirty="0" err="1"/>
              <a:t>очиқ</a:t>
            </a:r>
            <a:r>
              <a:rPr lang="ru-RU" sz="2000" dirty="0"/>
              <a:t> </a:t>
            </a:r>
            <a:r>
              <a:rPr lang="ru-RU" sz="2000" dirty="0" err="1"/>
              <a:t>ерга</a:t>
            </a:r>
            <a:r>
              <a:rPr lang="ru-RU" sz="2000" dirty="0"/>
              <a:t> </a:t>
            </a:r>
            <a:r>
              <a:rPr lang="ru-RU" sz="2000" dirty="0" err="1"/>
              <a:t>нисбатан</a:t>
            </a:r>
            <a:r>
              <a:rPr lang="ru-RU" sz="2000" dirty="0"/>
              <a:t> 1,5-2 ой </a:t>
            </a:r>
            <a:r>
              <a:rPr lang="ru-RU" sz="2000" dirty="0" err="1"/>
              <a:t>олдин</a:t>
            </a:r>
            <a:r>
              <a:rPr lang="ru-RU" sz="2000" dirty="0"/>
              <a:t> </a:t>
            </a:r>
            <a:r>
              <a:rPr lang="ru-RU" sz="2000" dirty="0" err="1"/>
              <a:t>етилади</a:t>
            </a:r>
            <a:r>
              <a:rPr lang="ru-RU" sz="2000" dirty="0"/>
              <a:t>.</a:t>
            </a:r>
          </a:p>
          <a:p>
            <a:pPr algn="just"/>
            <a:r>
              <a:rPr lang="ru-RU" sz="2000" dirty="0" err="1"/>
              <a:t>Ҳимоя</a:t>
            </a:r>
            <a:r>
              <a:rPr lang="ru-RU" sz="2000" dirty="0"/>
              <a:t> </a:t>
            </a:r>
            <a:r>
              <a:rPr lang="ru-RU" sz="2000" dirty="0" err="1"/>
              <a:t>қилинган</a:t>
            </a:r>
            <a:r>
              <a:rPr lang="ru-RU" sz="2000" dirty="0"/>
              <a:t> </a:t>
            </a:r>
            <a:r>
              <a:rPr lang="ru-RU" sz="2000" dirty="0" err="1"/>
              <a:t>ерда</a:t>
            </a:r>
            <a:r>
              <a:rPr lang="ru-RU" sz="2000" dirty="0"/>
              <a:t> </a:t>
            </a:r>
            <a:r>
              <a:rPr lang="ru-RU" sz="2000" dirty="0" err="1"/>
              <a:t>қовуннинг</a:t>
            </a:r>
            <a:r>
              <a:rPr lang="ru-RU" sz="2000" dirty="0"/>
              <a:t> </a:t>
            </a:r>
            <a:r>
              <a:rPr lang="ru-RU" sz="2000" dirty="0" err="1"/>
              <a:t>тезпишар</a:t>
            </a:r>
            <a:r>
              <a:rPr lang="ru-RU" sz="2000" dirty="0"/>
              <a:t> </a:t>
            </a:r>
            <a:r>
              <a:rPr lang="ru-RU" sz="2000" dirty="0" err="1"/>
              <a:t>хандалаклар</a:t>
            </a:r>
            <a:r>
              <a:rPr lang="ru-RU" sz="2000" dirty="0"/>
              <a:t> </a:t>
            </a:r>
            <a:r>
              <a:rPr lang="ru-RU" sz="2000" dirty="0" err="1"/>
              <a:t>гуруҳига</a:t>
            </a:r>
            <a:r>
              <a:rPr lang="ru-RU" sz="2000" dirty="0"/>
              <a:t> </a:t>
            </a:r>
            <a:r>
              <a:rPr lang="ru-RU" sz="2000" dirty="0" err="1"/>
              <a:t>оид</a:t>
            </a:r>
            <a:r>
              <a:rPr lang="ru-RU" sz="2000" dirty="0"/>
              <a:t> </a:t>
            </a:r>
            <a:r>
              <a:rPr lang="ru-RU" sz="2000" dirty="0" err="1"/>
              <a:t>Маҳаллий</a:t>
            </a:r>
            <a:r>
              <a:rPr lang="ru-RU" sz="2000" dirty="0"/>
              <a:t> </a:t>
            </a:r>
            <a:r>
              <a:rPr lang="ru-RU" sz="2000" dirty="0" err="1"/>
              <a:t>сариқ</a:t>
            </a:r>
            <a:r>
              <a:rPr lang="ru-RU" sz="2000" dirty="0"/>
              <a:t> </a:t>
            </a:r>
            <a:r>
              <a:rPr lang="ru-RU" sz="2000" dirty="0" err="1"/>
              <a:t>хандалак</a:t>
            </a:r>
            <a:r>
              <a:rPr lang="ru-RU" sz="2000" dirty="0"/>
              <a:t>, </a:t>
            </a:r>
            <a:r>
              <a:rPr lang="ru-RU" sz="2000" dirty="0" err="1"/>
              <a:t>Рохат</a:t>
            </a:r>
            <a:r>
              <a:rPr lang="ru-RU" sz="2000" dirty="0"/>
              <a:t>, </a:t>
            </a:r>
            <a:r>
              <a:rPr lang="ru-RU" sz="2000" dirty="0" err="1"/>
              <a:t>Ассати</a:t>
            </a:r>
            <a:r>
              <a:rPr lang="ru-RU" sz="2000" dirty="0"/>
              <a:t> </a:t>
            </a:r>
            <a:r>
              <a:rPr lang="ru-RU" sz="2000" dirty="0" err="1"/>
              <a:t>навлари</a:t>
            </a:r>
            <a:r>
              <a:rPr lang="ru-RU" sz="2000" dirty="0"/>
              <a:t>, </a:t>
            </a:r>
            <a:r>
              <a:rPr lang="ru-RU" sz="2000" dirty="0" err="1"/>
              <a:t>тарвузнинг</a:t>
            </a:r>
            <a:r>
              <a:rPr lang="ru-RU" sz="2000" dirty="0"/>
              <a:t> </a:t>
            </a:r>
            <a:r>
              <a:rPr lang="ru-RU" sz="2000" dirty="0" err="1"/>
              <a:t>Эртапишар</a:t>
            </a:r>
            <a:r>
              <a:rPr lang="ru-RU" sz="2000" dirty="0"/>
              <a:t> ВИР, </a:t>
            </a:r>
            <a:r>
              <a:rPr lang="ru-RU" sz="2000" dirty="0" err="1"/>
              <a:t>Ўринбой</a:t>
            </a:r>
            <a:r>
              <a:rPr lang="ru-RU" sz="2000" dirty="0"/>
              <a:t>, </a:t>
            </a:r>
            <a:r>
              <a:rPr lang="ru-RU" sz="2000" dirty="0" err="1"/>
              <a:t>Ого¬нёк</a:t>
            </a:r>
            <a:r>
              <a:rPr lang="ru-RU" sz="2000" dirty="0"/>
              <a:t>, Мрамор, Стокс,  </a:t>
            </a:r>
            <a:r>
              <a:rPr lang="ru-RU" sz="2000" dirty="0" err="1"/>
              <a:t>Сурхон</a:t>
            </a:r>
            <a:r>
              <a:rPr lang="ru-RU" sz="2000" dirty="0"/>
              <a:t> </a:t>
            </a:r>
            <a:r>
              <a:rPr lang="ru-RU" sz="2000" dirty="0" err="1"/>
              <a:t>тонги</a:t>
            </a:r>
            <a:r>
              <a:rPr lang="ru-RU" sz="2000" dirty="0"/>
              <a:t>, </a:t>
            </a:r>
            <a:r>
              <a:rPr lang="ru-RU" sz="2000" dirty="0" err="1"/>
              <a:t>Зафар</a:t>
            </a:r>
            <a:r>
              <a:rPr lang="ru-RU" sz="2000" dirty="0"/>
              <a:t> </a:t>
            </a:r>
            <a:r>
              <a:rPr lang="ru-RU" sz="2000" dirty="0" err="1"/>
              <a:t>навлари</a:t>
            </a:r>
            <a:r>
              <a:rPr lang="ru-RU" sz="2000" dirty="0"/>
              <a:t> </a:t>
            </a:r>
            <a:r>
              <a:rPr lang="ru-RU" sz="2000" dirty="0" err="1"/>
              <a:t>етиштирилади</a:t>
            </a:r>
            <a:r>
              <a:rPr lang="ru-RU" sz="2000" dirty="0"/>
              <a:t>.</a:t>
            </a:r>
          </a:p>
          <a:p>
            <a:pPr algn="just"/>
            <a:r>
              <a:rPr lang="ru-RU" sz="2000" dirty="0" err="1"/>
              <a:t>Ўзбекистонда</a:t>
            </a:r>
            <a:r>
              <a:rPr lang="ru-RU" sz="2000" dirty="0"/>
              <a:t> </a:t>
            </a:r>
            <a:r>
              <a:rPr lang="ru-RU" sz="2000" dirty="0" err="1"/>
              <a:t>иссиқхона</a:t>
            </a:r>
            <a:r>
              <a:rPr lang="ru-RU" sz="2000" dirty="0"/>
              <a:t> </a:t>
            </a:r>
            <a:r>
              <a:rPr lang="ru-RU" sz="2000" dirty="0" err="1"/>
              <a:t>ва</a:t>
            </a:r>
            <a:r>
              <a:rPr lang="ru-RU" sz="2000" dirty="0"/>
              <a:t> </a:t>
            </a:r>
            <a:r>
              <a:rPr lang="ru-RU" sz="2000" dirty="0" err="1"/>
              <a:t>парникда</a:t>
            </a:r>
            <a:r>
              <a:rPr lang="ru-RU" sz="2000" dirty="0"/>
              <a:t> </a:t>
            </a:r>
            <a:r>
              <a:rPr lang="ru-RU" sz="2000" dirty="0" err="1"/>
              <a:t>кўчат</a:t>
            </a:r>
            <a:r>
              <a:rPr lang="ru-RU" sz="2000" dirty="0"/>
              <a:t> </a:t>
            </a:r>
            <a:r>
              <a:rPr lang="ru-RU" sz="2000" dirty="0" err="1"/>
              <a:t>қилиб</a:t>
            </a:r>
            <a:r>
              <a:rPr lang="ru-RU" sz="2000" dirty="0"/>
              <a:t>, </a:t>
            </a:r>
            <a:r>
              <a:rPr lang="ru-RU" sz="2000" dirty="0" err="1"/>
              <a:t>шунингдек</a:t>
            </a:r>
            <a:r>
              <a:rPr lang="ru-RU" sz="2000" dirty="0"/>
              <a:t> </a:t>
            </a:r>
            <a:r>
              <a:rPr lang="ru-RU" sz="2000" dirty="0" err="1"/>
              <a:t>доимий</a:t>
            </a:r>
            <a:r>
              <a:rPr lang="ru-RU" sz="2000" dirty="0"/>
              <a:t> </a:t>
            </a:r>
            <a:r>
              <a:rPr lang="ru-RU" sz="2000" dirty="0" err="1"/>
              <a:t>ерига</a:t>
            </a:r>
            <a:r>
              <a:rPr lang="ru-RU" sz="2000" dirty="0"/>
              <a:t> </a:t>
            </a:r>
            <a:r>
              <a:rPr lang="ru-RU" sz="2000" dirty="0" err="1"/>
              <a:t>бевосита</a:t>
            </a:r>
            <a:r>
              <a:rPr lang="ru-RU" sz="2000" dirty="0"/>
              <a:t> </a:t>
            </a:r>
            <a:r>
              <a:rPr lang="ru-RU" sz="2000" dirty="0" err="1"/>
              <a:t>экиш</a:t>
            </a:r>
            <a:r>
              <a:rPr lang="ru-RU" sz="2000" dirty="0"/>
              <a:t> </a:t>
            </a:r>
            <a:r>
              <a:rPr lang="ru-RU" sz="2000" dirty="0" err="1"/>
              <a:t>йўли</a:t>
            </a:r>
            <a:r>
              <a:rPr lang="ru-RU" sz="2000" dirty="0"/>
              <a:t> </a:t>
            </a:r>
            <a:r>
              <a:rPr lang="ru-RU" sz="2000" dirty="0" err="1"/>
              <a:t>билан</a:t>
            </a:r>
            <a:r>
              <a:rPr lang="ru-RU" sz="2000" dirty="0"/>
              <a:t> </a:t>
            </a:r>
            <a:r>
              <a:rPr lang="ru-RU" sz="2000" dirty="0" err="1"/>
              <a:t>полиз</a:t>
            </a:r>
            <a:r>
              <a:rPr lang="ru-RU" sz="2000" dirty="0"/>
              <a:t> </a:t>
            </a:r>
            <a:r>
              <a:rPr lang="ru-RU" sz="2000" dirty="0" err="1"/>
              <a:t>экинлари</a:t>
            </a:r>
            <a:r>
              <a:rPr lang="ru-RU" sz="2000" dirty="0"/>
              <a:t> </a:t>
            </a:r>
            <a:r>
              <a:rPr lang="ru-RU" sz="2000" dirty="0" err="1"/>
              <a:t>етиштирилади</a:t>
            </a:r>
            <a:r>
              <a:rPr lang="ru-RU" sz="2000" dirty="0"/>
              <a:t>. </a:t>
            </a:r>
            <a:endParaRPr lang="ru-RU" sz="1800" dirty="0"/>
          </a:p>
        </p:txBody>
      </p:sp>
      <p:pic>
        <p:nvPicPr>
          <p:cNvPr id="20482" name="Picture 2" descr="Картинки по запросу выращивание бахчевых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522" y="3759730"/>
            <a:ext cx="3523059" cy="2553676"/>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Картинки по запросу выращивание бахчевых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667" y="334816"/>
            <a:ext cx="3661912"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9682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b="1" dirty="0" err="1"/>
              <a:t>Қалампир</a:t>
            </a:r>
            <a:r>
              <a:rPr lang="ru-RU" b="1" dirty="0"/>
              <a:t> </a:t>
            </a:r>
            <a:r>
              <a:rPr lang="ru-RU" b="1" dirty="0" err="1"/>
              <a:t>ва</a:t>
            </a:r>
            <a:r>
              <a:rPr lang="ru-RU" b="1" dirty="0"/>
              <a:t> карам.</a:t>
            </a:r>
            <a:endParaRPr lang="ru-RU" dirty="0" smtClean="0"/>
          </a:p>
        </p:txBody>
      </p:sp>
      <p:sp>
        <p:nvSpPr>
          <p:cNvPr id="6" name="Прямоугольник 5"/>
          <p:cNvSpPr/>
          <p:nvPr/>
        </p:nvSpPr>
        <p:spPr>
          <a:xfrm>
            <a:off x="179512" y="1443841"/>
            <a:ext cx="4824536" cy="5078313"/>
          </a:xfrm>
          <a:prstGeom prst="rect">
            <a:avLst/>
          </a:prstGeom>
        </p:spPr>
        <p:txBody>
          <a:bodyPr wrap="square">
            <a:spAutoFit/>
          </a:bodyPr>
          <a:lstStyle/>
          <a:p>
            <a:pPr algn="just"/>
            <a:r>
              <a:rPr lang="ru-RU" dirty="0" err="1"/>
              <a:t>Ўзбекистонда</a:t>
            </a:r>
            <a:r>
              <a:rPr lang="ru-RU" dirty="0"/>
              <a:t> </a:t>
            </a:r>
            <a:r>
              <a:rPr lang="ru-RU" dirty="0" err="1"/>
              <a:t>ҳимоя</a:t>
            </a:r>
            <a:r>
              <a:rPr lang="ru-RU" dirty="0"/>
              <a:t> </a:t>
            </a:r>
            <a:r>
              <a:rPr lang="ru-RU" dirty="0" err="1"/>
              <a:t>қилинган</a:t>
            </a:r>
            <a:r>
              <a:rPr lang="ru-RU" dirty="0"/>
              <a:t> </a:t>
            </a:r>
            <a:r>
              <a:rPr lang="ru-RU" dirty="0" err="1"/>
              <a:t>жойда</a:t>
            </a:r>
            <a:r>
              <a:rPr lang="ru-RU" dirty="0"/>
              <a:t> ширин </a:t>
            </a:r>
            <a:r>
              <a:rPr lang="ru-RU" dirty="0" err="1"/>
              <a:t>қалампирлар</a:t>
            </a:r>
            <a:r>
              <a:rPr lang="ru-RU" dirty="0"/>
              <a:t> </a:t>
            </a:r>
            <a:r>
              <a:rPr lang="ru-RU" dirty="0" err="1"/>
              <a:t>эрта</a:t>
            </a:r>
            <a:r>
              <a:rPr lang="ru-RU" dirty="0"/>
              <a:t> </a:t>
            </a:r>
            <a:r>
              <a:rPr lang="ru-RU" dirty="0" err="1"/>
              <a:t>баҳорги</a:t>
            </a:r>
            <a:r>
              <a:rPr lang="ru-RU" dirty="0"/>
              <a:t> </a:t>
            </a:r>
            <a:r>
              <a:rPr lang="ru-RU" dirty="0" err="1"/>
              <a:t>навбатлашувда</a:t>
            </a:r>
            <a:r>
              <a:rPr lang="ru-RU" dirty="0"/>
              <a:t> </a:t>
            </a:r>
            <a:r>
              <a:rPr lang="ru-RU" dirty="0" err="1"/>
              <a:t>қисман</a:t>
            </a:r>
            <a:r>
              <a:rPr lang="ru-RU" dirty="0"/>
              <a:t> </a:t>
            </a:r>
            <a:r>
              <a:rPr lang="ru-RU" dirty="0" err="1"/>
              <a:t>иситиладиган</a:t>
            </a:r>
            <a:r>
              <a:rPr lang="ru-RU" dirty="0"/>
              <a:t> </a:t>
            </a:r>
            <a:r>
              <a:rPr lang="ru-RU" dirty="0" err="1"/>
              <a:t>ва</a:t>
            </a:r>
            <a:r>
              <a:rPr lang="ru-RU" dirty="0"/>
              <a:t> </a:t>
            </a:r>
            <a:r>
              <a:rPr lang="ru-RU" dirty="0" err="1"/>
              <a:t>иситилмайдиган</a:t>
            </a:r>
            <a:r>
              <a:rPr lang="ru-RU" dirty="0"/>
              <a:t> </a:t>
            </a:r>
            <a:r>
              <a:rPr lang="ru-RU" dirty="0" err="1"/>
              <a:t>плёнкали</a:t>
            </a:r>
            <a:r>
              <a:rPr lang="ru-RU" dirty="0"/>
              <a:t> </a:t>
            </a:r>
            <a:r>
              <a:rPr lang="ru-RU" dirty="0" err="1"/>
              <a:t>иссиқхона</a:t>
            </a:r>
            <a:r>
              <a:rPr lang="ru-RU" dirty="0"/>
              <a:t> </a:t>
            </a:r>
            <a:r>
              <a:rPr lang="ru-RU" dirty="0" err="1"/>
              <a:t>ва</a:t>
            </a:r>
            <a:r>
              <a:rPr lang="ru-RU" dirty="0"/>
              <a:t> </a:t>
            </a:r>
            <a:r>
              <a:rPr lang="ru-RU" dirty="0" err="1"/>
              <a:t>вақтинчалик</a:t>
            </a:r>
            <a:r>
              <a:rPr lang="ru-RU" dirty="0"/>
              <a:t> плёнка </a:t>
            </a:r>
            <a:r>
              <a:rPr lang="ru-RU" dirty="0" err="1"/>
              <a:t>остида</a:t>
            </a:r>
            <a:r>
              <a:rPr lang="ru-RU" dirty="0"/>
              <a:t> </a:t>
            </a:r>
            <a:r>
              <a:rPr lang="ru-RU" dirty="0" err="1"/>
              <a:t>етиштирилади</a:t>
            </a:r>
            <a:r>
              <a:rPr lang="ru-RU" dirty="0"/>
              <a:t>. </a:t>
            </a:r>
            <a:r>
              <a:rPr lang="ru-RU" dirty="0" err="1"/>
              <a:t>Бунинг</a:t>
            </a:r>
            <a:r>
              <a:rPr lang="ru-RU" dirty="0"/>
              <a:t> </a:t>
            </a:r>
            <a:r>
              <a:rPr lang="ru-RU" dirty="0" err="1"/>
              <a:t>учун</a:t>
            </a:r>
            <a:r>
              <a:rPr lang="ru-RU" dirty="0"/>
              <a:t> </a:t>
            </a:r>
            <a:r>
              <a:rPr lang="ru-RU" dirty="0" err="1"/>
              <a:t>очиқ</a:t>
            </a:r>
            <a:r>
              <a:rPr lang="ru-RU" dirty="0"/>
              <a:t> </a:t>
            </a:r>
            <a:r>
              <a:rPr lang="ru-RU" dirty="0" err="1"/>
              <a:t>майдонлар</a:t>
            </a:r>
            <a:r>
              <a:rPr lang="ru-RU" dirty="0"/>
              <a:t> </a:t>
            </a:r>
            <a:r>
              <a:rPr lang="ru-RU" dirty="0" err="1"/>
              <a:t>учун</a:t>
            </a:r>
            <a:r>
              <a:rPr lang="ru-RU" dirty="0"/>
              <a:t> </a:t>
            </a:r>
            <a:r>
              <a:rPr lang="ru-RU" dirty="0" err="1"/>
              <a:t>районлаштирилган</a:t>
            </a:r>
            <a:r>
              <a:rPr lang="ru-RU" dirty="0"/>
              <a:t> </a:t>
            </a:r>
            <a:r>
              <a:rPr lang="ru-RU" dirty="0" err="1"/>
              <a:t>навлардан</a:t>
            </a:r>
            <a:r>
              <a:rPr lang="ru-RU" dirty="0"/>
              <a:t> </a:t>
            </a:r>
            <a:r>
              <a:rPr lang="ru-RU" dirty="0" err="1"/>
              <a:t>фойдаланилади</a:t>
            </a:r>
            <a:r>
              <a:rPr lang="ru-RU" dirty="0"/>
              <a:t>. </a:t>
            </a:r>
            <a:r>
              <a:rPr lang="ru-RU" dirty="0" err="1"/>
              <a:t>Иссиқхонада</a:t>
            </a:r>
            <a:r>
              <a:rPr lang="ru-RU" dirty="0"/>
              <a:t> </a:t>
            </a:r>
            <a:r>
              <a:rPr lang="ru-RU" dirty="0" err="1"/>
              <a:t>ва</a:t>
            </a:r>
            <a:r>
              <a:rPr lang="ru-RU" dirty="0"/>
              <a:t> плёнка </a:t>
            </a:r>
            <a:r>
              <a:rPr lang="ru-RU" dirty="0" err="1"/>
              <a:t>остига</a:t>
            </a:r>
            <a:r>
              <a:rPr lang="ru-RU" dirty="0"/>
              <a:t> ширин </a:t>
            </a:r>
            <a:r>
              <a:rPr lang="ru-RU" dirty="0" err="1"/>
              <a:t>қалампир</a:t>
            </a:r>
            <a:r>
              <a:rPr lang="ru-RU" dirty="0"/>
              <a:t> </a:t>
            </a:r>
            <a:r>
              <a:rPr lang="ru-RU" dirty="0" err="1"/>
              <a:t>йирик</a:t>
            </a:r>
            <a:r>
              <a:rPr lang="ru-RU" dirty="0"/>
              <a:t>, </a:t>
            </a:r>
            <a:r>
              <a:rPr lang="ru-RU" dirty="0" err="1"/>
              <a:t>тиниқ</a:t>
            </a:r>
            <a:r>
              <a:rPr lang="ru-RU" dirty="0"/>
              <a:t> </a:t>
            </a:r>
            <a:r>
              <a:rPr lang="ru-RU" dirty="0" err="1"/>
              <a:t>мевалар</a:t>
            </a:r>
            <a:r>
              <a:rPr lang="ru-RU" dirty="0"/>
              <a:t> </a:t>
            </a:r>
            <a:r>
              <a:rPr lang="ru-RU" dirty="0" err="1"/>
              <a:t>ҳосил</a:t>
            </a:r>
            <a:r>
              <a:rPr lang="ru-RU" dirty="0"/>
              <a:t> </a:t>
            </a:r>
            <a:r>
              <a:rPr lang="ru-RU" dirty="0" err="1"/>
              <a:t>қилиб</a:t>
            </a:r>
            <a:r>
              <a:rPr lang="ru-RU" dirty="0"/>
              <a:t>, улар </a:t>
            </a:r>
            <a:r>
              <a:rPr lang="ru-RU" dirty="0" err="1"/>
              <a:t>сифати</a:t>
            </a:r>
            <a:r>
              <a:rPr lang="ru-RU" dirty="0"/>
              <a:t> </a:t>
            </a:r>
            <a:r>
              <a:rPr lang="ru-RU" dirty="0" err="1"/>
              <a:t>бўйича</a:t>
            </a:r>
            <a:r>
              <a:rPr lang="ru-RU" dirty="0"/>
              <a:t> </a:t>
            </a:r>
            <a:r>
              <a:rPr lang="ru-RU" dirty="0" err="1"/>
              <a:t>очиқ</a:t>
            </a:r>
            <a:r>
              <a:rPr lang="ru-RU" dirty="0"/>
              <a:t> </a:t>
            </a:r>
            <a:r>
              <a:rPr lang="ru-RU" dirty="0" err="1"/>
              <a:t>ердагисидан</a:t>
            </a:r>
            <a:r>
              <a:rPr lang="ru-RU" dirty="0"/>
              <a:t> </a:t>
            </a:r>
            <a:r>
              <a:rPr lang="ru-RU" dirty="0" err="1"/>
              <a:t>фарқ</a:t>
            </a:r>
            <a:r>
              <a:rPr lang="ru-RU" dirty="0"/>
              <a:t> </a:t>
            </a:r>
            <a:r>
              <a:rPr lang="ru-RU" dirty="0" err="1"/>
              <a:t>қилмайди</a:t>
            </a:r>
            <a:r>
              <a:rPr lang="ru-RU" dirty="0"/>
              <a:t>. </a:t>
            </a:r>
            <a:r>
              <a:rPr lang="ru-RU" dirty="0" err="1"/>
              <a:t>Ҳимоя</a:t>
            </a:r>
            <a:r>
              <a:rPr lang="ru-RU" dirty="0"/>
              <a:t> </a:t>
            </a:r>
            <a:r>
              <a:rPr lang="ru-RU" dirty="0" err="1"/>
              <a:t>қилинган</a:t>
            </a:r>
            <a:r>
              <a:rPr lang="ru-RU" dirty="0"/>
              <a:t> </a:t>
            </a:r>
            <a:r>
              <a:rPr lang="ru-RU" dirty="0" err="1"/>
              <a:t>жойда</a:t>
            </a:r>
            <a:r>
              <a:rPr lang="ru-RU" dirty="0"/>
              <a:t> </a:t>
            </a:r>
            <a:r>
              <a:rPr lang="ru-RU" dirty="0" err="1"/>
              <a:t>қалампир</a:t>
            </a:r>
            <a:r>
              <a:rPr lang="ru-RU" dirty="0"/>
              <a:t> </a:t>
            </a:r>
            <a:r>
              <a:rPr lang="ru-RU" dirty="0" err="1"/>
              <a:t>кўчатидан</a:t>
            </a:r>
            <a:r>
              <a:rPr lang="ru-RU" dirty="0"/>
              <a:t> </a:t>
            </a:r>
            <a:r>
              <a:rPr lang="ru-RU" dirty="0" err="1"/>
              <a:t>етиштирилади</a:t>
            </a:r>
            <a:r>
              <a:rPr lang="ru-RU" dirty="0"/>
              <a:t>. </a:t>
            </a:r>
            <a:r>
              <a:rPr lang="ru-RU" dirty="0" err="1"/>
              <a:t>Бунинг</a:t>
            </a:r>
            <a:r>
              <a:rPr lang="ru-RU" dirty="0"/>
              <a:t> </a:t>
            </a:r>
            <a:r>
              <a:rPr lang="ru-RU" dirty="0" err="1"/>
              <a:t>учун</a:t>
            </a:r>
            <a:r>
              <a:rPr lang="ru-RU" dirty="0"/>
              <a:t> </a:t>
            </a:r>
            <a:r>
              <a:rPr lang="ru-RU" dirty="0" err="1"/>
              <a:t>ойнаванд</a:t>
            </a:r>
            <a:r>
              <a:rPr lang="ru-RU" dirty="0"/>
              <a:t> </a:t>
            </a:r>
            <a:r>
              <a:rPr lang="ru-RU" dirty="0" err="1"/>
              <a:t>ёки</a:t>
            </a:r>
            <a:r>
              <a:rPr lang="ru-RU" dirty="0"/>
              <a:t> </a:t>
            </a:r>
            <a:r>
              <a:rPr lang="ru-RU" dirty="0" err="1"/>
              <a:t>плёнкали</a:t>
            </a:r>
            <a:r>
              <a:rPr lang="ru-RU" dirty="0"/>
              <a:t> </a:t>
            </a:r>
            <a:r>
              <a:rPr lang="ru-RU" dirty="0" err="1"/>
              <a:t>иситиладиган</a:t>
            </a:r>
            <a:r>
              <a:rPr lang="ru-RU" dirty="0"/>
              <a:t> </a:t>
            </a:r>
            <a:r>
              <a:rPr lang="ru-RU" dirty="0" err="1"/>
              <a:t>иссиқхонада</a:t>
            </a:r>
            <a:r>
              <a:rPr lang="ru-RU" dirty="0"/>
              <a:t> </a:t>
            </a:r>
            <a:r>
              <a:rPr lang="ru-RU" dirty="0" err="1"/>
              <a:t>гўнгли</a:t>
            </a:r>
            <a:r>
              <a:rPr lang="ru-RU" dirty="0"/>
              <a:t> </a:t>
            </a:r>
            <a:r>
              <a:rPr lang="ru-RU" dirty="0" err="1"/>
              <a:t>чиринди</a:t>
            </a:r>
            <a:r>
              <a:rPr lang="ru-RU" dirty="0"/>
              <a:t> </a:t>
            </a:r>
            <a:r>
              <a:rPr lang="ru-RU" dirty="0" err="1"/>
              <a:t>солинган</a:t>
            </a:r>
            <a:r>
              <a:rPr lang="ru-RU" dirty="0"/>
              <a:t> 6х6х6 см </a:t>
            </a:r>
            <a:r>
              <a:rPr lang="ru-RU" dirty="0" err="1"/>
              <a:t>ҳажмдаги</a:t>
            </a:r>
            <a:r>
              <a:rPr lang="ru-RU" dirty="0"/>
              <a:t> </a:t>
            </a:r>
            <a:r>
              <a:rPr lang="ru-RU" dirty="0" err="1"/>
              <a:t>кубикларда</a:t>
            </a:r>
            <a:r>
              <a:rPr lang="ru-RU" dirty="0"/>
              <a:t> </a:t>
            </a:r>
            <a:r>
              <a:rPr lang="ru-RU" dirty="0" err="1"/>
              <a:t>ўстирилади</a:t>
            </a:r>
            <a:r>
              <a:rPr lang="ru-RU" dirty="0"/>
              <a:t>. </a:t>
            </a:r>
            <a:r>
              <a:rPr lang="ru-RU" dirty="0" err="1"/>
              <a:t>Катта</a:t>
            </a:r>
            <a:r>
              <a:rPr lang="ru-RU" dirty="0"/>
              <a:t> </a:t>
            </a:r>
            <a:r>
              <a:rPr lang="ru-RU" dirty="0" err="1"/>
              <a:t>ҳажмдаги</a:t>
            </a:r>
            <a:r>
              <a:rPr lang="ru-RU" dirty="0"/>
              <a:t> </a:t>
            </a:r>
            <a:r>
              <a:rPr lang="ru-RU" dirty="0" err="1"/>
              <a:t>кубикларда</a:t>
            </a:r>
            <a:r>
              <a:rPr lang="ru-RU" dirty="0"/>
              <a:t> </a:t>
            </a:r>
            <a:r>
              <a:rPr lang="ru-RU" dirty="0" err="1"/>
              <a:t>иккитадан</a:t>
            </a:r>
            <a:r>
              <a:rPr lang="ru-RU" dirty="0"/>
              <a:t> </a:t>
            </a:r>
            <a:r>
              <a:rPr lang="ru-RU" dirty="0" err="1"/>
              <a:t>ўсимлик</a:t>
            </a:r>
            <a:r>
              <a:rPr lang="ru-RU" dirty="0"/>
              <a:t> </a:t>
            </a:r>
            <a:r>
              <a:rPr lang="ru-RU" dirty="0" err="1"/>
              <a:t>қолдирилади</a:t>
            </a:r>
            <a:r>
              <a:rPr lang="ru-RU" dirty="0"/>
              <a:t>. </a:t>
            </a:r>
          </a:p>
        </p:txBody>
      </p:sp>
      <p:pic>
        <p:nvPicPr>
          <p:cNvPr id="21506" name="Picture 2" descr="Картинки по запросу выращивание капусты в теплиц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3450" y="4221088"/>
            <a:ext cx="3253350" cy="2173238"/>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Картинки по запросу выращивание перец теплиц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0505" y="1628800"/>
            <a:ext cx="3019239" cy="1921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2200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Содержимое 2"/>
          <p:cNvSpPr>
            <a:spLocks noGrp="1"/>
          </p:cNvSpPr>
          <p:nvPr>
            <p:ph idx="4294967295"/>
          </p:nvPr>
        </p:nvSpPr>
        <p:spPr>
          <a:xfrm>
            <a:off x="500034" y="1285860"/>
            <a:ext cx="8229600" cy="4530725"/>
          </a:xfrm>
        </p:spPr>
        <p:style>
          <a:lnRef idx="1">
            <a:schemeClr val="accent2"/>
          </a:lnRef>
          <a:fillRef idx="3">
            <a:schemeClr val="accent2"/>
          </a:fillRef>
          <a:effectRef idx="2">
            <a:schemeClr val="accent2"/>
          </a:effectRef>
          <a:fontRef idx="minor">
            <a:schemeClr val="lt1"/>
          </a:fontRef>
        </p:style>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marL="273050" indent="-273050" algn="ctr" eaLnBrk="1" hangingPunct="1"/>
            <a:r>
              <a:rPr lang="en-US"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r>
              <a:rPr lang="uz-Cyrl-UZ" sz="66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Эътиборингиз учун рахмат!</a:t>
            </a:r>
            <a:endParaRPr lang="ru-RU"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Tree>
  </p:cSld>
  <p:clrMapOvr>
    <a:masterClrMapping/>
  </p:clrMapOvr>
  <p:transition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85d3628437c4271fdb56f42dd9978b7f81f4ff"/>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_rels/them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8.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2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Urban</Template>
  <TotalTime>357</TotalTime>
  <Words>2166</Words>
  <Application>Microsoft Office PowerPoint</Application>
  <PresentationFormat>Экран (4:3)</PresentationFormat>
  <Paragraphs>96</Paragraphs>
  <Slides>29</Slides>
  <Notes>10</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10</vt:i4>
      </vt:variant>
      <vt:variant>
        <vt:lpstr>Заголовки слайдов</vt:lpstr>
      </vt:variant>
      <vt:variant>
        <vt:i4>29</vt:i4>
      </vt:variant>
    </vt:vector>
  </HeadingPairs>
  <TitlesOfParts>
    <vt:vector size="55" baseType="lpstr">
      <vt:lpstr>Arial</vt:lpstr>
      <vt:lpstr>Calibri</vt:lpstr>
      <vt:lpstr>Cambria</vt:lpstr>
      <vt:lpstr>Century Schoolbook</vt:lpstr>
      <vt:lpstr>Constantia</vt:lpstr>
      <vt:lpstr>Corbel</vt:lpstr>
      <vt:lpstr>Franklin Gothic Book</vt:lpstr>
      <vt:lpstr>Franklin Gothic Medium</vt:lpstr>
      <vt:lpstr>Georgia</vt:lpstr>
      <vt:lpstr>Gill Sans MT</vt:lpstr>
      <vt:lpstr>Perpetua</vt:lpstr>
      <vt:lpstr>Times New Roman</vt:lpstr>
      <vt:lpstr>Trebuchet MS</vt:lpstr>
      <vt:lpstr>Verdana</vt:lpstr>
      <vt:lpstr>Wingdings</vt:lpstr>
      <vt:lpstr>Wingdings 2</vt:lpstr>
      <vt:lpstr>Городская</vt:lpstr>
      <vt:lpstr>Эркер</vt:lpstr>
      <vt:lpstr>Balloons</vt:lpstr>
      <vt:lpstr>1_Трек</vt:lpstr>
      <vt:lpstr>1_Поток</vt:lpstr>
      <vt:lpstr>Солнцестояние</vt:lpstr>
      <vt:lpstr>Справедливость</vt:lpstr>
      <vt:lpstr>1_Balloons</vt:lpstr>
      <vt:lpstr>1_Тема Office</vt:lpstr>
      <vt:lpstr>2_Трек</vt:lpstr>
      <vt:lpstr>12-мавзу: Ёпиқ майдонларда сабзавот экинлари етиштириш</vt:lpstr>
      <vt:lpstr>Режа: </vt:lpstr>
      <vt:lpstr>Ёпиқ (ҳимояланган) майдон ҳақида тушунча ва уни аҳамияти. </vt:lpstr>
      <vt:lpstr>Иситилган ер.</vt:lpstr>
      <vt:lpstr>Чодирсимон синчлар.</vt:lpstr>
      <vt:lpstr>Парниклар.</vt:lpstr>
      <vt:lpstr>Теплицалар (иссиқхоналар).</vt:lpstr>
      <vt:lpstr>Презентация PowerPoint</vt:lpstr>
      <vt:lpstr>Презентация PowerPoint</vt:lpstr>
      <vt:lpstr>Презентация PowerPoint</vt:lpstr>
      <vt:lpstr>Презентация PowerPoint</vt:lpstr>
      <vt:lpstr>Презентация PowerPoint</vt:lpstr>
      <vt:lpstr>Ёпиқ майдонларда намлик ва газ режими.</vt:lpstr>
      <vt:lpstr>Ҳавонинг нисбий намлиги тахминан қуйидагича бўлиши керак</vt:lpstr>
      <vt:lpstr>Презентация PowerPoint</vt:lpstr>
      <vt:lpstr>Ёпиқ (ҳимояланган) майдонларда бодринг етиштириш технологияси</vt:lpstr>
      <vt:lpstr>Қишки иссиқхонада етиштириш. Ўзбекистонда қишки иссиқхоналарда бодринг куз-қиш, қиш-баҳор ва экинлар навбатлашуви оралиғида ўткинчи муддатда ўстирилади. Кузги-қишки муддатда бодринг уруғини иссиқхона тупроғига экиш орқали етиштирилади. Уруғни экишнинг энг қўлай муддати: Қорақалпоғистонда-август бошида, Тошкент ва Самарқанд вилоятларида-10-15 августда, Фарғона водийсида-15-20 августда, Қашқадарё вилоятида-август охирида. Бунда гетерозисли дурагайдан бир муддатда 7-10 кг/м2 ва бошқа дурагайлардан 6-7 кг/м2 ҳосил олинади. Биринчи терим экилганнинг 50-60 - куни ўтказилади. Охирги ҳосил январь бошида терилади. </vt:lpstr>
      <vt:lpstr>Презентация PowerPoint</vt:lpstr>
      <vt:lpstr>Презентация PowerPoint</vt:lpstr>
      <vt:lpstr>Ҳимояланган (ёпиқ) майдонларда помидор етиштириш технологияси</vt:lpstr>
      <vt:lpstr>Презентация PowerPoint</vt:lpstr>
      <vt:lpstr>Презентация PowerPoint</vt:lpstr>
      <vt:lpstr>Ҳимояланган майдонларда кўкатлар, редиска ва бошқа сабзавотлар етиштириш технологияси</vt:lpstr>
      <vt:lpstr>Презентация PowerPoint</vt:lpstr>
      <vt:lpstr>Презентация PowerPoint</vt:lpstr>
      <vt:lpstr>Редиска</vt:lpstr>
      <vt:lpstr> Полиз экинлари.</vt:lpstr>
      <vt:lpstr>Қалампир ва карам.</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Соя аҳамияти,  биологияси ва  етиштириш технологияси </dc:title>
  <dc:creator>UserXP</dc:creator>
  <cp:lastModifiedBy>MUQIMJON Djurayev</cp:lastModifiedBy>
  <cp:revision>63</cp:revision>
  <dcterms:created xsi:type="dcterms:W3CDTF">2011-05-03T08:18:07Z</dcterms:created>
  <dcterms:modified xsi:type="dcterms:W3CDTF">2018-06-06T10:55:06Z</dcterms:modified>
</cp:coreProperties>
</file>