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4.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5.xml" ContentType="application/vnd.openxmlformats-officedocument.theme+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theme/theme6.xml" ContentType="application/vnd.openxmlformats-officedocument.theme+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7.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theme/theme8.xml" ContentType="application/vnd.openxmlformats-officedocument.theme+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9.xml" ContentType="application/vnd.openxmlformats-officedocument.theme+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theme/theme10.xml" ContentType="application/vnd.openxmlformats-officedocument.theme+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theme/theme11.xml" ContentType="application/vnd.openxmlformats-officedocument.theme+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theme/theme12.xml" ContentType="application/vnd.openxmlformats-officedocument.theme+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theme/theme13.xml" ContentType="application/vnd.openxmlformats-officedocument.theme+xml"/>
  <Override PartName="/ppt/theme/theme14.xml" ContentType="application/vnd.openxmlformats-officedocument.theme+xml"/>
  <Override PartName="/ppt/theme/theme15.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960" r:id="rId1"/>
    <p:sldMasterId id="2147484071" r:id="rId2"/>
    <p:sldMasterId id="2147484105" r:id="rId3"/>
    <p:sldMasterId id="2147484122" r:id="rId4"/>
    <p:sldMasterId id="2147484158" r:id="rId5"/>
    <p:sldMasterId id="2147484175" r:id="rId6"/>
    <p:sldMasterId id="2147484193" r:id="rId7"/>
    <p:sldMasterId id="2147484229" r:id="rId8"/>
    <p:sldMasterId id="2147484264" r:id="rId9"/>
    <p:sldMasterId id="2147484281" r:id="rId10"/>
    <p:sldMasterId id="2147484310" r:id="rId11"/>
    <p:sldMasterId id="2147484352" r:id="rId12"/>
    <p:sldMasterId id="2147484406" r:id="rId13"/>
  </p:sldMasterIdLst>
  <p:notesMasterIdLst>
    <p:notesMasterId r:id="rId42"/>
  </p:notesMasterIdLst>
  <p:handoutMasterIdLst>
    <p:handoutMasterId r:id="rId43"/>
  </p:handoutMasterIdLst>
  <p:sldIdLst>
    <p:sldId id="355" r:id="rId14"/>
    <p:sldId id="261" r:id="rId15"/>
    <p:sldId id="326" r:id="rId16"/>
    <p:sldId id="356" r:id="rId17"/>
    <p:sldId id="357" r:id="rId18"/>
    <p:sldId id="359" r:id="rId19"/>
    <p:sldId id="364" r:id="rId20"/>
    <p:sldId id="374" r:id="rId21"/>
    <p:sldId id="386" r:id="rId22"/>
    <p:sldId id="378" r:id="rId23"/>
    <p:sldId id="379" r:id="rId24"/>
    <p:sldId id="380" r:id="rId25"/>
    <p:sldId id="381" r:id="rId26"/>
    <p:sldId id="387" r:id="rId27"/>
    <p:sldId id="382" r:id="rId28"/>
    <p:sldId id="384" r:id="rId29"/>
    <p:sldId id="385" r:id="rId30"/>
    <p:sldId id="388" r:id="rId31"/>
    <p:sldId id="389" r:id="rId32"/>
    <p:sldId id="390" r:id="rId33"/>
    <p:sldId id="391" r:id="rId34"/>
    <p:sldId id="392" r:id="rId35"/>
    <p:sldId id="393" r:id="rId36"/>
    <p:sldId id="394" r:id="rId37"/>
    <p:sldId id="395" r:id="rId38"/>
    <p:sldId id="396" r:id="rId39"/>
    <p:sldId id="397" r:id="rId40"/>
    <p:sldId id="334" r:id="rId41"/>
  </p:sldIdLst>
  <p:sldSz cx="9144000" cy="6858000" type="screen4x3"/>
  <p:notesSz cx="6858000" cy="9144000"/>
  <p:custDataLst>
    <p:tags r:id="rId44"/>
  </p:custDataLst>
  <p:defaultTextStyle>
    <a:defPPr>
      <a:defRPr lang="ru-RU"/>
    </a:defPPr>
    <a:lvl1pPr algn="l" rtl="0" eaLnBrk="0" fontAlgn="base" hangingPunct="0">
      <a:spcBef>
        <a:spcPct val="0"/>
      </a:spcBef>
      <a:spcAft>
        <a:spcPct val="0"/>
      </a:spcAft>
      <a:defRPr sz="2000" kern="1200">
        <a:solidFill>
          <a:schemeClr val="tx1"/>
        </a:solidFill>
        <a:latin typeface="Arial" charset="0"/>
        <a:ea typeface="+mn-ea"/>
        <a:cs typeface="+mn-cs"/>
      </a:defRPr>
    </a:lvl1pPr>
    <a:lvl2pPr marL="457200" algn="l" rtl="0" eaLnBrk="0" fontAlgn="base" hangingPunct="0">
      <a:spcBef>
        <a:spcPct val="0"/>
      </a:spcBef>
      <a:spcAft>
        <a:spcPct val="0"/>
      </a:spcAft>
      <a:defRPr sz="2000" kern="1200">
        <a:solidFill>
          <a:schemeClr val="tx1"/>
        </a:solidFill>
        <a:latin typeface="Arial" charset="0"/>
        <a:ea typeface="+mn-ea"/>
        <a:cs typeface="+mn-cs"/>
      </a:defRPr>
    </a:lvl2pPr>
    <a:lvl3pPr marL="914400" algn="l" rtl="0" eaLnBrk="0" fontAlgn="base" hangingPunct="0">
      <a:spcBef>
        <a:spcPct val="0"/>
      </a:spcBef>
      <a:spcAft>
        <a:spcPct val="0"/>
      </a:spcAft>
      <a:defRPr sz="2000" kern="1200">
        <a:solidFill>
          <a:schemeClr val="tx1"/>
        </a:solidFill>
        <a:latin typeface="Arial" charset="0"/>
        <a:ea typeface="+mn-ea"/>
        <a:cs typeface="+mn-cs"/>
      </a:defRPr>
    </a:lvl3pPr>
    <a:lvl4pPr marL="1371600" algn="l" rtl="0" eaLnBrk="0" fontAlgn="base" hangingPunct="0">
      <a:spcBef>
        <a:spcPct val="0"/>
      </a:spcBef>
      <a:spcAft>
        <a:spcPct val="0"/>
      </a:spcAft>
      <a:defRPr sz="2000" kern="1200">
        <a:solidFill>
          <a:schemeClr val="tx1"/>
        </a:solidFill>
        <a:latin typeface="Arial" charset="0"/>
        <a:ea typeface="+mn-ea"/>
        <a:cs typeface="+mn-cs"/>
      </a:defRPr>
    </a:lvl4pPr>
    <a:lvl5pPr marL="1828800" algn="l" rtl="0" eaLnBrk="0" fontAlgn="base" hangingPunct="0">
      <a:spcBef>
        <a:spcPct val="0"/>
      </a:spcBef>
      <a:spcAft>
        <a:spcPct val="0"/>
      </a:spcAft>
      <a:defRPr sz="2000" kern="1200">
        <a:solidFill>
          <a:schemeClr val="tx1"/>
        </a:solidFill>
        <a:latin typeface="Arial" charset="0"/>
        <a:ea typeface="+mn-ea"/>
        <a:cs typeface="+mn-cs"/>
      </a:defRPr>
    </a:lvl5pPr>
    <a:lvl6pPr marL="2286000" algn="l" defTabSz="914400" rtl="0" eaLnBrk="1" latinLnBrk="0" hangingPunct="1">
      <a:defRPr sz="2000" kern="1200">
        <a:solidFill>
          <a:schemeClr val="tx1"/>
        </a:solidFill>
        <a:latin typeface="Arial" charset="0"/>
        <a:ea typeface="+mn-ea"/>
        <a:cs typeface="+mn-cs"/>
      </a:defRPr>
    </a:lvl6pPr>
    <a:lvl7pPr marL="2743200" algn="l" defTabSz="914400" rtl="0" eaLnBrk="1" latinLnBrk="0" hangingPunct="1">
      <a:defRPr sz="2000" kern="1200">
        <a:solidFill>
          <a:schemeClr val="tx1"/>
        </a:solidFill>
        <a:latin typeface="Arial" charset="0"/>
        <a:ea typeface="+mn-ea"/>
        <a:cs typeface="+mn-cs"/>
      </a:defRPr>
    </a:lvl7pPr>
    <a:lvl8pPr marL="3200400" algn="l" defTabSz="914400" rtl="0" eaLnBrk="1" latinLnBrk="0" hangingPunct="1">
      <a:defRPr sz="2000" kern="1200">
        <a:solidFill>
          <a:schemeClr val="tx1"/>
        </a:solidFill>
        <a:latin typeface="Arial" charset="0"/>
        <a:ea typeface="+mn-ea"/>
        <a:cs typeface="+mn-cs"/>
      </a:defRPr>
    </a:lvl8pPr>
    <a:lvl9pPr marL="3657600" algn="l" defTabSz="914400" rtl="0" eaLnBrk="1" latinLnBrk="0" hangingPunct="1">
      <a:defRPr sz="20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FFFFFF"/>
    <a:srgbClr val="00FF99"/>
    <a:srgbClr val="00FFFF"/>
    <a:srgbClr val="CC6600"/>
    <a:srgbClr val="FF6600"/>
    <a:srgbClr val="00FF00"/>
    <a:srgbClr val="C9031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4660"/>
  </p:normalViewPr>
  <p:slideViewPr>
    <p:cSldViewPr>
      <p:cViewPr varScale="1">
        <p:scale>
          <a:sx n="71" d="100"/>
          <a:sy n="71" d="100"/>
        </p:scale>
        <p:origin x="1158"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Master" Target="slideMasters/slideMaster13.xml"/><Relationship Id="rId18" Type="http://schemas.openxmlformats.org/officeDocument/2006/relationships/slide" Target="slides/slide5.xml"/><Relationship Id="rId26" Type="http://schemas.openxmlformats.org/officeDocument/2006/relationships/slide" Target="slides/slide13.xml"/><Relationship Id="rId39" Type="http://schemas.openxmlformats.org/officeDocument/2006/relationships/slide" Target="slides/slide26.xml"/><Relationship Id="rId3" Type="http://schemas.openxmlformats.org/officeDocument/2006/relationships/slideMaster" Target="slideMasters/slideMaster3.xml"/><Relationship Id="rId21" Type="http://schemas.openxmlformats.org/officeDocument/2006/relationships/slide" Target="slides/slide8.xml"/><Relationship Id="rId34" Type="http://schemas.openxmlformats.org/officeDocument/2006/relationships/slide" Target="slides/slide21.xml"/><Relationship Id="rId42" Type="http://schemas.openxmlformats.org/officeDocument/2006/relationships/notesMaster" Target="notesMasters/notesMaster1.xml"/><Relationship Id="rId47" Type="http://schemas.openxmlformats.org/officeDocument/2006/relationships/theme" Target="theme/theme1.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 Target="slides/slide4.xml"/><Relationship Id="rId25" Type="http://schemas.openxmlformats.org/officeDocument/2006/relationships/slide" Target="slides/slide12.xml"/><Relationship Id="rId33" Type="http://schemas.openxmlformats.org/officeDocument/2006/relationships/slide" Target="slides/slide20.xml"/><Relationship Id="rId38" Type="http://schemas.openxmlformats.org/officeDocument/2006/relationships/slide" Target="slides/slide25.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3.xml"/><Relationship Id="rId20" Type="http://schemas.openxmlformats.org/officeDocument/2006/relationships/slide" Target="slides/slide7.xml"/><Relationship Id="rId29" Type="http://schemas.openxmlformats.org/officeDocument/2006/relationships/slide" Target="slides/slide16.xml"/><Relationship Id="rId41"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1.xml"/><Relationship Id="rId32" Type="http://schemas.openxmlformats.org/officeDocument/2006/relationships/slide" Target="slides/slide19.xml"/><Relationship Id="rId37" Type="http://schemas.openxmlformats.org/officeDocument/2006/relationships/slide" Target="slides/slide24.xml"/><Relationship Id="rId40" Type="http://schemas.openxmlformats.org/officeDocument/2006/relationships/slide" Target="slides/slide27.xml"/><Relationship Id="rId45"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2.xml"/><Relationship Id="rId23" Type="http://schemas.openxmlformats.org/officeDocument/2006/relationships/slide" Target="slides/slide10.xml"/><Relationship Id="rId28" Type="http://schemas.openxmlformats.org/officeDocument/2006/relationships/slide" Target="slides/slide15.xml"/><Relationship Id="rId36" Type="http://schemas.openxmlformats.org/officeDocument/2006/relationships/slide" Target="slides/slide23.xml"/><Relationship Id="rId10" Type="http://schemas.openxmlformats.org/officeDocument/2006/relationships/slideMaster" Target="slideMasters/slideMaster10.xml"/><Relationship Id="rId19" Type="http://schemas.openxmlformats.org/officeDocument/2006/relationships/slide" Target="slides/slide6.xml"/><Relationship Id="rId31" Type="http://schemas.openxmlformats.org/officeDocument/2006/relationships/slide" Target="slides/slide18.xml"/><Relationship Id="rId44" Type="http://schemas.openxmlformats.org/officeDocument/2006/relationships/tags" Target="tags/tag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1.xml"/><Relationship Id="rId22" Type="http://schemas.openxmlformats.org/officeDocument/2006/relationships/slide" Target="slides/slide9.xml"/><Relationship Id="rId27" Type="http://schemas.openxmlformats.org/officeDocument/2006/relationships/slide" Target="slides/slide14.xml"/><Relationship Id="rId30" Type="http://schemas.openxmlformats.org/officeDocument/2006/relationships/slide" Target="slides/slide17.xml"/><Relationship Id="rId35" Type="http://schemas.openxmlformats.org/officeDocument/2006/relationships/slide" Target="slides/slide22.xml"/><Relationship Id="rId43" Type="http://schemas.openxmlformats.org/officeDocument/2006/relationships/handoutMaster" Target="handoutMasters/handoutMaster1.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2998DF-CA57-4099-84D6-04D81450D286}" type="doc">
      <dgm:prSet loTypeId="urn:microsoft.com/office/officeart/2005/8/layout/list1" loCatId="list" qsTypeId="urn:microsoft.com/office/officeart/2005/8/quickstyle/3d2" qsCatId="3D" csTypeId="urn:microsoft.com/office/officeart/2005/8/colors/colorful4" csCatId="colorful" phldr="1"/>
      <dgm:spPr/>
      <dgm:t>
        <a:bodyPr/>
        <a:lstStyle/>
        <a:p>
          <a:endParaRPr lang="ru-RU"/>
        </a:p>
      </dgm:t>
    </dgm:pt>
    <dgm:pt modelId="{4F80509F-F619-4737-96DD-021238C30716}" type="pres">
      <dgm:prSet presAssocID="{902998DF-CA57-4099-84D6-04D81450D286}" presName="linear" presStyleCnt="0">
        <dgm:presLayoutVars>
          <dgm:dir/>
          <dgm:animLvl val="lvl"/>
          <dgm:resizeHandles val="exact"/>
        </dgm:presLayoutVars>
      </dgm:prSet>
      <dgm:spPr/>
      <dgm:t>
        <a:bodyPr/>
        <a:lstStyle/>
        <a:p>
          <a:endParaRPr lang="ru-RU"/>
        </a:p>
      </dgm:t>
    </dgm:pt>
  </dgm:ptLst>
  <dgm:cxnLst>
    <dgm:cxn modelId="{597FBC15-18AD-48B3-AF9F-26B4D7E2FDFE}" type="presOf" srcId="{902998DF-CA57-4099-84D6-04D81450D286}" destId="{4F80509F-F619-4737-96DD-021238C30716}" srcOrd="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1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pPr>
              <a:defRPr/>
            </a:pPr>
            <a:endParaRPr lang="ru-RU"/>
          </a:p>
        </p:txBody>
      </p:sp>
      <p:sp>
        <p:nvSpPr>
          <p:cNvPr id="3" name="Дата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pPr>
              <a:defRPr/>
            </a:pPr>
            <a:fld id="{49E9F2D7-A99D-4A54-A502-CC42CB32E62E}" type="datetimeFigureOut">
              <a:rPr lang="ru-RU"/>
              <a:pPr>
                <a:defRPr/>
              </a:pPr>
              <a:t>04.06.2018</a:t>
            </a:fld>
            <a:endParaRPr lang="ru-RU"/>
          </a:p>
        </p:txBody>
      </p:sp>
      <p:sp>
        <p:nvSpPr>
          <p:cNvPr id="4" name="Нижний колонтитул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pPr>
              <a:defRPr/>
            </a:pPr>
            <a:r>
              <a:rPr lang="en-GB"/>
              <a:t>www.andqxi.uz</a:t>
            </a:r>
            <a:endParaRPr lang="ru-RU"/>
          </a:p>
        </p:txBody>
      </p:sp>
      <p:sp>
        <p:nvSpPr>
          <p:cNvPr id="5" name="Номер слайда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smtClean="0"/>
            </a:lvl1pPr>
          </a:lstStyle>
          <a:p>
            <a:pPr>
              <a:defRPr/>
            </a:pPr>
            <a:fld id="{74D6F56B-6111-40FD-89CF-72F3A5662C19}" type="slidenum">
              <a:rPr lang="ru-RU"/>
              <a:pPr>
                <a:defRPr/>
              </a:pPr>
              <a:t>‹#›</a:t>
            </a:fld>
            <a:endParaRPr lang="ru-RU"/>
          </a:p>
        </p:txBody>
      </p:sp>
    </p:spTree>
    <p:extLst>
      <p:ext uri="{BB962C8B-B14F-4D97-AF65-F5344CB8AC3E}">
        <p14:creationId xmlns:p14="http://schemas.microsoft.com/office/powerpoint/2010/main" val="3926990739"/>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pPr>
              <a:defRPr/>
            </a:pP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pPr>
              <a:defRPr/>
            </a:pPr>
            <a:fld id="{C5AEE644-D1DD-40E0-8840-432394490E8C}" type="datetimeFigureOut">
              <a:rPr lang="ru-RU"/>
              <a:pPr>
                <a:defRPr/>
              </a:pPr>
              <a:t>04.06.2018</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pPr>
              <a:defRPr/>
            </a:pPr>
            <a:r>
              <a:rPr lang="en-GB"/>
              <a:t>www.andqxi.uz</a:t>
            </a:r>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smtClean="0"/>
            </a:lvl1pPr>
          </a:lstStyle>
          <a:p>
            <a:pPr>
              <a:defRPr/>
            </a:pPr>
            <a:fld id="{852EFC89-B964-45A5-A46F-8F4E0FFB271C}" type="slidenum">
              <a:rPr lang="ru-RU"/>
              <a:pPr>
                <a:defRPr/>
              </a:pPr>
              <a:t>‹#›</a:t>
            </a:fld>
            <a:endParaRPr lang="ru-RU"/>
          </a:p>
        </p:txBody>
      </p:sp>
    </p:spTree>
    <p:extLst>
      <p:ext uri="{BB962C8B-B14F-4D97-AF65-F5344CB8AC3E}">
        <p14:creationId xmlns:p14="http://schemas.microsoft.com/office/powerpoint/2010/main" val="2537751919"/>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Образ слайда 1"/>
          <p:cNvSpPr>
            <a:spLocks noGrp="1" noRot="1" noChangeAspect="1" noTextEdit="1"/>
          </p:cNvSpPr>
          <p:nvPr>
            <p:ph type="sldImg"/>
          </p:nvPr>
        </p:nvSpPr>
        <p:spPr bwMode="auto">
          <a:noFill/>
          <a:ln>
            <a:solidFill>
              <a:srgbClr val="000000"/>
            </a:solidFill>
            <a:miter lim="800000"/>
            <a:headEnd/>
            <a:tailEnd/>
          </a:ln>
        </p:spPr>
      </p:sp>
      <p:sp>
        <p:nvSpPr>
          <p:cNvPr id="71683"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71684" name="Номер слайда 3"/>
          <p:cNvSpPr>
            <a:spLocks noGrp="1"/>
          </p:cNvSpPr>
          <p:nvPr>
            <p:ph type="sldNum" sz="quarter" idx="5"/>
          </p:nvPr>
        </p:nvSpPr>
        <p:spPr bwMode="auto">
          <a:noFill/>
          <a:ln>
            <a:miter lim="800000"/>
            <a:headEnd/>
            <a:tailEnd/>
          </a:ln>
        </p:spPr>
        <p:txBody>
          <a:bodyPr/>
          <a:lstStyle/>
          <a:p>
            <a:fld id="{CA7BDDDF-F7AC-4C75-89B5-741AC8924F7A}" type="slidenum">
              <a:rPr lang="ru-RU" altLang="ru-RU"/>
              <a:pPr/>
              <a:t>2</a:t>
            </a:fld>
            <a:endParaRPr lang="ru-RU" altLang="ru-RU"/>
          </a:p>
        </p:txBody>
      </p:sp>
      <p:sp>
        <p:nvSpPr>
          <p:cNvPr id="71685" name="Нижний колонтитул 4"/>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r>
              <a:rPr lang="en-GB" altLang="ru-RU" smtClean="0">
                <a:latin typeface="Arial" charset="0"/>
              </a:rPr>
              <a:t>www.andqxi.uz</a:t>
            </a:r>
            <a:endParaRPr lang="ru-RU" altLang="ru-RU" smtClean="0">
              <a:latin typeface="Arial" charset="0"/>
            </a:endParaRPr>
          </a:p>
        </p:txBody>
      </p:sp>
    </p:spTree>
    <p:extLst>
      <p:ext uri="{BB962C8B-B14F-4D97-AF65-F5344CB8AC3E}">
        <p14:creationId xmlns:p14="http://schemas.microsoft.com/office/powerpoint/2010/main" val="3883784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8.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1.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1.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6.png"/><Relationship Id="rId1" Type="http://schemas.openxmlformats.org/officeDocument/2006/relationships/slideMaster" Target="../slideMasters/slideMaster13.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Овал 3"/>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a:p>
        </p:txBody>
      </p:sp>
      <p:sp>
        <p:nvSpPr>
          <p:cNvPr id="5" name="Овал 4"/>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a:p>
        </p:txBody>
      </p:sp>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lang="ru-RU" smtClean="0"/>
              <a:t>Образец заголовка</a:t>
            </a:r>
            <a:endParaRPr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6"/>
          <p:cNvSpPr>
            <a:spLocks noGrp="1"/>
          </p:cNvSpPr>
          <p:nvPr>
            <p:ph type="dt" sz="half" idx="10"/>
          </p:nvPr>
        </p:nvSpPr>
        <p:spPr/>
        <p:txBody>
          <a:bodyPr/>
          <a:lstStyle>
            <a:lvl1pPr>
              <a:defRPr smtClean="0"/>
            </a:lvl1pPr>
            <a:extLst/>
          </a:lstStyle>
          <a:p>
            <a:pPr>
              <a:defRPr/>
            </a:pPr>
            <a:fld id="{76DE0372-A448-4070-9038-A78ABD8969A5}" type="datetimeFigureOut">
              <a:rPr lang="ru-RU"/>
              <a:pPr>
                <a:defRPr/>
              </a:pPr>
              <a:t>04.06.2018</a:t>
            </a:fld>
            <a:endParaRPr lang="ru-RU" dirty="0"/>
          </a:p>
        </p:txBody>
      </p:sp>
      <p:sp>
        <p:nvSpPr>
          <p:cNvPr id="7" name="Нижний колонтитул 19"/>
          <p:cNvSpPr>
            <a:spLocks noGrp="1"/>
          </p:cNvSpPr>
          <p:nvPr>
            <p:ph type="ftr" sz="quarter" idx="11"/>
          </p:nvPr>
        </p:nvSpPr>
        <p:spPr/>
        <p:txBody>
          <a:bodyPr/>
          <a:lstStyle>
            <a:lvl1pPr>
              <a:defRPr/>
            </a:lvl1pPr>
            <a:extLst/>
          </a:lstStyle>
          <a:p>
            <a:pPr>
              <a:defRPr/>
            </a:pPr>
            <a:endParaRPr lang="ru-RU"/>
          </a:p>
        </p:txBody>
      </p:sp>
      <p:sp>
        <p:nvSpPr>
          <p:cNvPr id="8" name="Номер слайда 9"/>
          <p:cNvSpPr>
            <a:spLocks noGrp="1"/>
          </p:cNvSpPr>
          <p:nvPr>
            <p:ph type="sldNum" sz="quarter" idx="12"/>
          </p:nvPr>
        </p:nvSpPr>
        <p:spPr/>
        <p:txBody>
          <a:bodyPr/>
          <a:lstStyle>
            <a:lvl1pPr>
              <a:defRPr/>
            </a:lvl1pPr>
            <a:extLst/>
          </a:lstStyle>
          <a:p>
            <a:pPr>
              <a:defRPr/>
            </a:pPr>
            <a:fld id="{F732E189-0128-49D7-9238-ED01B7ABDF25}" type="slidenum">
              <a:rPr lang="ru-RU"/>
              <a:pPr>
                <a:defRPr/>
              </a:pPr>
              <a:t>‹#›</a:t>
            </a:fld>
            <a:endParaRPr lang="ru-R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smtClean="0"/>
            </a:lvl1pPr>
            <a:extLst/>
          </a:lstStyle>
          <a:p>
            <a:pPr>
              <a:defRPr/>
            </a:pPr>
            <a:fld id="{93EA76C4-2E84-4589-9D8A-3733F7812951}" type="datetimeFigureOut">
              <a:rPr lang="ru-RU"/>
              <a:pPr>
                <a:defRPr/>
              </a:pPr>
              <a:t>04.06.2018</a:t>
            </a:fld>
            <a:endParaRPr lang="ru-RU" dirty="0"/>
          </a:p>
        </p:txBody>
      </p:sp>
      <p:sp>
        <p:nvSpPr>
          <p:cNvPr id="5" name="Нижний колонтитул 4"/>
          <p:cNvSpPr>
            <a:spLocks noGrp="1"/>
          </p:cNvSpPr>
          <p:nvPr>
            <p:ph type="ftr" sz="quarter" idx="11"/>
          </p:nvPr>
        </p:nvSpPr>
        <p:spPr/>
        <p:txBody>
          <a:bodyPr/>
          <a:lstStyle>
            <a:lvl1pPr>
              <a:defRPr/>
            </a:lvl1pPr>
            <a:extLst/>
          </a:lstStyle>
          <a:p>
            <a:pPr>
              <a:defRPr/>
            </a:pPr>
            <a:endParaRPr lang="ru-RU"/>
          </a:p>
        </p:txBody>
      </p:sp>
      <p:sp>
        <p:nvSpPr>
          <p:cNvPr id="6" name="Номер слайда 5"/>
          <p:cNvSpPr>
            <a:spLocks noGrp="1"/>
          </p:cNvSpPr>
          <p:nvPr>
            <p:ph type="sldNum" sz="quarter" idx="12"/>
          </p:nvPr>
        </p:nvSpPr>
        <p:spPr/>
        <p:txBody>
          <a:bodyPr/>
          <a:lstStyle>
            <a:lvl1pPr>
              <a:defRPr/>
            </a:lvl1pPr>
            <a:extLst/>
          </a:lstStyle>
          <a:p>
            <a:pPr>
              <a:defRPr/>
            </a:pPr>
            <a:fld id="{B5AC893E-C497-4810-A3F4-54DBE0BA262A}" type="slidenum">
              <a:rPr lang="ru-RU"/>
              <a:pPr>
                <a:defRPr/>
              </a:pPr>
              <a:t>‹#›</a:t>
            </a:fld>
            <a:endParaRPr lang="ru-R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оугольник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5" name="Прямоугольник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6" name="Овал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a:p>
        </p:txBody>
      </p:sp>
      <p:sp>
        <p:nvSpPr>
          <p:cNvPr id="7" name="Овал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ru-RU" smtClean="0"/>
              <a:t>Образец заголовка</a:t>
            </a:r>
            <a:endParaRPr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8" name="Дата 3"/>
          <p:cNvSpPr>
            <a:spLocks noGrp="1"/>
          </p:cNvSpPr>
          <p:nvPr>
            <p:ph type="dt" sz="half" idx="10"/>
          </p:nvPr>
        </p:nvSpPr>
        <p:spPr/>
        <p:txBody>
          <a:bodyPr/>
          <a:lstStyle>
            <a:lvl1pPr>
              <a:defRPr smtClean="0"/>
            </a:lvl1pPr>
            <a:extLst/>
          </a:lstStyle>
          <a:p>
            <a:pPr>
              <a:defRPr/>
            </a:pPr>
            <a:fld id="{55CDFC80-286C-4C0A-836A-30BB1A4CEBBC}" type="datetimeFigureOut">
              <a:rPr lang="ru-RU"/>
              <a:pPr>
                <a:defRPr/>
              </a:pPr>
              <a:t>04.06.2018</a:t>
            </a:fld>
            <a:endParaRPr lang="ru-RU" dirty="0"/>
          </a:p>
        </p:txBody>
      </p:sp>
      <p:sp>
        <p:nvSpPr>
          <p:cNvPr id="9" name="Нижний колонтитул 4"/>
          <p:cNvSpPr>
            <a:spLocks noGrp="1"/>
          </p:cNvSpPr>
          <p:nvPr>
            <p:ph type="ftr" sz="quarter" idx="11"/>
          </p:nvPr>
        </p:nvSpPr>
        <p:spPr/>
        <p:txBody>
          <a:bodyPr/>
          <a:lstStyle>
            <a:lvl1pPr>
              <a:defRPr/>
            </a:lvl1pPr>
            <a:extLst/>
          </a:lstStyle>
          <a:p>
            <a:pPr>
              <a:defRPr/>
            </a:pPr>
            <a:endParaRPr lang="ru-RU"/>
          </a:p>
        </p:txBody>
      </p:sp>
      <p:sp>
        <p:nvSpPr>
          <p:cNvPr id="10" name="Номер слайда 5"/>
          <p:cNvSpPr>
            <a:spLocks noGrp="1"/>
          </p:cNvSpPr>
          <p:nvPr>
            <p:ph type="sldNum" sz="quarter" idx="12"/>
          </p:nvPr>
        </p:nvSpPr>
        <p:spPr/>
        <p:txBody>
          <a:bodyPr/>
          <a:lstStyle>
            <a:lvl1pPr>
              <a:defRPr/>
            </a:lvl1pPr>
            <a:extLst/>
          </a:lstStyle>
          <a:p>
            <a:pPr>
              <a:defRPr/>
            </a:pPr>
            <a:fld id="{8ADF1F0B-E3C3-4F07-A75E-F1E331F09B38}" type="slidenum">
              <a:rPr lang="ru-RU"/>
              <a:pPr>
                <a:defRPr/>
              </a:pPr>
              <a:t>‹#›</a:t>
            </a:fld>
            <a:endParaRPr lang="ru-R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smtClean="0"/>
            </a:lvl1pPr>
            <a:extLst/>
          </a:lstStyle>
          <a:p>
            <a:pPr>
              <a:defRPr/>
            </a:pPr>
            <a:fld id="{9A23E488-2D76-4C61-B222-317A934980B1}" type="datetimeFigureOut">
              <a:rPr lang="ru-RU"/>
              <a:pPr>
                <a:defRPr/>
              </a:pPr>
              <a:t>04.06.2018</a:t>
            </a:fld>
            <a:endParaRPr lang="ru-RU" dirty="0"/>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BB3C8164-3C7E-4409-9947-CB903ECAF5C8}" type="slidenum">
              <a:rPr lang="ru-RU"/>
              <a:pPr>
                <a:defRPr/>
              </a:pPr>
              <a:t>‹#›</a:t>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lstStyle>
            <a:lvl1pPr algn="ctr">
              <a:defRPr sz="4500" b="1" cap="none" baseline="0"/>
            </a:lvl1pPr>
            <a:extLst/>
          </a:lstStyle>
          <a:p>
            <a:r>
              <a:rPr lang="ru-RU" smtClean="0"/>
              <a:t>Образец заголовка</a:t>
            </a:r>
            <a:endParaRPr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smtClean="0"/>
            </a:lvl1pPr>
            <a:extLst/>
          </a:lstStyle>
          <a:p>
            <a:pPr>
              <a:defRPr/>
            </a:pPr>
            <a:fld id="{D56E3FB7-6494-4628-A1F0-27E014A3CB60}" type="datetimeFigureOut">
              <a:rPr lang="ru-RU"/>
              <a:pPr>
                <a:defRPr/>
              </a:pPr>
              <a:t>04.06.2018</a:t>
            </a:fld>
            <a:endParaRPr lang="ru-RU" dirty="0"/>
          </a:p>
        </p:txBody>
      </p:sp>
      <p:sp>
        <p:nvSpPr>
          <p:cNvPr id="8" name="Нижний колонтитул 7"/>
          <p:cNvSpPr>
            <a:spLocks noGrp="1"/>
          </p:cNvSpPr>
          <p:nvPr>
            <p:ph type="ftr" sz="quarter" idx="11"/>
          </p:nvPr>
        </p:nvSpPr>
        <p:spPr/>
        <p:txBody>
          <a:bodyPr/>
          <a:lstStyle>
            <a:lvl1pPr>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a:lvl1pPr>
            <a:extLst/>
          </a:lstStyle>
          <a:p>
            <a:pPr>
              <a:defRPr/>
            </a:pPr>
            <a:fld id="{BCC5B810-8D30-4D53-B383-048FAEEA626C}" type="slidenum">
              <a:rPr lang="ru-RU"/>
              <a:pPr>
                <a:defRPr/>
              </a:pPr>
              <a:t>‹#›</a:t>
            </a:fld>
            <a:endParaRPr lang="ru-R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Дата 2"/>
          <p:cNvSpPr>
            <a:spLocks noGrp="1"/>
          </p:cNvSpPr>
          <p:nvPr>
            <p:ph type="dt" sz="half" idx="10"/>
          </p:nvPr>
        </p:nvSpPr>
        <p:spPr/>
        <p:txBody>
          <a:bodyPr/>
          <a:lstStyle>
            <a:lvl1pPr>
              <a:defRPr smtClean="0"/>
            </a:lvl1pPr>
            <a:extLst/>
          </a:lstStyle>
          <a:p>
            <a:pPr>
              <a:defRPr/>
            </a:pPr>
            <a:fld id="{75BBA606-263E-4C86-8588-B728427EE4F3}" type="datetimeFigureOut">
              <a:rPr lang="ru-RU"/>
              <a:pPr>
                <a:defRPr/>
              </a:pPr>
              <a:t>04.06.2018</a:t>
            </a:fld>
            <a:endParaRPr lang="ru-RU" dirty="0"/>
          </a:p>
        </p:txBody>
      </p:sp>
      <p:sp>
        <p:nvSpPr>
          <p:cNvPr id="4" name="Нижний колонтитул 3"/>
          <p:cNvSpPr>
            <a:spLocks noGrp="1"/>
          </p:cNvSpPr>
          <p:nvPr>
            <p:ph type="ftr" sz="quarter" idx="11"/>
          </p:nvPr>
        </p:nvSpPr>
        <p:spPr/>
        <p:txBody>
          <a:bodyPr/>
          <a:lstStyle>
            <a:lvl1pPr>
              <a:defRPr/>
            </a:lvl1pPr>
            <a:extLst/>
          </a:lstStyle>
          <a:p>
            <a:pPr>
              <a:defRPr/>
            </a:pPr>
            <a:endParaRPr lang="ru-RU"/>
          </a:p>
        </p:txBody>
      </p:sp>
      <p:sp>
        <p:nvSpPr>
          <p:cNvPr id="5" name="Номер слайда 4"/>
          <p:cNvSpPr>
            <a:spLocks noGrp="1"/>
          </p:cNvSpPr>
          <p:nvPr>
            <p:ph type="sldNum" sz="quarter" idx="12"/>
          </p:nvPr>
        </p:nvSpPr>
        <p:spPr/>
        <p:txBody>
          <a:bodyPr/>
          <a:lstStyle>
            <a:lvl1pPr>
              <a:defRPr/>
            </a:lvl1pPr>
            <a:extLst/>
          </a:lstStyle>
          <a:p>
            <a:pPr>
              <a:defRPr/>
            </a:pPr>
            <a:fld id="{C49AB367-EBB9-4F12-97E4-D75CA861CEB3}" type="slidenum">
              <a:rPr lang="ru-RU"/>
              <a:pPr>
                <a:defRPr/>
              </a:pPr>
              <a:t>‹#›</a:t>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Прямоугольник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3" name="Прямоугольник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4" name="Дата 1"/>
          <p:cNvSpPr>
            <a:spLocks noGrp="1"/>
          </p:cNvSpPr>
          <p:nvPr>
            <p:ph type="dt" sz="half" idx="10"/>
          </p:nvPr>
        </p:nvSpPr>
        <p:spPr/>
        <p:txBody>
          <a:bodyPr/>
          <a:lstStyle>
            <a:lvl1pPr>
              <a:defRPr smtClean="0"/>
            </a:lvl1pPr>
            <a:extLst/>
          </a:lstStyle>
          <a:p>
            <a:pPr>
              <a:defRPr/>
            </a:pPr>
            <a:fld id="{0F8D68B3-A185-4AE4-8FC6-D7D170320952}" type="datetimeFigureOut">
              <a:rPr lang="ru-RU"/>
              <a:pPr>
                <a:defRPr/>
              </a:pPr>
              <a:t>04.06.2018</a:t>
            </a:fld>
            <a:endParaRPr lang="ru-RU" dirty="0"/>
          </a:p>
        </p:txBody>
      </p:sp>
      <p:sp>
        <p:nvSpPr>
          <p:cNvPr id="5" name="Нижний колонтитул 2"/>
          <p:cNvSpPr>
            <a:spLocks noGrp="1"/>
          </p:cNvSpPr>
          <p:nvPr>
            <p:ph type="ftr" sz="quarter" idx="11"/>
          </p:nvPr>
        </p:nvSpPr>
        <p:spPr/>
        <p:txBody>
          <a:bodyPr/>
          <a:lstStyle>
            <a:lvl1pPr>
              <a:defRPr/>
            </a:lvl1pPr>
            <a:extLst/>
          </a:lstStyle>
          <a:p>
            <a:pPr>
              <a:defRPr/>
            </a:pPr>
            <a:endParaRPr lang="ru-RU"/>
          </a:p>
        </p:txBody>
      </p:sp>
      <p:sp>
        <p:nvSpPr>
          <p:cNvPr id="6" name="Номер слайда 3"/>
          <p:cNvSpPr>
            <a:spLocks noGrp="1"/>
          </p:cNvSpPr>
          <p:nvPr>
            <p:ph type="sldNum" sz="quarter" idx="12"/>
          </p:nvPr>
        </p:nvSpPr>
        <p:spPr/>
        <p:txBody>
          <a:bodyPr/>
          <a:lstStyle>
            <a:lvl1pPr>
              <a:defRPr/>
            </a:lvl1pPr>
            <a:extLst/>
          </a:lstStyle>
          <a:p>
            <a:pPr>
              <a:defRPr/>
            </a:pPr>
            <a:fld id="{D506F35D-4B81-433F-88C3-313C83417536}"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ru-RU" smtClean="0"/>
              <a:t>Образец заголовка</a:t>
            </a:r>
            <a:endParaRPr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smtClean="0"/>
            </a:lvl1pPr>
            <a:extLst/>
          </a:lstStyle>
          <a:p>
            <a:pPr>
              <a:defRPr/>
            </a:pPr>
            <a:fld id="{F7217AFD-933A-4B10-BB1B-BB7FFCFE9EA6}" type="datetimeFigureOut">
              <a:rPr lang="ru-RU"/>
              <a:pPr>
                <a:defRPr/>
              </a:pPr>
              <a:t>04.06.2018</a:t>
            </a:fld>
            <a:endParaRPr lang="ru-RU" dirty="0"/>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01985CDC-131B-49A1-8967-FA2C77C4E978}" type="slidenum">
              <a:rPr lang="ru-RU"/>
              <a:pPr>
                <a:defRPr/>
              </a:pPr>
              <a:t>‹#›</a:t>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eaLnBrk="1" hangingPunct="1">
              <a:lnSpc>
                <a:spcPts val="3000"/>
              </a:lnSpc>
              <a:spcBef>
                <a:spcPts val="600"/>
              </a:spcBef>
              <a:buClr>
                <a:schemeClr val="accent1"/>
              </a:buClr>
              <a:buSzPct val="80000"/>
              <a:buFont typeface="Wingdings 2"/>
              <a:buNone/>
              <a:defRPr/>
            </a:pPr>
            <a:endParaRPr lang="en-US" sz="3200">
              <a:latin typeface="+mn-lt"/>
            </a:endParaRPr>
          </a:p>
        </p:txBody>
      </p:sp>
      <p:sp>
        <p:nvSpPr>
          <p:cNvPr id="6" name="Блок-схема: процесс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7" name="Блок-схема: процесс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ru-RU" smtClean="0"/>
              <a:t>Образец заголовка</a:t>
            </a:r>
            <a:endParaRPr lang="en-US"/>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8" name="Дата 4"/>
          <p:cNvSpPr>
            <a:spLocks noGrp="1"/>
          </p:cNvSpPr>
          <p:nvPr>
            <p:ph type="dt" sz="half" idx="10"/>
          </p:nvPr>
        </p:nvSpPr>
        <p:spPr/>
        <p:txBody>
          <a:bodyPr/>
          <a:lstStyle>
            <a:lvl1pPr>
              <a:defRPr smtClean="0"/>
            </a:lvl1pPr>
            <a:extLst/>
          </a:lstStyle>
          <a:p>
            <a:pPr>
              <a:defRPr/>
            </a:pPr>
            <a:fld id="{B48817CD-8941-45CA-99EB-28E024498A92}" type="datetimeFigureOut">
              <a:rPr lang="ru-RU"/>
              <a:pPr>
                <a:defRPr/>
              </a:pPr>
              <a:t>04.06.2018</a:t>
            </a:fld>
            <a:endParaRPr lang="ru-RU" dirty="0"/>
          </a:p>
        </p:txBody>
      </p:sp>
      <p:sp>
        <p:nvSpPr>
          <p:cNvPr id="9" name="Нижний колонтитул 5"/>
          <p:cNvSpPr>
            <a:spLocks noGrp="1"/>
          </p:cNvSpPr>
          <p:nvPr>
            <p:ph type="ftr" sz="quarter" idx="11"/>
          </p:nvPr>
        </p:nvSpPr>
        <p:spPr/>
        <p:txBody>
          <a:bodyPr/>
          <a:lstStyle>
            <a:lvl1pPr>
              <a:defRPr/>
            </a:lvl1pPr>
            <a:extLst/>
          </a:lstStyle>
          <a:p>
            <a:pPr>
              <a:defRPr/>
            </a:pPr>
            <a:endParaRPr lang="ru-RU"/>
          </a:p>
        </p:txBody>
      </p:sp>
      <p:sp>
        <p:nvSpPr>
          <p:cNvPr id="10" name="Номер слайда 6"/>
          <p:cNvSpPr>
            <a:spLocks noGrp="1"/>
          </p:cNvSpPr>
          <p:nvPr>
            <p:ph type="sldNum" sz="quarter" idx="12"/>
          </p:nvPr>
        </p:nvSpPr>
        <p:spPr/>
        <p:txBody>
          <a:bodyPr/>
          <a:lstStyle>
            <a:lvl1pPr>
              <a:defRPr/>
            </a:lvl1pPr>
            <a:extLst/>
          </a:lstStyle>
          <a:p>
            <a:pPr>
              <a:defRPr/>
            </a:pPr>
            <a:fld id="{43F08BA5-3FCB-4FDA-9A90-8162919B4D40}" type="slidenum">
              <a:rPr lang="ru-RU"/>
              <a:pPr>
                <a:defRPr/>
              </a:pPr>
              <a:t>‹#›</a:t>
            </a:fld>
            <a:endParaRPr lang="ru-R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smtClean="0"/>
            </a:lvl1pPr>
            <a:extLst/>
          </a:lstStyle>
          <a:p>
            <a:pPr>
              <a:defRPr/>
            </a:pPr>
            <a:fld id="{0DEE3863-0DDC-44E5-92A3-E21914CC38E4}" type="datetimeFigureOut">
              <a:rPr lang="ru-RU"/>
              <a:pPr>
                <a:defRPr/>
              </a:pPr>
              <a:t>04.06.2018</a:t>
            </a:fld>
            <a:endParaRPr lang="ru-RU" dirty="0"/>
          </a:p>
        </p:txBody>
      </p:sp>
      <p:sp>
        <p:nvSpPr>
          <p:cNvPr id="5" name="Нижний колонтитул 4"/>
          <p:cNvSpPr>
            <a:spLocks noGrp="1"/>
          </p:cNvSpPr>
          <p:nvPr>
            <p:ph type="ftr" sz="quarter" idx="11"/>
          </p:nvPr>
        </p:nvSpPr>
        <p:spPr/>
        <p:txBody>
          <a:bodyPr/>
          <a:lstStyle>
            <a:lvl1pPr>
              <a:defRPr/>
            </a:lvl1pPr>
            <a:extLst/>
          </a:lstStyle>
          <a:p>
            <a:pPr>
              <a:defRPr/>
            </a:pPr>
            <a:endParaRPr lang="ru-RU"/>
          </a:p>
        </p:txBody>
      </p:sp>
      <p:sp>
        <p:nvSpPr>
          <p:cNvPr id="6" name="Номер слайда 5"/>
          <p:cNvSpPr>
            <a:spLocks noGrp="1"/>
          </p:cNvSpPr>
          <p:nvPr>
            <p:ph type="sldNum" sz="quarter" idx="12"/>
          </p:nvPr>
        </p:nvSpPr>
        <p:spPr/>
        <p:txBody>
          <a:bodyPr/>
          <a:lstStyle>
            <a:lvl1pPr>
              <a:defRPr/>
            </a:lvl1pPr>
            <a:extLst/>
          </a:lstStyle>
          <a:p>
            <a:pPr>
              <a:defRPr/>
            </a:pPr>
            <a:fld id="{C885E985-4047-4EA9-8CEC-7C5751241CF4}" type="slidenum">
              <a:rPr lang="ru-RU"/>
              <a:pPr>
                <a:defRPr/>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smtClean="0"/>
            </a:lvl1pPr>
            <a:extLst/>
          </a:lstStyle>
          <a:p>
            <a:pPr>
              <a:defRPr/>
            </a:pPr>
            <a:fld id="{05AE7C88-9CD2-4588-9CAC-5C050B48A371}" type="datetimeFigureOut">
              <a:rPr lang="ru-RU"/>
              <a:pPr>
                <a:defRPr/>
              </a:pPr>
              <a:t>04.06.2018</a:t>
            </a:fld>
            <a:endParaRPr lang="ru-RU" dirty="0"/>
          </a:p>
        </p:txBody>
      </p:sp>
      <p:sp>
        <p:nvSpPr>
          <p:cNvPr id="5" name="Нижний колонтитул 4"/>
          <p:cNvSpPr>
            <a:spLocks noGrp="1"/>
          </p:cNvSpPr>
          <p:nvPr>
            <p:ph type="ftr" sz="quarter" idx="11"/>
          </p:nvPr>
        </p:nvSpPr>
        <p:spPr/>
        <p:txBody>
          <a:bodyPr/>
          <a:lstStyle>
            <a:lvl1pPr>
              <a:defRPr/>
            </a:lvl1pPr>
            <a:extLst/>
          </a:lstStyle>
          <a:p>
            <a:pPr>
              <a:defRPr/>
            </a:pPr>
            <a:endParaRPr lang="ru-RU"/>
          </a:p>
        </p:txBody>
      </p:sp>
      <p:sp>
        <p:nvSpPr>
          <p:cNvPr id="6" name="Номер слайда 5"/>
          <p:cNvSpPr>
            <a:spLocks noGrp="1"/>
          </p:cNvSpPr>
          <p:nvPr>
            <p:ph type="sldNum" sz="quarter" idx="12"/>
          </p:nvPr>
        </p:nvSpPr>
        <p:spPr/>
        <p:txBody>
          <a:bodyPr/>
          <a:lstStyle>
            <a:lvl1pPr>
              <a:defRPr/>
            </a:lvl1pPr>
            <a:extLst/>
          </a:lstStyle>
          <a:p>
            <a:pPr>
              <a:defRPr/>
            </a:pPr>
            <a:fld id="{E2FF7DBE-625A-4C91-9B2B-8EC8AD99584D}" type="slidenum">
              <a:rPr lang="ru-RU"/>
              <a:pPr>
                <a:defRPr/>
              </a:pPr>
              <a:t>‹#›</a:t>
            </a:fld>
            <a:endParaRPr lang="ru-RU"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697D9E0C-739F-47D0-AEFA-2EC87C0764B9}" type="slidenum">
              <a:rPr lang="ru-RU" altLang="ru-RU" smtClean="0"/>
              <a:pPr>
                <a:defRPr/>
              </a:pPr>
              <a:t>‹#›</a:t>
            </a:fld>
            <a:endParaRPr lang="ru-RU" altLang="ru-RU"/>
          </a:p>
        </p:txBody>
      </p:sp>
    </p:spTree>
    <p:extLst>
      <p:ext uri="{BB962C8B-B14F-4D97-AF65-F5344CB8AC3E}">
        <p14:creationId xmlns:p14="http://schemas.microsoft.com/office/powerpoint/2010/main" val="35307300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C491EF93-F8CC-4A41-8352-A489557D10E3}" type="slidenum">
              <a:rPr lang="ru-RU" altLang="ru-RU" smtClean="0"/>
              <a:pPr>
                <a:defRPr/>
              </a:pPr>
              <a:t>‹#›</a:t>
            </a:fld>
            <a:endParaRPr lang="ru-RU" altLang="ru-RU"/>
          </a:p>
        </p:txBody>
      </p:sp>
    </p:spTree>
    <p:extLst>
      <p:ext uri="{BB962C8B-B14F-4D97-AF65-F5344CB8AC3E}">
        <p14:creationId xmlns:p14="http://schemas.microsoft.com/office/powerpoint/2010/main" val="1885340"/>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BC90F238-CC07-4F92-9924-903427143E27}" type="slidenum">
              <a:rPr lang="ru-RU" altLang="ru-RU" smtClean="0"/>
              <a:pPr>
                <a:defRPr/>
              </a:pPr>
              <a:t>‹#›</a:t>
            </a:fld>
            <a:endParaRPr lang="ru-RU" altLang="ru-RU"/>
          </a:p>
        </p:txBody>
      </p:sp>
    </p:spTree>
    <p:extLst>
      <p:ext uri="{BB962C8B-B14F-4D97-AF65-F5344CB8AC3E}">
        <p14:creationId xmlns:p14="http://schemas.microsoft.com/office/powerpoint/2010/main" val="28126875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ED54B84C-1FEC-4A62-BADA-4D173E5BBF69}" type="slidenum">
              <a:rPr lang="ru-RU" altLang="ru-RU" smtClean="0"/>
              <a:pPr>
                <a:defRPr/>
              </a:pPr>
              <a:t>‹#›</a:t>
            </a:fld>
            <a:endParaRPr lang="ru-RU" altLang="ru-RU"/>
          </a:p>
        </p:txBody>
      </p:sp>
    </p:spTree>
    <p:extLst>
      <p:ext uri="{BB962C8B-B14F-4D97-AF65-F5344CB8AC3E}">
        <p14:creationId xmlns:p14="http://schemas.microsoft.com/office/powerpoint/2010/main" val="8792223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D7B38D61-22CB-40F0-B130-1A2085691034}" type="slidenum">
              <a:rPr lang="ru-RU" altLang="ru-RU" smtClean="0"/>
              <a:pPr>
                <a:defRPr/>
              </a:pPr>
              <a:t>‹#›</a:t>
            </a:fld>
            <a:endParaRPr lang="ru-RU" altLang="ru-RU"/>
          </a:p>
        </p:txBody>
      </p:sp>
    </p:spTree>
    <p:extLst>
      <p:ext uri="{BB962C8B-B14F-4D97-AF65-F5344CB8AC3E}">
        <p14:creationId xmlns:p14="http://schemas.microsoft.com/office/powerpoint/2010/main" val="26323480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6D54D9B3-850B-4F1E-9971-F11E6A3764F7}" type="slidenum">
              <a:rPr lang="ru-RU" altLang="ru-RU" smtClean="0"/>
              <a:pPr>
                <a:defRPr/>
              </a:pPr>
              <a:t>‹#›</a:t>
            </a:fld>
            <a:endParaRPr lang="ru-RU" altLang="ru-RU"/>
          </a:p>
        </p:txBody>
      </p:sp>
    </p:spTree>
    <p:extLst>
      <p:ext uri="{BB962C8B-B14F-4D97-AF65-F5344CB8AC3E}">
        <p14:creationId xmlns:p14="http://schemas.microsoft.com/office/powerpoint/2010/main" val="6909892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427CA8D4-555A-4B5B-BA43-1D1ACA64A07D}" type="slidenum">
              <a:rPr lang="ru-RU" altLang="ru-RU" smtClean="0"/>
              <a:pPr>
                <a:defRPr/>
              </a:pPr>
              <a:t>‹#›</a:t>
            </a:fld>
            <a:endParaRPr lang="ru-RU" altLang="ru-RU"/>
          </a:p>
        </p:txBody>
      </p:sp>
    </p:spTree>
    <p:extLst>
      <p:ext uri="{BB962C8B-B14F-4D97-AF65-F5344CB8AC3E}">
        <p14:creationId xmlns:p14="http://schemas.microsoft.com/office/powerpoint/2010/main" val="542943013"/>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364A9EEE-7F3E-4A17-8936-2F330EAB176F}" type="slidenum">
              <a:rPr lang="ru-RU" altLang="ru-RU" smtClean="0"/>
              <a:pPr>
                <a:defRPr/>
              </a:pPr>
              <a:t>‹#›</a:t>
            </a:fld>
            <a:endParaRPr lang="ru-RU" altLang="ru-RU"/>
          </a:p>
        </p:txBody>
      </p:sp>
    </p:spTree>
    <p:extLst>
      <p:ext uri="{BB962C8B-B14F-4D97-AF65-F5344CB8AC3E}">
        <p14:creationId xmlns:p14="http://schemas.microsoft.com/office/powerpoint/2010/main" val="3419430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CE0DD19B-E107-4E97-BDD4-52D8A521CF6B}" type="slidenum">
              <a:rPr lang="ru-RU" altLang="ru-RU" smtClean="0"/>
              <a:pPr>
                <a:defRPr/>
              </a:pPr>
              <a:t>‹#›</a:t>
            </a:fld>
            <a:endParaRPr lang="ru-RU" altLang="ru-RU"/>
          </a:p>
        </p:txBody>
      </p:sp>
    </p:spTree>
    <p:extLst>
      <p:ext uri="{BB962C8B-B14F-4D97-AF65-F5344CB8AC3E}">
        <p14:creationId xmlns:p14="http://schemas.microsoft.com/office/powerpoint/2010/main" val="2366890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D0C50A4A-A5AE-429D-B178-E4ECB26481D1}" type="slidenum">
              <a:rPr lang="ru-RU" altLang="ru-RU" smtClean="0"/>
              <a:pPr>
                <a:defRPr/>
              </a:pPr>
              <a:t>‹#›</a:t>
            </a:fld>
            <a:endParaRPr lang="ru-RU" altLang="ru-RU"/>
          </a:p>
        </p:txBody>
      </p:sp>
    </p:spTree>
    <p:extLst>
      <p:ext uri="{BB962C8B-B14F-4D97-AF65-F5344CB8AC3E}">
        <p14:creationId xmlns:p14="http://schemas.microsoft.com/office/powerpoint/2010/main" val="8756409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9CA52E99-50ED-430F-A65D-439904884898}" type="slidenum">
              <a:rPr lang="ru-RU" altLang="ru-RU" smtClean="0"/>
              <a:pPr>
                <a:defRPr/>
              </a:pPr>
              <a:t>‹#›</a:t>
            </a:fld>
            <a:endParaRPr lang="ru-RU" alt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05793660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39A7ABBF-CA87-404B-A144-78E6EE0112D6}" type="slidenum">
              <a:rPr lang="ru-RU" altLang="ru-RU" smtClean="0"/>
              <a:pPr>
                <a:defRPr/>
              </a:pPr>
              <a:t>‹#›</a:t>
            </a:fld>
            <a:endParaRPr lang="ru-RU" altLang="ru-RU"/>
          </a:p>
        </p:txBody>
      </p:sp>
    </p:spTree>
    <p:extLst>
      <p:ext uri="{BB962C8B-B14F-4D97-AF65-F5344CB8AC3E}">
        <p14:creationId xmlns:p14="http://schemas.microsoft.com/office/powerpoint/2010/main" val="21859502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2D9C13AE-FD5C-4B43-BCBA-DA6360EBE98F}" type="slidenum">
              <a:rPr lang="ru-RU" altLang="ru-RU" smtClean="0"/>
              <a:pPr>
                <a:defRPr/>
              </a:pPr>
              <a:t>‹#›</a:t>
            </a:fld>
            <a:endParaRPr lang="ru-RU" alt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506538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40D3CF8-EB81-47AD-ADEB-822779A72F8D}" type="slidenum">
              <a:rPr lang="ru-RU" altLang="ru-RU" smtClean="0"/>
              <a:pPr>
                <a:defRPr/>
              </a:pPr>
              <a:t>‹#›</a:t>
            </a:fld>
            <a:endParaRPr lang="ru-RU" altLang="ru-RU"/>
          </a:p>
        </p:txBody>
      </p:sp>
    </p:spTree>
    <p:extLst>
      <p:ext uri="{BB962C8B-B14F-4D97-AF65-F5344CB8AC3E}">
        <p14:creationId xmlns:p14="http://schemas.microsoft.com/office/powerpoint/2010/main" val="33195040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9FFD638C-8828-4CE8-A999-6FD5C1920017}" type="slidenum">
              <a:rPr lang="ru-RU" altLang="ru-RU" smtClean="0"/>
              <a:pPr>
                <a:defRPr/>
              </a:pPr>
              <a:t>‹#›</a:t>
            </a:fld>
            <a:endParaRPr lang="ru-RU" altLang="ru-RU"/>
          </a:p>
        </p:txBody>
      </p:sp>
    </p:spTree>
    <p:extLst>
      <p:ext uri="{BB962C8B-B14F-4D97-AF65-F5344CB8AC3E}">
        <p14:creationId xmlns:p14="http://schemas.microsoft.com/office/powerpoint/2010/main" val="394283743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F0941DFA-DACC-468C-9C2E-EA23B996DFDB}" type="slidenum">
              <a:rPr lang="ru-RU" altLang="ru-RU" smtClean="0"/>
              <a:pPr>
                <a:defRPr/>
              </a:pPr>
              <a:t>‹#›</a:t>
            </a:fld>
            <a:endParaRPr lang="ru-RU" altLang="ru-RU"/>
          </a:p>
        </p:txBody>
      </p:sp>
    </p:spTree>
    <p:extLst>
      <p:ext uri="{BB962C8B-B14F-4D97-AF65-F5344CB8AC3E}">
        <p14:creationId xmlns:p14="http://schemas.microsoft.com/office/powerpoint/2010/main" val="379634195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fld id="{AB61553D-F4EF-4E60-9B3B-BD342691F740}"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AE01986-6B8F-44C3-9B85-FD72BAE24E37}" type="slidenum">
              <a:rPr lang="ru-RU" smtClean="0"/>
              <a:pPr>
                <a:defRPr/>
              </a:pPr>
              <a:t>‹#›</a:t>
            </a:fld>
            <a:endParaRPr lang="ru-RU" dirty="0"/>
          </a:p>
        </p:txBody>
      </p:sp>
    </p:spTree>
    <p:extLst>
      <p:ext uri="{BB962C8B-B14F-4D97-AF65-F5344CB8AC3E}">
        <p14:creationId xmlns:p14="http://schemas.microsoft.com/office/powerpoint/2010/main" val="955591310"/>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256F3D1E-85F7-4547-AB44-998ACBB4C9C9}"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50737F52-2816-440F-BF00-66B30B03770E}" type="slidenum">
              <a:rPr lang="ru-RU" smtClean="0"/>
              <a:pPr>
                <a:defRPr/>
              </a:pPr>
              <a:t>‹#›</a:t>
            </a:fld>
            <a:endParaRPr lang="ru-RU" dirty="0"/>
          </a:p>
        </p:txBody>
      </p:sp>
    </p:spTree>
    <p:extLst>
      <p:ext uri="{BB962C8B-B14F-4D97-AF65-F5344CB8AC3E}">
        <p14:creationId xmlns:p14="http://schemas.microsoft.com/office/powerpoint/2010/main" val="2588645417"/>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2525384D-DD72-4A07-9413-40F58E6FF79B}"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5C57B04-533B-466D-A8D2-DFF704720909}" type="slidenum">
              <a:rPr lang="ru-RU" smtClean="0"/>
              <a:pPr>
                <a:defRPr/>
              </a:pPr>
              <a:t>‹#›</a:t>
            </a:fld>
            <a:endParaRPr lang="ru-RU" dirty="0"/>
          </a:p>
        </p:txBody>
      </p:sp>
    </p:spTree>
    <p:extLst>
      <p:ext uri="{BB962C8B-B14F-4D97-AF65-F5344CB8AC3E}">
        <p14:creationId xmlns:p14="http://schemas.microsoft.com/office/powerpoint/2010/main" val="389673051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fld id="{84518FC7-7C9D-4E5E-8F4A-0D1EF54AB5D5}"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0E1A8E7B-7D97-492A-9E68-64DFF65D52B1}" type="slidenum">
              <a:rPr lang="ru-RU" smtClean="0"/>
              <a:pPr>
                <a:defRPr/>
              </a:pPr>
              <a:t>‹#›</a:t>
            </a:fld>
            <a:endParaRPr lang="ru-RU" dirty="0"/>
          </a:p>
        </p:txBody>
      </p:sp>
    </p:spTree>
    <p:extLst>
      <p:ext uri="{BB962C8B-B14F-4D97-AF65-F5344CB8AC3E}">
        <p14:creationId xmlns:p14="http://schemas.microsoft.com/office/powerpoint/2010/main" val="70566750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fld id="{543D1E3A-9E0E-418A-9F24-BFD730495C4F}" type="datetimeFigureOut">
              <a:rPr lang="ru-RU" smtClean="0"/>
              <a:pPr>
                <a:defRPr/>
              </a:pPr>
              <a:t>04.06.2018</a:t>
            </a:fld>
            <a:endParaRPr lang="ru-RU" dirty="0"/>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6E332AF5-4E3D-4FCE-971B-EBE8F3EDB061}" type="slidenum">
              <a:rPr lang="ru-RU" smtClean="0"/>
              <a:pPr>
                <a:defRPr/>
              </a:pPr>
              <a:t>‹#›</a:t>
            </a:fld>
            <a:endParaRPr lang="ru-RU" dirty="0"/>
          </a:p>
        </p:txBody>
      </p:sp>
    </p:spTree>
    <p:extLst>
      <p:ext uri="{BB962C8B-B14F-4D97-AF65-F5344CB8AC3E}">
        <p14:creationId xmlns:p14="http://schemas.microsoft.com/office/powerpoint/2010/main" val="325626365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fld id="{134A2281-72B8-49DB-BE96-1F0825DDE0A6}" type="datetimeFigureOut">
              <a:rPr lang="ru-RU" smtClean="0"/>
              <a:pPr>
                <a:defRPr/>
              </a:pPr>
              <a:t>04.06.2018</a:t>
            </a:fld>
            <a:endParaRPr lang="ru-RU" dirty="0"/>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AEDF4EF7-F00E-4EA1-A9BE-19B4D03895D2}" type="slidenum">
              <a:rPr lang="ru-RU" smtClean="0"/>
              <a:pPr>
                <a:defRPr/>
              </a:pPr>
              <a:t>‹#›</a:t>
            </a:fld>
            <a:endParaRPr lang="ru-RU" dirty="0"/>
          </a:p>
        </p:txBody>
      </p:sp>
    </p:spTree>
    <p:extLst>
      <p:ext uri="{BB962C8B-B14F-4D97-AF65-F5344CB8AC3E}">
        <p14:creationId xmlns:p14="http://schemas.microsoft.com/office/powerpoint/2010/main" val="390722421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D87E9097-B48F-4956-96D1-AE50608F7FED}" type="datetimeFigureOut">
              <a:rPr lang="ru-RU" smtClean="0"/>
              <a:pPr>
                <a:defRPr/>
              </a:pPr>
              <a:t>04.06.2018</a:t>
            </a:fld>
            <a:endParaRPr lang="ru-RU" dirty="0"/>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30CB4175-F2CF-4478-A167-63A9FDA24168}" type="slidenum">
              <a:rPr lang="ru-RU" smtClean="0"/>
              <a:pPr>
                <a:defRPr/>
              </a:pPr>
              <a:t>‹#›</a:t>
            </a:fld>
            <a:endParaRPr lang="ru-RU" dirty="0"/>
          </a:p>
        </p:txBody>
      </p:sp>
    </p:spTree>
    <p:extLst>
      <p:ext uri="{BB962C8B-B14F-4D97-AF65-F5344CB8AC3E}">
        <p14:creationId xmlns:p14="http://schemas.microsoft.com/office/powerpoint/2010/main" val="1301930573"/>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3CB0FF48-F353-4806-89DF-0B802B7824D5}"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F5CFF9D2-5D66-4263-AF39-71EA12163039}" type="slidenum">
              <a:rPr lang="ru-RU" smtClean="0"/>
              <a:pPr>
                <a:defRPr/>
              </a:pPr>
              <a:t>‹#›</a:t>
            </a:fld>
            <a:endParaRPr lang="ru-RU" dirty="0"/>
          </a:p>
        </p:txBody>
      </p:sp>
    </p:spTree>
    <p:extLst>
      <p:ext uri="{BB962C8B-B14F-4D97-AF65-F5344CB8AC3E}">
        <p14:creationId xmlns:p14="http://schemas.microsoft.com/office/powerpoint/2010/main" val="181021820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77B20A0D-C8C4-47E6-9F0B-988E42A1DDC1}"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C7F03362-5652-408A-8FDA-698515D5B779}" type="slidenum">
              <a:rPr lang="ru-RU" smtClean="0"/>
              <a:pPr>
                <a:defRPr/>
              </a:pPr>
              <a:t>‹#›</a:t>
            </a:fld>
            <a:endParaRPr lang="ru-RU" dirty="0"/>
          </a:p>
        </p:txBody>
      </p:sp>
    </p:spTree>
    <p:extLst>
      <p:ext uri="{BB962C8B-B14F-4D97-AF65-F5344CB8AC3E}">
        <p14:creationId xmlns:p14="http://schemas.microsoft.com/office/powerpoint/2010/main" val="117156238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3815289972"/>
      </p:ext>
    </p:extLst>
  </p:cSld>
  <p:clrMapOvr>
    <a:masterClrMapping/>
  </p:clrMapOvr>
  <p:hf hdr="0" ftr="0" dt="0"/>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82598192"/>
      </p:ext>
    </p:extLst>
  </p:cSld>
  <p:clrMapOvr>
    <a:masterClrMapping/>
  </p:clrMapOvr>
  <p:hf hdr="0" ftr="0" dt="0"/>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2308650629"/>
      </p:ext>
    </p:extLst>
  </p:cSld>
  <p:clrMapOvr>
    <a:masterClrMapping/>
  </p:clrMapOvr>
  <p:hf hdr="0" ftr="0" dt="0"/>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299089115"/>
      </p:ext>
    </p:extLst>
  </p:cSld>
  <p:clrMapOvr>
    <a:masterClrMapping/>
  </p:clrMapOvr>
  <p:hf hdr="0" ftr="0" dt="0"/>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2131592906"/>
      </p:ext>
    </p:extLst>
  </p:cSld>
  <p:clrMapOvr>
    <a:masterClrMapping/>
  </p:clrMapOvr>
  <p:hf hdr="0" ftr="0" dt="0"/>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04CADB94-C5BA-45F9-8094-BD8B1DB3C9CB}"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08721D71-5A03-4946-984B-1C9176AB43F9}" type="slidenum">
              <a:rPr lang="ru-RU" smtClean="0"/>
              <a:pPr>
                <a:defRPr/>
              </a:pPr>
              <a:t>‹#›</a:t>
            </a:fld>
            <a:endParaRPr lang="ru-RU" dirty="0"/>
          </a:p>
        </p:txBody>
      </p:sp>
    </p:spTree>
    <p:extLst>
      <p:ext uri="{BB962C8B-B14F-4D97-AF65-F5344CB8AC3E}">
        <p14:creationId xmlns:p14="http://schemas.microsoft.com/office/powerpoint/2010/main" val="354717648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91D3B841-AF5D-4EA2-B708-6C4D7D5F2535}"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5A6F55E9-37D4-4B9F-B1D8-BEA04240580D}" type="slidenum">
              <a:rPr lang="ru-RU" smtClean="0"/>
              <a:pPr>
                <a:defRPr/>
              </a:pPr>
              <a:t>‹#›</a:t>
            </a:fld>
            <a:endParaRPr lang="ru-RU" dirty="0"/>
          </a:p>
        </p:txBody>
      </p:sp>
    </p:spTree>
    <p:extLst>
      <p:ext uri="{BB962C8B-B14F-4D97-AF65-F5344CB8AC3E}">
        <p14:creationId xmlns:p14="http://schemas.microsoft.com/office/powerpoint/2010/main" val="150186089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065417" y="5054602"/>
            <a:ext cx="673276" cy="279400"/>
          </a:xfrm>
        </p:spPr>
        <p:txBody>
          <a:bodyPr/>
          <a:lstStyle/>
          <a:p>
            <a:pPr>
              <a:defRPr/>
            </a:pPr>
            <a:fld id="{76DE0372-A448-4070-9038-A78ABD8969A5}" type="datetimeFigureOut">
              <a:rPr lang="ru-RU" smtClean="0"/>
              <a:pPr>
                <a:defRPr/>
              </a:pPr>
              <a:t>04.06.2018</a:t>
            </a:fld>
            <a:endParaRPr lang="ru-RU" dirty="0"/>
          </a:p>
        </p:txBody>
      </p:sp>
      <p:sp>
        <p:nvSpPr>
          <p:cNvPr id="5" name="Footer Placeholder 4"/>
          <p:cNvSpPr>
            <a:spLocks noGrp="1"/>
          </p:cNvSpPr>
          <p:nvPr>
            <p:ph type="ftr" sz="quarter" idx="11"/>
          </p:nvPr>
        </p:nvSpPr>
        <p:spPr>
          <a:xfrm>
            <a:off x="1921934" y="5054602"/>
            <a:ext cx="4064860" cy="279400"/>
          </a:xfrm>
        </p:spPr>
        <p:txBody>
          <a:bodyPr/>
          <a:lstStyle/>
          <a:p>
            <a:pPr>
              <a:defRPr/>
            </a:pPr>
            <a:endParaRPr lang="ru-RU"/>
          </a:p>
        </p:txBody>
      </p:sp>
      <p:sp>
        <p:nvSpPr>
          <p:cNvPr id="6" name="Slide Number Placeholder 5"/>
          <p:cNvSpPr>
            <a:spLocks noGrp="1"/>
          </p:cNvSpPr>
          <p:nvPr>
            <p:ph type="sldNum" sz="quarter" idx="12"/>
          </p:nvPr>
        </p:nvSpPr>
        <p:spPr>
          <a:xfrm>
            <a:off x="6817317" y="5054602"/>
            <a:ext cx="413483" cy="279400"/>
          </a:xfrm>
        </p:spPr>
        <p:txBody>
          <a:bodyPr/>
          <a:lstStyle/>
          <a:p>
            <a:pPr>
              <a:defRPr/>
            </a:pPr>
            <a:fld id="{F732E189-0128-49D7-9238-ED01B7ABDF25}" type="slidenum">
              <a:rPr lang="ru-RU" smtClean="0"/>
              <a:pPr>
                <a:defRPr/>
              </a:pPr>
              <a:t>‹#›</a:t>
            </a:fld>
            <a:endParaRPr lang="ru-RU" dirty="0"/>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1009538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93EA76C4-2E84-4589-9D8A-3733F7812951}"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B5AC893E-C497-4810-A3F4-54DBE0BA262A}" type="slidenum">
              <a:rPr lang="ru-RU" smtClean="0"/>
              <a:pPr>
                <a:defRPr/>
              </a:pPr>
              <a:t>‹#›</a:t>
            </a:fld>
            <a:endParaRPr lang="ru-RU" dirty="0"/>
          </a:p>
        </p:txBody>
      </p:sp>
    </p:spTree>
    <p:extLst>
      <p:ext uri="{BB962C8B-B14F-4D97-AF65-F5344CB8AC3E}">
        <p14:creationId xmlns:p14="http://schemas.microsoft.com/office/powerpoint/2010/main" val="195635067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55CDFC80-286C-4C0A-836A-30BB1A4CEBBC}"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8ADF1F0B-E3C3-4F07-A75E-F1E331F09B38}" type="slidenum">
              <a:rPr lang="ru-RU" smtClean="0"/>
              <a:pPr>
                <a:defRPr/>
              </a:pPr>
              <a:t>‹#›</a:t>
            </a:fld>
            <a:endParaRPr lang="ru-RU" dirty="0"/>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7560447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fld id="{9A23E488-2D76-4C61-B222-317A934980B1}"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BB3C8164-3C7E-4409-9947-CB903ECAF5C8}" type="slidenum">
              <a:rPr lang="ru-RU" smtClean="0"/>
              <a:pPr>
                <a:defRPr/>
              </a:pPr>
              <a:t>‹#›</a:t>
            </a:fld>
            <a:endParaRPr lang="ru-RU" dirty="0"/>
          </a:p>
        </p:txBody>
      </p:sp>
    </p:spTree>
    <p:extLst>
      <p:ext uri="{BB962C8B-B14F-4D97-AF65-F5344CB8AC3E}">
        <p14:creationId xmlns:p14="http://schemas.microsoft.com/office/powerpoint/2010/main" val="100969844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fld id="{D56E3FB7-6494-4628-A1F0-27E014A3CB60}" type="datetimeFigureOut">
              <a:rPr lang="ru-RU" smtClean="0"/>
              <a:pPr>
                <a:defRPr/>
              </a:pPr>
              <a:t>04.06.2018</a:t>
            </a:fld>
            <a:endParaRPr lang="ru-RU" dirty="0"/>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BCC5B810-8D30-4D53-B383-048FAEEA626C}" type="slidenum">
              <a:rPr lang="ru-RU" smtClean="0"/>
              <a:pPr>
                <a:defRPr/>
              </a:pPr>
              <a:t>‹#›</a:t>
            </a:fld>
            <a:endParaRPr lang="ru-RU" dirty="0"/>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4932320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fld id="{75BBA606-263E-4C86-8588-B728427EE4F3}" type="datetimeFigureOut">
              <a:rPr lang="ru-RU" smtClean="0"/>
              <a:pPr>
                <a:defRPr/>
              </a:pPr>
              <a:t>04.06.2018</a:t>
            </a:fld>
            <a:endParaRPr lang="ru-RU" dirty="0"/>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C49AB367-EBB9-4F12-97E4-D75CA861CEB3}" type="slidenum">
              <a:rPr lang="ru-RU" smtClean="0"/>
              <a:pPr>
                <a:defRPr/>
              </a:pPr>
              <a:t>‹#›</a:t>
            </a:fld>
            <a:endParaRPr lang="ru-RU" dirty="0"/>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4510998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0F8D68B3-A185-4AE4-8FC6-D7D170320952}" type="datetimeFigureOut">
              <a:rPr lang="ru-RU" smtClean="0"/>
              <a:pPr>
                <a:defRPr/>
              </a:pPr>
              <a:t>04.06.2018</a:t>
            </a:fld>
            <a:endParaRPr lang="ru-RU" dirty="0"/>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D506F35D-4B81-433F-88C3-313C83417536}" type="slidenum">
              <a:rPr lang="ru-RU" smtClean="0"/>
              <a:pPr>
                <a:defRPr/>
              </a:pPr>
              <a:t>‹#›</a:t>
            </a:fld>
            <a:endParaRPr lang="ru-RU" dirty="0"/>
          </a:p>
        </p:txBody>
      </p:sp>
    </p:spTree>
    <p:extLst>
      <p:ext uri="{BB962C8B-B14F-4D97-AF65-F5344CB8AC3E}">
        <p14:creationId xmlns:p14="http://schemas.microsoft.com/office/powerpoint/2010/main" val="583783594"/>
      </p:ext>
    </p:extLst>
  </p:cSld>
  <p:clrMapOvr>
    <a:masterClrMapping/>
  </p:clrMapOvr>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F7217AFD-933A-4B10-BB1B-BB7FFCFE9EA6}"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01985CDC-131B-49A1-8967-FA2C77C4E978}" type="slidenum">
              <a:rPr lang="ru-RU" smtClean="0"/>
              <a:pPr>
                <a:defRPr/>
              </a:pPr>
              <a:t>‹#›</a:t>
            </a:fld>
            <a:endParaRPr lang="ru-RU" dirty="0"/>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5326475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B48817CD-8941-45CA-99EB-28E024498A92}"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43F08BA5-3FCB-4FDA-9A90-8162919B4D40}" type="slidenum">
              <a:rPr lang="ru-RU" smtClean="0"/>
              <a:pPr>
                <a:defRPr/>
              </a:pPr>
              <a:t>‹#›</a:t>
            </a:fld>
            <a:endParaRPr lang="ru-RU" dirty="0"/>
          </a:p>
        </p:txBody>
      </p:sp>
    </p:spTree>
    <p:extLst>
      <p:ext uri="{BB962C8B-B14F-4D97-AF65-F5344CB8AC3E}">
        <p14:creationId xmlns:p14="http://schemas.microsoft.com/office/powerpoint/2010/main" val="313825643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10404AD1-DB22-4E59-9BCC-B6DA0FC02156}" type="slidenum">
              <a:rPr lang="ru-RU" altLang="ru-RU" smtClean="0"/>
              <a:pPr>
                <a:defRPr/>
              </a:pPr>
              <a:t>‹#›</a:t>
            </a:fld>
            <a:endParaRPr lang="ru-RU" altLang="ru-RU"/>
          </a:p>
        </p:txBody>
      </p:sp>
    </p:spTree>
    <p:extLst>
      <p:ext uri="{BB962C8B-B14F-4D97-AF65-F5344CB8AC3E}">
        <p14:creationId xmlns:p14="http://schemas.microsoft.com/office/powerpoint/2010/main" val="2534199395"/>
      </p:ext>
    </p:extLst>
  </p:cSld>
  <p:clrMapOvr>
    <a:masterClrMapping/>
  </p:clrMapOvr>
  <p:hf hdr="0" ftr="0" dt="0"/>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10404AD1-DB22-4E59-9BCC-B6DA0FC02156}" type="slidenum">
              <a:rPr lang="ru-RU" altLang="ru-RU" smtClean="0"/>
              <a:pPr>
                <a:defRPr/>
              </a:pPr>
              <a:t>‹#›</a:t>
            </a:fld>
            <a:endParaRPr lang="ru-RU" altLang="ru-RU"/>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92939543"/>
      </p:ext>
    </p:extLst>
  </p:cSld>
  <p:clrMapOvr>
    <a:masterClrMapping/>
  </p:clrMapOvr>
  <p:hf hdr="0" ftr="0" dt="0"/>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10404AD1-DB22-4E59-9BCC-B6DA0FC02156}" type="slidenum">
              <a:rPr lang="ru-RU" altLang="ru-RU" smtClean="0"/>
              <a:pPr>
                <a:defRPr/>
              </a:pPr>
              <a:t>‹#›</a:t>
            </a:fld>
            <a:endParaRPr lang="ru-RU" altLang="ru-RU"/>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7853958"/>
      </p:ext>
    </p:extLst>
  </p:cSld>
  <p:clrMapOvr>
    <a:masterClrMapping/>
  </p:clrMapOvr>
  <p:hf hdr="0" ftr="0" dt="0"/>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10404AD1-DB22-4E59-9BCC-B6DA0FC02156}" type="slidenum">
              <a:rPr lang="ru-RU" altLang="ru-RU" smtClean="0"/>
              <a:pPr>
                <a:defRPr/>
              </a:pPr>
              <a:t>‹#›</a:t>
            </a:fld>
            <a:endParaRPr lang="ru-RU" altLang="ru-RU"/>
          </a:p>
        </p:txBody>
      </p:sp>
    </p:spTree>
    <p:extLst>
      <p:ext uri="{BB962C8B-B14F-4D97-AF65-F5344CB8AC3E}">
        <p14:creationId xmlns:p14="http://schemas.microsoft.com/office/powerpoint/2010/main" val="2974161318"/>
      </p:ext>
    </p:extLst>
  </p:cSld>
  <p:clrMapOvr>
    <a:masterClrMapping/>
  </p:clrMapOvr>
  <p:hf hdr="0" ftr="0" dt="0"/>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10404AD1-DB22-4E59-9BCC-B6DA0FC02156}" type="slidenum">
              <a:rPr lang="ru-RU" altLang="ru-RU" smtClean="0"/>
              <a:pPr>
                <a:defRPr/>
              </a:pPr>
              <a:t>‹#›</a:t>
            </a:fld>
            <a:endParaRPr lang="ru-RU" altLang="ru-RU"/>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24207792"/>
      </p:ext>
    </p:extLst>
  </p:cSld>
  <p:clrMapOvr>
    <a:masterClrMapping/>
  </p:clrMapOvr>
  <p:hf hdr="0" ftr="0" dt="0"/>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ru-RU" smtClean="0"/>
              <a:t>Образец заголовка</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10404AD1-DB22-4E59-9BCC-B6DA0FC02156}" type="slidenum">
              <a:rPr lang="ru-RU" altLang="ru-RU" smtClean="0"/>
              <a:pPr>
                <a:defRPr/>
              </a:pPr>
              <a:t>‹#›</a:t>
            </a:fld>
            <a:endParaRPr lang="ru-RU" altLang="ru-RU"/>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39662845"/>
      </p:ext>
    </p:extLst>
  </p:cSld>
  <p:clrMapOvr>
    <a:masterClrMapping/>
  </p:clrMapOvr>
  <p:hf hdr="0" ftr="0" dt="0"/>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0DEE3863-0DDC-44E5-92A3-E21914CC38E4}"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C885E985-4047-4EA9-8CEC-7C5751241CF4}" type="slidenum">
              <a:rPr lang="ru-RU" smtClean="0"/>
              <a:pPr>
                <a:defRPr/>
              </a:pPr>
              <a:t>‹#›</a:t>
            </a:fld>
            <a:endParaRPr lang="ru-RU" dirty="0"/>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0591895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05AE7C88-9CD2-4588-9CAC-5C050B48A371}"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E2FF7DBE-625A-4C91-9B2B-8EC8AD99584D}" type="slidenum">
              <a:rPr lang="ru-RU" smtClean="0"/>
              <a:pPr>
                <a:defRPr/>
              </a:pPr>
              <a:t>‹#›</a:t>
            </a:fld>
            <a:endParaRPr lang="ru-RU" dirty="0"/>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6749071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50000"/>
                <a:alpha val="7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lumMod val="75000"/>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lumMod val="75000"/>
                  </a:schemeClr>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fld id="{AB61553D-F4EF-4E60-9B3B-BD342691F740}"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AE01986-6B8F-44C3-9B85-FD72BAE24E37}" type="slidenum">
              <a:rPr lang="ru-RU" smtClean="0"/>
              <a:pPr>
                <a:defRPr/>
              </a:pPr>
              <a:t>‹#›</a:t>
            </a:fld>
            <a:endParaRPr lang="ru-RU" dirty="0"/>
          </a:p>
        </p:txBody>
      </p:sp>
    </p:spTree>
    <p:extLst>
      <p:ext uri="{BB962C8B-B14F-4D97-AF65-F5344CB8AC3E}">
        <p14:creationId xmlns:p14="http://schemas.microsoft.com/office/powerpoint/2010/main" val="1351947139"/>
      </p:ext>
    </p:extLst>
  </p:cSld>
  <p:clrMapOvr>
    <a:masterClrMapping/>
  </p:clrMapOvr>
  <p:timing>
    <p:tnLst>
      <p:par>
        <p:cTn id="1" dur="indefinite" restart="never" nodeType="tmRoot"/>
      </p:par>
    </p:tn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256F3D1E-85F7-4547-AB44-998ACBB4C9C9}"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50737F52-2816-440F-BF00-66B30B03770E}" type="slidenum">
              <a:rPr lang="ru-RU" smtClean="0"/>
              <a:pPr>
                <a:defRPr/>
              </a:pPr>
              <a:t>‹#›</a:t>
            </a:fld>
            <a:endParaRPr lang="ru-RU" dirty="0"/>
          </a:p>
        </p:txBody>
      </p:sp>
    </p:spTree>
    <p:extLst>
      <p:ext uri="{BB962C8B-B14F-4D97-AF65-F5344CB8AC3E}">
        <p14:creationId xmlns:p14="http://schemas.microsoft.com/office/powerpoint/2010/main" val="335696801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2525384D-DD72-4A07-9413-40F58E6FF79B}"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5C57B04-533B-466D-A8D2-DFF704720909}" type="slidenum">
              <a:rPr lang="ru-RU" smtClean="0"/>
              <a:pPr>
                <a:defRPr/>
              </a:pPr>
              <a:t>‹#›</a:t>
            </a:fld>
            <a:endParaRPr lang="ru-RU" dirty="0"/>
          </a:p>
        </p:txBody>
      </p:sp>
    </p:spTree>
    <p:extLst>
      <p:ext uri="{BB962C8B-B14F-4D97-AF65-F5344CB8AC3E}">
        <p14:creationId xmlns:p14="http://schemas.microsoft.com/office/powerpoint/2010/main" val="169666045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fld id="{84518FC7-7C9D-4E5E-8F4A-0D1EF54AB5D5}"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0E1A8E7B-7D97-492A-9E68-64DFF65D52B1}" type="slidenum">
              <a:rPr lang="ru-RU" smtClean="0"/>
              <a:pPr>
                <a:defRPr/>
              </a:pPr>
              <a:t>‹#›</a:t>
            </a:fld>
            <a:endParaRPr lang="ru-RU" dirty="0"/>
          </a:p>
        </p:txBody>
      </p:sp>
    </p:spTree>
    <p:extLst>
      <p:ext uri="{BB962C8B-B14F-4D97-AF65-F5344CB8AC3E}">
        <p14:creationId xmlns:p14="http://schemas.microsoft.com/office/powerpoint/2010/main" val="226923660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fld id="{543D1E3A-9E0E-418A-9F24-BFD730495C4F}" type="datetimeFigureOut">
              <a:rPr lang="ru-RU" smtClean="0"/>
              <a:pPr>
                <a:defRPr/>
              </a:pPr>
              <a:t>04.06.2018</a:t>
            </a:fld>
            <a:endParaRPr lang="ru-RU" dirty="0"/>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6E332AF5-4E3D-4FCE-971B-EBE8F3EDB061}" type="slidenum">
              <a:rPr lang="ru-RU" smtClean="0"/>
              <a:pPr>
                <a:defRPr/>
              </a:pPr>
              <a:t>‹#›</a:t>
            </a:fld>
            <a:endParaRPr lang="ru-RU" dirty="0"/>
          </a:p>
        </p:txBody>
      </p:sp>
    </p:spTree>
    <p:extLst>
      <p:ext uri="{BB962C8B-B14F-4D97-AF65-F5344CB8AC3E}">
        <p14:creationId xmlns:p14="http://schemas.microsoft.com/office/powerpoint/2010/main" val="29485158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fld id="{134A2281-72B8-49DB-BE96-1F0825DDE0A6}" type="datetimeFigureOut">
              <a:rPr lang="ru-RU" smtClean="0"/>
              <a:pPr>
                <a:defRPr/>
              </a:pPr>
              <a:t>04.06.2018</a:t>
            </a:fld>
            <a:endParaRPr lang="ru-RU" dirty="0"/>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AEDF4EF7-F00E-4EA1-A9BE-19B4D03895D2}" type="slidenum">
              <a:rPr lang="ru-RU" smtClean="0"/>
              <a:pPr>
                <a:defRPr/>
              </a:pPr>
              <a:t>‹#›</a:t>
            </a:fld>
            <a:endParaRPr lang="ru-RU" dirty="0"/>
          </a:p>
        </p:txBody>
      </p:sp>
    </p:spTree>
    <p:extLst>
      <p:ext uri="{BB962C8B-B14F-4D97-AF65-F5344CB8AC3E}">
        <p14:creationId xmlns:p14="http://schemas.microsoft.com/office/powerpoint/2010/main" val="121614779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D87E9097-B48F-4956-96D1-AE50608F7FED}" type="datetimeFigureOut">
              <a:rPr lang="ru-RU" smtClean="0"/>
              <a:pPr>
                <a:defRPr/>
              </a:pPr>
              <a:t>04.06.2018</a:t>
            </a:fld>
            <a:endParaRPr lang="ru-RU" dirty="0"/>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30CB4175-F2CF-4478-A167-63A9FDA24168}" type="slidenum">
              <a:rPr lang="ru-RU" smtClean="0"/>
              <a:pPr>
                <a:defRPr/>
              </a:pPr>
              <a:t>‹#›</a:t>
            </a:fld>
            <a:endParaRPr lang="ru-RU" dirty="0"/>
          </a:p>
        </p:txBody>
      </p:sp>
    </p:spTree>
    <p:extLst>
      <p:ext uri="{BB962C8B-B14F-4D97-AF65-F5344CB8AC3E}">
        <p14:creationId xmlns:p14="http://schemas.microsoft.com/office/powerpoint/2010/main" val="1547857578"/>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3CB0FF48-F353-4806-89DF-0B802B7824D5}"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F5CFF9D2-5D66-4263-AF39-71EA12163039}" type="slidenum">
              <a:rPr lang="ru-RU" smtClean="0"/>
              <a:pPr>
                <a:defRPr/>
              </a:pPr>
              <a:t>‹#›</a:t>
            </a:fld>
            <a:endParaRPr lang="ru-RU" dirty="0"/>
          </a:p>
        </p:txBody>
      </p:sp>
    </p:spTree>
    <p:extLst>
      <p:ext uri="{BB962C8B-B14F-4D97-AF65-F5344CB8AC3E}">
        <p14:creationId xmlns:p14="http://schemas.microsoft.com/office/powerpoint/2010/main" val="79904930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77B20A0D-C8C4-47E6-9F0B-988E42A1DDC1}"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C7F03362-5652-408A-8FDA-698515D5B779}" type="slidenum">
              <a:rPr lang="ru-RU" smtClean="0"/>
              <a:pPr>
                <a:defRPr/>
              </a:pPr>
              <a:t>‹#›</a:t>
            </a:fld>
            <a:endParaRPr lang="ru-RU" dirty="0"/>
          </a:p>
        </p:txBody>
      </p:sp>
    </p:spTree>
    <p:extLst>
      <p:ext uri="{BB962C8B-B14F-4D97-AF65-F5344CB8AC3E}">
        <p14:creationId xmlns:p14="http://schemas.microsoft.com/office/powerpoint/2010/main" val="303493318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3464824494"/>
      </p:ext>
    </p:extLst>
  </p:cSld>
  <p:clrMapOvr>
    <a:masterClrMapping/>
  </p:clrMapOvr>
  <p:hf hdr="0" ftr="0" dt="0"/>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380412757"/>
      </p:ext>
    </p:extLst>
  </p:cSld>
  <p:clrMapOvr>
    <a:masterClrMapping/>
  </p:clrMapOvr>
  <p:hf hdr="0" ftr="0" dt="0"/>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922049301"/>
      </p:ext>
    </p:extLst>
  </p:cSld>
  <p:clrMapOvr>
    <a:masterClrMapping/>
  </p:clrMapOvr>
  <p:hf hdr="0" ftr="0" dt="0"/>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45021667"/>
      </p:ext>
    </p:extLst>
  </p:cSld>
  <p:clrMapOvr>
    <a:masterClrMapping/>
  </p:clrMapOvr>
  <p:hf hdr="0" ftr="0" dt="0"/>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2203950825"/>
      </p:ext>
    </p:extLst>
  </p:cSld>
  <p:clrMapOvr>
    <a:masterClrMapping/>
  </p:clrMapOvr>
  <p:hf hdr="0" ftr="0" dt="0"/>
</p:sldLayout>
</file>

<file path=ppt/slideLayouts/slideLayout7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04CADB94-C5BA-45F9-8094-BD8B1DB3C9CB}"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08721D71-5A03-4946-984B-1C9176AB43F9}" type="slidenum">
              <a:rPr lang="ru-RU" smtClean="0"/>
              <a:pPr>
                <a:defRPr/>
              </a:pPr>
              <a:t>‹#›</a:t>
            </a:fld>
            <a:endParaRPr lang="ru-RU" dirty="0"/>
          </a:p>
        </p:txBody>
      </p:sp>
    </p:spTree>
    <p:extLst>
      <p:ext uri="{BB962C8B-B14F-4D97-AF65-F5344CB8AC3E}">
        <p14:creationId xmlns:p14="http://schemas.microsoft.com/office/powerpoint/2010/main" val="332675001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91D3B841-AF5D-4EA2-B708-6C4D7D5F2535}"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5A6F55E9-37D4-4B9F-B1D8-BEA04240580D}" type="slidenum">
              <a:rPr lang="ru-RU" smtClean="0"/>
              <a:pPr>
                <a:defRPr/>
              </a:pPr>
              <a:t>‹#›</a:t>
            </a:fld>
            <a:endParaRPr lang="ru-RU" dirty="0"/>
          </a:p>
        </p:txBody>
      </p:sp>
    </p:spTree>
    <p:extLst>
      <p:ext uri="{BB962C8B-B14F-4D97-AF65-F5344CB8AC3E}">
        <p14:creationId xmlns:p14="http://schemas.microsoft.com/office/powerpoint/2010/main" val="376365613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6" name="Group 15"/>
          <p:cNvGrpSpPr/>
          <p:nvPr/>
        </p:nvGrpSpPr>
        <p:grpSpPr>
          <a:xfrm>
            <a:off x="4334933" y="1169931"/>
            <a:ext cx="4814835"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normAutofit/>
          </a:bodyPr>
          <a:lstStyle>
            <a:lvl1pPr algn="l">
              <a:defRPr sz="44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fld id="{AB61553D-F4EF-4E60-9B3B-BD342691F740}"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AE01986-6B8F-44C3-9B85-FD72BAE24E37}" type="slidenum">
              <a:rPr lang="ru-RU" smtClean="0"/>
              <a:pPr>
                <a:defRPr/>
              </a:pPr>
              <a:t>‹#›</a:t>
            </a:fld>
            <a:endParaRPr lang="ru-RU" dirty="0"/>
          </a:p>
        </p:txBody>
      </p:sp>
    </p:spTree>
    <p:extLst>
      <p:ext uri="{BB962C8B-B14F-4D97-AF65-F5344CB8AC3E}">
        <p14:creationId xmlns:p14="http://schemas.microsoft.com/office/powerpoint/2010/main" val="428699235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533400" y="533400"/>
            <a:ext cx="6554867" cy="3767670"/>
          </a:xfrm>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256F3D1E-85F7-4547-AB44-998ACBB4C9C9}"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50737F52-2816-440F-BF00-66B30B03770E}" type="slidenum">
              <a:rPr lang="ru-RU" smtClean="0"/>
              <a:pPr>
                <a:defRPr/>
              </a:pPr>
              <a:t>‹#›</a:t>
            </a:fld>
            <a:endParaRPr lang="ru-RU" dirty="0"/>
          </a:p>
        </p:txBody>
      </p:sp>
    </p:spTree>
    <p:extLst>
      <p:ext uri="{BB962C8B-B14F-4D97-AF65-F5344CB8AC3E}">
        <p14:creationId xmlns:p14="http://schemas.microsoft.com/office/powerpoint/2010/main" val="2113499781"/>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2525384D-DD72-4A07-9413-40F58E6FF79B}"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5C57B04-533B-466D-A8D2-DFF704720909}" type="slidenum">
              <a:rPr lang="ru-RU" smtClean="0"/>
              <a:pPr>
                <a:defRPr/>
              </a:pPr>
              <a:t>‹#›</a:t>
            </a:fld>
            <a:endParaRPr lang="ru-RU" dirty="0"/>
          </a:p>
        </p:txBody>
      </p:sp>
    </p:spTree>
    <p:extLst>
      <p:ext uri="{BB962C8B-B14F-4D97-AF65-F5344CB8AC3E}">
        <p14:creationId xmlns:p14="http://schemas.microsoft.com/office/powerpoint/2010/main" val="600519665"/>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ru-RU" smtClean="0"/>
              <a:t>Образец заголовка</a:t>
            </a:r>
            <a:endParaRPr lang="en-US" dirty="0"/>
          </a:p>
        </p:txBody>
      </p:sp>
      <p:sp>
        <p:nvSpPr>
          <p:cNvPr id="11" name="Content Placeholder 3"/>
          <p:cNvSpPr>
            <a:spLocks noGrp="1"/>
          </p:cNvSpPr>
          <p:nvPr>
            <p:ph sz="half" idx="13"/>
          </p:nvPr>
        </p:nvSpPr>
        <p:spPr>
          <a:xfrm>
            <a:off x="533400" y="533400"/>
            <a:ext cx="3949967" cy="3767667"/>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2" name="Content Placeholder 5"/>
          <p:cNvSpPr>
            <a:spLocks noGrp="1"/>
          </p:cNvSpPr>
          <p:nvPr>
            <p:ph sz="quarter" idx="4"/>
          </p:nvPr>
        </p:nvSpPr>
        <p:spPr>
          <a:xfrm>
            <a:off x="4662362" y="533400"/>
            <a:ext cx="3948238" cy="37592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fld id="{84518FC7-7C9D-4E5E-8F4A-0D1EF54AB5D5}"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0E1A8E7B-7D97-492A-9E68-64DFF65D52B1}" type="slidenum">
              <a:rPr lang="ru-RU" smtClean="0"/>
              <a:pPr>
                <a:defRPr/>
              </a:pPr>
              <a:t>‹#›</a:t>
            </a:fld>
            <a:endParaRPr lang="ru-RU" dirty="0"/>
          </a:p>
        </p:txBody>
      </p:sp>
    </p:spTree>
    <p:extLst>
      <p:ext uri="{BB962C8B-B14F-4D97-AF65-F5344CB8AC3E}">
        <p14:creationId xmlns:p14="http://schemas.microsoft.com/office/powerpoint/2010/main" val="1094832713"/>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ru-RU" smtClean="0"/>
              <a:t>Образец заголовка</a:t>
            </a:r>
            <a:endParaRPr lang="en-US" dirty="0"/>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fld id="{543D1E3A-9E0E-418A-9F24-BFD730495C4F}" type="datetimeFigureOut">
              <a:rPr lang="ru-RU" smtClean="0"/>
              <a:pPr>
                <a:defRPr/>
              </a:pPr>
              <a:t>04.06.2018</a:t>
            </a:fld>
            <a:endParaRPr lang="ru-RU" dirty="0"/>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6E332AF5-4E3D-4FCE-971B-EBE8F3EDB061}" type="slidenum">
              <a:rPr lang="ru-RU" smtClean="0"/>
              <a:pPr>
                <a:defRPr/>
              </a:pPr>
              <a:t>‹#›</a:t>
            </a:fld>
            <a:endParaRPr lang="ru-RU" dirty="0"/>
          </a:p>
        </p:txBody>
      </p:sp>
    </p:spTree>
    <p:extLst>
      <p:ext uri="{BB962C8B-B14F-4D97-AF65-F5344CB8AC3E}">
        <p14:creationId xmlns:p14="http://schemas.microsoft.com/office/powerpoint/2010/main" val="419965170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fld id="{134A2281-72B8-49DB-BE96-1F0825DDE0A6}" type="datetimeFigureOut">
              <a:rPr lang="ru-RU" smtClean="0"/>
              <a:pPr>
                <a:defRPr/>
              </a:pPr>
              <a:t>04.06.2018</a:t>
            </a:fld>
            <a:endParaRPr lang="ru-RU" dirty="0"/>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AEDF4EF7-F00E-4EA1-A9BE-19B4D03895D2}" type="slidenum">
              <a:rPr lang="ru-RU" smtClean="0"/>
              <a:pPr>
                <a:defRPr/>
              </a:pPr>
              <a:t>‹#›</a:t>
            </a:fld>
            <a:endParaRPr lang="ru-RU" dirty="0"/>
          </a:p>
        </p:txBody>
      </p:sp>
    </p:spTree>
    <p:extLst>
      <p:ext uri="{BB962C8B-B14F-4D97-AF65-F5344CB8AC3E}">
        <p14:creationId xmlns:p14="http://schemas.microsoft.com/office/powerpoint/2010/main" val="3907938093"/>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D87E9097-B48F-4956-96D1-AE50608F7FED}" type="datetimeFigureOut">
              <a:rPr lang="ru-RU" smtClean="0"/>
              <a:pPr>
                <a:defRPr/>
              </a:pPr>
              <a:t>04.06.2018</a:t>
            </a:fld>
            <a:endParaRPr lang="ru-RU" dirty="0"/>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30CB4175-F2CF-4478-A167-63A9FDA24168}" type="slidenum">
              <a:rPr lang="ru-RU" smtClean="0"/>
              <a:pPr>
                <a:defRPr/>
              </a:pPr>
              <a:t>‹#›</a:t>
            </a:fld>
            <a:endParaRPr lang="ru-RU" dirty="0"/>
          </a:p>
        </p:txBody>
      </p:sp>
    </p:spTree>
    <p:extLst>
      <p:ext uri="{BB962C8B-B14F-4D97-AF65-F5344CB8AC3E}">
        <p14:creationId xmlns:p14="http://schemas.microsoft.com/office/powerpoint/2010/main" val="1809575726"/>
      </p:ext>
    </p:extLst>
  </p:cSld>
  <p:clrMapOvr>
    <a:masterClrMapping/>
  </p:clrMapOvr>
  <p:timing>
    <p:tnLst>
      <p:par>
        <p:cTn id="1" dur="indefinite" restart="never" nodeType="tmRoot"/>
      </p:par>
    </p:tnLst>
  </p:timing>
</p:sldLayout>
</file>

<file path=ppt/slideLayouts/slideLayout8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normAutofit/>
          </a:bodyPr>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533399" y="533400"/>
            <a:ext cx="4438755" cy="54864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3CB0FF48-F353-4806-89DF-0B802B7824D5}"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F5CFF9D2-5D66-4263-AF39-71EA12163039}" type="slidenum">
              <a:rPr lang="ru-RU" smtClean="0"/>
              <a:pPr>
                <a:defRPr/>
              </a:pPr>
              <a:t>‹#›</a:t>
            </a:fld>
            <a:endParaRPr lang="ru-RU" dirty="0"/>
          </a:p>
        </p:txBody>
      </p:sp>
    </p:spTree>
    <p:extLst>
      <p:ext uri="{BB962C8B-B14F-4D97-AF65-F5344CB8AC3E}">
        <p14:creationId xmlns:p14="http://schemas.microsoft.com/office/powerpoint/2010/main" val="4194285762"/>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normAutofit/>
          </a:bodyPr>
          <a:lstStyle>
            <a:lvl1pPr algn="l">
              <a:defRPr sz="2400" b="0"/>
            </a:lvl1pPr>
          </a:lstStyle>
          <a:p>
            <a:r>
              <a:rPr lang="ru-RU" smtClean="0"/>
              <a:t>Образец заголовка</a:t>
            </a:r>
            <a:endParaRPr lang="en-US" dirty="0"/>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77B20A0D-C8C4-47E6-9F0B-988E42A1DDC1}" type="datetimeFigureOut">
              <a:rPr lang="ru-RU" smtClean="0"/>
              <a:pPr>
                <a:defRPr/>
              </a:pPr>
              <a:t>04.06.2018</a:t>
            </a:fld>
            <a:endParaRPr lang="ru-RU" dirty="0"/>
          </a:p>
        </p:txBody>
      </p:sp>
      <p:sp>
        <p:nvSpPr>
          <p:cNvPr id="6" name="Footer Placeholder 5"/>
          <p:cNvSpPr>
            <a:spLocks noGrp="1"/>
          </p:cNvSpPr>
          <p:nvPr>
            <p:ph type="ftr" sz="quarter" idx="11"/>
          </p:nvPr>
        </p:nvSpPr>
        <p:spPr>
          <a:xfrm>
            <a:off x="533400" y="6172200"/>
            <a:ext cx="5811724" cy="365125"/>
          </a:xfrm>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C7F03362-5652-408A-8FDA-698515D5B779}" type="slidenum">
              <a:rPr lang="ru-RU" smtClean="0"/>
              <a:pPr>
                <a:defRPr/>
              </a:pPr>
              <a:t>‹#›</a:t>
            </a:fld>
            <a:endParaRPr lang="ru-RU" dirty="0"/>
          </a:p>
        </p:txBody>
      </p:sp>
    </p:spTree>
    <p:extLst>
      <p:ext uri="{BB962C8B-B14F-4D97-AF65-F5344CB8AC3E}">
        <p14:creationId xmlns:p14="http://schemas.microsoft.com/office/powerpoint/2010/main" val="258228996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ru-RU" smtClean="0"/>
              <a:t>Образец заголовка</a:t>
            </a:r>
            <a:endParaRPr lang="en-US" dirty="0"/>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Date Placeholder 2"/>
          <p:cNvSpPr>
            <a:spLocks noGrp="1"/>
          </p:cNvSpPr>
          <p:nvPr>
            <p:ph type="dt" sz="half" idx="10"/>
          </p:nvPr>
        </p:nvSpPr>
        <p:spPr/>
        <p:txBody>
          <a:bodyPr/>
          <a:lstStyle/>
          <a:p>
            <a:pPr>
              <a:defRPr/>
            </a:pPr>
            <a:endParaRPr lang="ru-RU"/>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2956980635"/>
      </p:ext>
    </p:extLst>
  </p:cSld>
  <p:clrMapOvr>
    <a:masterClrMapping/>
  </p:clrMapOvr>
  <p:hf hdr="0" ftr="0" dt="0"/>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nchor="ctr">
            <a:normAutofit/>
          </a:bodyPr>
          <a:lstStyle>
            <a:lvl1pPr algn="l">
              <a:defRPr sz="28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533400" y="4114800"/>
            <a:ext cx="6383552" cy="1905000"/>
          </a:xfrm>
        </p:spPr>
        <p:txBody>
          <a:bodyPr anchor="ct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3192188558"/>
      </p:ext>
    </p:extLst>
  </p:cSld>
  <p:clrMapOvr>
    <a:masterClrMapping/>
  </p:clrMapOvr>
  <p:hf hdr="0" ftr="0" dt="0"/>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56283" y="533400"/>
            <a:ext cx="6859787" cy="2895600"/>
          </a:xfrm>
        </p:spPr>
        <p:txBody>
          <a:bodyPr anchor="ctr">
            <a:normAutofit/>
          </a:bodyPr>
          <a:lstStyle>
            <a:lvl1pPr algn="l">
              <a:defRPr sz="28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066800" y="3429000"/>
            <a:ext cx="6402467"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533400" y="4301070"/>
            <a:ext cx="6382361" cy="171873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482692000"/>
      </p:ext>
    </p:extLst>
  </p:cSld>
  <p:clrMapOvr>
    <a:masterClrMapping/>
  </p:clrMapOvr>
  <p:hf hdr="0" ftr="0" dt="0"/>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normAutofit/>
          </a:bodyPr>
          <a:lstStyle>
            <a:lvl1pPr algn="l">
              <a:defRPr sz="28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3538765480"/>
      </p:ext>
    </p:extLst>
  </p:cSld>
  <p:clrMapOvr>
    <a:masterClrMapping/>
  </p:clrMapOvr>
  <p:hf hdr="0" ftr="0" dt="0"/>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856284" y="533400"/>
            <a:ext cx="6859786" cy="2895600"/>
          </a:xfrm>
        </p:spPr>
        <p:txBody>
          <a:bodyPr anchor="ctr">
            <a:normAutofit/>
          </a:bodyPr>
          <a:lstStyle>
            <a:lvl1pPr algn="l">
              <a:defRPr sz="28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533400" y="3886200"/>
            <a:ext cx="6382361"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241023046"/>
      </p:ext>
    </p:extLst>
  </p:cSld>
  <p:clrMapOvr>
    <a:masterClrMapping/>
  </p:clrMapOvr>
  <p:hf hdr="0" ftr="0" dt="0"/>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vert="horz" lIns="91440" tIns="45720" rIns="91440" bIns="45720" rtlCol="0" anchor="ctr">
            <a:normAutofit/>
          </a:bodyPr>
          <a:lstStyle>
            <a:lvl1pPr>
              <a:defRPr lang="en-US" sz="2800"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533400" y="3928534"/>
            <a:ext cx="6382361"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2442562053"/>
      </p:ext>
    </p:extLst>
  </p:cSld>
  <p:clrMapOvr>
    <a:masterClrMapping/>
  </p:clrMapOvr>
  <p:hf hdr="0" ftr="0" dt="0"/>
</p:sldLayout>
</file>

<file path=ppt/slideLayouts/slideLayout9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lgn="l">
              <a:defRPr sz="2800"/>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04CADB94-C5BA-45F9-8094-BD8B1DB3C9CB}"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08721D71-5A03-4946-984B-1C9176AB43F9}" type="slidenum">
              <a:rPr lang="ru-RU" smtClean="0"/>
              <a:pPr>
                <a:defRPr/>
              </a:pPr>
              <a:t>‹#›</a:t>
            </a:fld>
            <a:endParaRPr lang="ru-RU" dirty="0"/>
          </a:p>
        </p:txBody>
      </p:sp>
    </p:spTree>
    <p:extLst>
      <p:ext uri="{BB962C8B-B14F-4D97-AF65-F5344CB8AC3E}">
        <p14:creationId xmlns:p14="http://schemas.microsoft.com/office/powerpoint/2010/main" val="1694713610"/>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normAutofit/>
          </a:bodyPr>
          <a:lstStyle>
            <a:lvl1pPr>
              <a:defRPr sz="2800"/>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91D3B841-AF5D-4EA2-B708-6C4D7D5F2535}"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5A6F55E9-37D4-4B9F-B1D8-BEA04240580D}" type="slidenum">
              <a:rPr lang="ru-RU" smtClean="0"/>
              <a:pPr>
                <a:defRPr/>
              </a:pPr>
              <a:t>‹#›</a:t>
            </a:fld>
            <a:endParaRPr lang="ru-RU" dirty="0"/>
          </a:p>
        </p:txBody>
      </p:sp>
    </p:spTree>
    <p:extLst>
      <p:ext uri="{BB962C8B-B14F-4D97-AF65-F5344CB8AC3E}">
        <p14:creationId xmlns:p14="http://schemas.microsoft.com/office/powerpoint/2010/main" val="349618418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6" name="Group 15"/>
          <p:cNvGrpSpPr/>
          <p:nvPr/>
        </p:nvGrpSpPr>
        <p:grpSpPr>
          <a:xfrm>
            <a:off x="4334933" y="1169931"/>
            <a:ext cx="4814835"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normAutofit/>
          </a:bodyPr>
          <a:lstStyle>
            <a:lvl1pPr algn="l">
              <a:defRPr sz="44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bg2">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fld id="{AB61553D-F4EF-4E60-9B3B-BD342691F740}"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AE01986-6B8F-44C3-9B85-FD72BAE24E37}" type="slidenum">
              <a:rPr lang="ru-RU" smtClean="0"/>
              <a:pPr>
                <a:defRPr/>
              </a:pPr>
              <a:t>‹#›</a:t>
            </a:fld>
            <a:endParaRPr lang="ru-RU" dirty="0"/>
          </a:p>
        </p:txBody>
      </p:sp>
    </p:spTree>
    <p:extLst>
      <p:ext uri="{BB962C8B-B14F-4D97-AF65-F5344CB8AC3E}">
        <p14:creationId xmlns:p14="http://schemas.microsoft.com/office/powerpoint/2010/main" val="3984321278"/>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533400" y="533400"/>
            <a:ext cx="6554867" cy="3767670"/>
          </a:xfrm>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256F3D1E-85F7-4547-AB44-998ACBB4C9C9}"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50737F52-2816-440F-BF00-66B30B03770E}" type="slidenum">
              <a:rPr lang="ru-RU" smtClean="0"/>
              <a:pPr>
                <a:defRPr/>
              </a:pPr>
              <a:t>‹#›</a:t>
            </a:fld>
            <a:endParaRPr lang="ru-RU" dirty="0"/>
          </a:p>
        </p:txBody>
      </p:sp>
    </p:spTree>
    <p:extLst>
      <p:ext uri="{BB962C8B-B14F-4D97-AF65-F5344CB8AC3E}">
        <p14:creationId xmlns:p14="http://schemas.microsoft.com/office/powerpoint/2010/main" val="2321556571"/>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2525384D-DD72-4A07-9413-40F58E6FF79B}"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5C57B04-533B-466D-A8D2-DFF704720909}" type="slidenum">
              <a:rPr lang="ru-RU" smtClean="0"/>
              <a:pPr>
                <a:defRPr/>
              </a:pPr>
              <a:t>‹#›</a:t>
            </a:fld>
            <a:endParaRPr lang="ru-RU" dirty="0"/>
          </a:p>
        </p:txBody>
      </p:sp>
    </p:spTree>
    <p:extLst>
      <p:ext uri="{BB962C8B-B14F-4D97-AF65-F5344CB8AC3E}">
        <p14:creationId xmlns:p14="http://schemas.microsoft.com/office/powerpoint/2010/main" val="3186658910"/>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ru-RU" smtClean="0"/>
              <a:t>Образец заголовка</a:t>
            </a:r>
            <a:endParaRPr lang="en-US" dirty="0"/>
          </a:p>
        </p:txBody>
      </p:sp>
      <p:sp>
        <p:nvSpPr>
          <p:cNvPr id="11" name="Content Placeholder 3"/>
          <p:cNvSpPr>
            <a:spLocks noGrp="1"/>
          </p:cNvSpPr>
          <p:nvPr>
            <p:ph sz="half" idx="13"/>
          </p:nvPr>
        </p:nvSpPr>
        <p:spPr>
          <a:xfrm>
            <a:off x="533400" y="533400"/>
            <a:ext cx="3949967" cy="3767667"/>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2" name="Content Placeholder 5"/>
          <p:cNvSpPr>
            <a:spLocks noGrp="1"/>
          </p:cNvSpPr>
          <p:nvPr>
            <p:ph sz="quarter" idx="4"/>
          </p:nvPr>
        </p:nvSpPr>
        <p:spPr>
          <a:xfrm>
            <a:off x="4662362" y="533400"/>
            <a:ext cx="3948238" cy="37592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fld id="{84518FC7-7C9D-4E5E-8F4A-0D1EF54AB5D5}"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0E1A8E7B-7D97-492A-9E68-64DFF65D52B1}" type="slidenum">
              <a:rPr lang="ru-RU" smtClean="0"/>
              <a:pPr>
                <a:defRPr/>
              </a:pPr>
              <a:t>‹#›</a:t>
            </a:fld>
            <a:endParaRPr lang="ru-RU" dirty="0"/>
          </a:p>
        </p:txBody>
      </p:sp>
    </p:spTree>
    <p:extLst>
      <p:ext uri="{BB962C8B-B14F-4D97-AF65-F5344CB8AC3E}">
        <p14:creationId xmlns:p14="http://schemas.microsoft.com/office/powerpoint/2010/main" val="847758175"/>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ru-RU" smtClean="0"/>
              <a:t>Образец заголовка</a:t>
            </a:r>
            <a:endParaRPr lang="en-US" dirty="0"/>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fld id="{543D1E3A-9E0E-418A-9F24-BFD730495C4F}" type="datetimeFigureOut">
              <a:rPr lang="ru-RU" smtClean="0"/>
              <a:pPr>
                <a:defRPr/>
              </a:pPr>
              <a:t>04.06.2018</a:t>
            </a:fld>
            <a:endParaRPr lang="ru-RU" dirty="0"/>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6E332AF5-4E3D-4FCE-971B-EBE8F3EDB061}" type="slidenum">
              <a:rPr lang="ru-RU" smtClean="0"/>
              <a:pPr>
                <a:defRPr/>
              </a:pPr>
              <a:t>‹#›</a:t>
            </a:fld>
            <a:endParaRPr lang="ru-RU" dirty="0"/>
          </a:p>
        </p:txBody>
      </p:sp>
    </p:spTree>
    <p:extLst>
      <p:ext uri="{BB962C8B-B14F-4D97-AF65-F5344CB8AC3E}">
        <p14:creationId xmlns:p14="http://schemas.microsoft.com/office/powerpoint/2010/main" val="4136825647"/>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fld id="{134A2281-72B8-49DB-BE96-1F0825DDE0A6}" type="datetimeFigureOut">
              <a:rPr lang="ru-RU" smtClean="0"/>
              <a:pPr>
                <a:defRPr/>
              </a:pPr>
              <a:t>04.06.2018</a:t>
            </a:fld>
            <a:endParaRPr lang="ru-RU" dirty="0"/>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AEDF4EF7-F00E-4EA1-A9BE-19B4D03895D2}" type="slidenum">
              <a:rPr lang="ru-RU" smtClean="0"/>
              <a:pPr>
                <a:defRPr/>
              </a:pPr>
              <a:t>‹#›</a:t>
            </a:fld>
            <a:endParaRPr lang="ru-RU" dirty="0"/>
          </a:p>
        </p:txBody>
      </p:sp>
    </p:spTree>
    <p:extLst>
      <p:ext uri="{BB962C8B-B14F-4D97-AF65-F5344CB8AC3E}">
        <p14:creationId xmlns:p14="http://schemas.microsoft.com/office/powerpoint/2010/main" val="2683771643"/>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D87E9097-B48F-4956-96D1-AE50608F7FED}" type="datetimeFigureOut">
              <a:rPr lang="ru-RU" smtClean="0"/>
              <a:pPr>
                <a:defRPr/>
              </a:pPr>
              <a:t>04.06.2018</a:t>
            </a:fld>
            <a:endParaRPr lang="ru-RU" dirty="0"/>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30CB4175-F2CF-4478-A167-63A9FDA24168}" type="slidenum">
              <a:rPr lang="ru-RU" smtClean="0"/>
              <a:pPr>
                <a:defRPr/>
              </a:pPr>
              <a:t>‹#›</a:t>
            </a:fld>
            <a:endParaRPr lang="ru-RU" dirty="0"/>
          </a:p>
        </p:txBody>
      </p:sp>
    </p:spTree>
    <p:extLst>
      <p:ext uri="{BB962C8B-B14F-4D97-AF65-F5344CB8AC3E}">
        <p14:creationId xmlns:p14="http://schemas.microsoft.com/office/powerpoint/2010/main" val="2715792166"/>
      </p:ext>
    </p:extLst>
  </p:cSld>
  <p:clrMapOvr>
    <a:masterClrMapping/>
  </p:clrMapOvr>
  <p:timing>
    <p:tnLst>
      <p:par>
        <p:cTn id="1" dur="indefinite" restart="never" nodeType="tmRoot"/>
      </p:par>
    </p:tnLst>
  </p:timing>
</p:sldLayout>
</file>

<file path=ppt/slideLayouts/slideLayout10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normAutofit/>
          </a:bodyPr>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533399" y="533400"/>
            <a:ext cx="4438755" cy="54864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3CB0FF48-F353-4806-89DF-0B802B7824D5}"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F5CFF9D2-5D66-4263-AF39-71EA12163039}" type="slidenum">
              <a:rPr lang="ru-RU" smtClean="0"/>
              <a:pPr>
                <a:defRPr/>
              </a:pPr>
              <a:t>‹#›</a:t>
            </a:fld>
            <a:endParaRPr lang="ru-RU" dirty="0"/>
          </a:p>
        </p:txBody>
      </p:sp>
    </p:spTree>
    <p:extLst>
      <p:ext uri="{BB962C8B-B14F-4D97-AF65-F5344CB8AC3E}">
        <p14:creationId xmlns:p14="http://schemas.microsoft.com/office/powerpoint/2010/main" val="2106981643"/>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normAutofit/>
          </a:bodyPr>
          <a:lstStyle>
            <a:lvl1pPr algn="l">
              <a:defRPr sz="2400" b="0"/>
            </a:lvl1pPr>
          </a:lstStyle>
          <a:p>
            <a:r>
              <a:rPr lang="ru-RU" smtClean="0"/>
              <a:t>Образец заголовка</a:t>
            </a:r>
            <a:endParaRPr lang="en-US" dirty="0"/>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77B20A0D-C8C4-47E6-9F0B-988E42A1DDC1}" type="datetimeFigureOut">
              <a:rPr lang="ru-RU" smtClean="0"/>
              <a:pPr>
                <a:defRPr/>
              </a:pPr>
              <a:t>04.06.2018</a:t>
            </a:fld>
            <a:endParaRPr lang="ru-RU" dirty="0"/>
          </a:p>
        </p:txBody>
      </p:sp>
      <p:sp>
        <p:nvSpPr>
          <p:cNvPr id="6" name="Footer Placeholder 5"/>
          <p:cNvSpPr>
            <a:spLocks noGrp="1"/>
          </p:cNvSpPr>
          <p:nvPr>
            <p:ph type="ftr" sz="quarter" idx="11"/>
          </p:nvPr>
        </p:nvSpPr>
        <p:spPr>
          <a:xfrm>
            <a:off x="533400" y="6172200"/>
            <a:ext cx="5811724" cy="365125"/>
          </a:xfrm>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C7F03362-5652-408A-8FDA-698515D5B779}" type="slidenum">
              <a:rPr lang="ru-RU" smtClean="0"/>
              <a:pPr>
                <a:defRPr/>
              </a:pPr>
              <a:t>‹#›</a:t>
            </a:fld>
            <a:endParaRPr lang="ru-RU" dirty="0"/>
          </a:p>
        </p:txBody>
      </p:sp>
    </p:spTree>
    <p:extLst>
      <p:ext uri="{BB962C8B-B14F-4D97-AF65-F5344CB8AC3E}">
        <p14:creationId xmlns:p14="http://schemas.microsoft.com/office/powerpoint/2010/main" val="1074813697"/>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ru-RU" smtClean="0"/>
              <a:t>Образец заголовка</a:t>
            </a:r>
            <a:endParaRPr lang="en-US" dirty="0"/>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Date Placeholder 2"/>
          <p:cNvSpPr>
            <a:spLocks noGrp="1"/>
          </p:cNvSpPr>
          <p:nvPr>
            <p:ph type="dt" sz="half" idx="10"/>
          </p:nvPr>
        </p:nvSpPr>
        <p:spPr/>
        <p:txBody>
          <a:bodyPr/>
          <a:lstStyle/>
          <a:p>
            <a:pPr>
              <a:defRPr/>
            </a:pPr>
            <a:endParaRPr lang="ru-RU"/>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3423418840"/>
      </p:ext>
    </p:extLst>
  </p:cSld>
  <p:clrMapOvr>
    <a:masterClrMapping/>
  </p:clrMapOvr>
  <p:hf hdr="0" ftr="0" dt="0"/>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nchor="ctr">
            <a:normAutofit/>
          </a:bodyPr>
          <a:lstStyle>
            <a:lvl1pPr algn="l">
              <a:defRPr sz="28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533400" y="4114800"/>
            <a:ext cx="6383552" cy="1905000"/>
          </a:xfrm>
        </p:spPr>
        <p:txBody>
          <a:bodyPr anchor="ctr">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4186881803"/>
      </p:ext>
    </p:extLst>
  </p:cSld>
  <p:clrMapOvr>
    <a:masterClrMapping/>
  </p:clrMapOvr>
  <p:hf hdr="0" ftr="0" dt="0"/>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56283" y="533400"/>
            <a:ext cx="6859787" cy="2895600"/>
          </a:xfrm>
        </p:spPr>
        <p:txBody>
          <a:bodyPr anchor="ctr">
            <a:normAutofit/>
          </a:bodyPr>
          <a:lstStyle>
            <a:lvl1pPr algn="l">
              <a:defRPr sz="28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066800" y="3429000"/>
            <a:ext cx="6402467"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533400" y="4301070"/>
            <a:ext cx="6382361" cy="1718730"/>
          </a:xfrm>
        </p:spPr>
        <p:txBody>
          <a:bodyPr anchor="ctr">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470225905"/>
      </p:ext>
    </p:extLst>
  </p:cSld>
  <p:clrMapOvr>
    <a:masterClrMapping/>
  </p:clrMapOvr>
  <p:hf hdr="0" ftr="0" dt="0"/>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normAutofit/>
          </a:bodyPr>
          <a:lstStyle>
            <a:lvl1pPr algn="l">
              <a:defRPr sz="28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3324760709"/>
      </p:ext>
    </p:extLst>
  </p:cSld>
  <p:clrMapOvr>
    <a:masterClrMapping/>
  </p:clrMapOvr>
  <p:hf hdr="0" ftr="0" dt="0"/>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856284" y="533400"/>
            <a:ext cx="6859786" cy="2895600"/>
          </a:xfrm>
        </p:spPr>
        <p:txBody>
          <a:bodyPr anchor="ctr">
            <a:normAutofit/>
          </a:bodyPr>
          <a:lstStyle>
            <a:lvl1pPr algn="l">
              <a:defRPr sz="28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533400" y="3886200"/>
            <a:ext cx="6382361"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668166015"/>
      </p:ext>
    </p:extLst>
  </p:cSld>
  <p:clrMapOvr>
    <a:masterClrMapping/>
  </p:clrMapOvr>
  <p:hf hdr="0" ftr="0" dt="0"/>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vert="horz" lIns="91440" tIns="45720" rIns="91440" bIns="45720" rtlCol="0" anchor="ctr">
            <a:normAutofit/>
          </a:bodyPr>
          <a:lstStyle>
            <a:lvl1pPr>
              <a:defRPr lang="en-US" sz="2800"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533400" y="3928534"/>
            <a:ext cx="6382361"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3265268878"/>
      </p:ext>
    </p:extLst>
  </p:cSld>
  <p:clrMapOvr>
    <a:masterClrMapping/>
  </p:clrMapOvr>
  <p:hf hdr="0" ftr="0" dt="0"/>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lgn="l">
              <a:defRPr sz="2800"/>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04CADB94-C5BA-45F9-8094-BD8B1DB3C9CB}"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08721D71-5A03-4946-984B-1C9176AB43F9}" type="slidenum">
              <a:rPr lang="ru-RU" smtClean="0"/>
              <a:pPr>
                <a:defRPr/>
              </a:pPr>
              <a:t>‹#›</a:t>
            </a:fld>
            <a:endParaRPr lang="ru-RU" dirty="0"/>
          </a:p>
        </p:txBody>
      </p:sp>
    </p:spTree>
    <p:extLst>
      <p:ext uri="{BB962C8B-B14F-4D97-AF65-F5344CB8AC3E}">
        <p14:creationId xmlns:p14="http://schemas.microsoft.com/office/powerpoint/2010/main" val="2381288974"/>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normAutofit/>
          </a:bodyPr>
          <a:lstStyle>
            <a:lvl1pPr>
              <a:defRPr sz="2800"/>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91D3B841-AF5D-4EA2-B708-6C4D7D5F2535}"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5A6F55E9-37D4-4B9F-B1D8-BEA04240580D}" type="slidenum">
              <a:rPr lang="ru-RU" smtClean="0"/>
              <a:pPr>
                <a:defRPr/>
              </a:pPr>
              <a:t>‹#›</a:t>
            </a:fld>
            <a:endParaRPr lang="ru-RU" dirty="0"/>
          </a:p>
        </p:txBody>
      </p:sp>
    </p:spTree>
    <p:extLst>
      <p:ext uri="{BB962C8B-B14F-4D97-AF65-F5344CB8AC3E}">
        <p14:creationId xmlns:p14="http://schemas.microsoft.com/office/powerpoint/2010/main" val="3143912713"/>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9" name="Picture 8" descr="S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065417" y="5054602"/>
            <a:ext cx="673276" cy="279400"/>
          </a:xfrm>
        </p:spPr>
        <p:txBody>
          <a:bodyPr/>
          <a:lstStyle/>
          <a:p>
            <a:pPr>
              <a:defRPr/>
            </a:pPr>
            <a:fld id="{AB61553D-F4EF-4E60-9B3B-BD342691F740}" type="datetimeFigureOut">
              <a:rPr lang="ru-RU" smtClean="0"/>
              <a:pPr>
                <a:defRPr/>
              </a:pPr>
              <a:t>04.06.2018</a:t>
            </a:fld>
            <a:endParaRPr lang="ru-RU" dirty="0"/>
          </a:p>
        </p:txBody>
      </p:sp>
      <p:sp>
        <p:nvSpPr>
          <p:cNvPr id="5" name="Footer Placeholder 4"/>
          <p:cNvSpPr>
            <a:spLocks noGrp="1"/>
          </p:cNvSpPr>
          <p:nvPr>
            <p:ph type="ftr" sz="quarter" idx="11"/>
          </p:nvPr>
        </p:nvSpPr>
        <p:spPr>
          <a:xfrm>
            <a:off x="1921934" y="5054602"/>
            <a:ext cx="4064860" cy="279400"/>
          </a:xfrm>
        </p:spPr>
        <p:txBody>
          <a:bodyPr/>
          <a:lstStyle/>
          <a:p>
            <a:pPr>
              <a:defRPr/>
            </a:pPr>
            <a:endParaRPr lang="ru-RU"/>
          </a:p>
        </p:txBody>
      </p:sp>
      <p:sp>
        <p:nvSpPr>
          <p:cNvPr id="6" name="Slide Number Placeholder 5"/>
          <p:cNvSpPr>
            <a:spLocks noGrp="1"/>
          </p:cNvSpPr>
          <p:nvPr>
            <p:ph type="sldNum" sz="quarter" idx="12"/>
          </p:nvPr>
        </p:nvSpPr>
        <p:spPr>
          <a:xfrm>
            <a:off x="6817317" y="5054602"/>
            <a:ext cx="413483" cy="279400"/>
          </a:xfrm>
        </p:spPr>
        <p:txBody>
          <a:bodyPr/>
          <a:lstStyle/>
          <a:p>
            <a:pPr>
              <a:defRPr/>
            </a:pPr>
            <a:fld id="{7AE01986-6B8F-44C3-9B85-FD72BAE24E37}" type="slidenum">
              <a:rPr lang="ru-RU" smtClean="0"/>
              <a:pPr>
                <a:defRPr/>
              </a:pPr>
              <a:t>‹#›</a:t>
            </a:fld>
            <a:endParaRPr lang="ru-RU" dirty="0"/>
          </a:p>
        </p:txBody>
      </p:sp>
      <p:cxnSp>
        <p:nvCxnSpPr>
          <p:cNvPr id="15" name="Straight Connector 14"/>
          <p:cNvCxnSpPr/>
          <p:nvPr/>
        </p:nvCxnSpPr>
        <p:spPr>
          <a:xfrm>
            <a:off x="2019825" y="3471329"/>
            <a:ext cx="5113083"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30555026"/>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278466" y="2354670"/>
            <a:ext cx="6595533"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256F3D1E-85F7-4547-AB44-998ACBB4C9C9}"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50737F52-2816-440F-BF00-66B30B03770E}" type="slidenum">
              <a:rPr lang="ru-RU" smtClean="0"/>
              <a:pPr>
                <a:defRPr/>
              </a:pPr>
              <a:t>‹#›</a:t>
            </a:fld>
            <a:endParaRPr lang="ru-RU" dirty="0"/>
          </a:p>
        </p:txBody>
      </p:sp>
    </p:spTree>
    <p:extLst>
      <p:ext uri="{BB962C8B-B14F-4D97-AF65-F5344CB8AC3E}">
        <p14:creationId xmlns:p14="http://schemas.microsoft.com/office/powerpoint/2010/main" val="2204778992"/>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2525384D-DD72-4A07-9413-40F58E6FF79B}"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5C57B04-533B-466D-A8D2-DFF704720909}" type="slidenum">
              <a:rPr lang="ru-RU" smtClean="0"/>
              <a:pPr>
                <a:defRPr/>
              </a:pPr>
              <a:t>‹#›</a:t>
            </a:fld>
            <a:endParaRPr lang="ru-RU" dirty="0"/>
          </a:p>
        </p:txBody>
      </p:sp>
      <p:cxnSp>
        <p:nvCxnSpPr>
          <p:cNvPr id="31" name="Straight Connector 30"/>
          <p:cNvCxnSpPr/>
          <p:nvPr/>
        </p:nvCxnSpPr>
        <p:spPr>
          <a:xfrm>
            <a:off x="1278466" y="3599392"/>
            <a:ext cx="6595533"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58160501"/>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79576"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fld id="{84518FC7-7C9D-4E5E-8F4A-0D1EF54AB5D5}"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0E1A8E7B-7D97-492A-9E68-64DFF65D52B1}" type="slidenum">
              <a:rPr lang="ru-RU" smtClean="0"/>
              <a:pPr>
                <a:defRPr/>
              </a:pPr>
              <a:t>‹#›</a:t>
            </a:fld>
            <a:endParaRPr lang="ru-RU" dirty="0"/>
          </a:p>
        </p:txBody>
      </p:sp>
    </p:spTree>
    <p:extLst>
      <p:ext uri="{BB962C8B-B14F-4D97-AF65-F5344CB8AC3E}">
        <p14:creationId xmlns:p14="http://schemas.microsoft.com/office/powerpoint/2010/main" val="3249317917"/>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76868" y="3243262"/>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1832" y="3243262"/>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fld id="{543D1E3A-9E0E-418A-9F24-BFD730495C4F}" type="datetimeFigureOut">
              <a:rPr lang="ru-RU" smtClean="0"/>
              <a:pPr>
                <a:defRPr/>
              </a:pPr>
              <a:t>04.06.2018</a:t>
            </a:fld>
            <a:endParaRPr lang="ru-RU" dirty="0"/>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6E332AF5-4E3D-4FCE-971B-EBE8F3EDB061}" type="slidenum">
              <a:rPr lang="ru-RU" smtClean="0"/>
              <a:pPr>
                <a:defRPr/>
              </a:pPr>
              <a:t>‹#›</a:t>
            </a:fld>
            <a:endParaRPr lang="ru-RU" dirty="0"/>
          </a:p>
        </p:txBody>
      </p:sp>
      <p:cxnSp>
        <p:nvCxnSpPr>
          <p:cNvPr id="41" name="Straight Connector 40"/>
          <p:cNvCxnSpPr/>
          <p:nvPr/>
        </p:nvCxnSpPr>
        <p:spPr>
          <a:xfrm>
            <a:off x="1278466" y="235467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98745286"/>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fld id="{134A2281-72B8-49DB-BE96-1F0825DDE0A6}" type="datetimeFigureOut">
              <a:rPr lang="ru-RU" smtClean="0"/>
              <a:pPr>
                <a:defRPr/>
              </a:pPr>
              <a:t>04.06.2018</a:t>
            </a:fld>
            <a:endParaRPr lang="ru-RU" dirty="0"/>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AEDF4EF7-F00E-4EA1-A9BE-19B4D03895D2}" type="slidenum">
              <a:rPr lang="ru-RU" smtClean="0"/>
              <a:pPr>
                <a:defRPr/>
              </a:pPr>
              <a:t>‹#›</a:t>
            </a:fld>
            <a:endParaRPr lang="ru-RU" dirty="0"/>
          </a:p>
        </p:txBody>
      </p:sp>
      <p:cxnSp>
        <p:nvCxnSpPr>
          <p:cNvPr id="14" name="Straight Connector 13"/>
          <p:cNvCxnSpPr/>
          <p:nvPr/>
        </p:nvCxnSpPr>
        <p:spPr>
          <a:xfrm>
            <a:off x="1278466" y="235467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45639880"/>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D87E9097-B48F-4956-96D1-AE50608F7FED}" type="datetimeFigureOut">
              <a:rPr lang="ru-RU" smtClean="0"/>
              <a:pPr>
                <a:defRPr/>
              </a:pPr>
              <a:t>04.06.2018</a:t>
            </a:fld>
            <a:endParaRPr lang="ru-RU" dirty="0"/>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30CB4175-F2CF-4478-A167-63A9FDA24168}" type="slidenum">
              <a:rPr lang="ru-RU" smtClean="0"/>
              <a:pPr>
                <a:defRPr/>
              </a:pPr>
              <a:t>‹#›</a:t>
            </a:fld>
            <a:endParaRPr lang="ru-RU" dirty="0"/>
          </a:p>
        </p:txBody>
      </p:sp>
    </p:spTree>
    <p:extLst>
      <p:ext uri="{BB962C8B-B14F-4D97-AF65-F5344CB8AC3E}">
        <p14:creationId xmlns:p14="http://schemas.microsoft.com/office/powerpoint/2010/main" val="1648251263"/>
      </p:ext>
    </p:extLst>
  </p:cSld>
  <p:clrMapOvr>
    <a:masterClrMapping/>
  </p:clrMapOvr>
  <p:timing>
    <p:tnLst>
      <p:par>
        <p:cTn id="1" dur="indefinite" restart="never" nodeType="tmRoot"/>
      </p:par>
    </p:tnLst>
  </p:timing>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3CB0FF48-F353-4806-89DF-0B802B7824D5}"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F5CFF9D2-5D66-4263-AF39-71EA12163039}" type="slidenum">
              <a:rPr lang="ru-RU" smtClean="0"/>
              <a:pPr>
                <a:defRPr/>
              </a:pPr>
              <a:t>‹#›</a:t>
            </a:fld>
            <a:endParaRPr lang="ru-RU" dirty="0"/>
          </a:p>
        </p:txBody>
      </p:sp>
      <p:cxnSp>
        <p:nvCxnSpPr>
          <p:cNvPr id="16" name="Straight Connector 15"/>
          <p:cNvCxnSpPr/>
          <p:nvPr/>
        </p:nvCxnSpPr>
        <p:spPr>
          <a:xfrm>
            <a:off x="1278466" y="2912533"/>
            <a:ext cx="233359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10520599"/>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5218221"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77B20A0D-C8C4-47E6-9F0B-988E42A1DDC1}"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C7F03362-5652-408A-8FDA-698515D5B779}" type="slidenum">
              <a:rPr lang="ru-RU" smtClean="0"/>
              <a:pPr>
                <a:defRPr/>
              </a:pPr>
              <a:t>‹#›</a:t>
            </a:fld>
            <a:endParaRPr lang="ru-RU" dirty="0"/>
          </a:p>
        </p:txBody>
      </p:sp>
    </p:spTree>
    <p:extLst>
      <p:ext uri="{BB962C8B-B14F-4D97-AF65-F5344CB8AC3E}">
        <p14:creationId xmlns:p14="http://schemas.microsoft.com/office/powerpoint/2010/main" val="529892076"/>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2888970540"/>
      </p:ext>
    </p:extLst>
  </p:cSld>
  <p:clrMapOvr>
    <a:masterClrMapping/>
  </p:clrMapOvr>
  <p:hf hdr="0" ftr="0" dt="0"/>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cxnSp>
        <p:nvCxnSpPr>
          <p:cNvPr id="15" name="Straight Connector 14"/>
          <p:cNvCxnSpPr/>
          <p:nvPr/>
        </p:nvCxnSpPr>
        <p:spPr>
          <a:xfrm>
            <a:off x="1278465" y="4140199"/>
            <a:ext cx="66064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45665317"/>
      </p:ext>
    </p:extLst>
  </p:cSld>
  <p:clrMapOvr>
    <a:masterClrMapping/>
  </p:clrMapOvr>
  <p:hf hdr="0" ftr="0" dt="0"/>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2789736"/>
      </p:ext>
    </p:extLst>
  </p:cSld>
  <p:clrMapOvr>
    <a:masterClrMapping/>
  </p:clrMapOvr>
  <p:hf hdr="0" ftr="0" dt="0"/>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2854516456"/>
      </p:ext>
    </p:extLst>
  </p:cSld>
  <p:clrMapOvr>
    <a:masterClrMapping/>
  </p:clrMapOvr>
  <p:hf hdr="0" ftr="0" dt="0"/>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4"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69709633"/>
      </p:ext>
    </p:extLst>
  </p:cSld>
  <p:clrMapOvr>
    <a:masterClrMapping/>
  </p:clrMapOvr>
  <p:hf hdr="0" ftr="0" dt="0"/>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ru-RU" smtClean="0"/>
              <a:t>Образец заголовка</a:t>
            </a:r>
            <a:endParaRPr lang="en-US" dirty="0"/>
          </a:p>
        </p:txBody>
      </p:sp>
      <p:sp>
        <p:nvSpPr>
          <p:cNvPr id="11"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179F0D2-DE2D-49E1-B06C-E497834B6935}" type="slidenum">
              <a:rPr lang="ru-RU" altLang="ru-RU" smtClean="0"/>
              <a:pPr>
                <a:defRPr/>
              </a:pPr>
              <a:t>‹#›</a:t>
            </a:fld>
            <a:endParaRPr lang="ru-RU" altLang="ru-RU"/>
          </a:p>
        </p:txBody>
      </p:sp>
      <p:cxnSp>
        <p:nvCxnSpPr>
          <p:cNvPr id="15" name="Straight Connector 14"/>
          <p:cNvCxnSpPr/>
          <p:nvPr/>
        </p:nvCxnSpPr>
        <p:spPr>
          <a:xfrm>
            <a:off x="1278469" y="3429000"/>
            <a:ext cx="6606421"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37360735"/>
      </p:ext>
    </p:extLst>
  </p:cSld>
  <p:clrMapOvr>
    <a:masterClrMapping/>
  </p:clrMapOvr>
  <p:hf hdr="0" ftr="0" dt="0"/>
</p:sldLayout>
</file>

<file path=ppt/slideLayouts/slideLayout1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04CADB94-C5BA-45F9-8094-BD8B1DB3C9CB}"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08721D71-5A03-4946-984B-1C9176AB43F9}" type="slidenum">
              <a:rPr lang="ru-RU" smtClean="0"/>
              <a:pPr>
                <a:defRPr/>
              </a:pPr>
              <a:t>‹#›</a:t>
            </a:fld>
            <a:endParaRPr lang="ru-RU" dirty="0"/>
          </a:p>
        </p:txBody>
      </p:sp>
      <p:cxnSp>
        <p:nvCxnSpPr>
          <p:cNvPr id="14" name="Straight Connector 13"/>
          <p:cNvCxnSpPr/>
          <p:nvPr/>
        </p:nvCxnSpPr>
        <p:spPr>
          <a:xfrm>
            <a:off x="1278466" y="2354670"/>
            <a:ext cx="660642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58214070"/>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91D3B841-AF5D-4EA2-B708-6C4D7D5F2535}"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5A6F55E9-37D4-4B9F-B1D8-BEA04240580D}" type="slidenum">
              <a:rPr lang="ru-RU" smtClean="0"/>
              <a:pPr>
                <a:defRPr/>
              </a:pPr>
              <a:t>‹#›</a:t>
            </a:fld>
            <a:endParaRPr lang="ru-RU" dirty="0"/>
          </a:p>
        </p:txBody>
      </p:sp>
      <p:cxnSp>
        <p:nvCxnSpPr>
          <p:cNvPr id="14" name="Straight Connector 13"/>
          <p:cNvCxnSpPr/>
          <p:nvPr/>
        </p:nvCxnSpPr>
        <p:spPr>
          <a:xfrm>
            <a:off x="6245512" y="906873"/>
            <a:ext cx="0" cy="4968993"/>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05225730"/>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fld id="{AB61553D-F4EF-4E60-9B3B-BD342691F740}"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pPr>
              <a:defRPr/>
            </a:pPr>
            <a:fld id="{7AE01986-6B8F-44C3-9B85-FD72BAE24E37}" type="slidenum">
              <a:rPr lang="ru-RU" smtClean="0"/>
              <a:pPr>
                <a:defRPr/>
              </a:pPr>
              <a:t>‹#›</a:t>
            </a:fld>
            <a:endParaRPr lang="ru-RU" dirty="0"/>
          </a:p>
        </p:txBody>
      </p:sp>
    </p:spTree>
    <p:extLst>
      <p:ext uri="{BB962C8B-B14F-4D97-AF65-F5344CB8AC3E}">
        <p14:creationId xmlns:p14="http://schemas.microsoft.com/office/powerpoint/2010/main" val="1253368005"/>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256F3D1E-85F7-4547-AB44-998ACBB4C9C9}"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50737F52-2816-440F-BF00-66B30B03770E}" type="slidenum">
              <a:rPr lang="ru-RU" smtClean="0"/>
              <a:pPr>
                <a:defRPr/>
              </a:pPr>
              <a:t>‹#›</a:t>
            </a:fld>
            <a:endParaRPr lang="ru-RU" dirty="0"/>
          </a:p>
        </p:txBody>
      </p:sp>
    </p:spTree>
    <p:extLst>
      <p:ext uri="{BB962C8B-B14F-4D97-AF65-F5344CB8AC3E}">
        <p14:creationId xmlns:p14="http://schemas.microsoft.com/office/powerpoint/2010/main" val="2615888527"/>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2525384D-DD72-4A07-9413-40F58E6FF79B}"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75C57B04-533B-466D-A8D2-DFF704720909}" type="slidenum">
              <a:rPr lang="ru-RU" smtClean="0"/>
              <a:pPr>
                <a:defRPr/>
              </a:pPr>
              <a:t>‹#›</a:t>
            </a:fld>
            <a:endParaRPr lang="ru-RU" dirty="0"/>
          </a:p>
        </p:txBody>
      </p:sp>
    </p:spTree>
    <p:extLst>
      <p:ext uri="{BB962C8B-B14F-4D97-AF65-F5344CB8AC3E}">
        <p14:creationId xmlns:p14="http://schemas.microsoft.com/office/powerpoint/2010/main" val="2251106821"/>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fld id="{84518FC7-7C9D-4E5E-8F4A-0D1EF54AB5D5}"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pPr>
              <a:defRPr/>
            </a:pPr>
            <a:fld id="{0E1A8E7B-7D97-492A-9E68-64DFF65D52B1}" type="slidenum">
              <a:rPr lang="ru-RU" smtClean="0"/>
              <a:pPr>
                <a:defRPr/>
              </a:pPr>
              <a:t>‹#›</a:t>
            </a:fld>
            <a:endParaRPr lang="ru-RU" dirty="0"/>
          </a:p>
        </p:txBody>
      </p:sp>
    </p:spTree>
    <p:extLst>
      <p:ext uri="{BB962C8B-B14F-4D97-AF65-F5344CB8AC3E}">
        <p14:creationId xmlns:p14="http://schemas.microsoft.com/office/powerpoint/2010/main" val="61388587"/>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fld id="{543D1E3A-9E0E-418A-9F24-BFD730495C4F}" type="datetimeFigureOut">
              <a:rPr lang="ru-RU" smtClean="0"/>
              <a:pPr>
                <a:defRPr/>
              </a:pPr>
              <a:t>04.06.2018</a:t>
            </a:fld>
            <a:endParaRPr lang="ru-RU" dirty="0"/>
          </a:p>
        </p:txBody>
      </p:sp>
      <p:sp>
        <p:nvSpPr>
          <p:cNvPr id="8" name="Footer Placeholder 7"/>
          <p:cNvSpPr>
            <a:spLocks noGrp="1"/>
          </p:cNvSpPr>
          <p:nvPr>
            <p:ph type="ftr" sz="quarter" idx="11"/>
          </p:nvPr>
        </p:nvSpPr>
        <p:spPr/>
        <p:txBody>
          <a:bodyPr/>
          <a:lstStyle/>
          <a:p>
            <a:pPr>
              <a:defRPr/>
            </a:pPr>
            <a:endParaRPr lang="ru-RU"/>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pPr>
              <a:defRPr/>
            </a:pPr>
            <a:fld id="{6E332AF5-4E3D-4FCE-971B-EBE8F3EDB061}" type="slidenum">
              <a:rPr lang="ru-RU" smtClean="0"/>
              <a:pPr>
                <a:defRPr/>
              </a:pPr>
              <a:t>‹#›</a:t>
            </a:fld>
            <a:endParaRPr lang="ru-RU" dirty="0"/>
          </a:p>
        </p:txBody>
      </p:sp>
    </p:spTree>
    <p:extLst>
      <p:ext uri="{BB962C8B-B14F-4D97-AF65-F5344CB8AC3E}">
        <p14:creationId xmlns:p14="http://schemas.microsoft.com/office/powerpoint/2010/main" val="4135607918"/>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fld id="{134A2281-72B8-49DB-BE96-1F0825DDE0A6}" type="datetimeFigureOut">
              <a:rPr lang="ru-RU" smtClean="0"/>
              <a:pPr>
                <a:defRPr/>
              </a:pPr>
              <a:t>04.06.2018</a:t>
            </a:fld>
            <a:endParaRPr lang="ru-RU" dirty="0"/>
          </a:p>
        </p:txBody>
      </p:sp>
      <p:sp>
        <p:nvSpPr>
          <p:cNvPr id="4" name="Footer Placeholder 3"/>
          <p:cNvSpPr>
            <a:spLocks noGrp="1"/>
          </p:cNvSpPr>
          <p:nvPr>
            <p:ph type="ftr" sz="quarter" idx="11"/>
          </p:nvPr>
        </p:nvSpPr>
        <p:spPr/>
        <p:txBody>
          <a:bodyPr/>
          <a:lstStyle/>
          <a:p>
            <a:pPr>
              <a:defRPr/>
            </a:pPr>
            <a:endParaRPr lang="ru-RU"/>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pPr>
              <a:defRPr/>
            </a:pPr>
            <a:fld id="{AEDF4EF7-F00E-4EA1-A9BE-19B4D03895D2}" type="slidenum">
              <a:rPr lang="ru-RU" smtClean="0"/>
              <a:pPr>
                <a:defRPr/>
              </a:pPr>
              <a:t>‹#›</a:t>
            </a:fld>
            <a:endParaRPr lang="ru-RU" dirty="0"/>
          </a:p>
        </p:txBody>
      </p:sp>
    </p:spTree>
    <p:extLst>
      <p:ext uri="{BB962C8B-B14F-4D97-AF65-F5344CB8AC3E}">
        <p14:creationId xmlns:p14="http://schemas.microsoft.com/office/powerpoint/2010/main" val="161420179"/>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D87E9097-B48F-4956-96D1-AE50608F7FED}" type="datetimeFigureOut">
              <a:rPr lang="ru-RU" smtClean="0"/>
              <a:pPr>
                <a:defRPr/>
              </a:pPr>
              <a:t>04.06.2018</a:t>
            </a:fld>
            <a:endParaRPr lang="ru-RU" dirty="0"/>
          </a:p>
        </p:txBody>
      </p:sp>
      <p:sp>
        <p:nvSpPr>
          <p:cNvPr id="3" name="Footer Placeholder 2"/>
          <p:cNvSpPr>
            <a:spLocks noGrp="1"/>
          </p:cNvSpPr>
          <p:nvPr>
            <p:ph type="ftr" sz="quarter" idx="11"/>
          </p:nvPr>
        </p:nvSpPr>
        <p:spPr/>
        <p:txBody>
          <a:bodyPr/>
          <a:lstStyle/>
          <a:p>
            <a:pPr>
              <a:defRPr/>
            </a:pPr>
            <a:endParaRPr lang="ru-RU"/>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pPr>
              <a:defRPr/>
            </a:pPr>
            <a:fld id="{30CB4175-F2CF-4478-A167-63A9FDA24168}" type="slidenum">
              <a:rPr lang="ru-RU" smtClean="0"/>
              <a:pPr>
                <a:defRPr/>
              </a:pPr>
              <a:t>‹#›</a:t>
            </a:fld>
            <a:endParaRPr lang="ru-RU" dirty="0"/>
          </a:p>
        </p:txBody>
      </p:sp>
    </p:spTree>
    <p:extLst>
      <p:ext uri="{BB962C8B-B14F-4D97-AF65-F5344CB8AC3E}">
        <p14:creationId xmlns:p14="http://schemas.microsoft.com/office/powerpoint/2010/main" val="486974983"/>
      </p:ext>
    </p:extLst>
  </p:cSld>
  <p:clrMapOvr>
    <a:masterClrMapping/>
  </p:clrMapOvr>
  <p:timing>
    <p:tnLst>
      <p:par>
        <p:cTn id="1" dur="indefinite" restart="never" nodeType="tmRoot"/>
      </p:par>
    </p:tnLst>
  </p:timing>
</p:sldLayout>
</file>

<file path=ppt/slideLayouts/slideLayout13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3CB0FF48-F353-4806-89DF-0B802B7824D5}"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pPr>
              <a:defRPr/>
            </a:pPr>
            <a:fld id="{F5CFF9D2-5D66-4263-AF39-71EA12163039}" type="slidenum">
              <a:rPr lang="ru-RU" smtClean="0"/>
              <a:pPr>
                <a:defRPr/>
              </a:pPr>
              <a:t>‹#›</a:t>
            </a:fld>
            <a:endParaRPr lang="ru-RU" dirty="0"/>
          </a:p>
        </p:txBody>
      </p:sp>
    </p:spTree>
    <p:extLst>
      <p:ext uri="{BB962C8B-B14F-4D97-AF65-F5344CB8AC3E}">
        <p14:creationId xmlns:p14="http://schemas.microsoft.com/office/powerpoint/2010/main" val="3531846906"/>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77B20A0D-C8C4-47E6-9F0B-988E42A1DDC1}"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C7F03362-5652-408A-8FDA-698515D5B779}" type="slidenum">
              <a:rPr lang="ru-RU" smtClean="0"/>
              <a:pPr>
                <a:defRPr/>
              </a:pPr>
              <a:t>‹#›</a:t>
            </a:fld>
            <a:endParaRPr lang="ru-RU" dirty="0"/>
          </a:p>
        </p:txBody>
      </p:sp>
    </p:spTree>
    <p:extLst>
      <p:ext uri="{BB962C8B-B14F-4D97-AF65-F5344CB8AC3E}">
        <p14:creationId xmlns:p14="http://schemas.microsoft.com/office/powerpoint/2010/main" val="2029311456"/>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2429193736"/>
      </p:ext>
    </p:extLst>
  </p:cSld>
  <p:clrMapOvr>
    <a:masterClrMapping/>
  </p:clrMapOvr>
  <p:hf hdr="0" ftr="0" dt="0"/>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4179F0D2-DE2D-49E1-B06C-E497834B6935}" type="slidenum">
              <a:rPr lang="ru-RU" altLang="ru-RU" smtClean="0"/>
              <a:pPr>
                <a:defRPr/>
              </a:pPr>
              <a:t>‹#›</a:t>
            </a:fld>
            <a:endParaRPr lang="ru-RU" altLang="ru-RU"/>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89614713"/>
      </p:ext>
    </p:extLst>
  </p:cSld>
  <p:clrMapOvr>
    <a:masterClrMapping/>
  </p:clrMapOvr>
  <p:hf hdr="0" ftr="0" dt="0"/>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3397709929"/>
      </p:ext>
    </p:extLst>
  </p:cSld>
  <p:clrMapOvr>
    <a:masterClrMapping/>
  </p:clrMapOvr>
  <p:hf hdr="0" ftr="0" dt="0"/>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4179F0D2-DE2D-49E1-B06C-E497834B6935}" type="slidenum">
              <a:rPr lang="ru-RU" altLang="ru-RU" smtClean="0"/>
              <a:pPr>
                <a:defRPr/>
              </a:pPr>
              <a:t>‹#›</a:t>
            </a:fld>
            <a:endParaRPr lang="ru-RU" altLang="ru-RU"/>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904993109"/>
      </p:ext>
    </p:extLst>
  </p:cSld>
  <p:clrMapOvr>
    <a:masterClrMapping/>
  </p:clrMapOvr>
  <p:hf hdr="0" ftr="0" dt="0"/>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3253437503"/>
      </p:ext>
    </p:extLst>
  </p:cSld>
  <p:clrMapOvr>
    <a:masterClrMapping/>
  </p:clrMapOvr>
  <p:hf hdr="0" ftr="0" dt="0"/>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04CADB94-C5BA-45F9-8094-BD8B1DB3C9CB}"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08721D71-5A03-4946-984B-1C9176AB43F9}" type="slidenum">
              <a:rPr lang="ru-RU" smtClean="0"/>
              <a:pPr>
                <a:defRPr/>
              </a:pPr>
              <a:t>‹#›</a:t>
            </a:fld>
            <a:endParaRPr lang="ru-RU" dirty="0"/>
          </a:p>
        </p:txBody>
      </p:sp>
    </p:spTree>
    <p:extLst>
      <p:ext uri="{BB962C8B-B14F-4D97-AF65-F5344CB8AC3E}">
        <p14:creationId xmlns:p14="http://schemas.microsoft.com/office/powerpoint/2010/main" val="870528090"/>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91D3B841-AF5D-4EA2-B708-6C4D7D5F2535}"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5A6F55E9-37D4-4B9F-B1D8-BEA04240580D}" type="slidenum">
              <a:rPr lang="ru-RU" smtClean="0"/>
              <a:pPr>
                <a:defRPr/>
              </a:pPr>
              <a:t>‹#›</a:t>
            </a:fld>
            <a:endParaRPr lang="ru-RU" dirty="0"/>
          </a:p>
        </p:txBody>
      </p:sp>
    </p:spTree>
    <p:extLst>
      <p:ext uri="{BB962C8B-B14F-4D97-AF65-F5344CB8AC3E}">
        <p14:creationId xmlns:p14="http://schemas.microsoft.com/office/powerpoint/2010/main" val="3088456484"/>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fld id="{AB61553D-F4EF-4E60-9B3B-BD342691F740}"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pPr>
              <a:defRPr/>
            </a:pPr>
            <a:fld id="{7AE01986-6B8F-44C3-9B85-FD72BAE24E37}" type="slidenum">
              <a:rPr lang="ru-RU" smtClean="0"/>
              <a:pPr>
                <a:defRPr/>
              </a:pPr>
              <a:t>‹#›</a:t>
            </a:fld>
            <a:endParaRPr lang="ru-RU" dirty="0"/>
          </a:p>
        </p:txBody>
      </p:sp>
    </p:spTree>
    <p:extLst>
      <p:ext uri="{BB962C8B-B14F-4D97-AF65-F5344CB8AC3E}">
        <p14:creationId xmlns:p14="http://schemas.microsoft.com/office/powerpoint/2010/main" val="2568809818"/>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256F3D1E-85F7-4547-AB44-998ACBB4C9C9}"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50737F52-2816-440F-BF00-66B30B03770E}" type="slidenum">
              <a:rPr lang="ru-RU" smtClean="0"/>
              <a:pPr>
                <a:defRPr/>
              </a:pPr>
              <a:t>‹#›</a:t>
            </a:fld>
            <a:endParaRPr lang="ru-RU" dirty="0"/>
          </a:p>
        </p:txBody>
      </p:sp>
    </p:spTree>
    <p:extLst>
      <p:ext uri="{BB962C8B-B14F-4D97-AF65-F5344CB8AC3E}">
        <p14:creationId xmlns:p14="http://schemas.microsoft.com/office/powerpoint/2010/main" val="434389927"/>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2525384D-DD72-4A07-9413-40F58E6FF79B}"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75C57B04-533B-466D-A8D2-DFF704720909}" type="slidenum">
              <a:rPr lang="ru-RU" smtClean="0"/>
              <a:pPr>
                <a:defRPr/>
              </a:pPr>
              <a:t>‹#›</a:t>
            </a:fld>
            <a:endParaRPr lang="ru-RU" dirty="0"/>
          </a:p>
        </p:txBody>
      </p:sp>
    </p:spTree>
    <p:extLst>
      <p:ext uri="{BB962C8B-B14F-4D97-AF65-F5344CB8AC3E}">
        <p14:creationId xmlns:p14="http://schemas.microsoft.com/office/powerpoint/2010/main" val="1339524836"/>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fld id="{84518FC7-7C9D-4E5E-8F4A-0D1EF54AB5D5}"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12"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3" name="Slide Number Placeholder 5"/>
          <p:cNvSpPr>
            <a:spLocks noGrp="1"/>
          </p:cNvSpPr>
          <p:nvPr>
            <p:ph type="sldNum" sz="quarter" idx="12"/>
          </p:nvPr>
        </p:nvSpPr>
        <p:spPr>
          <a:xfrm>
            <a:off x="511228" y="787783"/>
            <a:ext cx="584978" cy="365125"/>
          </a:xfrm>
        </p:spPr>
        <p:txBody>
          <a:bodyPr/>
          <a:lstStyle/>
          <a:p>
            <a:pPr>
              <a:defRPr/>
            </a:pPr>
            <a:fld id="{0E1A8E7B-7D97-492A-9E68-64DFF65D52B1}" type="slidenum">
              <a:rPr lang="ru-RU" smtClean="0"/>
              <a:pPr>
                <a:defRPr/>
              </a:pPr>
              <a:t>‹#›</a:t>
            </a:fld>
            <a:endParaRPr lang="ru-RU" dirty="0"/>
          </a:p>
        </p:txBody>
      </p:sp>
    </p:spTree>
    <p:extLst>
      <p:ext uri="{BB962C8B-B14F-4D97-AF65-F5344CB8AC3E}">
        <p14:creationId xmlns:p14="http://schemas.microsoft.com/office/powerpoint/2010/main" val="578961472"/>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fld id="{543D1E3A-9E0E-418A-9F24-BFD730495C4F}" type="datetimeFigureOut">
              <a:rPr lang="ru-RU" smtClean="0"/>
              <a:pPr>
                <a:defRPr/>
              </a:pPr>
              <a:t>04.06.2018</a:t>
            </a:fld>
            <a:endParaRPr lang="ru-RU" dirty="0"/>
          </a:p>
        </p:txBody>
      </p:sp>
      <p:sp>
        <p:nvSpPr>
          <p:cNvPr id="8" name="Footer Placeholder 7"/>
          <p:cNvSpPr>
            <a:spLocks noGrp="1"/>
          </p:cNvSpPr>
          <p:nvPr>
            <p:ph type="ftr" sz="quarter" idx="11"/>
          </p:nvPr>
        </p:nvSpPr>
        <p:spPr/>
        <p:txBody>
          <a:bodyPr/>
          <a:lstStyle/>
          <a:p>
            <a:pPr>
              <a:defRPr/>
            </a:pPr>
            <a:endParaRPr lang="ru-RU"/>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pPr>
              <a:defRPr/>
            </a:pPr>
            <a:fld id="{6E332AF5-4E3D-4FCE-971B-EBE8F3EDB061}" type="slidenum">
              <a:rPr lang="ru-RU" smtClean="0"/>
              <a:pPr>
                <a:defRPr/>
              </a:pPr>
              <a:t>‹#›</a:t>
            </a:fld>
            <a:endParaRPr lang="ru-RU" dirty="0"/>
          </a:p>
        </p:txBody>
      </p:sp>
    </p:spTree>
    <p:extLst>
      <p:ext uri="{BB962C8B-B14F-4D97-AF65-F5344CB8AC3E}">
        <p14:creationId xmlns:p14="http://schemas.microsoft.com/office/powerpoint/2010/main" val="4144303152"/>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fld id="{134A2281-72B8-49DB-BE96-1F0825DDE0A6}" type="datetimeFigureOut">
              <a:rPr lang="ru-RU" smtClean="0"/>
              <a:pPr>
                <a:defRPr/>
              </a:pPr>
              <a:t>04.06.2018</a:t>
            </a:fld>
            <a:endParaRPr lang="ru-RU" dirty="0"/>
          </a:p>
        </p:txBody>
      </p:sp>
      <p:sp>
        <p:nvSpPr>
          <p:cNvPr id="4" name="Footer Placeholder 3"/>
          <p:cNvSpPr>
            <a:spLocks noGrp="1"/>
          </p:cNvSpPr>
          <p:nvPr>
            <p:ph type="ftr" sz="quarter" idx="11"/>
          </p:nvPr>
        </p:nvSpPr>
        <p:spPr/>
        <p:txBody>
          <a:bodyPr/>
          <a:lstStyle/>
          <a:p>
            <a:pPr>
              <a:defRPr/>
            </a:pPr>
            <a:endParaRPr lang="ru-RU"/>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pPr>
              <a:defRPr/>
            </a:pPr>
            <a:fld id="{AEDF4EF7-F00E-4EA1-A9BE-19B4D03895D2}" type="slidenum">
              <a:rPr lang="ru-RU" smtClean="0"/>
              <a:pPr>
                <a:defRPr/>
              </a:pPr>
              <a:t>‹#›</a:t>
            </a:fld>
            <a:endParaRPr lang="ru-RU" dirty="0"/>
          </a:p>
        </p:txBody>
      </p:sp>
    </p:spTree>
    <p:extLst>
      <p:ext uri="{BB962C8B-B14F-4D97-AF65-F5344CB8AC3E}">
        <p14:creationId xmlns:p14="http://schemas.microsoft.com/office/powerpoint/2010/main" val="1359481741"/>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D87E9097-B48F-4956-96D1-AE50608F7FED}" type="datetimeFigureOut">
              <a:rPr lang="ru-RU" smtClean="0"/>
              <a:pPr>
                <a:defRPr/>
              </a:pPr>
              <a:t>04.06.2018</a:t>
            </a:fld>
            <a:endParaRPr lang="ru-RU" dirty="0"/>
          </a:p>
        </p:txBody>
      </p:sp>
      <p:sp>
        <p:nvSpPr>
          <p:cNvPr id="3" name="Footer Placeholder 2"/>
          <p:cNvSpPr>
            <a:spLocks noGrp="1"/>
          </p:cNvSpPr>
          <p:nvPr>
            <p:ph type="ftr" sz="quarter" idx="11"/>
          </p:nvPr>
        </p:nvSpPr>
        <p:spPr/>
        <p:txBody>
          <a:bodyPr/>
          <a:lstStyle/>
          <a:p>
            <a:pPr>
              <a:defRPr/>
            </a:pPr>
            <a:endParaRPr lang="ru-RU"/>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pPr>
              <a:defRPr/>
            </a:pPr>
            <a:fld id="{30CB4175-F2CF-4478-A167-63A9FDA24168}" type="slidenum">
              <a:rPr lang="ru-RU" smtClean="0"/>
              <a:pPr>
                <a:defRPr/>
              </a:pPr>
              <a:t>‹#›</a:t>
            </a:fld>
            <a:endParaRPr lang="ru-RU" dirty="0"/>
          </a:p>
        </p:txBody>
      </p:sp>
    </p:spTree>
    <p:extLst>
      <p:ext uri="{BB962C8B-B14F-4D97-AF65-F5344CB8AC3E}">
        <p14:creationId xmlns:p14="http://schemas.microsoft.com/office/powerpoint/2010/main" val="1252707201"/>
      </p:ext>
    </p:extLst>
  </p:cSld>
  <p:clrMapOvr>
    <a:masterClrMapping/>
  </p:clrMapOvr>
  <p:timing>
    <p:tnLst>
      <p:par>
        <p:cTn id="1" dur="indefinite" restart="never" nodeType="tmRoot"/>
      </p:par>
    </p:tnLst>
  </p:timing>
</p:sldLayout>
</file>

<file path=ppt/slideLayouts/slideLayout15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3CB0FF48-F353-4806-89DF-0B802B7824D5}"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pPr>
              <a:defRPr/>
            </a:pPr>
            <a:fld id="{F5CFF9D2-5D66-4263-AF39-71EA12163039}" type="slidenum">
              <a:rPr lang="ru-RU" smtClean="0"/>
              <a:pPr>
                <a:defRPr/>
              </a:pPr>
              <a:t>‹#›</a:t>
            </a:fld>
            <a:endParaRPr lang="ru-RU" dirty="0"/>
          </a:p>
        </p:txBody>
      </p:sp>
    </p:spTree>
    <p:extLst>
      <p:ext uri="{BB962C8B-B14F-4D97-AF65-F5344CB8AC3E}">
        <p14:creationId xmlns:p14="http://schemas.microsoft.com/office/powerpoint/2010/main" val="2675512266"/>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77B20A0D-C8C4-47E6-9F0B-988E42A1DDC1}"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C7F03362-5652-408A-8FDA-698515D5B779}" type="slidenum">
              <a:rPr lang="ru-RU" smtClean="0"/>
              <a:pPr>
                <a:defRPr/>
              </a:pPr>
              <a:t>‹#›</a:t>
            </a:fld>
            <a:endParaRPr lang="ru-RU" dirty="0"/>
          </a:p>
        </p:txBody>
      </p:sp>
    </p:spTree>
    <p:extLst>
      <p:ext uri="{BB962C8B-B14F-4D97-AF65-F5344CB8AC3E}">
        <p14:creationId xmlns:p14="http://schemas.microsoft.com/office/powerpoint/2010/main" val="3286280899"/>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2729598118"/>
      </p:ext>
    </p:extLst>
  </p:cSld>
  <p:clrMapOvr>
    <a:masterClrMapping/>
  </p:clrMapOvr>
  <p:hf hdr="0" ftr="0" dt="0"/>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4179F0D2-DE2D-49E1-B06C-E497834B6935}" type="slidenum">
              <a:rPr lang="ru-RU" altLang="ru-RU" smtClean="0"/>
              <a:pPr>
                <a:defRPr/>
              </a:pPr>
              <a:t>‹#›</a:t>
            </a:fld>
            <a:endParaRPr lang="ru-RU" altLang="ru-RU"/>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935246542"/>
      </p:ext>
    </p:extLst>
  </p:cSld>
  <p:clrMapOvr>
    <a:masterClrMapping/>
  </p:clrMapOvr>
  <p:hf hdr="0" ftr="0" dt="0"/>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119073786"/>
      </p:ext>
    </p:extLst>
  </p:cSld>
  <p:clrMapOvr>
    <a:masterClrMapping/>
  </p:clrMapOvr>
  <p:hf hdr="0" ftr="0" dt="0"/>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4179F0D2-DE2D-49E1-B06C-E497834B6935}" type="slidenum">
              <a:rPr lang="ru-RU" altLang="ru-RU" smtClean="0"/>
              <a:pPr>
                <a:defRPr/>
              </a:pPr>
              <a:t>‹#›</a:t>
            </a:fld>
            <a:endParaRPr lang="ru-RU" altLang="ru-RU"/>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464188961"/>
      </p:ext>
    </p:extLst>
  </p:cSld>
  <p:clrMapOvr>
    <a:masterClrMapping/>
  </p:clrMapOvr>
  <p:hf hdr="0" ftr="0" dt="0"/>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2843914827"/>
      </p:ext>
    </p:extLst>
  </p:cSld>
  <p:clrMapOvr>
    <a:masterClrMapping/>
  </p:clrMapOvr>
  <p:hf hdr="0" ftr="0" dt="0"/>
</p:sldLayout>
</file>

<file path=ppt/slideLayouts/slideLayout15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04CADB94-C5BA-45F9-8094-BD8B1DB3C9CB}"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08721D71-5A03-4946-984B-1C9176AB43F9}" type="slidenum">
              <a:rPr lang="ru-RU" smtClean="0"/>
              <a:pPr>
                <a:defRPr/>
              </a:pPr>
              <a:t>‹#›</a:t>
            </a:fld>
            <a:endParaRPr lang="ru-RU" dirty="0"/>
          </a:p>
        </p:txBody>
      </p:sp>
    </p:spTree>
    <p:extLst>
      <p:ext uri="{BB962C8B-B14F-4D97-AF65-F5344CB8AC3E}">
        <p14:creationId xmlns:p14="http://schemas.microsoft.com/office/powerpoint/2010/main" val="2163953680"/>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91D3B841-AF5D-4EA2-B708-6C4D7D5F2535}"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5A6F55E9-37D4-4B9F-B1D8-BEA04240580D}" type="slidenum">
              <a:rPr lang="ru-RU" smtClean="0"/>
              <a:pPr>
                <a:defRPr/>
              </a:pPr>
              <a:t>‹#›</a:t>
            </a:fld>
            <a:endParaRPr lang="ru-RU" dirty="0"/>
          </a:p>
        </p:txBody>
      </p:sp>
    </p:spTree>
    <p:extLst>
      <p:ext uri="{BB962C8B-B14F-4D97-AF65-F5344CB8AC3E}">
        <p14:creationId xmlns:p14="http://schemas.microsoft.com/office/powerpoint/2010/main" val="141868032"/>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ru-RU" smtClean="0"/>
              <a:t>Образец заголовка</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lgn="l">
              <a:defRPr/>
            </a:lvl1pPr>
          </a:lstStyle>
          <a:p>
            <a:pPr>
              <a:defRPr/>
            </a:pPr>
            <a:fld id="{AB61553D-F4EF-4E60-9B3B-BD342691F740}"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AE01986-6B8F-44C3-9B85-FD72BAE24E37}" type="slidenum">
              <a:rPr lang="ru-RU" smtClean="0"/>
              <a:pPr>
                <a:defRPr/>
              </a:pPr>
              <a:t>‹#›</a:t>
            </a:fld>
            <a:endParaRPr lang="ru-RU" dirty="0"/>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0" y="-1"/>
            <a:ext cx="9144000" cy="4572001"/>
          </a:xfrm>
          <a:prstGeom prst="rect">
            <a:avLst/>
          </a:prstGeom>
          <a:blipFill dpi="0" rotWithShape="1">
            <a:blip r:embed="rId2">
              <a:duotone>
                <a:schemeClr val="accent1">
                  <a:shade val="45000"/>
                  <a:satMod val="135000"/>
                </a:schemeClr>
                <a:prstClr val="white"/>
              </a:duotone>
            </a:blip>
            <a:srcRect/>
            <a:tile tx="-133350" ty="-635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887201577"/>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256F3D1E-85F7-4547-AB44-998ACBB4C9C9}"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50737F52-2816-440F-BF00-66B30B03770E}" type="slidenum">
              <a:rPr lang="ru-RU" smtClean="0"/>
              <a:pPr>
                <a:defRPr/>
              </a:pPr>
              <a:t>‹#›</a:t>
            </a:fld>
            <a:endParaRPr lang="ru-RU" dirty="0"/>
          </a:p>
        </p:txBody>
      </p:sp>
    </p:spTree>
    <p:extLst>
      <p:ext uri="{BB962C8B-B14F-4D97-AF65-F5344CB8AC3E}">
        <p14:creationId xmlns:p14="http://schemas.microsoft.com/office/powerpoint/2010/main" val="4089383740"/>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2525384D-DD72-4A07-9413-40F58E6FF79B}"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5C57B04-533B-466D-A8D2-DFF704720909}" type="slidenum">
              <a:rPr lang="ru-RU" smtClean="0"/>
              <a:pPr>
                <a:defRPr/>
              </a:pPr>
              <a:t>‹#›</a:t>
            </a:fld>
            <a:endParaRPr lang="ru-RU" dirty="0"/>
          </a:p>
        </p:txBody>
      </p:sp>
      <p:sp>
        <p:nvSpPr>
          <p:cNvPr id="10" name="Rectangle 9"/>
          <p:cNvSpPr/>
          <p:nvPr/>
        </p:nvSpPr>
        <p:spPr>
          <a:xfrm>
            <a:off x="0" y="-1"/>
            <a:ext cx="9144000" cy="4572000"/>
          </a:xfrm>
          <a:prstGeom prst="rect">
            <a:avLst/>
          </a:prstGeom>
          <a:blipFill dpi="0" rotWithShape="1">
            <a:blip r:embed="rId2">
              <a:duotone>
                <a:schemeClr val="accent3">
                  <a:shade val="45000"/>
                  <a:satMod val="135000"/>
                </a:schemeClr>
                <a:prstClr val="white"/>
              </a:duotone>
            </a:blip>
            <a:srcRect/>
            <a:tile tx="-133350" ty="-635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p:cNvCxnSpPr/>
          <p:nvPr/>
        </p:nvCxnSpPr>
        <p:spPr>
          <a:xfrm flipV="1">
            <a:off x="629013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68298521"/>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fld id="{84518FC7-7C9D-4E5E-8F4A-0D1EF54AB5D5}"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0E1A8E7B-7D97-492A-9E68-64DFF65D52B1}" type="slidenum">
              <a:rPr lang="ru-RU" smtClean="0"/>
              <a:pPr>
                <a:defRPr/>
              </a:pPr>
              <a:t>‹#›</a:t>
            </a:fld>
            <a:endParaRPr lang="ru-RU" dirty="0"/>
          </a:p>
        </p:txBody>
      </p:sp>
    </p:spTree>
    <p:extLst>
      <p:ext uri="{BB962C8B-B14F-4D97-AF65-F5344CB8AC3E}">
        <p14:creationId xmlns:p14="http://schemas.microsoft.com/office/powerpoint/2010/main" val="3261656559"/>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768096" y="2967788"/>
            <a:ext cx="3566160" cy="33415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ru-RU" smtClean="0"/>
              <a:t>Образец текста</a:t>
            </a:r>
          </a:p>
        </p:txBody>
      </p:sp>
      <p:sp>
        <p:nvSpPr>
          <p:cNvPr id="6" name="Content Placeholder 5"/>
          <p:cNvSpPr>
            <a:spLocks noGrp="1"/>
          </p:cNvSpPr>
          <p:nvPr>
            <p:ph sz="quarter" idx="4"/>
          </p:nvPr>
        </p:nvSpPr>
        <p:spPr>
          <a:xfrm>
            <a:off x="4491990" y="2967788"/>
            <a:ext cx="3566160" cy="33415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fld id="{543D1E3A-9E0E-418A-9F24-BFD730495C4F}" type="datetimeFigureOut">
              <a:rPr lang="ru-RU" smtClean="0"/>
              <a:pPr>
                <a:defRPr/>
              </a:pPr>
              <a:t>04.06.2018</a:t>
            </a:fld>
            <a:endParaRPr lang="ru-RU" dirty="0"/>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6E332AF5-4E3D-4FCE-971B-EBE8F3EDB061}" type="slidenum">
              <a:rPr lang="ru-RU" smtClean="0"/>
              <a:pPr>
                <a:defRPr/>
              </a:pPr>
              <a:t>‹#›</a:t>
            </a:fld>
            <a:endParaRPr lang="ru-RU" dirty="0"/>
          </a:p>
        </p:txBody>
      </p:sp>
    </p:spTree>
    <p:extLst>
      <p:ext uri="{BB962C8B-B14F-4D97-AF65-F5344CB8AC3E}">
        <p14:creationId xmlns:p14="http://schemas.microsoft.com/office/powerpoint/2010/main" val="974443961"/>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fld id="{134A2281-72B8-49DB-BE96-1F0825DDE0A6}" type="datetimeFigureOut">
              <a:rPr lang="ru-RU" smtClean="0"/>
              <a:pPr>
                <a:defRPr/>
              </a:pPr>
              <a:t>04.06.2018</a:t>
            </a:fld>
            <a:endParaRPr lang="ru-RU" dirty="0"/>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AEDF4EF7-F00E-4EA1-A9BE-19B4D03895D2}" type="slidenum">
              <a:rPr lang="ru-RU" smtClean="0"/>
              <a:pPr>
                <a:defRPr/>
              </a:pPr>
              <a:t>‹#›</a:t>
            </a:fld>
            <a:endParaRPr lang="ru-RU" dirty="0"/>
          </a:p>
        </p:txBody>
      </p:sp>
    </p:spTree>
    <p:extLst>
      <p:ext uri="{BB962C8B-B14F-4D97-AF65-F5344CB8AC3E}">
        <p14:creationId xmlns:p14="http://schemas.microsoft.com/office/powerpoint/2010/main" val="2560217823"/>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D87E9097-B48F-4956-96D1-AE50608F7FED}" type="datetimeFigureOut">
              <a:rPr lang="ru-RU" smtClean="0"/>
              <a:pPr>
                <a:defRPr/>
              </a:pPr>
              <a:t>04.06.2018</a:t>
            </a:fld>
            <a:endParaRPr lang="ru-RU" dirty="0"/>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30CB4175-F2CF-4478-A167-63A9FDA24168}" type="slidenum">
              <a:rPr lang="ru-RU" smtClean="0"/>
              <a:pPr>
                <a:defRPr/>
              </a:pPr>
              <a:t>‹#›</a:t>
            </a:fld>
            <a:endParaRPr lang="ru-RU" dirty="0"/>
          </a:p>
        </p:txBody>
      </p:sp>
    </p:spTree>
    <p:extLst>
      <p:ext uri="{BB962C8B-B14F-4D97-AF65-F5344CB8AC3E}">
        <p14:creationId xmlns:p14="http://schemas.microsoft.com/office/powerpoint/2010/main" val="2328828634"/>
      </p:ext>
    </p:extLst>
  </p:cSld>
  <p:clrMapOvr>
    <a:masterClrMapping/>
  </p:clrMapOvr>
  <p:timing>
    <p:tnLst>
      <p:par>
        <p:cTn id="1" dur="indefinite" restart="never" nodeType="tmRoot"/>
      </p:par>
    </p:tnLst>
  </p:timing>
</p:sldLayout>
</file>

<file path=ppt/slideLayouts/slideLayout16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ru-RU" smtClean="0"/>
              <a:t>Образец заголовка</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3CB0FF48-F353-4806-89DF-0B802B7824D5}"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F5CFF9D2-5D66-4263-AF39-71EA12163039}" type="slidenum">
              <a:rPr lang="ru-RU" smtClean="0"/>
              <a:pPr>
                <a:defRPr/>
              </a:pPr>
              <a:t>‹#›</a:t>
            </a:fld>
            <a:endParaRPr lang="ru-RU" dirty="0"/>
          </a:p>
        </p:txBody>
      </p:sp>
    </p:spTree>
    <p:extLst>
      <p:ext uri="{BB962C8B-B14F-4D97-AF65-F5344CB8AC3E}">
        <p14:creationId xmlns:p14="http://schemas.microsoft.com/office/powerpoint/2010/main" val="1788621335"/>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0" y="-1"/>
            <a:ext cx="9141714" cy="4572000"/>
          </a:xfrm>
          <a:solidFill>
            <a:schemeClr val="accent1">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ru-RU" smtClean="0"/>
              <a:t>Вставка рисунка</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77B20A0D-C8C4-47E6-9F0B-988E42A1DDC1}"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C7F03362-5652-408A-8FDA-698515D5B779}" type="slidenum">
              <a:rPr lang="ru-RU" smtClean="0"/>
              <a:pPr>
                <a:defRPr/>
              </a:pPr>
              <a:t>‹#›</a:t>
            </a:fld>
            <a:endParaRPr lang="ru-RU" dirty="0"/>
          </a:p>
        </p:txBody>
      </p:sp>
      <p:cxnSp>
        <p:nvCxnSpPr>
          <p:cNvPr id="8" name="Straight Connector 7"/>
          <p:cNvCxnSpPr/>
          <p:nvPr/>
        </p:nvCxnSpPr>
        <p:spPr>
          <a:xfrm flipV="1">
            <a:off x="629013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64106733"/>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04CADB94-C5BA-45F9-8094-BD8B1DB3C9CB}"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08721D71-5A03-4946-984B-1C9176AB43F9}" type="slidenum">
              <a:rPr lang="ru-RU" smtClean="0"/>
              <a:pPr>
                <a:defRPr/>
              </a:pPr>
              <a:t>‹#›</a:t>
            </a:fld>
            <a:endParaRPr lang="ru-RU" dirty="0"/>
          </a:p>
        </p:txBody>
      </p:sp>
    </p:spTree>
    <p:extLst>
      <p:ext uri="{BB962C8B-B14F-4D97-AF65-F5344CB8AC3E}">
        <p14:creationId xmlns:p14="http://schemas.microsoft.com/office/powerpoint/2010/main" val="4120546399"/>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91D3B841-AF5D-4EA2-B708-6C4D7D5F2535}"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5A6F55E9-37D4-4B9F-B1D8-BEA04240580D}" type="slidenum">
              <a:rPr lang="ru-RU" smtClean="0"/>
              <a:pPr>
                <a:defRPr/>
              </a:pPr>
              <a:t>‹#›</a:t>
            </a:fld>
            <a:endParaRPr lang="ru-RU" dirty="0"/>
          </a:p>
        </p:txBody>
      </p:sp>
      <p:cxnSp>
        <p:nvCxnSpPr>
          <p:cNvPr id="7" name="Straight Connector 6"/>
          <p:cNvCxnSpPr/>
          <p:nvPr/>
        </p:nvCxnSpPr>
        <p:spPr>
          <a:xfrm rot="5400000" flipV="1">
            <a:off x="7543800" y="173563"/>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24319700"/>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1"/>
      </p:bgRef>
    </p:bg>
    <p:spTree>
      <p:nvGrpSpPr>
        <p:cNvPr id="1" name=""/>
        <p:cNvGrpSpPr/>
        <p:nvPr/>
      </p:nvGrpSpPr>
      <p:grpSpPr>
        <a:xfrm>
          <a:off x="0" y="0"/>
          <a:ext cx="0" cy="0"/>
          <a:chOff x="0" y="0"/>
          <a:chExt cx="0" cy="0"/>
        </a:xfrm>
      </p:grpSpPr>
      <p:sp>
        <p:nvSpPr>
          <p:cNvPr id="7" name="Rectangle 6"/>
          <p:cNvSpPr/>
          <p:nvPr/>
        </p:nvSpPr>
        <p:spPr>
          <a:xfrm>
            <a:off x="-5132" y="2059012"/>
            <a:ext cx="9146751"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5132" y="3887812"/>
            <a:ext cx="9146751" cy="6079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74319" y="2166365"/>
            <a:ext cx="8603674" cy="1739347"/>
          </a:xfrm>
        </p:spPr>
        <p:txBody>
          <a:bodyPr tIns="45720" bIns="45720" anchor="ctr">
            <a:normAutofit/>
          </a:bodyPr>
          <a:lstStyle>
            <a:lvl1pPr algn="ctr">
              <a:lnSpc>
                <a:spcPct val="80000"/>
              </a:lnSpc>
              <a:defRPr sz="6000" spc="0" baseline="0">
                <a:solidFill>
                  <a:schemeClr val="bg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304800" y="3844269"/>
            <a:ext cx="8534400" cy="667512"/>
          </a:xfrm>
        </p:spPr>
        <p:txBody>
          <a:bodyPr anchor="ctr">
            <a:normAutofit/>
          </a:bodyPr>
          <a:lstStyle>
            <a:lvl1pPr marL="0" indent="0" algn="ctr">
              <a:buNone/>
              <a:defRPr sz="2000">
                <a:solidFill>
                  <a:srgbClr val="FFFFFF"/>
                </a:solidFill>
              </a:defRPr>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fld id="{AB61553D-F4EF-4E60-9B3B-BD342691F740}"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AE01986-6B8F-44C3-9B85-FD72BAE24E37}" type="slidenum">
              <a:rPr lang="ru-RU" smtClean="0"/>
              <a:pPr>
                <a:defRPr/>
              </a:pPr>
              <a:t>‹#›</a:t>
            </a:fld>
            <a:endParaRPr lang="ru-RU" dirty="0"/>
          </a:p>
        </p:txBody>
      </p:sp>
    </p:spTree>
    <p:extLst>
      <p:ext uri="{BB962C8B-B14F-4D97-AF65-F5344CB8AC3E}">
        <p14:creationId xmlns:p14="http://schemas.microsoft.com/office/powerpoint/2010/main" val="3083890894"/>
      </p:ext>
    </p:extLst>
  </p:cSld>
  <p:clrMapOvr>
    <a:overrideClrMapping bg1="lt1" tx1="dk1" bg2="lt2" tx2="dk2" accent1="accent1" accent2="accent2" accent3="accent3" accent4="accent4" accent5="accent5" accent6="accent6" hlink="hlink" folHlink="folHlink"/>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256F3D1E-85F7-4547-AB44-998ACBB4C9C9}"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50737F52-2816-440F-BF00-66B30B03770E}" type="slidenum">
              <a:rPr lang="ru-RU" smtClean="0"/>
              <a:pPr>
                <a:defRPr/>
              </a:pPr>
              <a:t>‹#›</a:t>
            </a:fld>
            <a:endParaRPr lang="ru-RU" dirty="0"/>
          </a:p>
        </p:txBody>
      </p:sp>
    </p:spTree>
    <p:extLst>
      <p:ext uri="{BB962C8B-B14F-4D97-AF65-F5344CB8AC3E}">
        <p14:creationId xmlns:p14="http://schemas.microsoft.com/office/powerpoint/2010/main" val="3500191731"/>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7" name="Rectangle 6"/>
          <p:cNvSpPr/>
          <p:nvPr/>
        </p:nvSpPr>
        <p:spPr>
          <a:xfrm>
            <a:off x="-5132" y="2059012"/>
            <a:ext cx="9146751"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5132" y="3887812"/>
            <a:ext cx="9146751" cy="6079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24893" y="2208879"/>
            <a:ext cx="7886700" cy="1676400"/>
          </a:xfrm>
        </p:spPr>
        <p:txBody>
          <a:bodyPr anchor="ctr">
            <a:noAutofit/>
          </a:bodyPr>
          <a:lstStyle>
            <a:lvl1pPr algn="ctr">
              <a:lnSpc>
                <a:spcPct val="80000"/>
              </a:lnSpc>
              <a:defRPr sz="6000" b="0" spc="0" baseline="0">
                <a:solidFill>
                  <a:schemeClr val="bg1"/>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624893" y="3851528"/>
            <a:ext cx="7886700" cy="669673"/>
          </a:xfrm>
        </p:spPr>
        <p:txBody>
          <a:bodyPr anchor="ctr">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solidFill>
                  <a:schemeClr val="tx2"/>
                </a:solidFill>
              </a:defRPr>
            </a:lvl1pPr>
          </a:lstStyle>
          <a:p>
            <a:pPr>
              <a:defRPr/>
            </a:pPr>
            <a:fld id="{2525384D-DD72-4A07-9413-40F58E6FF79B}"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lvl1pPr>
              <a:defRPr>
                <a:solidFill>
                  <a:schemeClr val="tx2"/>
                </a:solidFill>
              </a:defRPr>
            </a:lvl1pPr>
          </a:lstStyle>
          <a:p>
            <a:pPr>
              <a:defRPr/>
            </a:pPr>
            <a:endParaRPr lang="ru-RU"/>
          </a:p>
        </p:txBody>
      </p:sp>
      <p:sp>
        <p:nvSpPr>
          <p:cNvPr id="6" name="Slide Number Placeholder 5"/>
          <p:cNvSpPr>
            <a:spLocks noGrp="1"/>
          </p:cNvSpPr>
          <p:nvPr>
            <p:ph type="sldNum" sz="quarter" idx="12"/>
          </p:nvPr>
        </p:nvSpPr>
        <p:spPr/>
        <p:txBody>
          <a:bodyPr/>
          <a:lstStyle>
            <a:lvl1pPr>
              <a:defRPr>
                <a:solidFill>
                  <a:schemeClr val="tx2"/>
                </a:solidFill>
              </a:defRPr>
            </a:lvl1pPr>
          </a:lstStyle>
          <a:p>
            <a:pPr>
              <a:defRPr/>
            </a:pPr>
            <a:fld id="{75C57B04-533B-466D-A8D2-DFF704720909}" type="slidenum">
              <a:rPr lang="ru-RU" smtClean="0"/>
              <a:pPr>
                <a:defRPr/>
              </a:pPr>
              <a:t>‹#›</a:t>
            </a:fld>
            <a:endParaRPr lang="ru-RU" dirty="0"/>
          </a:p>
        </p:txBody>
      </p:sp>
    </p:spTree>
    <p:extLst>
      <p:ext uri="{BB962C8B-B14F-4D97-AF65-F5344CB8AC3E}">
        <p14:creationId xmlns:p14="http://schemas.microsoft.com/office/powerpoint/2010/main" val="1664684025"/>
      </p:ext>
    </p:extLst>
  </p:cSld>
  <p:clrMapOvr>
    <a:overrideClrMapping bg1="lt1" tx1="dk1" bg2="lt2" tx2="dk2" accent1="accent1" accent2="accent2" accent3="accent3" accent4="accent4" accent5="accent5" accent6="accent6" hlink="hlink" folHlink="folHlink"/>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5797" y="2011680"/>
            <a:ext cx="365760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800600" y="2011680"/>
            <a:ext cx="365760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fld id="{84518FC7-7C9D-4E5E-8F4A-0D1EF54AB5D5}"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0E1A8E7B-7D97-492A-9E68-64DFF65D52B1}" type="slidenum">
              <a:rPr lang="ru-RU" smtClean="0"/>
              <a:pPr>
                <a:defRPr/>
              </a:pPr>
              <a:t>‹#›</a:t>
            </a:fld>
            <a:endParaRPr lang="ru-RU" dirty="0"/>
          </a:p>
        </p:txBody>
      </p:sp>
    </p:spTree>
    <p:extLst>
      <p:ext uri="{BB962C8B-B14F-4D97-AF65-F5344CB8AC3E}">
        <p14:creationId xmlns:p14="http://schemas.microsoft.com/office/powerpoint/2010/main" val="1507780065"/>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685800" y="1913470"/>
            <a:ext cx="3657600" cy="743094"/>
          </a:xfrm>
        </p:spPr>
        <p:txBody>
          <a:bodyPr anchor="ctr">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5800" y="2656566"/>
            <a:ext cx="365760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800428" y="1913470"/>
            <a:ext cx="3657600" cy="743094"/>
          </a:xfrm>
        </p:spPr>
        <p:txBody>
          <a:bodyPr anchor="ctr">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800428" y="2656564"/>
            <a:ext cx="365760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fld id="{543D1E3A-9E0E-418A-9F24-BFD730495C4F}" type="datetimeFigureOut">
              <a:rPr lang="ru-RU" smtClean="0"/>
              <a:pPr>
                <a:defRPr/>
              </a:pPr>
              <a:t>04.06.2018</a:t>
            </a:fld>
            <a:endParaRPr lang="ru-RU" dirty="0"/>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6E332AF5-4E3D-4FCE-971B-EBE8F3EDB061}" type="slidenum">
              <a:rPr lang="ru-RU" smtClean="0"/>
              <a:pPr>
                <a:defRPr/>
              </a:pPr>
              <a:t>‹#›</a:t>
            </a:fld>
            <a:endParaRPr lang="ru-RU" dirty="0"/>
          </a:p>
        </p:txBody>
      </p:sp>
    </p:spTree>
    <p:extLst>
      <p:ext uri="{BB962C8B-B14F-4D97-AF65-F5344CB8AC3E}">
        <p14:creationId xmlns:p14="http://schemas.microsoft.com/office/powerpoint/2010/main" val="2843432062"/>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fld id="{134A2281-72B8-49DB-BE96-1F0825DDE0A6}" type="datetimeFigureOut">
              <a:rPr lang="ru-RU" smtClean="0"/>
              <a:pPr>
                <a:defRPr/>
              </a:pPr>
              <a:t>04.06.2018</a:t>
            </a:fld>
            <a:endParaRPr lang="ru-RU" dirty="0"/>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AEDF4EF7-F00E-4EA1-A9BE-19B4D03895D2}" type="slidenum">
              <a:rPr lang="ru-RU" smtClean="0"/>
              <a:pPr>
                <a:defRPr/>
              </a:pPr>
              <a:t>‹#›</a:t>
            </a:fld>
            <a:endParaRPr lang="ru-RU" dirty="0"/>
          </a:p>
        </p:txBody>
      </p:sp>
    </p:spTree>
    <p:extLst>
      <p:ext uri="{BB962C8B-B14F-4D97-AF65-F5344CB8AC3E}">
        <p14:creationId xmlns:p14="http://schemas.microsoft.com/office/powerpoint/2010/main" val="472247542"/>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D87E9097-B48F-4956-96D1-AE50608F7FED}" type="datetimeFigureOut">
              <a:rPr lang="ru-RU" smtClean="0"/>
              <a:pPr>
                <a:defRPr/>
              </a:pPr>
              <a:t>04.06.2018</a:t>
            </a:fld>
            <a:endParaRPr lang="ru-RU" dirty="0"/>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30CB4175-F2CF-4478-A167-63A9FDA24168}" type="slidenum">
              <a:rPr lang="ru-RU" smtClean="0"/>
              <a:pPr>
                <a:defRPr/>
              </a:pPr>
              <a:t>‹#›</a:t>
            </a:fld>
            <a:endParaRPr lang="ru-RU" dirty="0"/>
          </a:p>
        </p:txBody>
      </p:sp>
    </p:spTree>
    <p:extLst>
      <p:ext uri="{BB962C8B-B14F-4D97-AF65-F5344CB8AC3E}">
        <p14:creationId xmlns:p14="http://schemas.microsoft.com/office/powerpoint/2010/main" val="3580622383"/>
      </p:ext>
    </p:extLst>
  </p:cSld>
  <p:clrMapOvr>
    <a:masterClrMapping/>
  </p:clrMapOvr>
  <p:timing>
    <p:tnLst>
      <p:par>
        <p:cTn id="1" dur="indefinite" restart="never" nodeType="tmRoot"/>
      </p:par>
    </p:tnLst>
  </p:timing>
</p:sldLayout>
</file>

<file path=ppt/slideLayouts/slideLayout17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a:xfrm>
            <a:off x="685800" y="2148840"/>
            <a:ext cx="4572000" cy="38404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892568" y="2147487"/>
            <a:ext cx="2560320" cy="3432319"/>
          </a:xfrm>
        </p:spPr>
        <p:txBody>
          <a:bodyPr>
            <a:normAutofit/>
          </a:bodyPr>
          <a:lstStyle>
            <a:lvl1pPr marL="0" indent="0">
              <a:lnSpc>
                <a:spcPct val="95000"/>
              </a:lnSpc>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3CB0FF48-F353-4806-89DF-0B802B7824D5}"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F5CFF9D2-5D66-4263-AF39-71EA12163039}" type="slidenum">
              <a:rPr lang="ru-RU" smtClean="0"/>
              <a:pPr>
                <a:defRPr/>
              </a:pPr>
              <a:t>‹#›</a:t>
            </a:fld>
            <a:endParaRPr lang="ru-RU" dirty="0"/>
          </a:p>
        </p:txBody>
      </p:sp>
    </p:spTree>
    <p:extLst>
      <p:ext uri="{BB962C8B-B14F-4D97-AF65-F5344CB8AC3E}">
        <p14:creationId xmlns:p14="http://schemas.microsoft.com/office/powerpoint/2010/main" val="1230219771"/>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85800" y="2211494"/>
            <a:ext cx="4754880" cy="384048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5885351" y="2150621"/>
            <a:ext cx="2560320" cy="3429000"/>
          </a:xfrm>
        </p:spPr>
        <p:txBody>
          <a:bodyPr>
            <a:normAutofit/>
          </a:bodyPr>
          <a:lstStyle>
            <a:lvl1pPr marL="0" indent="0">
              <a:lnSpc>
                <a:spcPct val="95000"/>
              </a:lnSpc>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77B20A0D-C8C4-47E6-9F0B-988E42A1DDC1}"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C7F03362-5652-408A-8FDA-698515D5B779}" type="slidenum">
              <a:rPr lang="ru-RU" smtClean="0"/>
              <a:pPr>
                <a:defRPr/>
              </a:pPr>
              <a:t>‹#›</a:t>
            </a:fld>
            <a:endParaRPr lang="ru-RU" dirty="0"/>
          </a:p>
        </p:txBody>
      </p:sp>
    </p:spTree>
    <p:extLst>
      <p:ext uri="{BB962C8B-B14F-4D97-AF65-F5344CB8AC3E}">
        <p14:creationId xmlns:p14="http://schemas.microsoft.com/office/powerpoint/2010/main" val="3336735467"/>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04CADB94-C5BA-45F9-8094-BD8B1DB3C9CB}"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08721D71-5A03-4946-984B-1C9176AB43F9}" type="slidenum">
              <a:rPr lang="ru-RU" smtClean="0"/>
              <a:pPr>
                <a:defRPr/>
              </a:pPr>
              <a:t>‹#›</a:t>
            </a:fld>
            <a:endParaRPr lang="ru-RU" dirty="0"/>
          </a:p>
        </p:txBody>
      </p:sp>
    </p:spTree>
    <p:extLst>
      <p:ext uri="{BB962C8B-B14F-4D97-AF65-F5344CB8AC3E}">
        <p14:creationId xmlns:p14="http://schemas.microsoft.com/office/powerpoint/2010/main" val="3415130857"/>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6764484" y="0"/>
            <a:ext cx="20574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870468" y="609600"/>
            <a:ext cx="1801785" cy="56388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28650" y="609600"/>
            <a:ext cx="5979968" cy="56388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a:xfrm>
            <a:off x="628650" y="6422855"/>
            <a:ext cx="2057397" cy="365125"/>
          </a:xfrm>
        </p:spPr>
        <p:txBody>
          <a:bodyPr/>
          <a:lstStyle/>
          <a:p>
            <a:pPr>
              <a:defRPr/>
            </a:pPr>
            <a:fld id="{91D3B841-AF5D-4EA2-B708-6C4D7D5F2535}" type="datetimeFigureOut">
              <a:rPr lang="ru-RU" smtClean="0"/>
              <a:pPr>
                <a:defRPr/>
              </a:pPr>
              <a:t>04.06.2018</a:t>
            </a:fld>
            <a:endParaRPr lang="ru-RU" dirty="0"/>
          </a:p>
        </p:txBody>
      </p:sp>
      <p:sp>
        <p:nvSpPr>
          <p:cNvPr id="5" name="Footer Placeholder 4"/>
          <p:cNvSpPr>
            <a:spLocks noGrp="1"/>
          </p:cNvSpPr>
          <p:nvPr>
            <p:ph type="ftr" sz="quarter" idx="11"/>
          </p:nvPr>
        </p:nvSpPr>
        <p:spPr>
          <a:xfrm>
            <a:off x="2832102" y="6422855"/>
            <a:ext cx="3209752" cy="365125"/>
          </a:xfrm>
        </p:spPr>
        <p:txBody>
          <a:bodyPr/>
          <a:lstStyle/>
          <a:p>
            <a:pPr>
              <a:defRPr/>
            </a:pPr>
            <a:endParaRPr lang="ru-RU"/>
          </a:p>
        </p:txBody>
      </p:sp>
      <p:sp>
        <p:nvSpPr>
          <p:cNvPr id="6" name="Slide Number Placeholder 5"/>
          <p:cNvSpPr>
            <a:spLocks noGrp="1"/>
          </p:cNvSpPr>
          <p:nvPr>
            <p:ph type="sldNum" sz="quarter" idx="12"/>
          </p:nvPr>
        </p:nvSpPr>
        <p:spPr>
          <a:xfrm>
            <a:off x="6054787" y="6422855"/>
            <a:ext cx="659819" cy="365125"/>
          </a:xfrm>
        </p:spPr>
        <p:txBody>
          <a:bodyPr/>
          <a:lstStyle/>
          <a:p>
            <a:pPr>
              <a:defRPr/>
            </a:pPr>
            <a:fld id="{5A6F55E9-37D4-4B9F-B1D8-BEA04240580D}" type="slidenum">
              <a:rPr lang="ru-RU" smtClean="0"/>
              <a:pPr>
                <a:defRPr/>
              </a:pPr>
              <a:t>‹#›</a:t>
            </a:fld>
            <a:endParaRPr lang="ru-RU" dirty="0"/>
          </a:p>
        </p:txBody>
      </p:sp>
    </p:spTree>
    <p:extLst>
      <p:ext uri="{BB962C8B-B14F-4D97-AF65-F5344CB8AC3E}">
        <p14:creationId xmlns:p14="http://schemas.microsoft.com/office/powerpoint/2010/main" val="316684102"/>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9" name="Group 8"/>
          <p:cNvGrpSpPr/>
          <p:nvPr/>
        </p:nvGrpSpPr>
        <p:grpSpPr>
          <a:xfrm>
            <a:off x="0" y="0"/>
            <a:ext cx="9144000" cy="6858000"/>
            <a:chOff x="0" y="0"/>
            <a:chExt cx="9144000" cy="6858000"/>
          </a:xfrm>
        </p:grpSpPr>
        <p:pic>
          <p:nvPicPr>
            <p:cNvPr id="7" name="Picture 6" descr="SD-PanelTitle-V.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rot="5400000">
              <a:off x="3739196" y="525780"/>
              <a:ext cx="1664208" cy="612648"/>
            </a:xfrm>
            <a:prstGeom prst="rect">
              <a:avLst/>
            </a:prstGeom>
          </p:spPr>
        </p:pic>
        <p:pic>
          <p:nvPicPr>
            <p:cNvPr id="14" name="Picture 13"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rot="5400000">
              <a:off x="3739196" y="5719572"/>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065417" y="5054602"/>
            <a:ext cx="673276" cy="279400"/>
          </a:xfrm>
        </p:spPr>
        <p:txBody>
          <a:bodyPr/>
          <a:lstStyle/>
          <a:p>
            <a:pPr>
              <a:defRPr/>
            </a:pPr>
            <a:fld id="{AB61553D-F4EF-4E60-9B3B-BD342691F740}" type="datetimeFigureOut">
              <a:rPr lang="ru-RU" smtClean="0"/>
              <a:pPr>
                <a:defRPr/>
              </a:pPr>
              <a:t>04.06.2018</a:t>
            </a:fld>
            <a:endParaRPr lang="ru-RU" dirty="0"/>
          </a:p>
        </p:txBody>
      </p:sp>
      <p:sp>
        <p:nvSpPr>
          <p:cNvPr id="5" name="Footer Placeholder 4"/>
          <p:cNvSpPr>
            <a:spLocks noGrp="1"/>
          </p:cNvSpPr>
          <p:nvPr>
            <p:ph type="ftr" sz="quarter" idx="11"/>
          </p:nvPr>
        </p:nvSpPr>
        <p:spPr>
          <a:xfrm>
            <a:off x="1921934" y="5054602"/>
            <a:ext cx="4064860" cy="279400"/>
          </a:xfrm>
        </p:spPr>
        <p:txBody>
          <a:bodyPr/>
          <a:lstStyle/>
          <a:p>
            <a:pPr>
              <a:defRPr/>
            </a:pPr>
            <a:endParaRPr lang="ru-RU"/>
          </a:p>
        </p:txBody>
      </p:sp>
      <p:sp>
        <p:nvSpPr>
          <p:cNvPr id="6" name="Slide Number Placeholder 5"/>
          <p:cNvSpPr>
            <a:spLocks noGrp="1"/>
          </p:cNvSpPr>
          <p:nvPr>
            <p:ph type="sldNum" sz="quarter" idx="12"/>
          </p:nvPr>
        </p:nvSpPr>
        <p:spPr>
          <a:xfrm>
            <a:off x="6817317" y="5054602"/>
            <a:ext cx="413483" cy="279400"/>
          </a:xfrm>
        </p:spPr>
        <p:txBody>
          <a:bodyPr/>
          <a:lstStyle/>
          <a:p>
            <a:pPr>
              <a:defRPr/>
            </a:pPr>
            <a:fld id="{7AE01986-6B8F-44C3-9B85-FD72BAE24E37}" type="slidenum">
              <a:rPr lang="ru-RU" smtClean="0"/>
              <a:pPr>
                <a:defRPr/>
              </a:pPr>
              <a:t>‹#›</a:t>
            </a:fld>
            <a:endParaRPr lang="ru-RU" dirty="0"/>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11075264"/>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278466" y="2354670"/>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256F3D1E-85F7-4547-AB44-998ACBB4C9C9}"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50737F52-2816-440F-BF00-66B30B03770E}" type="slidenum">
              <a:rPr lang="ru-RU" smtClean="0"/>
              <a:pPr>
                <a:defRPr/>
              </a:pPr>
              <a:t>‹#›</a:t>
            </a:fld>
            <a:endParaRPr lang="ru-RU" dirty="0"/>
          </a:p>
        </p:txBody>
      </p:sp>
    </p:spTree>
    <p:extLst>
      <p:ext uri="{BB962C8B-B14F-4D97-AF65-F5344CB8AC3E}">
        <p14:creationId xmlns:p14="http://schemas.microsoft.com/office/powerpoint/2010/main" val="2688801830"/>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2525384D-DD72-4A07-9413-40F58E6FF79B}"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5C57B04-533B-466D-A8D2-DFF704720909}" type="slidenum">
              <a:rPr lang="ru-RU" smtClean="0"/>
              <a:pPr>
                <a:defRPr/>
              </a:pPr>
              <a:t>‹#›</a:t>
            </a:fld>
            <a:endParaRPr lang="ru-RU" dirty="0"/>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48256143"/>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fld id="{84518FC7-7C9D-4E5E-8F4A-0D1EF54AB5D5}"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0E1A8E7B-7D97-492A-9E68-64DFF65D52B1}" type="slidenum">
              <a:rPr lang="ru-RU" smtClean="0"/>
              <a:pPr>
                <a:defRPr/>
              </a:pPr>
              <a:t>‹#›</a:t>
            </a:fld>
            <a:endParaRPr lang="ru-RU" dirty="0"/>
          </a:p>
        </p:txBody>
      </p:sp>
    </p:spTree>
    <p:extLst>
      <p:ext uri="{BB962C8B-B14F-4D97-AF65-F5344CB8AC3E}">
        <p14:creationId xmlns:p14="http://schemas.microsoft.com/office/powerpoint/2010/main" val="3538751539"/>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76868" y="3243262"/>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1832" y="3243262"/>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fld id="{543D1E3A-9E0E-418A-9F24-BFD730495C4F}" type="datetimeFigureOut">
              <a:rPr lang="ru-RU" smtClean="0"/>
              <a:pPr>
                <a:defRPr/>
              </a:pPr>
              <a:t>04.06.2018</a:t>
            </a:fld>
            <a:endParaRPr lang="ru-RU" dirty="0"/>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6E332AF5-4E3D-4FCE-971B-EBE8F3EDB061}" type="slidenum">
              <a:rPr lang="ru-RU" smtClean="0"/>
              <a:pPr>
                <a:defRPr/>
              </a:pPr>
              <a:t>‹#›</a:t>
            </a:fld>
            <a:endParaRPr lang="ru-RU" dirty="0"/>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15005145"/>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fld id="{134A2281-72B8-49DB-BE96-1F0825DDE0A6}" type="datetimeFigureOut">
              <a:rPr lang="ru-RU" smtClean="0"/>
              <a:pPr>
                <a:defRPr/>
              </a:pPr>
              <a:t>04.06.2018</a:t>
            </a:fld>
            <a:endParaRPr lang="ru-RU" dirty="0"/>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AEDF4EF7-F00E-4EA1-A9BE-19B4D03895D2}" type="slidenum">
              <a:rPr lang="ru-RU" smtClean="0"/>
              <a:pPr>
                <a:defRPr/>
              </a:pPr>
              <a:t>‹#›</a:t>
            </a:fld>
            <a:endParaRPr lang="ru-RU" dirty="0"/>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3431136"/>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D87E9097-B48F-4956-96D1-AE50608F7FED}" type="datetimeFigureOut">
              <a:rPr lang="ru-RU" smtClean="0"/>
              <a:pPr>
                <a:defRPr/>
              </a:pPr>
              <a:t>04.06.2018</a:t>
            </a:fld>
            <a:endParaRPr lang="ru-RU" dirty="0"/>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30CB4175-F2CF-4478-A167-63A9FDA24168}" type="slidenum">
              <a:rPr lang="ru-RU" smtClean="0"/>
              <a:pPr>
                <a:defRPr/>
              </a:pPr>
              <a:t>‹#›</a:t>
            </a:fld>
            <a:endParaRPr lang="ru-RU" dirty="0"/>
          </a:p>
        </p:txBody>
      </p:sp>
    </p:spTree>
    <p:extLst>
      <p:ext uri="{BB962C8B-B14F-4D97-AF65-F5344CB8AC3E}">
        <p14:creationId xmlns:p14="http://schemas.microsoft.com/office/powerpoint/2010/main" val="1277278468"/>
      </p:ext>
    </p:extLst>
  </p:cSld>
  <p:clrMapOvr>
    <a:masterClrMapping/>
  </p:clrMapOvr>
  <p:timing>
    <p:tnLst>
      <p:par>
        <p:cTn id="1" dur="indefinite" restart="never" nodeType="tmRoot"/>
      </p:par>
    </p:tnLst>
  </p:timing>
</p:sldLayout>
</file>

<file path=ppt/slideLayouts/slideLayout18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3CB0FF48-F353-4806-89DF-0B802B7824D5}"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F5CFF9D2-5D66-4263-AF39-71EA12163039}" type="slidenum">
              <a:rPr lang="ru-RU" smtClean="0"/>
              <a:pPr>
                <a:defRPr/>
              </a:pPr>
              <a:t>‹#›</a:t>
            </a:fld>
            <a:endParaRPr lang="ru-RU" dirty="0"/>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19150653"/>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5183070"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77B20A0D-C8C4-47E6-9F0B-988E42A1DDC1}" type="datetimeFigureOut">
              <a:rPr lang="ru-RU" smtClean="0"/>
              <a:pPr>
                <a:defRPr/>
              </a:pPr>
              <a:t>04.06.2018</a:t>
            </a:fld>
            <a:endParaRPr lang="ru-RU" dirty="0"/>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C7F03362-5652-408A-8FDA-698515D5B779}" type="slidenum">
              <a:rPr lang="ru-RU" smtClean="0"/>
              <a:pPr>
                <a:defRPr/>
              </a:pPr>
              <a:t>‹#›</a:t>
            </a:fld>
            <a:endParaRPr lang="ru-RU" dirty="0"/>
          </a:p>
        </p:txBody>
      </p:sp>
    </p:spTree>
    <p:extLst>
      <p:ext uri="{BB962C8B-B14F-4D97-AF65-F5344CB8AC3E}">
        <p14:creationId xmlns:p14="http://schemas.microsoft.com/office/powerpoint/2010/main" val="306002525"/>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10404AD1-DB22-4E59-9BCC-B6DA0FC02156}" type="slidenum">
              <a:rPr lang="ru-RU" altLang="ru-RU" smtClean="0"/>
              <a:pPr>
                <a:defRPr/>
              </a:pPr>
              <a:t>‹#›</a:t>
            </a:fld>
            <a:endParaRPr lang="ru-RU" altLang="ru-RU"/>
          </a:p>
        </p:txBody>
      </p:sp>
    </p:spTree>
    <p:extLst>
      <p:ext uri="{BB962C8B-B14F-4D97-AF65-F5344CB8AC3E}">
        <p14:creationId xmlns:p14="http://schemas.microsoft.com/office/powerpoint/2010/main" val="3628667371"/>
      </p:ext>
    </p:extLst>
  </p:cSld>
  <p:clrMapOvr>
    <a:masterClrMapping/>
  </p:clrMapOvr>
  <p:hf hdr="0" ftr="0" dt="0"/>
</p:sldLayout>
</file>

<file path=ppt/slideLayouts/slideLayout192.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10404AD1-DB22-4E59-9BCC-B6DA0FC02156}" type="slidenum">
              <a:rPr lang="ru-RU" altLang="ru-RU" smtClean="0"/>
              <a:pPr>
                <a:defRPr/>
              </a:pPr>
              <a:t>‹#›</a:t>
            </a:fld>
            <a:endParaRPr lang="ru-RU" altLang="ru-RU"/>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38610349"/>
      </p:ext>
    </p:extLst>
  </p:cSld>
  <p:clrMapOvr>
    <a:masterClrMapping/>
  </p:clrMapOvr>
  <p:hf hdr="0" ftr="0" dt="0"/>
</p:sldLayout>
</file>

<file path=ppt/slideLayouts/slideLayout193.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10404AD1-DB22-4E59-9BCC-B6DA0FC02156}" type="slidenum">
              <a:rPr lang="ru-RU" altLang="ru-RU" smtClean="0"/>
              <a:pPr>
                <a:defRPr/>
              </a:pPr>
              <a:t>‹#›</a:t>
            </a:fld>
            <a:endParaRPr lang="ru-RU" altLang="ru-RU"/>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34749185"/>
      </p:ext>
    </p:extLst>
  </p:cSld>
  <p:clrMapOvr>
    <a:masterClrMapping/>
  </p:clrMapOvr>
  <p:hf hdr="0" ftr="0" dt="0"/>
</p:sldLayout>
</file>

<file path=ppt/slideLayouts/slideLayout194.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10404AD1-DB22-4E59-9BCC-B6DA0FC02156}" type="slidenum">
              <a:rPr lang="ru-RU" altLang="ru-RU" smtClean="0"/>
              <a:pPr>
                <a:defRPr/>
              </a:pPr>
              <a:t>‹#›</a:t>
            </a:fld>
            <a:endParaRPr lang="ru-RU" altLang="ru-RU"/>
          </a:p>
        </p:txBody>
      </p:sp>
    </p:spTree>
    <p:extLst>
      <p:ext uri="{BB962C8B-B14F-4D97-AF65-F5344CB8AC3E}">
        <p14:creationId xmlns:p14="http://schemas.microsoft.com/office/powerpoint/2010/main" val="3136937996"/>
      </p:ext>
    </p:extLst>
  </p:cSld>
  <p:clrMapOvr>
    <a:masterClrMapping/>
  </p:clrMapOvr>
  <p:hf hdr="0" ftr="0" dt="0"/>
</p:sldLayout>
</file>

<file path=ppt/slideLayouts/slideLayout195.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6"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10404AD1-DB22-4E59-9BCC-B6DA0FC02156}" type="slidenum">
              <a:rPr lang="ru-RU" altLang="ru-RU" smtClean="0"/>
              <a:pPr>
                <a:defRPr/>
              </a:pPr>
              <a:t>‹#›</a:t>
            </a:fld>
            <a:endParaRPr lang="ru-RU" altLang="ru-RU"/>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76855693"/>
      </p:ext>
    </p:extLst>
  </p:cSld>
  <p:clrMapOvr>
    <a:masterClrMapping/>
  </p:clrMapOvr>
  <p:hf hdr="0" ftr="0" dt="0"/>
</p:sldLayout>
</file>

<file path=ppt/slideLayouts/slideLayout196.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ru-RU" smtClean="0"/>
              <a:t>Образец заголовка</a:t>
            </a:r>
            <a:endParaRPr lang="en-US" dirty="0"/>
          </a:p>
        </p:txBody>
      </p:sp>
      <p:sp>
        <p:nvSpPr>
          <p:cNvPr id="17"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10404AD1-DB22-4E59-9BCC-B6DA0FC02156}" type="slidenum">
              <a:rPr lang="ru-RU" altLang="ru-RU" smtClean="0"/>
              <a:pPr>
                <a:defRPr/>
              </a:pPr>
              <a:t>‹#›</a:t>
            </a:fld>
            <a:endParaRPr lang="ru-RU" altLang="ru-RU"/>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21437012"/>
      </p:ext>
    </p:extLst>
  </p:cSld>
  <p:clrMapOvr>
    <a:masterClrMapping/>
  </p:clrMapOvr>
  <p:hf hdr="0" ftr="0" dt="0"/>
</p:sldLayout>
</file>

<file path=ppt/slideLayouts/slideLayout19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04CADB94-C5BA-45F9-8094-BD8B1DB3C9CB}"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08721D71-5A03-4946-984B-1C9176AB43F9}" type="slidenum">
              <a:rPr lang="ru-RU" smtClean="0"/>
              <a:pPr>
                <a:defRPr/>
              </a:pPr>
              <a:t>‹#›</a:t>
            </a:fld>
            <a:endParaRPr lang="ru-RU" dirty="0"/>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74442867"/>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91D3B841-AF5D-4EA2-B708-6C4D7D5F2535}" type="datetimeFigureOut">
              <a:rPr lang="ru-RU" smtClean="0"/>
              <a:pPr>
                <a:defRPr/>
              </a:pPr>
              <a:t>04.06.2018</a:t>
            </a:fld>
            <a:endParaRPr lang="ru-RU" dirty="0"/>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5A6F55E9-37D4-4B9F-B1D8-BEA04240580D}" type="slidenum">
              <a:rPr lang="ru-RU" smtClean="0"/>
              <a:pPr>
                <a:defRPr/>
              </a:pPr>
              <a:t>‹#›</a:t>
            </a:fld>
            <a:endParaRPr lang="ru-RU" dirty="0"/>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997601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17" Type="http://schemas.openxmlformats.org/officeDocument/2006/relationships/theme" Target="../theme/theme3.xml"/><Relationship Id="rId2" Type="http://schemas.openxmlformats.org/officeDocument/2006/relationships/slideLayout" Target="../slideLayouts/slideLayout29.xml"/><Relationship Id="rId16" Type="http://schemas.openxmlformats.org/officeDocument/2006/relationships/slideLayout" Target="../slideLayouts/slideLayout43.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slideLayout" Target="../slideLayouts/slideLayout4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slideLayout" Target="../slideLayouts/slideLayout56.xml"/><Relationship Id="rId18" Type="http://schemas.openxmlformats.org/officeDocument/2006/relationships/theme" Target="../theme/theme4.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slideLayout" Target="../slideLayouts/slideLayout55.xml"/><Relationship Id="rId17" Type="http://schemas.openxmlformats.org/officeDocument/2006/relationships/slideLayout" Target="../slideLayouts/slideLayout60.xml"/><Relationship Id="rId2" Type="http://schemas.openxmlformats.org/officeDocument/2006/relationships/slideLayout" Target="../slideLayouts/slideLayout45.xml"/><Relationship Id="rId16" Type="http://schemas.openxmlformats.org/officeDocument/2006/relationships/slideLayout" Target="../slideLayouts/slideLayout59.xml"/><Relationship Id="rId20" Type="http://schemas.openxmlformats.org/officeDocument/2006/relationships/image" Target="../media/image5.png"/><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5" Type="http://schemas.openxmlformats.org/officeDocument/2006/relationships/slideLayout" Target="../slideLayouts/slideLayout58.xml"/><Relationship Id="rId10" Type="http://schemas.openxmlformats.org/officeDocument/2006/relationships/slideLayout" Target="../slideLayouts/slideLayout53.xml"/><Relationship Id="rId19" Type="http://schemas.openxmlformats.org/officeDocument/2006/relationships/image" Target="../media/image4.png"/><Relationship Id="rId4" Type="http://schemas.openxmlformats.org/officeDocument/2006/relationships/slideLayout" Target="../slideLayouts/slideLayout47.xml"/><Relationship Id="rId9" Type="http://schemas.openxmlformats.org/officeDocument/2006/relationships/slideLayout" Target="../slideLayouts/slideLayout52.xml"/><Relationship Id="rId14" Type="http://schemas.openxmlformats.org/officeDocument/2006/relationships/slideLayout" Target="../slideLayouts/slideLayout5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slideLayout" Target="../slideLayouts/slideLayout73.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slideLayout" Target="../slideLayouts/slideLayout72.xml"/><Relationship Id="rId17" Type="http://schemas.openxmlformats.org/officeDocument/2006/relationships/theme" Target="../theme/theme5.xml"/><Relationship Id="rId2" Type="http://schemas.openxmlformats.org/officeDocument/2006/relationships/slideLayout" Target="../slideLayouts/slideLayout62.xml"/><Relationship Id="rId16" Type="http://schemas.openxmlformats.org/officeDocument/2006/relationships/slideLayout" Target="../slideLayouts/slideLayout76.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5" Type="http://schemas.openxmlformats.org/officeDocument/2006/relationships/slideLayout" Target="../slideLayouts/slideLayout7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 Id="rId14" Type="http://schemas.openxmlformats.org/officeDocument/2006/relationships/slideLayout" Target="../slideLayouts/slideLayout7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4.xml"/><Relationship Id="rId13" Type="http://schemas.openxmlformats.org/officeDocument/2006/relationships/slideLayout" Target="../slideLayouts/slideLayout89.xml"/><Relationship Id="rId18" Type="http://schemas.openxmlformats.org/officeDocument/2006/relationships/theme" Target="../theme/theme6.xml"/><Relationship Id="rId3" Type="http://schemas.openxmlformats.org/officeDocument/2006/relationships/slideLayout" Target="../slideLayouts/slideLayout79.xml"/><Relationship Id="rId7" Type="http://schemas.openxmlformats.org/officeDocument/2006/relationships/slideLayout" Target="../slideLayouts/slideLayout83.xml"/><Relationship Id="rId12" Type="http://schemas.openxmlformats.org/officeDocument/2006/relationships/slideLayout" Target="../slideLayouts/slideLayout88.xml"/><Relationship Id="rId17" Type="http://schemas.openxmlformats.org/officeDocument/2006/relationships/slideLayout" Target="../slideLayouts/slideLayout93.xml"/><Relationship Id="rId2" Type="http://schemas.openxmlformats.org/officeDocument/2006/relationships/slideLayout" Target="../slideLayouts/slideLayout78.xml"/><Relationship Id="rId16" Type="http://schemas.openxmlformats.org/officeDocument/2006/relationships/slideLayout" Target="../slideLayouts/slideLayout92.xml"/><Relationship Id="rId1" Type="http://schemas.openxmlformats.org/officeDocument/2006/relationships/slideLayout" Target="../slideLayouts/slideLayout77.xml"/><Relationship Id="rId6" Type="http://schemas.openxmlformats.org/officeDocument/2006/relationships/slideLayout" Target="../slideLayouts/slideLayout82.xml"/><Relationship Id="rId11" Type="http://schemas.openxmlformats.org/officeDocument/2006/relationships/slideLayout" Target="../slideLayouts/slideLayout87.xml"/><Relationship Id="rId5" Type="http://schemas.openxmlformats.org/officeDocument/2006/relationships/slideLayout" Target="../slideLayouts/slideLayout81.xml"/><Relationship Id="rId15" Type="http://schemas.openxmlformats.org/officeDocument/2006/relationships/slideLayout" Target="../slideLayouts/slideLayout91.xml"/><Relationship Id="rId10" Type="http://schemas.openxmlformats.org/officeDocument/2006/relationships/slideLayout" Target="../slideLayouts/slideLayout86.xml"/><Relationship Id="rId4" Type="http://schemas.openxmlformats.org/officeDocument/2006/relationships/slideLayout" Target="../slideLayouts/slideLayout80.xml"/><Relationship Id="rId9" Type="http://schemas.openxmlformats.org/officeDocument/2006/relationships/slideLayout" Target="../slideLayouts/slideLayout85.xml"/><Relationship Id="rId14" Type="http://schemas.openxmlformats.org/officeDocument/2006/relationships/slideLayout" Target="../slideLayouts/slideLayout90.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01.xml"/><Relationship Id="rId13" Type="http://schemas.openxmlformats.org/officeDocument/2006/relationships/slideLayout" Target="../slideLayouts/slideLayout106.xml"/><Relationship Id="rId18" Type="http://schemas.openxmlformats.org/officeDocument/2006/relationships/theme" Target="../theme/theme7.xml"/><Relationship Id="rId3" Type="http://schemas.openxmlformats.org/officeDocument/2006/relationships/slideLayout" Target="../slideLayouts/slideLayout96.xml"/><Relationship Id="rId7" Type="http://schemas.openxmlformats.org/officeDocument/2006/relationships/slideLayout" Target="../slideLayouts/slideLayout100.xml"/><Relationship Id="rId12" Type="http://schemas.openxmlformats.org/officeDocument/2006/relationships/slideLayout" Target="../slideLayouts/slideLayout105.xml"/><Relationship Id="rId17" Type="http://schemas.openxmlformats.org/officeDocument/2006/relationships/slideLayout" Target="../slideLayouts/slideLayout110.xml"/><Relationship Id="rId2" Type="http://schemas.openxmlformats.org/officeDocument/2006/relationships/slideLayout" Target="../slideLayouts/slideLayout95.xml"/><Relationship Id="rId16" Type="http://schemas.openxmlformats.org/officeDocument/2006/relationships/slideLayout" Target="../slideLayouts/slideLayout109.xml"/><Relationship Id="rId1" Type="http://schemas.openxmlformats.org/officeDocument/2006/relationships/slideLayout" Target="../slideLayouts/slideLayout94.xml"/><Relationship Id="rId6" Type="http://schemas.openxmlformats.org/officeDocument/2006/relationships/slideLayout" Target="../slideLayouts/slideLayout99.xml"/><Relationship Id="rId11" Type="http://schemas.openxmlformats.org/officeDocument/2006/relationships/slideLayout" Target="../slideLayouts/slideLayout104.xml"/><Relationship Id="rId5" Type="http://schemas.openxmlformats.org/officeDocument/2006/relationships/slideLayout" Target="../slideLayouts/slideLayout98.xml"/><Relationship Id="rId15" Type="http://schemas.openxmlformats.org/officeDocument/2006/relationships/slideLayout" Target="../slideLayouts/slideLayout108.xml"/><Relationship Id="rId10" Type="http://schemas.openxmlformats.org/officeDocument/2006/relationships/slideLayout" Target="../slideLayouts/slideLayout103.xml"/><Relationship Id="rId4" Type="http://schemas.openxmlformats.org/officeDocument/2006/relationships/slideLayout" Target="../slideLayouts/slideLayout97.xml"/><Relationship Id="rId9" Type="http://schemas.openxmlformats.org/officeDocument/2006/relationships/slideLayout" Target="../slideLayouts/slideLayout102.xml"/><Relationship Id="rId14" Type="http://schemas.openxmlformats.org/officeDocument/2006/relationships/slideLayout" Target="../slideLayouts/slideLayout10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18.xml"/><Relationship Id="rId13" Type="http://schemas.openxmlformats.org/officeDocument/2006/relationships/slideLayout" Target="../slideLayouts/slideLayout123.xml"/><Relationship Id="rId18" Type="http://schemas.openxmlformats.org/officeDocument/2006/relationships/theme" Target="../theme/theme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slideLayout" Target="../slideLayouts/slideLayout122.xml"/><Relationship Id="rId17" Type="http://schemas.openxmlformats.org/officeDocument/2006/relationships/slideLayout" Target="../slideLayouts/slideLayout127.xml"/><Relationship Id="rId2" Type="http://schemas.openxmlformats.org/officeDocument/2006/relationships/slideLayout" Target="../slideLayouts/slideLayout112.xml"/><Relationship Id="rId16" Type="http://schemas.openxmlformats.org/officeDocument/2006/relationships/slideLayout" Target="../slideLayouts/slideLayout126.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5" Type="http://schemas.openxmlformats.org/officeDocument/2006/relationships/slideLayout" Target="../slideLayouts/slideLayout125.xml"/><Relationship Id="rId10" Type="http://schemas.openxmlformats.org/officeDocument/2006/relationships/slideLayout" Target="../slideLayouts/slideLayout120.xml"/><Relationship Id="rId19" Type="http://schemas.openxmlformats.org/officeDocument/2006/relationships/image" Target="../media/image9.png"/><Relationship Id="rId4" Type="http://schemas.openxmlformats.org/officeDocument/2006/relationships/slideLayout" Target="../slideLayouts/slideLayout114.xml"/><Relationship Id="rId9" Type="http://schemas.openxmlformats.org/officeDocument/2006/relationships/slideLayout" Target="../slideLayouts/slideLayout119.xml"/><Relationship Id="rId14" Type="http://schemas.openxmlformats.org/officeDocument/2006/relationships/slideLayout" Target="../slideLayouts/slideLayout124.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35.xml"/><Relationship Id="rId13" Type="http://schemas.openxmlformats.org/officeDocument/2006/relationships/slideLayout" Target="../slideLayouts/slideLayout140.xml"/><Relationship Id="rId3" Type="http://schemas.openxmlformats.org/officeDocument/2006/relationships/slideLayout" Target="../slideLayouts/slideLayout130.xml"/><Relationship Id="rId7" Type="http://schemas.openxmlformats.org/officeDocument/2006/relationships/slideLayout" Target="../slideLayouts/slideLayout134.xml"/><Relationship Id="rId12" Type="http://schemas.openxmlformats.org/officeDocument/2006/relationships/slideLayout" Target="../slideLayouts/slideLayout139.xml"/><Relationship Id="rId17" Type="http://schemas.openxmlformats.org/officeDocument/2006/relationships/theme" Target="../theme/theme9.xml"/><Relationship Id="rId2" Type="http://schemas.openxmlformats.org/officeDocument/2006/relationships/slideLayout" Target="../slideLayouts/slideLayout129.xml"/><Relationship Id="rId16" Type="http://schemas.openxmlformats.org/officeDocument/2006/relationships/slideLayout" Target="../slideLayouts/slideLayout143.xml"/><Relationship Id="rId1" Type="http://schemas.openxmlformats.org/officeDocument/2006/relationships/slideLayout" Target="../slideLayouts/slideLayout128.xml"/><Relationship Id="rId6" Type="http://schemas.openxmlformats.org/officeDocument/2006/relationships/slideLayout" Target="../slideLayouts/slideLayout133.xml"/><Relationship Id="rId11" Type="http://schemas.openxmlformats.org/officeDocument/2006/relationships/slideLayout" Target="../slideLayouts/slideLayout138.xml"/><Relationship Id="rId5" Type="http://schemas.openxmlformats.org/officeDocument/2006/relationships/slideLayout" Target="../slideLayouts/slideLayout132.xml"/><Relationship Id="rId15" Type="http://schemas.openxmlformats.org/officeDocument/2006/relationships/slideLayout" Target="../slideLayouts/slideLayout142.xml"/><Relationship Id="rId10" Type="http://schemas.openxmlformats.org/officeDocument/2006/relationships/slideLayout" Target="../slideLayouts/slideLayout137.xml"/><Relationship Id="rId4" Type="http://schemas.openxmlformats.org/officeDocument/2006/relationships/slideLayout" Target="../slideLayouts/slideLayout131.xml"/><Relationship Id="rId9" Type="http://schemas.openxmlformats.org/officeDocument/2006/relationships/slideLayout" Target="../slideLayouts/slideLayout136.xml"/><Relationship Id="rId14" Type="http://schemas.openxmlformats.org/officeDocument/2006/relationships/slideLayout" Target="../slideLayouts/slideLayout141.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51.xml"/><Relationship Id="rId13" Type="http://schemas.openxmlformats.org/officeDocument/2006/relationships/slideLayout" Target="../slideLayouts/slideLayout156.xml"/><Relationship Id="rId3" Type="http://schemas.openxmlformats.org/officeDocument/2006/relationships/slideLayout" Target="../slideLayouts/slideLayout146.xml"/><Relationship Id="rId7" Type="http://schemas.openxmlformats.org/officeDocument/2006/relationships/slideLayout" Target="../slideLayouts/slideLayout150.xml"/><Relationship Id="rId12" Type="http://schemas.openxmlformats.org/officeDocument/2006/relationships/slideLayout" Target="../slideLayouts/slideLayout155.xml"/><Relationship Id="rId17" Type="http://schemas.openxmlformats.org/officeDocument/2006/relationships/theme" Target="../theme/theme10.xml"/><Relationship Id="rId2" Type="http://schemas.openxmlformats.org/officeDocument/2006/relationships/slideLayout" Target="../slideLayouts/slideLayout145.xml"/><Relationship Id="rId16" Type="http://schemas.openxmlformats.org/officeDocument/2006/relationships/slideLayout" Target="../slideLayouts/slideLayout159.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5" Type="http://schemas.openxmlformats.org/officeDocument/2006/relationships/slideLayout" Target="../slideLayouts/slideLayout158.xml"/><Relationship Id="rId10" Type="http://schemas.openxmlformats.org/officeDocument/2006/relationships/slideLayout" Target="../slideLayouts/slideLayout153.xml"/><Relationship Id="rId4" Type="http://schemas.openxmlformats.org/officeDocument/2006/relationships/slideLayout" Target="../slideLayouts/slideLayout147.xml"/><Relationship Id="rId9" Type="http://schemas.openxmlformats.org/officeDocument/2006/relationships/slideLayout" Target="../slideLayouts/slideLayout152.xml"/><Relationship Id="rId14" Type="http://schemas.openxmlformats.org/officeDocument/2006/relationships/slideLayout" Target="../slideLayouts/slideLayout157.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67.xml"/><Relationship Id="rId3" Type="http://schemas.openxmlformats.org/officeDocument/2006/relationships/slideLayout" Target="../slideLayouts/slideLayout162.xml"/><Relationship Id="rId7" Type="http://schemas.openxmlformats.org/officeDocument/2006/relationships/slideLayout" Target="../slideLayouts/slideLayout166.xml"/><Relationship Id="rId12" Type="http://schemas.openxmlformats.org/officeDocument/2006/relationships/theme" Target="../theme/theme11.xml"/><Relationship Id="rId2" Type="http://schemas.openxmlformats.org/officeDocument/2006/relationships/slideLayout" Target="../slideLayouts/slideLayout161.xml"/><Relationship Id="rId1" Type="http://schemas.openxmlformats.org/officeDocument/2006/relationships/slideLayout" Target="../slideLayouts/slideLayout160.xml"/><Relationship Id="rId6" Type="http://schemas.openxmlformats.org/officeDocument/2006/relationships/slideLayout" Target="../slideLayouts/slideLayout165.xml"/><Relationship Id="rId11" Type="http://schemas.openxmlformats.org/officeDocument/2006/relationships/slideLayout" Target="../slideLayouts/slideLayout170.xml"/><Relationship Id="rId5" Type="http://schemas.openxmlformats.org/officeDocument/2006/relationships/slideLayout" Target="../slideLayouts/slideLayout164.xml"/><Relationship Id="rId10" Type="http://schemas.openxmlformats.org/officeDocument/2006/relationships/slideLayout" Target="../slideLayouts/slideLayout169.xml"/><Relationship Id="rId4" Type="http://schemas.openxmlformats.org/officeDocument/2006/relationships/slideLayout" Target="../slideLayouts/slideLayout163.xml"/><Relationship Id="rId9" Type="http://schemas.openxmlformats.org/officeDocument/2006/relationships/slideLayout" Target="../slideLayouts/slideLayout168.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78.xml"/><Relationship Id="rId3" Type="http://schemas.openxmlformats.org/officeDocument/2006/relationships/slideLayout" Target="../slideLayouts/slideLayout173.xml"/><Relationship Id="rId7" Type="http://schemas.openxmlformats.org/officeDocument/2006/relationships/slideLayout" Target="../slideLayouts/slideLayout177.xml"/><Relationship Id="rId12" Type="http://schemas.openxmlformats.org/officeDocument/2006/relationships/theme" Target="../theme/theme12.xml"/><Relationship Id="rId2" Type="http://schemas.openxmlformats.org/officeDocument/2006/relationships/slideLayout" Target="../slideLayouts/slideLayout172.xml"/><Relationship Id="rId1" Type="http://schemas.openxmlformats.org/officeDocument/2006/relationships/slideLayout" Target="../slideLayouts/slideLayout171.xml"/><Relationship Id="rId6" Type="http://schemas.openxmlformats.org/officeDocument/2006/relationships/slideLayout" Target="../slideLayouts/slideLayout176.xml"/><Relationship Id="rId11" Type="http://schemas.openxmlformats.org/officeDocument/2006/relationships/slideLayout" Target="../slideLayouts/slideLayout181.xml"/><Relationship Id="rId5" Type="http://schemas.openxmlformats.org/officeDocument/2006/relationships/slideLayout" Target="../slideLayouts/slideLayout175.xml"/><Relationship Id="rId10" Type="http://schemas.openxmlformats.org/officeDocument/2006/relationships/slideLayout" Target="../slideLayouts/slideLayout180.xml"/><Relationship Id="rId4" Type="http://schemas.openxmlformats.org/officeDocument/2006/relationships/slideLayout" Target="../slideLayouts/slideLayout174.xml"/><Relationship Id="rId9" Type="http://schemas.openxmlformats.org/officeDocument/2006/relationships/slideLayout" Target="../slideLayouts/slideLayout179.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89.xml"/><Relationship Id="rId13" Type="http://schemas.openxmlformats.org/officeDocument/2006/relationships/slideLayout" Target="../slideLayouts/slideLayout194.xml"/><Relationship Id="rId18" Type="http://schemas.openxmlformats.org/officeDocument/2006/relationships/theme" Target="../theme/theme13.xml"/><Relationship Id="rId3" Type="http://schemas.openxmlformats.org/officeDocument/2006/relationships/slideLayout" Target="../slideLayouts/slideLayout184.xml"/><Relationship Id="rId7" Type="http://schemas.openxmlformats.org/officeDocument/2006/relationships/slideLayout" Target="../slideLayouts/slideLayout188.xml"/><Relationship Id="rId12" Type="http://schemas.openxmlformats.org/officeDocument/2006/relationships/slideLayout" Target="../slideLayouts/slideLayout193.xml"/><Relationship Id="rId17" Type="http://schemas.openxmlformats.org/officeDocument/2006/relationships/slideLayout" Target="../slideLayouts/slideLayout198.xml"/><Relationship Id="rId2" Type="http://schemas.openxmlformats.org/officeDocument/2006/relationships/slideLayout" Target="../slideLayouts/slideLayout183.xml"/><Relationship Id="rId16" Type="http://schemas.openxmlformats.org/officeDocument/2006/relationships/slideLayout" Target="../slideLayouts/slideLayout197.xml"/><Relationship Id="rId20" Type="http://schemas.openxmlformats.org/officeDocument/2006/relationships/image" Target="../media/image5.png"/><Relationship Id="rId1" Type="http://schemas.openxmlformats.org/officeDocument/2006/relationships/slideLayout" Target="../slideLayouts/slideLayout182.xml"/><Relationship Id="rId6" Type="http://schemas.openxmlformats.org/officeDocument/2006/relationships/slideLayout" Target="../slideLayouts/slideLayout187.xml"/><Relationship Id="rId11" Type="http://schemas.openxmlformats.org/officeDocument/2006/relationships/slideLayout" Target="../slideLayouts/slideLayout192.xml"/><Relationship Id="rId5" Type="http://schemas.openxmlformats.org/officeDocument/2006/relationships/slideLayout" Target="../slideLayouts/slideLayout186.xml"/><Relationship Id="rId15" Type="http://schemas.openxmlformats.org/officeDocument/2006/relationships/slideLayout" Target="../slideLayouts/slideLayout196.xml"/><Relationship Id="rId10" Type="http://schemas.openxmlformats.org/officeDocument/2006/relationships/slideLayout" Target="../slideLayouts/slideLayout191.xml"/><Relationship Id="rId19" Type="http://schemas.openxmlformats.org/officeDocument/2006/relationships/image" Target="../media/image15.png"/><Relationship Id="rId4" Type="http://schemas.openxmlformats.org/officeDocument/2006/relationships/slideLayout" Target="../slideLayouts/slideLayout185.xml"/><Relationship Id="rId9" Type="http://schemas.openxmlformats.org/officeDocument/2006/relationships/slideLayout" Target="../slideLayouts/slideLayout190.xml"/><Relationship Id="rId14" Type="http://schemas.openxmlformats.org/officeDocument/2006/relationships/slideLayout" Target="../slideLayouts/slideLayout19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8" name="Овал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12" name="Прямоугольник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5" name="Заголовок 4"/>
          <p:cNvSpPr>
            <a:spLocks noGrp="1"/>
          </p:cNvSpPr>
          <p:nvPr>
            <p:ph type="title"/>
          </p:nvPr>
        </p:nvSpPr>
        <p:spPr>
          <a:xfrm>
            <a:off x="1435100" y="274638"/>
            <a:ext cx="7499350" cy="1143000"/>
          </a:xfrm>
          <a:prstGeom prst="rect">
            <a:avLst/>
          </a:prstGeom>
        </p:spPr>
        <p:txBody>
          <a:bodyPr anchor="ctr">
            <a:normAutofit/>
          </a:bodyPr>
          <a:lstStyle>
            <a:extLst/>
          </a:lstStyle>
          <a:p>
            <a:r>
              <a:rPr lang="ru-RU" smtClean="0"/>
              <a:t>Образец заголовка</a:t>
            </a:r>
            <a:endParaRPr lang="en-US"/>
          </a:p>
        </p:txBody>
      </p:sp>
      <p:sp>
        <p:nvSpPr>
          <p:cNvPr id="5129" name="Текст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p>
        </p:txBody>
      </p:sp>
      <p:sp>
        <p:nvSpPr>
          <p:cNvPr id="22" name="Номер слайда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smtClean="0">
                <a:solidFill>
                  <a:schemeClr val="bg2">
                    <a:shade val="50000"/>
                    <a:satMod val="200000"/>
                  </a:schemeClr>
                </a:solidFill>
                <a:effectLst/>
              </a:defRPr>
            </a:lvl1pPr>
            <a:extLst/>
          </a:lstStyle>
          <a:p>
            <a:pPr>
              <a:defRPr/>
            </a:pPr>
            <a:fld id="{10404AD1-DB22-4E59-9BCC-B6DA0FC02156}" type="slidenum">
              <a:rPr lang="ru-RU" altLang="ru-RU"/>
              <a:pPr>
                <a:defRPr/>
              </a:pPr>
              <a:t>‹#›</a:t>
            </a:fld>
            <a:endParaRPr lang="ru-RU" altLang="ru-RU"/>
          </a:p>
        </p:txBody>
      </p:sp>
      <p:sp>
        <p:nvSpPr>
          <p:cNvPr id="15" name="Прямоугольник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Tree>
  </p:cSld>
  <p:clrMap bg1="lt1" tx1="dk1" bg2="lt2" tx2="dk2" accent1="accent1" accent2="accent2" accent3="accent3" accent4="accent4" accent5="accent5" accent6="accent6" hlink="hlink" folHlink="folHlink"/>
  <p:sldLayoutIdLst>
    <p:sldLayoutId id="2147484060" r:id="rId1"/>
    <p:sldLayoutId id="2147484061" r:id="rId2"/>
    <p:sldLayoutId id="2147484062" r:id="rId3"/>
    <p:sldLayoutId id="2147484063" r:id="rId4"/>
    <p:sldLayoutId id="2147484064" r:id="rId5"/>
    <p:sldLayoutId id="2147484065" r:id="rId6"/>
    <p:sldLayoutId id="2147484066" r:id="rId7"/>
    <p:sldLayoutId id="2147484067" r:id="rId8"/>
    <p:sldLayoutId id="2147484068" r:id="rId9"/>
    <p:sldLayoutId id="2147484069" r:id="rId10"/>
    <p:sldLayoutId id="2147484070" r:id="rId11"/>
  </p:sldLayoutIdLst>
  <p:timing>
    <p:tnLst>
      <p:par>
        <p:cTn id="1" dur="indefinite" restart="never" nodeType="tmRoot"/>
      </p:par>
    </p:tnLst>
  </p:timing>
  <p:hf hdr="0" ftr="0" dt="0"/>
  <p:txStyles>
    <p:titleStyle>
      <a:lvl1pPr algn="l" rtl="0" fontAlgn="base">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fontAlgn="base">
        <a:spcBef>
          <a:spcPct val="0"/>
        </a:spcBef>
        <a:spcAft>
          <a:spcPct val="0"/>
        </a:spcAft>
        <a:defRPr sz="4300">
          <a:solidFill>
            <a:srgbClr val="572314"/>
          </a:solidFill>
          <a:latin typeface="Corbel" pitchFamily="34" charset="0"/>
        </a:defRPr>
      </a:lvl2pPr>
      <a:lvl3pPr algn="l" rtl="0" fontAlgn="base">
        <a:spcBef>
          <a:spcPct val="0"/>
        </a:spcBef>
        <a:spcAft>
          <a:spcPct val="0"/>
        </a:spcAft>
        <a:defRPr sz="4300">
          <a:solidFill>
            <a:srgbClr val="572314"/>
          </a:solidFill>
          <a:latin typeface="Corbel" pitchFamily="34" charset="0"/>
        </a:defRPr>
      </a:lvl3pPr>
      <a:lvl4pPr algn="l" rtl="0" fontAlgn="base">
        <a:spcBef>
          <a:spcPct val="0"/>
        </a:spcBef>
        <a:spcAft>
          <a:spcPct val="0"/>
        </a:spcAft>
        <a:defRPr sz="4300">
          <a:solidFill>
            <a:srgbClr val="572314"/>
          </a:solidFill>
          <a:latin typeface="Corbel" pitchFamily="34" charset="0"/>
        </a:defRPr>
      </a:lvl4pPr>
      <a:lvl5pPr algn="l" rtl="0" fontAlgn="base">
        <a:spcBef>
          <a:spcPct val="0"/>
        </a:spcBef>
        <a:spcAft>
          <a:spcPct val="0"/>
        </a:spcAft>
        <a:defRPr sz="4300">
          <a:solidFill>
            <a:srgbClr val="572314"/>
          </a:solidFill>
          <a:latin typeface="Corbel" pitchFamily="34" charset="0"/>
        </a:defRPr>
      </a:lvl5pPr>
      <a:lvl6pPr marL="457200" algn="l" rtl="0" fontAlgn="base">
        <a:spcBef>
          <a:spcPct val="0"/>
        </a:spcBef>
        <a:spcAft>
          <a:spcPct val="0"/>
        </a:spcAft>
        <a:defRPr sz="4300">
          <a:solidFill>
            <a:srgbClr val="572314"/>
          </a:solidFill>
          <a:latin typeface="Corbel" pitchFamily="34" charset="0"/>
        </a:defRPr>
      </a:lvl6pPr>
      <a:lvl7pPr marL="914400" algn="l" rtl="0" fontAlgn="base">
        <a:spcBef>
          <a:spcPct val="0"/>
        </a:spcBef>
        <a:spcAft>
          <a:spcPct val="0"/>
        </a:spcAft>
        <a:defRPr sz="4300">
          <a:solidFill>
            <a:srgbClr val="572314"/>
          </a:solidFill>
          <a:latin typeface="Corbel" pitchFamily="34" charset="0"/>
        </a:defRPr>
      </a:lvl7pPr>
      <a:lvl8pPr marL="1371600" algn="l" rtl="0" fontAlgn="base">
        <a:spcBef>
          <a:spcPct val="0"/>
        </a:spcBef>
        <a:spcAft>
          <a:spcPct val="0"/>
        </a:spcAft>
        <a:defRPr sz="4300">
          <a:solidFill>
            <a:srgbClr val="572314"/>
          </a:solidFill>
          <a:latin typeface="Corbel" pitchFamily="34" charset="0"/>
        </a:defRPr>
      </a:lvl8pPr>
      <a:lvl9pPr marL="1828800" algn="l" rtl="0" fontAlgn="base">
        <a:spcBef>
          <a:spcPct val="0"/>
        </a:spcBef>
        <a:spcAft>
          <a:spcPct val="0"/>
        </a:spcAft>
        <a:defRPr sz="4300">
          <a:solidFill>
            <a:srgbClr val="572314"/>
          </a:solidFill>
          <a:latin typeface="Corbel" pitchFamily="34" charset="0"/>
        </a:defRPr>
      </a:lvl9pPr>
      <a:extLst/>
    </p:titleStyle>
    <p:bodyStyle>
      <a:lvl1pPr marL="365125" indent="-282575" algn="l" rtl="0" fontAlgn="base">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fontAlgn="base">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fontAlgn="base">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fontAlgn="base">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fontAlgn="base">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a:defRPr/>
            </a:pPr>
            <a:fld id="{AD019C76-E23E-4811-AE9F-264FEDA3BF45}" type="slidenum">
              <a:rPr lang="ru-RU" altLang="ru-RU" smtClean="0"/>
              <a:pPr>
                <a:defRPr/>
              </a:pPr>
              <a:t>‹#›</a:t>
            </a:fld>
            <a:endParaRPr lang="ru-RU" altLang="ru-RU"/>
          </a:p>
        </p:txBody>
      </p:sp>
    </p:spTree>
    <p:extLst>
      <p:ext uri="{BB962C8B-B14F-4D97-AF65-F5344CB8AC3E}">
        <p14:creationId xmlns:p14="http://schemas.microsoft.com/office/powerpoint/2010/main" val="2767666811"/>
      </p:ext>
    </p:extLst>
  </p:cSld>
  <p:clrMap bg1="lt1" tx1="dk1" bg2="lt2" tx2="dk2" accent1="accent1" accent2="accent2" accent3="accent3" accent4="accent4" accent5="accent5" accent6="accent6" hlink="hlink" folHlink="folHlink"/>
  <p:sldLayoutIdLst>
    <p:sldLayoutId id="2147484072" r:id="rId1"/>
    <p:sldLayoutId id="2147484073" r:id="rId2"/>
    <p:sldLayoutId id="2147484074" r:id="rId3"/>
    <p:sldLayoutId id="2147484075" r:id="rId4"/>
    <p:sldLayoutId id="2147484076" r:id="rId5"/>
    <p:sldLayoutId id="2147484077" r:id="rId6"/>
    <p:sldLayoutId id="2147484078" r:id="rId7"/>
    <p:sldLayoutId id="2147484079" r:id="rId8"/>
    <p:sldLayoutId id="2147484080" r:id="rId9"/>
    <p:sldLayoutId id="2147484081" r:id="rId10"/>
    <p:sldLayoutId id="2147484082" r:id="rId11"/>
    <p:sldLayoutId id="2147484083" r:id="rId12"/>
    <p:sldLayoutId id="2147484084" r:id="rId13"/>
    <p:sldLayoutId id="2147484085" r:id="rId14"/>
    <p:sldLayoutId id="2147484086" r:id="rId15"/>
    <p:sldLayoutId id="2147484087" r:id="rId16"/>
  </p:sldLayoutIdLst>
  <p:timing>
    <p:tnLst>
      <p:par>
        <p:cTn id="1" dur="indefinite" restart="never" nodeType="tmRoot"/>
      </p:par>
    </p:tnLst>
  </p:timing>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a:defRPr/>
            </a:pPr>
            <a:fld id="{4179F0D2-DE2D-49E1-B06C-E497834B6935}" type="slidenum">
              <a:rPr lang="ru-RU" altLang="ru-RU" smtClean="0"/>
              <a:pPr>
                <a:defRPr/>
              </a:pPr>
              <a:t>‹#›</a:t>
            </a:fld>
            <a:endParaRPr lang="ru-RU" altLang="ru-RU"/>
          </a:p>
        </p:txBody>
      </p:sp>
    </p:spTree>
    <p:extLst>
      <p:ext uri="{BB962C8B-B14F-4D97-AF65-F5344CB8AC3E}">
        <p14:creationId xmlns:p14="http://schemas.microsoft.com/office/powerpoint/2010/main" val="3597913772"/>
      </p:ext>
    </p:extLst>
  </p:cSld>
  <p:clrMap bg1="lt1" tx1="dk1" bg2="lt2" tx2="dk2" accent1="accent1" accent2="accent2" accent3="accent3" accent4="accent4" accent5="accent5" accent6="accent6" hlink="hlink" folHlink="folHlink"/>
  <p:sldLayoutIdLst>
    <p:sldLayoutId id="2147484106" r:id="rId1"/>
    <p:sldLayoutId id="2147484107" r:id="rId2"/>
    <p:sldLayoutId id="2147484108" r:id="rId3"/>
    <p:sldLayoutId id="2147484109" r:id="rId4"/>
    <p:sldLayoutId id="2147484110" r:id="rId5"/>
    <p:sldLayoutId id="2147484111" r:id="rId6"/>
    <p:sldLayoutId id="2147484112" r:id="rId7"/>
    <p:sldLayoutId id="2147484113" r:id="rId8"/>
    <p:sldLayoutId id="2147484114" r:id="rId9"/>
    <p:sldLayoutId id="2147484115" r:id="rId10"/>
    <p:sldLayoutId id="2147484116" r:id="rId11"/>
    <p:sldLayoutId id="2147484117" r:id="rId12"/>
    <p:sldLayoutId id="2147484118" r:id="rId13"/>
    <p:sldLayoutId id="2147484119" r:id="rId14"/>
    <p:sldLayoutId id="2147484120" r:id="rId15"/>
    <p:sldLayoutId id="2147484121" r:id="rId16"/>
  </p:sldLayoutIdLst>
  <p:timing>
    <p:tnLst>
      <p:par>
        <p:cTn id="1" dur="indefinite" restart="never" nodeType="tmRoot"/>
      </p:par>
    </p:tnLst>
  </p:timing>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endParaRPr lang="ru-RU"/>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a:defRPr/>
            </a:pPr>
            <a:endParaRPr lang="ru-RU"/>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fld id="{10404AD1-DB22-4E59-9BCC-B6DA0FC02156}" type="slidenum">
              <a:rPr lang="ru-RU" altLang="ru-RU" smtClean="0"/>
              <a:pPr>
                <a:defRPr/>
              </a:pPr>
              <a:t>‹#›</a:t>
            </a:fld>
            <a:endParaRPr lang="ru-RU" altLang="ru-RU"/>
          </a:p>
        </p:txBody>
      </p:sp>
    </p:spTree>
    <p:extLst>
      <p:ext uri="{BB962C8B-B14F-4D97-AF65-F5344CB8AC3E}">
        <p14:creationId xmlns:p14="http://schemas.microsoft.com/office/powerpoint/2010/main" val="1510727647"/>
      </p:ext>
    </p:extLst>
  </p:cSld>
  <p:clrMap bg1="lt1" tx1="dk1" bg2="lt2" tx2="dk2" accent1="accent1" accent2="accent2" accent3="accent3" accent4="accent4" accent5="accent5" accent6="accent6" hlink="hlink" folHlink="folHlink"/>
  <p:sldLayoutIdLst>
    <p:sldLayoutId id="2147484123" r:id="rId1"/>
    <p:sldLayoutId id="2147484124" r:id="rId2"/>
    <p:sldLayoutId id="2147484125" r:id="rId3"/>
    <p:sldLayoutId id="2147484126" r:id="rId4"/>
    <p:sldLayoutId id="2147484127" r:id="rId5"/>
    <p:sldLayoutId id="2147484128" r:id="rId6"/>
    <p:sldLayoutId id="2147484129" r:id="rId7"/>
    <p:sldLayoutId id="2147484130" r:id="rId8"/>
    <p:sldLayoutId id="2147484131" r:id="rId9"/>
    <p:sldLayoutId id="2147484132" r:id="rId10"/>
    <p:sldLayoutId id="2147484133" r:id="rId11"/>
    <p:sldLayoutId id="2147484134" r:id="rId12"/>
    <p:sldLayoutId id="2147484135" r:id="rId13"/>
    <p:sldLayoutId id="2147484136" r:id="rId14"/>
    <p:sldLayoutId id="2147484137" r:id="rId15"/>
    <p:sldLayoutId id="2147484138" r:id="rId16"/>
    <p:sldLayoutId id="2147484139" r:id="rId17"/>
  </p:sldLayoutIdLst>
  <p:timing>
    <p:tnLst>
      <p:par>
        <p:cTn id="1" dur="indefinite" restart="never" nodeType="tmRoot"/>
      </p:par>
    </p:tnLst>
  </p:timing>
  <p:hf hdr="0" ftr="0" dt="0"/>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cxnSp>
          <p:nvCxnSpPr>
            <p:cNvPr id="7" name="Straight Connector 6"/>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9" name="Freeform 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50000"/>
                <a:alpha val="7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pPr>
              <a:defRPr/>
            </a:pPr>
            <a:fld id="{10404AD1-DB22-4E59-9BCC-B6DA0FC02156}" type="slidenum">
              <a:rPr lang="ru-RU" altLang="ru-RU" smtClean="0"/>
              <a:pPr>
                <a:defRPr/>
              </a:pPr>
              <a:t>‹#›</a:t>
            </a:fld>
            <a:endParaRPr lang="ru-RU" altLang="ru-RU"/>
          </a:p>
        </p:txBody>
      </p:sp>
    </p:spTree>
    <p:extLst>
      <p:ext uri="{BB962C8B-B14F-4D97-AF65-F5344CB8AC3E}">
        <p14:creationId xmlns:p14="http://schemas.microsoft.com/office/powerpoint/2010/main" val="3837404092"/>
      </p:ext>
    </p:extLst>
  </p:cSld>
  <p:clrMap bg1="lt1" tx1="dk1" bg2="lt2" tx2="dk2" accent1="accent1" accent2="accent2" accent3="accent3" accent4="accent4" accent5="accent5" accent6="accent6" hlink="hlink" folHlink="folHlink"/>
  <p:sldLayoutIdLst>
    <p:sldLayoutId id="2147484159" r:id="rId1"/>
    <p:sldLayoutId id="2147484160" r:id="rId2"/>
    <p:sldLayoutId id="2147484161" r:id="rId3"/>
    <p:sldLayoutId id="2147484162" r:id="rId4"/>
    <p:sldLayoutId id="2147484163" r:id="rId5"/>
    <p:sldLayoutId id="2147484164" r:id="rId6"/>
    <p:sldLayoutId id="2147484165" r:id="rId7"/>
    <p:sldLayoutId id="2147484166" r:id="rId8"/>
    <p:sldLayoutId id="2147484167" r:id="rId9"/>
    <p:sldLayoutId id="2147484168" r:id="rId10"/>
    <p:sldLayoutId id="2147484169" r:id="rId11"/>
    <p:sldLayoutId id="2147484170" r:id="rId12"/>
    <p:sldLayoutId id="2147484171" r:id="rId13"/>
    <p:sldLayoutId id="2147484172" r:id="rId14"/>
    <p:sldLayoutId id="2147484173" r:id="rId15"/>
    <p:sldLayoutId id="2147484174" r:id="rId16"/>
  </p:sldLayoutIdLst>
  <p:timing>
    <p:tnLst>
      <p:par>
        <p:cTn id="1" dur="indefinite" restart="never" nodeType="tmRoot"/>
      </p:par>
    </p:tnLst>
  </p:timing>
  <p:hf hdr="0" ftr="0" dt="0"/>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6670675" y="3894667"/>
            <a:ext cx="2470456"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33400" y="4495800"/>
            <a:ext cx="6554867" cy="1524000"/>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533400" y="533401"/>
            <a:ext cx="6554867" cy="3767670"/>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430245" y="6172203"/>
            <a:ext cx="1200463"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pPr>
              <a:defRPr/>
            </a:pPr>
            <a:endParaRPr lang="ru-RU"/>
          </a:p>
        </p:txBody>
      </p:sp>
      <p:sp>
        <p:nvSpPr>
          <p:cNvPr id="5" name="Footer Placeholder 4"/>
          <p:cNvSpPr>
            <a:spLocks noGrp="1"/>
          </p:cNvSpPr>
          <p:nvPr>
            <p:ph type="ftr" sz="quarter" idx="3"/>
          </p:nvPr>
        </p:nvSpPr>
        <p:spPr>
          <a:xfrm>
            <a:off x="533400" y="6172200"/>
            <a:ext cx="5811724"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pPr>
              <a:defRPr/>
            </a:pPr>
            <a:endParaRPr lang="ru-RU"/>
          </a:p>
        </p:txBody>
      </p:sp>
      <p:sp>
        <p:nvSpPr>
          <p:cNvPr id="6" name="Slide Number Placeholder 5"/>
          <p:cNvSpPr>
            <a:spLocks noGrp="1"/>
          </p:cNvSpPr>
          <p:nvPr>
            <p:ph type="sldNum" sz="quarter" idx="4"/>
          </p:nvPr>
        </p:nvSpPr>
        <p:spPr>
          <a:xfrm>
            <a:off x="7774426" y="5578478"/>
            <a:ext cx="856907"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pPr>
              <a:defRPr/>
            </a:pPr>
            <a:fld id="{10404AD1-DB22-4E59-9BCC-B6DA0FC02156}" type="slidenum">
              <a:rPr lang="ru-RU" altLang="ru-RU" smtClean="0"/>
              <a:pPr>
                <a:defRPr/>
              </a:pPr>
              <a:t>‹#›</a:t>
            </a:fld>
            <a:endParaRPr lang="ru-RU" altLang="ru-RU"/>
          </a:p>
        </p:txBody>
      </p:sp>
    </p:spTree>
    <p:extLst>
      <p:ext uri="{BB962C8B-B14F-4D97-AF65-F5344CB8AC3E}">
        <p14:creationId xmlns:p14="http://schemas.microsoft.com/office/powerpoint/2010/main" val="3978155221"/>
      </p:ext>
    </p:extLst>
  </p:cSld>
  <p:clrMap bg1="dk1" tx1="lt1" bg2="dk2" tx2="lt2" accent1="accent1" accent2="accent2" accent3="accent3" accent4="accent4" accent5="accent5" accent6="accent6" hlink="hlink" folHlink="folHlink"/>
  <p:sldLayoutIdLst>
    <p:sldLayoutId id="2147484176" r:id="rId1"/>
    <p:sldLayoutId id="2147484177" r:id="rId2"/>
    <p:sldLayoutId id="2147484178" r:id="rId3"/>
    <p:sldLayoutId id="2147484179" r:id="rId4"/>
    <p:sldLayoutId id="2147484180" r:id="rId5"/>
    <p:sldLayoutId id="2147484181" r:id="rId6"/>
    <p:sldLayoutId id="2147484182" r:id="rId7"/>
    <p:sldLayoutId id="2147484183" r:id="rId8"/>
    <p:sldLayoutId id="2147484184" r:id="rId9"/>
    <p:sldLayoutId id="2147484185" r:id="rId10"/>
    <p:sldLayoutId id="2147484186" r:id="rId11"/>
    <p:sldLayoutId id="2147484187" r:id="rId12"/>
    <p:sldLayoutId id="2147484188" r:id="rId13"/>
    <p:sldLayoutId id="2147484189" r:id="rId14"/>
    <p:sldLayoutId id="2147484190" r:id="rId15"/>
    <p:sldLayoutId id="2147484191" r:id="rId16"/>
    <p:sldLayoutId id="2147484192" r:id="rId17"/>
  </p:sldLayoutIdLst>
  <p:timing>
    <p:tnLst>
      <p:par>
        <p:cTn id="1" dur="indefinite" restart="never" nodeType="tmRoot"/>
      </p:par>
    </p:tnLst>
  </p:timing>
  <p:hf hdr="0" ftr="0" dt="0"/>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6670675" y="3894667"/>
            <a:ext cx="2470456"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33400" y="4495800"/>
            <a:ext cx="6554867" cy="1524000"/>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533400" y="533401"/>
            <a:ext cx="6554867" cy="3767670"/>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430245" y="6172203"/>
            <a:ext cx="1200463"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pPr>
              <a:defRPr/>
            </a:pPr>
            <a:endParaRPr lang="ru-RU"/>
          </a:p>
        </p:txBody>
      </p:sp>
      <p:sp>
        <p:nvSpPr>
          <p:cNvPr id="5" name="Footer Placeholder 4"/>
          <p:cNvSpPr>
            <a:spLocks noGrp="1"/>
          </p:cNvSpPr>
          <p:nvPr>
            <p:ph type="ftr" sz="quarter" idx="3"/>
          </p:nvPr>
        </p:nvSpPr>
        <p:spPr>
          <a:xfrm>
            <a:off x="533400" y="6172200"/>
            <a:ext cx="5811724"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pPr>
              <a:defRPr/>
            </a:pPr>
            <a:endParaRPr lang="ru-RU"/>
          </a:p>
        </p:txBody>
      </p:sp>
      <p:sp>
        <p:nvSpPr>
          <p:cNvPr id="6" name="Slide Number Placeholder 5"/>
          <p:cNvSpPr>
            <a:spLocks noGrp="1"/>
          </p:cNvSpPr>
          <p:nvPr>
            <p:ph type="sldNum" sz="quarter" idx="4"/>
          </p:nvPr>
        </p:nvSpPr>
        <p:spPr>
          <a:xfrm>
            <a:off x="7774426" y="5578478"/>
            <a:ext cx="856907"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pPr>
              <a:defRPr/>
            </a:pPr>
            <a:fld id="{10404AD1-DB22-4E59-9BCC-B6DA0FC02156}" type="slidenum">
              <a:rPr lang="ru-RU" altLang="ru-RU" smtClean="0"/>
              <a:pPr>
                <a:defRPr/>
              </a:pPr>
              <a:t>‹#›</a:t>
            </a:fld>
            <a:endParaRPr lang="ru-RU" altLang="ru-RU"/>
          </a:p>
        </p:txBody>
      </p:sp>
    </p:spTree>
    <p:extLst>
      <p:ext uri="{BB962C8B-B14F-4D97-AF65-F5344CB8AC3E}">
        <p14:creationId xmlns:p14="http://schemas.microsoft.com/office/powerpoint/2010/main" val="3040612087"/>
      </p:ext>
    </p:extLst>
  </p:cSld>
  <p:clrMap bg1="dk1" tx1="lt1" bg2="dk2" tx2="lt2" accent1="accent1" accent2="accent2" accent3="accent3" accent4="accent4" accent5="accent5" accent6="accent6" hlink="hlink" folHlink="folHlink"/>
  <p:sldLayoutIdLst>
    <p:sldLayoutId id="2147484194" r:id="rId1"/>
    <p:sldLayoutId id="2147484195" r:id="rId2"/>
    <p:sldLayoutId id="2147484196" r:id="rId3"/>
    <p:sldLayoutId id="2147484197" r:id="rId4"/>
    <p:sldLayoutId id="2147484198" r:id="rId5"/>
    <p:sldLayoutId id="2147484199" r:id="rId6"/>
    <p:sldLayoutId id="2147484200" r:id="rId7"/>
    <p:sldLayoutId id="2147484201" r:id="rId8"/>
    <p:sldLayoutId id="2147484202" r:id="rId9"/>
    <p:sldLayoutId id="2147484203" r:id="rId10"/>
    <p:sldLayoutId id="2147484204" r:id="rId11"/>
    <p:sldLayoutId id="2147484205" r:id="rId12"/>
    <p:sldLayoutId id="2147484206" r:id="rId13"/>
    <p:sldLayoutId id="2147484207" r:id="rId14"/>
    <p:sldLayoutId id="2147484208" r:id="rId15"/>
    <p:sldLayoutId id="2147484209" r:id="rId16"/>
    <p:sldLayoutId id="2147484210" r:id="rId17"/>
  </p:sldLayoutIdLst>
  <p:timing>
    <p:tnLst>
      <p:par>
        <p:cTn id="1" dur="indefinite" restart="never" nodeType="tmRoot"/>
      </p:par>
    </p:tnLst>
  </p:timing>
  <p:hf hdr="0" ftr="0" dt="0"/>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50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50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50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S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endParaRPr lang="ru-RU"/>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a:defRPr/>
            </a:pPr>
            <a:endParaRPr lang="ru-RU"/>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fld id="{10404AD1-DB22-4E59-9BCC-B6DA0FC02156}" type="slidenum">
              <a:rPr lang="ru-RU" altLang="ru-RU" smtClean="0"/>
              <a:pPr>
                <a:defRPr/>
              </a:pPr>
              <a:t>‹#›</a:t>
            </a:fld>
            <a:endParaRPr lang="ru-RU" altLang="ru-RU"/>
          </a:p>
        </p:txBody>
      </p:sp>
    </p:spTree>
    <p:extLst>
      <p:ext uri="{BB962C8B-B14F-4D97-AF65-F5344CB8AC3E}">
        <p14:creationId xmlns:p14="http://schemas.microsoft.com/office/powerpoint/2010/main" val="2027664469"/>
      </p:ext>
    </p:extLst>
  </p:cSld>
  <p:clrMap bg1="lt1" tx1="dk1" bg2="lt2" tx2="dk2" accent1="accent1" accent2="accent2" accent3="accent3" accent4="accent4" accent5="accent5" accent6="accent6" hlink="hlink" folHlink="folHlink"/>
  <p:sldLayoutIdLst>
    <p:sldLayoutId id="2147484230" r:id="rId1"/>
    <p:sldLayoutId id="2147484231" r:id="rId2"/>
    <p:sldLayoutId id="2147484232" r:id="rId3"/>
    <p:sldLayoutId id="2147484233" r:id="rId4"/>
    <p:sldLayoutId id="2147484234" r:id="rId5"/>
    <p:sldLayoutId id="2147484235" r:id="rId6"/>
    <p:sldLayoutId id="2147484236" r:id="rId7"/>
    <p:sldLayoutId id="2147484237" r:id="rId8"/>
    <p:sldLayoutId id="2147484238" r:id="rId9"/>
    <p:sldLayoutId id="2147484239" r:id="rId10"/>
    <p:sldLayoutId id="2147484240" r:id="rId11"/>
    <p:sldLayoutId id="2147484241" r:id="rId12"/>
    <p:sldLayoutId id="2147484242" r:id="rId13"/>
    <p:sldLayoutId id="2147484243" r:id="rId14"/>
    <p:sldLayoutId id="2147484244" r:id="rId15"/>
    <p:sldLayoutId id="2147484245" r:id="rId16"/>
    <p:sldLayoutId id="2147484246" r:id="rId17"/>
  </p:sldLayoutIdLst>
  <p:timing>
    <p:tnLst>
      <p:par>
        <p:cTn id="1" dur="indefinite" restart="never" nodeType="tmRoot"/>
      </p:par>
    </p:tnLst>
  </p:timing>
  <p:hf hdr="0" ftr="0" dt="0"/>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749"/>
            <a:ext cx="1952272" cy="6852504"/>
            <a:chOff x="6627813" y="196102"/>
            <a:chExt cx="1952625" cy="5677649"/>
          </a:xfrm>
        </p:grpSpPr>
        <p:sp>
          <p:nvSpPr>
            <p:cNvPr id="50" name="Freeform 27"/>
            <p:cNvSpPr/>
            <p:nvPr/>
          </p:nvSpPr>
          <p:spPr bwMode="auto">
            <a:xfrm>
              <a:off x="6627813" y="19610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pPr>
              <a:defRPr/>
            </a:pPr>
            <a:fld id="{10404AD1-DB22-4E59-9BCC-B6DA0FC02156}" type="slidenum">
              <a:rPr lang="ru-RU" altLang="ru-RU" smtClean="0"/>
              <a:pPr>
                <a:defRPr/>
              </a:pPr>
              <a:t>‹#›</a:t>
            </a:fld>
            <a:endParaRPr lang="ru-RU" altLang="ru-RU"/>
          </a:p>
        </p:txBody>
      </p:sp>
    </p:spTree>
    <p:extLst>
      <p:ext uri="{BB962C8B-B14F-4D97-AF65-F5344CB8AC3E}">
        <p14:creationId xmlns:p14="http://schemas.microsoft.com/office/powerpoint/2010/main" val="2782884096"/>
      </p:ext>
    </p:extLst>
  </p:cSld>
  <p:clrMap bg1="lt1" tx1="dk1" bg2="lt2" tx2="dk2" accent1="accent1" accent2="accent2" accent3="accent3" accent4="accent4" accent5="accent5" accent6="accent6" hlink="hlink" folHlink="folHlink"/>
  <p:sldLayoutIdLst>
    <p:sldLayoutId id="2147484265" r:id="rId1"/>
    <p:sldLayoutId id="2147484266" r:id="rId2"/>
    <p:sldLayoutId id="2147484267" r:id="rId3"/>
    <p:sldLayoutId id="2147484268" r:id="rId4"/>
    <p:sldLayoutId id="2147484269" r:id="rId5"/>
    <p:sldLayoutId id="2147484270" r:id="rId6"/>
    <p:sldLayoutId id="2147484271" r:id="rId7"/>
    <p:sldLayoutId id="2147484272" r:id="rId8"/>
    <p:sldLayoutId id="2147484273" r:id="rId9"/>
    <p:sldLayoutId id="2147484274" r:id="rId10"/>
    <p:sldLayoutId id="2147484275" r:id="rId11"/>
    <p:sldLayoutId id="2147484276" r:id="rId12"/>
    <p:sldLayoutId id="2147484277" r:id="rId13"/>
    <p:sldLayoutId id="2147484278" r:id="rId14"/>
    <p:sldLayoutId id="2147484279" r:id="rId15"/>
    <p:sldLayoutId id="2147484280" r:id="rId16"/>
  </p:sldLayoutIdLst>
  <p:timing>
    <p:tnLst>
      <p:par>
        <p:cTn id="1" dur="indefinite" restart="never" nodeType="tmRoot"/>
      </p:par>
    </p:tnLst>
  </p:timing>
  <p:hf hdr="0" ftr="0" dt="0"/>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04"/>
            <a:ext cx="1952272" cy="6853049"/>
            <a:chOff x="6627813" y="195650"/>
            <a:chExt cx="1952625" cy="5678101"/>
          </a:xfrm>
        </p:grpSpPr>
        <p:sp>
          <p:nvSpPr>
            <p:cNvPr id="50" name="Freeform 27"/>
            <p:cNvSpPr/>
            <p:nvPr/>
          </p:nvSpPr>
          <p:spPr bwMode="auto">
            <a:xfrm>
              <a:off x="6627813" y="19565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p>
        </p:txBody>
      </p:sp>
      <p:sp>
        <p:nvSpPr>
          <p:cNvPr id="6" name="Slide Number Placeholder 5"/>
          <p:cNvSpPr>
            <a:spLocks noGrp="1"/>
          </p:cNvSpPr>
          <p:nvPr>
            <p:ph type="sldNum" sz="quarter" idx="4"/>
          </p:nvPr>
        </p:nvSpPr>
        <p:spPr>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pPr>
              <a:defRPr/>
            </a:pPr>
            <a:fld id="{10404AD1-DB22-4E59-9BCC-B6DA0FC02156}" type="slidenum">
              <a:rPr lang="ru-RU" altLang="ru-RU" smtClean="0"/>
              <a:pPr>
                <a:defRPr/>
              </a:pPr>
              <a:t>‹#›</a:t>
            </a:fld>
            <a:endParaRPr lang="ru-RU" altLang="ru-RU"/>
          </a:p>
        </p:txBody>
      </p:sp>
    </p:spTree>
    <p:extLst>
      <p:ext uri="{BB962C8B-B14F-4D97-AF65-F5344CB8AC3E}">
        <p14:creationId xmlns:p14="http://schemas.microsoft.com/office/powerpoint/2010/main" val="3253031120"/>
      </p:ext>
    </p:extLst>
  </p:cSld>
  <p:clrMap bg1="lt1" tx1="dk1" bg2="lt2" tx2="dk2" accent1="accent1" accent2="accent2" accent3="accent3" accent4="accent4" accent5="accent5" accent6="accent6" hlink="hlink" folHlink="folHlink"/>
  <p:sldLayoutIdLst>
    <p:sldLayoutId id="2147484282" r:id="rId1"/>
    <p:sldLayoutId id="2147484283" r:id="rId2"/>
    <p:sldLayoutId id="2147484284" r:id="rId3"/>
    <p:sldLayoutId id="2147484285" r:id="rId4"/>
    <p:sldLayoutId id="2147484286" r:id="rId5"/>
    <p:sldLayoutId id="2147484287" r:id="rId6"/>
    <p:sldLayoutId id="2147484288" r:id="rId7"/>
    <p:sldLayoutId id="2147484289" r:id="rId8"/>
    <p:sldLayoutId id="2147484290" r:id="rId9"/>
    <p:sldLayoutId id="2147484291" r:id="rId10"/>
    <p:sldLayoutId id="2147484292" r:id="rId11"/>
    <p:sldLayoutId id="2147484293" r:id="rId12"/>
    <p:sldLayoutId id="2147484294" r:id="rId13"/>
    <p:sldLayoutId id="2147484295" r:id="rId14"/>
    <p:sldLayoutId id="2147484296" r:id="rId15"/>
    <p:sldLayoutId id="2147484297" r:id="rId16"/>
  </p:sldLayoutIdLst>
  <p:timing>
    <p:tnLst>
      <p:par>
        <p:cTn id="1" dur="indefinite" restart="never" nodeType="tmRoot"/>
      </p:par>
    </p:tnLst>
  </p:timing>
  <p:hf hdr="0" ftr="0" dt="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68097" y="6470704"/>
            <a:ext cx="161560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pPr>
              <a:defRPr/>
            </a:pPr>
            <a:endParaRPr lang="ru-RU"/>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pPr>
              <a:defRPr/>
            </a:pPr>
            <a:endParaRPr lang="ru-RU"/>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pPr>
              <a:defRPr/>
            </a:pPr>
            <a:fld id="{10404AD1-DB22-4E59-9BCC-B6DA0FC02156}" type="slidenum">
              <a:rPr lang="ru-RU" altLang="ru-RU" smtClean="0"/>
              <a:pPr>
                <a:defRPr/>
              </a:pPr>
              <a:t>‹#›</a:t>
            </a:fld>
            <a:endParaRPr lang="ru-RU" altLang="ru-RU"/>
          </a:p>
        </p:txBody>
      </p:sp>
      <p:cxnSp>
        <p:nvCxnSpPr>
          <p:cNvPr id="7" name="Straight Connector 6"/>
          <p:cNvCxnSpPr/>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9787301"/>
      </p:ext>
    </p:extLst>
  </p:cSld>
  <p:clrMap bg1="lt1" tx1="dk1" bg2="lt2" tx2="dk2" accent1="accent1" accent2="accent2" accent3="accent3" accent4="accent4" accent5="accent5" accent6="accent6" hlink="hlink" folHlink="folHlink"/>
  <p:sldLayoutIdLst>
    <p:sldLayoutId id="2147484311" r:id="rId1"/>
    <p:sldLayoutId id="2147484312" r:id="rId2"/>
    <p:sldLayoutId id="2147484313" r:id="rId3"/>
    <p:sldLayoutId id="2147484314" r:id="rId4"/>
    <p:sldLayoutId id="2147484315" r:id="rId5"/>
    <p:sldLayoutId id="2147484316" r:id="rId6"/>
    <p:sldLayoutId id="2147484317" r:id="rId7"/>
    <p:sldLayoutId id="2147484318" r:id="rId8"/>
    <p:sldLayoutId id="2147484319" r:id="rId9"/>
    <p:sldLayoutId id="2147484320" r:id="rId10"/>
    <p:sldLayoutId id="2147484321" r:id="rId11"/>
  </p:sldLayoutIdLst>
  <p:timing>
    <p:tnLst>
      <p:par>
        <p:cTn id="1" dur="indefinite" restart="never" nodeType="tmRoot"/>
      </p:par>
    </p:tnLst>
  </p:timing>
  <p:hf hdr="0" ftr="0" dt="0"/>
  <p:txStyles>
    <p:titleStyle>
      <a:lvl1pPr algn="l" defTabSz="914400" rtl="0" eaLnBrk="1" latinLnBrk="0" hangingPunct="1">
        <a:lnSpc>
          <a:spcPct val="80000"/>
        </a:lnSpc>
        <a:spcBef>
          <a:spcPct val="0"/>
        </a:spcBef>
        <a:buNone/>
        <a:defRPr sz="44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6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362" y="176109"/>
            <a:ext cx="9141714"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685019" y="284176"/>
            <a:ext cx="7772400" cy="1508760"/>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019" y="2011680"/>
            <a:ext cx="7772400" cy="420624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81557" y="6422855"/>
            <a:ext cx="2595043" cy="365125"/>
          </a:xfrm>
          <a:prstGeom prst="rect">
            <a:avLst/>
          </a:prstGeom>
        </p:spPr>
        <p:txBody>
          <a:bodyPr vert="horz" lIns="91440" tIns="45720" rIns="45720" bIns="45720" rtlCol="0" anchor="ctr"/>
          <a:lstStyle>
            <a:lvl1pPr algn="l">
              <a:defRPr sz="1050">
                <a:solidFill>
                  <a:schemeClr val="tx1"/>
                </a:solidFill>
              </a:defRPr>
            </a:lvl1pPr>
          </a:lstStyle>
          <a:p>
            <a:pPr>
              <a:defRPr/>
            </a:pPr>
            <a:endParaRPr lang="ru-RU"/>
          </a:p>
        </p:txBody>
      </p:sp>
      <p:sp>
        <p:nvSpPr>
          <p:cNvPr id="5" name="Footer Placeholder 4"/>
          <p:cNvSpPr>
            <a:spLocks noGrp="1"/>
          </p:cNvSpPr>
          <p:nvPr>
            <p:ph type="ftr" sz="quarter" idx="3"/>
          </p:nvPr>
        </p:nvSpPr>
        <p:spPr>
          <a:xfrm>
            <a:off x="4191000" y="6422855"/>
            <a:ext cx="4060627" cy="365125"/>
          </a:xfrm>
          <a:prstGeom prst="rect">
            <a:avLst/>
          </a:prstGeom>
        </p:spPr>
        <p:txBody>
          <a:bodyPr vert="horz" lIns="91440" tIns="45720" rIns="91440" bIns="45720" rtlCol="0" anchor="ctr"/>
          <a:lstStyle>
            <a:lvl1pPr algn="r">
              <a:defRPr sz="1050">
                <a:solidFill>
                  <a:schemeClr val="tx1"/>
                </a:solidFill>
              </a:defRPr>
            </a:lvl1pPr>
          </a:lstStyle>
          <a:p>
            <a:pPr>
              <a:defRPr/>
            </a:pPr>
            <a:endParaRPr lang="ru-RU"/>
          </a:p>
        </p:txBody>
      </p:sp>
      <p:sp>
        <p:nvSpPr>
          <p:cNvPr id="6" name="Slide Number Placeholder 5"/>
          <p:cNvSpPr>
            <a:spLocks noGrp="1"/>
          </p:cNvSpPr>
          <p:nvPr>
            <p:ph type="sldNum" sz="quarter" idx="4"/>
          </p:nvPr>
        </p:nvSpPr>
        <p:spPr>
          <a:xfrm>
            <a:off x="8265139" y="6422855"/>
            <a:ext cx="709698" cy="365125"/>
          </a:xfrm>
          <a:prstGeom prst="rect">
            <a:avLst/>
          </a:prstGeom>
        </p:spPr>
        <p:txBody>
          <a:bodyPr vert="horz" lIns="45720" tIns="45720" rIns="91440" bIns="45720" rtlCol="0" anchor="ctr"/>
          <a:lstStyle>
            <a:lvl1pPr algn="l">
              <a:defRPr sz="1200" b="0">
                <a:solidFill>
                  <a:schemeClr val="tx1"/>
                </a:solidFill>
              </a:defRPr>
            </a:lvl1pPr>
          </a:lstStyle>
          <a:p>
            <a:pPr>
              <a:defRPr/>
            </a:pPr>
            <a:fld id="{10404AD1-DB22-4E59-9BCC-B6DA0FC02156}" type="slidenum">
              <a:rPr lang="ru-RU" altLang="ru-RU" smtClean="0"/>
              <a:pPr>
                <a:defRPr/>
              </a:pPr>
              <a:t>‹#›</a:t>
            </a:fld>
            <a:endParaRPr lang="ru-RU" altLang="ru-RU"/>
          </a:p>
        </p:txBody>
      </p:sp>
    </p:spTree>
    <p:extLst>
      <p:ext uri="{BB962C8B-B14F-4D97-AF65-F5344CB8AC3E}">
        <p14:creationId xmlns:p14="http://schemas.microsoft.com/office/powerpoint/2010/main" val="1882360531"/>
      </p:ext>
    </p:extLst>
  </p:cSld>
  <p:clrMap bg1="dk1" tx1="lt1" bg2="dk2" tx2="lt2" accent1="accent1" accent2="accent2" accent3="accent3" accent4="accent4" accent5="accent5" accent6="accent6" hlink="hlink" folHlink="folHlink"/>
  <p:sldLayoutIdLst>
    <p:sldLayoutId id="2147484353" r:id="rId1"/>
    <p:sldLayoutId id="2147484354" r:id="rId2"/>
    <p:sldLayoutId id="2147484355" r:id="rId3"/>
    <p:sldLayoutId id="2147484356" r:id="rId4"/>
    <p:sldLayoutId id="2147484357" r:id="rId5"/>
    <p:sldLayoutId id="2147484358" r:id="rId6"/>
    <p:sldLayoutId id="2147484359" r:id="rId7"/>
    <p:sldLayoutId id="2147484360" r:id="rId8"/>
    <p:sldLayoutId id="2147484361" r:id="rId9"/>
    <p:sldLayoutId id="2147484362" r:id="rId10"/>
    <p:sldLayoutId id="2147484363" r:id="rId11"/>
  </p:sldLayoutIdLst>
  <p:timing>
    <p:tnLst>
      <p:par>
        <p:cTn id="1" dur="indefinite" restart="never" nodeType="tmRoot"/>
      </p:par>
    </p:tnLst>
  </p:timing>
  <p:hf hdr="0" ftr="0" dt="0"/>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44000" cy="6858001"/>
            <a:chOff x="0" y="0"/>
            <a:chExt cx="9144000" cy="6858001"/>
          </a:xfrm>
        </p:grpSpPr>
        <p:pic>
          <p:nvPicPr>
            <p:cNvPr id="8" name="Picture 7" descr="SD-PanelContent-V.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rot="5400000">
              <a:off x="4221675" y="39689"/>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rot="5400000">
              <a:off x="4221675" y="6211888"/>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endParaRPr lang="ru-RU"/>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a:defRPr/>
            </a:pPr>
            <a:endParaRPr lang="ru-RU"/>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fld id="{10404AD1-DB22-4E59-9BCC-B6DA0FC02156}" type="slidenum">
              <a:rPr lang="ru-RU" altLang="ru-RU" smtClean="0"/>
              <a:pPr>
                <a:defRPr/>
              </a:pPr>
              <a:t>‹#›</a:t>
            </a:fld>
            <a:endParaRPr lang="ru-RU" altLang="ru-RU"/>
          </a:p>
        </p:txBody>
      </p:sp>
    </p:spTree>
    <p:extLst>
      <p:ext uri="{BB962C8B-B14F-4D97-AF65-F5344CB8AC3E}">
        <p14:creationId xmlns:p14="http://schemas.microsoft.com/office/powerpoint/2010/main" val="1308557611"/>
      </p:ext>
    </p:extLst>
  </p:cSld>
  <p:clrMap bg1="lt1" tx1="dk1" bg2="lt2" tx2="dk2" accent1="accent1" accent2="accent2" accent3="accent3" accent4="accent4" accent5="accent5" accent6="accent6" hlink="hlink" folHlink="folHlink"/>
  <p:sldLayoutIdLst>
    <p:sldLayoutId id="2147484407" r:id="rId1"/>
    <p:sldLayoutId id="2147484408" r:id="rId2"/>
    <p:sldLayoutId id="2147484409" r:id="rId3"/>
    <p:sldLayoutId id="2147484410" r:id="rId4"/>
    <p:sldLayoutId id="2147484411" r:id="rId5"/>
    <p:sldLayoutId id="2147484412" r:id="rId6"/>
    <p:sldLayoutId id="2147484413" r:id="rId7"/>
    <p:sldLayoutId id="2147484414" r:id="rId8"/>
    <p:sldLayoutId id="2147484415" r:id="rId9"/>
    <p:sldLayoutId id="2147484416" r:id="rId10"/>
    <p:sldLayoutId id="2147484417" r:id="rId11"/>
    <p:sldLayoutId id="2147484418" r:id="rId12"/>
    <p:sldLayoutId id="2147484419" r:id="rId13"/>
    <p:sldLayoutId id="2147484420" r:id="rId14"/>
    <p:sldLayoutId id="2147484421" r:id="rId15"/>
    <p:sldLayoutId id="2147484422" r:id="rId16"/>
    <p:sldLayoutId id="2147484423" r:id="rId17"/>
  </p:sldLayoutIdLst>
  <p:timing>
    <p:tnLst>
      <p:par>
        <p:cTn id="1" dur="indefinite" restart="never" nodeType="tmRoot"/>
      </p:par>
    </p:tnLst>
  </p:timing>
  <p:hf hdr="0" ftr="0" dt="0"/>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diagramLayout" Target="../diagrams/layout1.xml"/><Relationship Id="rId7" Type="http://schemas.openxmlformats.org/officeDocument/2006/relationships/image" Target="../media/image19.jpeg"/><Relationship Id="rId2" Type="http://schemas.openxmlformats.org/officeDocument/2006/relationships/diagramData" Target="../diagrams/data1.xml"/><Relationship Id="rId1" Type="http://schemas.openxmlformats.org/officeDocument/2006/relationships/slideLayout" Target="../slideLayouts/slideLayout1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5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1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50.xml"/></Relationships>
</file>

<file path=ppt/slides/_rels/slide1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28.jpg"/><Relationship Id="rId1" Type="http://schemas.openxmlformats.org/officeDocument/2006/relationships/slideLayout" Target="../slideLayouts/slideLayout34.xml"/></Relationships>
</file>

<file path=ppt/slides/_rels/slide1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34.xml"/></Relationships>
</file>

<file path=ppt/slides/_rels/slide1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83.xml"/></Relationships>
</file>

<file path=ppt/slides/_rels/slide1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00.xml"/></Relationships>
</file>

<file path=ppt/slides/_rels/slide2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17.xml"/></Relationships>
</file>

<file path=ppt/slides/_rels/slide21.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134.xml"/></Relationships>
</file>

<file path=ppt/slides/_rels/slide2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150.xml"/></Relationships>
</file>

<file path=ppt/slides/_rels/slide2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15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6.xml"/></Relationships>
</file>

<file path=ppt/slides/_rels/slide2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177.xml"/></Relationships>
</file>

<file path=ppt/slides/_rels/slide2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188.xml"/></Relationships>
</file>

<file path=ppt/slides/_rels/slide2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18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395536" y="1484784"/>
            <a:ext cx="8083579" cy="1800225"/>
          </a:xfrm>
        </p:spPr>
        <p:txBody>
          <a:bodyPr rtlCol="0">
            <a:normAutofit fontScale="92500"/>
          </a:bodyPr>
          <a:lstStyle/>
          <a:p>
            <a:pPr algn="ctr">
              <a:spcBef>
                <a:spcPct val="0"/>
              </a:spcBef>
              <a:buClrTx/>
              <a:buSzTx/>
              <a:defRPr/>
            </a:pPr>
            <a:r>
              <a:rPr lang="ru-RU" altLang="ru-RU" sz="5400" b="1" dirty="0">
                <a:solidFill>
                  <a:srgbClr val="0033CC"/>
                </a:solidFill>
                <a:effectLst>
                  <a:outerShdw blurRad="38100" dist="38100" dir="2700000" algn="tl">
                    <a:srgbClr val="000000">
                      <a:alpha val="43137"/>
                    </a:srgbClr>
                  </a:outerShdw>
                </a:effectLst>
                <a:latin typeface="+mj-lt"/>
                <a:cs typeface="Times New Roman" panose="02020603050405020304" pitchFamily="18" charset="0"/>
              </a:rPr>
              <a:t>7- </a:t>
            </a:r>
            <a:r>
              <a:rPr lang="ru-RU" altLang="ru-RU" sz="5400" b="1" dirty="0" err="1">
                <a:solidFill>
                  <a:srgbClr val="0033CC"/>
                </a:solidFill>
                <a:effectLst>
                  <a:outerShdw blurRad="38100" dist="38100" dir="2700000" algn="tl">
                    <a:srgbClr val="000000">
                      <a:alpha val="43137"/>
                    </a:srgbClr>
                  </a:outerShdw>
                </a:effectLst>
                <a:latin typeface="+mj-lt"/>
                <a:cs typeface="Times New Roman" panose="02020603050405020304" pitchFamily="18" charset="0"/>
              </a:rPr>
              <a:t>мавзу</a:t>
            </a:r>
            <a:r>
              <a:rPr lang="ru-RU" altLang="ru-RU" sz="5400" b="1" dirty="0">
                <a:solidFill>
                  <a:srgbClr val="0033CC"/>
                </a:solidFill>
                <a:effectLst>
                  <a:outerShdw blurRad="38100" dist="38100" dir="2700000" algn="tl">
                    <a:srgbClr val="000000">
                      <a:alpha val="43137"/>
                    </a:srgbClr>
                  </a:outerShdw>
                </a:effectLst>
                <a:latin typeface="+mj-lt"/>
                <a:cs typeface="Times New Roman" panose="02020603050405020304" pitchFamily="18" charset="0"/>
              </a:rPr>
              <a:t>. </a:t>
            </a:r>
            <a:r>
              <a:rPr lang="ru-RU" altLang="ru-RU" sz="5400" b="1" dirty="0" err="1">
                <a:solidFill>
                  <a:srgbClr val="0033CC"/>
                </a:solidFill>
                <a:effectLst>
                  <a:outerShdw blurRad="38100" dist="38100" dir="2700000" algn="tl">
                    <a:srgbClr val="000000">
                      <a:alpha val="43137"/>
                    </a:srgbClr>
                  </a:outerShdw>
                </a:effectLst>
                <a:latin typeface="+mj-lt"/>
                <a:cs typeface="Times New Roman" panose="02020603050405020304" pitchFamily="18" charset="0"/>
              </a:rPr>
              <a:t>Полиз</a:t>
            </a:r>
            <a:r>
              <a:rPr lang="ru-RU" altLang="ru-RU" sz="5400" b="1" dirty="0">
                <a:solidFill>
                  <a:srgbClr val="0033CC"/>
                </a:solidFill>
                <a:effectLst>
                  <a:outerShdw blurRad="38100" dist="38100" dir="2700000" algn="tl">
                    <a:srgbClr val="000000">
                      <a:alpha val="43137"/>
                    </a:srgbClr>
                  </a:outerShdw>
                </a:effectLst>
                <a:latin typeface="+mj-lt"/>
                <a:cs typeface="Times New Roman" panose="02020603050405020304" pitchFamily="18" charset="0"/>
              </a:rPr>
              <a:t> </a:t>
            </a:r>
            <a:r>
              <a:rPr lang="ru-RU" altLang="ru-RU" sz="5400" b="1" dirty="0" err="1">
                <a:solidFill>
                  <a:srgbClr val="0033CC"/>
                </a:solidFill>
                <a:effectLst>
                  <a:outerShdw blurRad="38100" dist="38100" dir="2700000" algn="tl">
                    <a:srgbClr val="000000">
                      <a:alpha val="43137"/>
                    </a:srgbClr>
                  </a:outerShdw>
                </a:effectLst>
                <a:latin typeface="+mj-lt"/>
                <a:cs typeface="Times New Roman" panose="02020603050405020304" pitchFamily="18" charset="0"/>
              </a:rPr>
              <a:t>махсулотларини</a:t>
            </a:r>
            <a:r>
              <a:rPr lang="ru-RU" altLang="ru-RU" sz="5400" b="1" dirty="0">
                <a:solidFill>
                  <a:srgbClr val="0033CC"/>
                </a:solidFill>
                <a:effectLst>
                  <a:outerShdw blurRad="38100" dist="38100" dir="2700000" algn="tl">
                    <a:srgbClr val="000000">
                      <a:alpha val="43137"/>
                    </a:srgbClr>
                  </a:outerShdw>
                </a:effectLst>
                <a:latin typeface="+mj-lt"/>
                <a:cs typeface="Times New Roman" panose="02020603050405020304" pitchFamily="18" charset="0"/>
              </a:rPr>
              <a:t> </a:t>
            </a:r>
            <a:r>
              <a:rPr lang="ru-RU" altLang="ru-RU" sz="5400" b="1" dirty="0" err="1">
                <a:solidFill>
                  <a:srgbClr val="0033CC"/>
                </a:solidFill>
                <a:effectLst>
                  <a:outerShdw blurRad="38100" dist="38100" dir="2700000" algn="tl">
                    <a:srgbClr val="000000">
                      <a:alpha val="43137"/>
                    </a:srgbClr>
                  </a:outerShdw>
                </a:effectLst>
                <a:latin typeface="+mj-lt"/>
                <a:cs typeface="Times New Roman" panose="02020603050405020304" pitchFamily="18" charset="0"/>
              </a:rPr>
              <a:t>сақлаш</a:t>
            </a:r>
            <a:r>
              <a:rPr lang="ru-RU" altLang="ru-RU" sz="5400" b="1" dirty="0">
                <a:solidFill>
                  <a:srgbClr val="0033CC"/>
                </a:solidFill>
                <a:effectLst>
                  <a:outerShdw blurRad="38100" dist="38100" dir="2700000" algn="tl">
                    <a:srgbClr val="000000">
                      <a:alpha val="43137"/>
                    </a:srgbClr>
                  </a:outerShdw>
                </a:effectLst>
                <a:latin typeface="+mj-lt"/>
                <a:cs typeface="Times New Roman" panose="02020603050405020304" pitchFamily="18" charset="0"/>
              </a:rPr>
              <a:t>.</a:t>
            </a:r>
            <a:endParaRPr lang="ru-RU" sz="5400" dirty="0">
              <a:solidFill>
                <a:schemeClr val="accent2">
                  <a:lumMod val="50000"/>
                </a:schemeClr>
              </a:solidFill>
              <a:effectLst>
                <a:outerShdw blurRad="38100" dist="38100" dir="2700000" algn="tl">
                  <a:srgbClr val="000000">
                    <a:alpha val="43137"/>
                  </a:srgbClr>
                </a:outerShdw>
              </a:effectLst>
              <a:latin typeface="+mj-lt"/>
            </a:endParaRPr>
          </a:p>
        </p:txBody>
      </p:sp>
      <p:pic>
        <p:nvPicPr>
          <p:cNvPr id="1030" name="Picture 6" descr="Картинки по запросу хранение бахчевых культур"/>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182" y="3573016"/>
            <a:ext cx="8277312" cy="237626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7106" name="Text Box 317"/>
          <p:cNvSpPr txBox="1">
            <a:spLocks noChangeArrowheads="1"/>
          </p:cNvSpPr>
          <p:nvPr/>
        </p:nvSpPr>
        <p:spPr bwMode="auto">
          <a:xfrm flipV="1">
            <a:off x="971550" y="3594100"/>
            <a:ext cx="7129463" cy="366713"/>
          </a:xfrm>
          <a:prstGeom prst="rect">
            <a:avLst/>
          </a:prstGeom>
          <a:noFill/>
          <a:ln w="9525">
            <a:noFill/>
            <a:miter lim="800000"/>
            <a:headEnd/>
            <a:tailEnd/>
          </a:ln>
        </p:spPr>
        <p:txBody>
          <a:bodyPr rot="10800000">
            <a:spAutoFit/>
          </a:bodyPr>
          <a:lstStyle/>
          <a:p>
            <a:pPr eaLnBrk="1" hangingPunct="1"/>
            <a:endParaRPr lang="ru-RU" altLang="ru-RU" sz="1800">
              <a:latin typeface="Time RomanUz" pitchFamily="2" charset="0"/>
            </a:endParaRPr>
          </a:p>
        </p:txBody>
      </p:sp>
      <p:sp>
        <p:nvSpPr>
          <p:cNvPr id="47108" name="Номер слайда 1"/>
          <p:cNvSpPr>
            <a:spLocks noGrp="1"/>
          </p:cNvSpPr>
          <p:nvPr>
            <p:ph type="sldNum" sz="quarter" idx="12"/>
          </p:nvPr>
        </p:nvSpPr>
        <p:spPr bwMode="auto">
          <a:noFill/>
          <a:ln>
            <a:miter lim="800000"/>
            <a:headEnd/>
            <a:tailEnd/>
          </a:ln>
        </p:spPr>
        <p:txBody>
          <a:bodyPr/>
          <a:lstStyle/>
          <a:p>
            <a:fld id="{B1A9872A-9502-4A51-B98C-4C3D2CB90568}" type="slidenum">
              <a:rPr lang="ru-RU" altLang="ru-RU"/>
              <a:pPr/>
              <a:t>2</a:t>
            </a:fld>
            <a:endParaRPr lang="ru-RU" altLang="ru-RU"/>
          </a:p>
        </p:txBody>
      </p:sp>
      <p:sp>
        <p:nvSpPr>
          <p:cNvPr id="5" name="Прямоугольник 4"/>
          <p:cNvSpPr/>
          <p:nvPr/>
        </p:nvSpPr>
        <p:spPr>
          <a:xfrm>
            <a:off x="0" y="836712"/>
            <a:ext cx="9144000" cy="468788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marL="1076325" indent="-447675" algn="ctr">
              <a:lnSpc>
                <a:spcPct val="120000"/>
              </a:lnSpc>
              <a:defRPr/>
            </a:pPr>
            <a:r>
              <a:rPr lang="uz-Cyrl-UZ" altLang="ru-RU" sz="3600" b="1" i="1" dirty="0">
                <a:solidFill>
                  <a:schemeClr val="accent2">
                    <a:lumMod val="50000"/>
                  </a:schemeClr>
                </a:solidFill>
                <a:latin typeface="Times New Roman" panose="02020603050405020304" pitchFamily="18" charset="0"/>
              </a:rPr>
              <a:t>Режа:</a:t>
            </a:r>
          </a:p>
          <a:p>
            <a:pPr marL="1076325" indent="-447675">
              <a:lnSpc>
                <a:spcPct val="120000"/>
              </a:lnSpc>
              <a:defRPr/>
            </a:pPr>
            <a:r>
              <a:rPr lang="uz-Cyrl-UZ" altLang="ru-RU" sz="3600" b="1" i="1" dirty="0">
                <a:solidFill>
                  <a:schemeClr val="accent2">
                    <a:lumMod val="50000"/>
                  </a:schemeClr>
                </a:solidFill>
                <a:latin typeface="Times New Roman" panose="02020603050405020304" pitchFamily="18" charset="0"/>
              </a:rPr>
              <a:t>1.	Полиз экинларининг ахамияти</a:t>
            </a:r>
          </a:p>
          <a:p>
            <a:pPr marL="1076325" indent="-447675">
              <a:lnSpc>
                <a:spcPct val="120000"/>
              </a:lnSpc>
              <a:defRPr/>
            </a:pPr>
            <a:r>
              <a:rPr lang="uz-Cyrl-UZ" altLang="ru-RU" sz="3600" b="1" i="1" dirty="0">
                <a:solidFill>
                  <a:schemeClr val="accent2">
                    <a:lumMod val="50000"/>
                  </a:schemeClr>
                </a:solidFill>
                <a:latin typeface="Times New Roman" panose="02020603050405020304" pitchFamily="18" charset="0"/>
              </a:rPr>
              <a:t>2.	 Полиз экинлари мевалари сифатига қўйиладиган талаблар.</a:t>
            </a:r>
          </a:p>
          <a:p>
            <a:pPr marL="1076325" indent="-447675">
              <a:lnSpc>
                <a:spcPct val="120000"/>
              </a:lnSpc>
              <a:defRPr/>
            </a:pPr>
            <a:r>
              <a:rPr lang="uz-Cyrl-UZ" altLang="ru-RU" sz="3600" b="1" i="1" dirty="0">
                <a:solidFill>
                  <a:schemeClr val="accent2">
                    <a:lumMod val="50000"/>
                  </a:schemeClr>
                </a:solidFill>
                <a:latin typeface="Times New Roman" panose="02020603050405020304" pitchFamily="18" charset="0"/>
              </a:rPr>
              <a:t>3.	Қовун сақлаш</a:t>
            </a:r>
          </a:p>
          <a:p>
            <a:pPr marL="1076325" indent="-447675">
              <a:lnSpc>
                <a:spcPct val="120000"/>
              </a:lnSpc>
              <a:defRPr/>
            </a:pPr>
            <a:r>
              <a:rPr lang="uz-Cyrl-UZ" altLang="ru-RU" sz="3600" b="1" i="1" dirty="0">
                <a:solidFill>
                  <a:schemeClr val="accent2">
                    <a:lumMod val="50000"/>
                  </a:schemeClr>
                </a:solidFill>
                <a:latin typeface="Times New Roman" panose="02020603050405020304" pitchFamily="18" charset="0"/>
              </a:rPr>
              <a:t>4.	Тарвуз сақлаш</a:t>
            </a:r>
          </a:p>
          <a:p>
            <a:pPr marL="1076325" indent="-447675">
              <a:lnSpc>
                <a:spcPct val="120000"/>
              </a:lnSpc>
              <a:defRPr/>
            </a:pPr>
            <a:r>
              <a:rPr lang="uz-Cyrl-UZ" altLang="ru-RU" sz="3600" b="1" i="1" dirty="0">
                <a:solidFill>
                  <a:schemeClr val="accent2">
                    <a:lumMod val="50000"/>
                  </a:schemeClr>
                </a:solidFill>
                <a:latin typeface="Times New Roman" panose="02020603050405020304" pitchFamily="18" charset="0"/>
              </a:rPr>
              <a:t>5.	Қовоқ сақлаш</a:t>
            </a:r>
          </a:p>
        </p:txBody>
      </p:sp>
    </p:spTree>
  </p:cSld>
  <p:clrMapOvr>
    <a:masterClrMapping/>
  </p:clrMapOvr>
  <p:transition>
    <p:strips dir="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0" y="0"/>
            <a:ext cx="7236296" cy="504825"/>
          </a:xfrm>
        </p:spPr>
        <p:txBody>
          <a:bodyPr>
            <a:normAutofit fontScale="90000"/>
          </a:bodyPr>
          <a:lstStyle/>
          <a:p>
            <a:pPr algn="ctr"/>
            <a:r>
              <a:rPr lang="uz-Cyrl-UZ" altLang="ru-RU" sz="3200" b="1" dirty="0">
                <a:solidFill>
                  <a:srgbClr val="0033CC"/>
                </a:solidFill>
                <a:latin typeface="Times New Roman" pitchFamily="18" charset="0"/>
              </a:rPr>
              <a:t>Полиз экинларининг ахамияти.</a:t>
            </a:r>
            <a:endParaRPr lang="ru-RU" altLang="ru-RU" sz="3200" b="1" i="1" dirty="0" smtClean="0">
              <a:solidFill>
                <a:srgbClr val="CC6600"/>
              </a:solidFill>
              <a:latin typeface="Times New Roman" pitchFamily="18" charset="0"/>
            </a:endParaRPr>
          </a:p>
        </p:txBody>
      </p:sp>
      <p:sp>
        <p:nvSpPr>
          <p:cNvPr id="12291" name="Rectangle 3"/>
          <p:cNvSpPr>
            <a:spLocks noGrp="1" noChangeArrowheads="1"/>
          </p:cNvSpPr>
          <p:nvPr>
            <p:ph idx="1"/>
          </p:nvPr>
        </p:nvSpPr>
        <p:spPr>
          <a:xfrm>
            <a:off x="-108520" y="478557"/>
            <a:ext cx="6298257" cy="6379443"/>
          </a:xfrm>
        </p:spPr>
        <p:txBody>
          <a:bodyPr rtlCol="0">
            <a:normAutofit fontScale="92500" lnSpcReduction="20000"/>
          </a:bodyPr>
          <a:lstStyle/>
          <a:p>
            <a:pPr algn="just"/>
            <a:r>
              <a:rPr lang="uz-Cyrl-UZ" altLang="ru-RU" sz="2400" dirty="0" smtClean="0">
                <a:solidFill>
                  <a:schemeClr val="tx1">
                    <a:lumMod val="75000"/>
                    <a:lumOff val="25000"/>
                  </a:schemeClr>
                </a:solidFill>
                <a:effectLst>
                  <a:outerShdw blurRad="38100" dist="38100" dir="2700000" algn="tl">
                    <a:srgbClr val="000000">
                      <a:alpha val="43137"/>
                    </a:srgbClr>
                  </a:outerShdw>
                </a:effectLst>
                <a:latin typeface="Times New Roman" panose="02020603050405020304" pitchFamily="18" charset="0"/>
              </a:rPr>
              <a:t>	</a:t>
            </a:r>
            <a:r>
              <a:rPr lang="uz-Cyrl-UZ" sz="2400" dirty="0" smtClean="0"/>
              <a:t> </a:t>
            </a:r>
            <a:r>
              <a:rPr lang="uz-Cyrl-UZ" sz="2400" dirty="0"/>
              <a:t>Маълумки, бизнинг ватанимиз жаҳонда полиз экинларини етиштириш билан шуғулланувчи энг йирик марказлардан бири ҳисобланади. Мамлакатимиздан ширин-шакарлиги ва бошқа сифатлари жиҳатидан тенги йўқ қовун, тарвуз ва қовоқлар етиштирилади. Бироқ, республикада етиштирилаётган полиз экинлари ўз ватанимиз аҳолиси ва жаҳон бозорининг шу маҳсулотга бўлган эҳтиёжларини ҳали тўла-тўкис қондиролмай келмоқда. Шу муносабат билан мамлакатимизда полиз экинларини етиштиришни анча кенгайтириш керак. Бу масалани юқори ҳосилли навлардан фойдаланиш ва маҳсулот етиштиришнинг янги прогрессив технологияларини жорий этиш йўли билан ҳал қилиш лозим. Бунда полиз экинлари биологиясини яхши билиб, бу экинларни етиштиришнинг энг янги технологияларини чуқур ўзлаштириб олган юқори малакали мутахассисларни тайёрлаш муҳим вазифа ҳисобланади.</a:t>
            </a:r>
            <a:endParaRPr lang="ru-RU" sz="2400" dirty="0"/>
          </a:p>
        </p:txBody>
      </p:sp>
      <p:sp>
        <p:nvSpPr>
          <p:cNvPr id="48132" name="Номер слайда 1"/>
          <p:cNvSpPr>
            <a:spLocks noGrp="1"/>
          </p:cNvSpPr>
          <p:nvPr>
            <p:ph type="sldNum" sz="quarter" idx="12"/>
          </p:nvPr>
        </p:nvSpPr>
        <p:spPr bwMode="auto">
          <a:noFill/>
          <a:ln>
            <a:miter lim="800000"/>
            <a:headEnd/>
            <a:tailEnd/>
          </a:ln>
        </p:spPr>
        <p:txBody>
          <a:bodyPr/>
          <a:lstStyle/>
          <a:p>
            <a:fld id="{F06A4A7B-95BC-4CAF-A956-5CCB10A1DDC2}" type="slidenum">
              <a:rPr lang="ru-RU" altLang="ru-RU"/>
              <a:pPr/>
              <a:t>3</a:t>
            </a:fld>
            <a:endParaRPr lang="ru-RU" altLang="ru-RU"/>
          </a:p>
        </p:txBody>
      </p:sp>
      <p:pic>
        <p:nvPicPr>
          <p:cNvPr id="2050" name="Picture 2" descr="Картинки по запросу хранение бахчевых культур"/>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8129" y="1124744"/>
            <a:ext cx="2645631" cy="183658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Картинки по запросу хранение бахчевых культур"/>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1583" y="4147599"/>
            <a:ext cx="2898724" cy="201622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9154" name="Номер слайда 3"/>
          <p:cNvSpPr>
            <a:spLocks noGrp="1"/>
          </p:cNvSpPr>
          <p:nvPr>
            <p:ph type="sldNum" sz="quarter" idx="12"/>
          </p:nvPr>
        </p:nvSpPr>
        <p:spPr bwMode="auto">
          <a:noFill/>
          <a:ln>
            <a:miter lim="800000"/>
            <a:headEnd/>
            <a:tailEnd/>
          </a:ln>
        </p:spPr>
        <p:txBody>
          <a:bodyPr/>
          <a:lstStyle/>
          <a:p>
            <a:fld id="{FA214F8A-FA05-49E6-B3F8-477B1C1C7F13}" type="slidenum">
              <a:rPr lang="ru-RU" altLang="ru-RU"/>
              <a:pPr/>
              <a:t>4</a:t>
            </a:fld>
            <a:endParaRPr lang="ru-RU" altLang="ru-RU"/>
          </a:p>
        </p:txBody>
      </p:sp>
      <p:sp>
        <p:nvSpPr>
          <p:cNvPr id="12292" name="Прямоугольник 5"/>
          <p:cNvSpPr>
            <a:spLocks noChangeArrowheads="1"/>
          </p:cNvSpPr>
          <p:nvPr/>
        </p:nvSpPr>
        <p:spPr bwMode="auto">
          <a:xfrm>
            <a:off x="0" y="218121"/>
            <a:ext cx="9252520" cy="3139321"/>
          </a:xfrm>
          <a:prstGeom prst="rect">
            <a:avLst/>
          </a:prstGeom>
          <a:ln/>
          <a:extLst/>
        </p:spPr>
        <p:style>
          <a:lnRef idx="3">
            <a:schemeClr val="lt1"/>
          </a:lnRef>
          <a:fillRef idx="1">
            <a:schemeClr val="accent4"/>
          </a:fillRef>
          <a:effectRef idx="1">
            <a:schemeClr val="accent4"/>
          </a:effectRef>
          <a:fontRef idx="minor">
            <a:schemeClr val="lt1"/>
          </a:fontRef>
        </p:style>
        <p:txBody>
          <a:bodyPr wrap="square">
            <a:spAutoFit/>
          </a:bodyPr>
          <a:lstStyle>
            <a:lvl1pPr indent="371475" defTabSz="457200">
              <a:defRPr sz="2000">
                <a:solidFill>
                  <a:schemeClr val="tx1"/>
                </a:solidFill>
                <a:latin typeface="Arial" panose="020B0604020202020204" pitchFamily="34" charset="0"/>
              </a:defRPr>
            </a:lvl1pPr>
            <a:lvl2pPr marL="742950" indent="-285750" defTabSz="457200">
              <a:defRPr sz="2000">
                <a:solidFill>
                  <a:schemeClr val="tx1"/>
                </a:solidFill>
                <a:latin typeface="Arial" panose="020B0604020202020204" pitchFamily="34" charset="0"/>
              </a:defRPr>
            </a:lvl2pPr>
            <a:lvl3pPr marL="1143000" indent="-228600" defTabSz="457200">
              <a:defRPr sz="2000">
                <a:solidFill>
                  <a:schemeClr val="tx1"/>
                </a:solidFill>
                <a:latin typeface="Arial" panose="020B0604020202020204" pitchFamily="34" charset="0"/>
              </a:defRPr>
            </a:lvl3pPr>
            <a:lvl4pPr marL="1600200" indent="-228600" defTabSz="457200">
              <a:defRPr sz="2000">
                <a:solidFill>
                  <a:schemeClr val="tx1"/>
                </a:solidFill>
                <a:latin typeface="Arial" panose="020B0604020202020204" pitchFamily="34" charset="0"/>
              </a:defRPr>
            </a:lvl4pPr>
            <a:lvl5pPr marL="2057400" indent="-228600" defTabSz="457200">
              <a:defRPr sz="2000">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sz="2000">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sz="2000">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sz="2000">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sz="2000">
                <a:solidFill>
                  <a:schemeClr val="tx1"/>
                </a:solidFill>
                <a:latin typeface="Arial" panose="020B0604020202020204" pitchFamily="34" charset="0"/>
              </a:defRPr>
            </a:lvl9pPr>
          </a:lstStyle>
          <a:p>
            <a:pPr algn="just"/>
            <a:r>
              <a:rPr lang="en-US" altLang="ru-RU" sz="1800" dirty="0" smtClean="0">
                <a:solidFill>
                  <a:srgbClr val="404040"/>
                </a:solidFill>
                <a:effectLst>
                  <a:outerShdw blurRad="38100" dist="38100" dir="2700000" algn="tl">
                    <a:srgbClr val="000000">
                      <a:alpha val="43137"/>
                    </a:srgbClr>
                  </a:outerShdw>
                </a:effectLst>
                <a:latin typeface="Times New Roman" panose="02020603050405020304" pitchFamily="18" charset="0"/>
              </a:rPr>
              <a:t>	</a:t>
            </a:r>
            <a:r>
              <a:rPr lang="uz-Cyrl-UZ" sz="1800" b="1" dirty="0" smtClean="0"/>
              <a:t> </a:t>
            </a:r>
            <a:r>
              <a:rPr lang="uz-Cyrl-UZ" sz="1800" b="1" dirty="0">
                <a:solidFill>
                  <a:srgbClr val="FFFFFF"/>
                </a:solidFill>
              </a:rPr>
              <a:t>Полиз экинлари мевасидан истеъмолда янгилигича ва саноатда қайта ишлаш учун хом ашё сифатида, чорвачиликда ширали озиқа сифатида фойдаланилади. Бундан ташқари уларнинг даволаш аҳамияти қадимдан халқ табобатида маълум.</a:t>
            </a:r>
          </a:p>
          <a:p>
            <a:pPr algn="just"/>
            <a:r>
              <a:rPr lang="uz-Cyrl-UZ" sz="1800" b="1" dirty="0">
                <a:solidFill>
                  <a:srgbClr val="FFFFFF"/>
                </a:solidFill>
              </a:rPr>
              <a:t>	Полиз экинлари меваси таркибида инсон организми яхши ўзлаштирилган углеводлар мавжуд. Хўраки тарвузнинг ширин бўлишига сабаб меванинг таркибида фруктозанинг кўп бўлишидир (глюкоза ва сахароза кам миқдорда бўлади). Кўпчилик хўраки тарвуз мевасининг таркибида 13-14 % гача қуруқ модда, шундан қанд миқдори 10-12 % бўлиб, ширинлиги жиҳатидан айрим қовун навларидан ҳам устун туради. Хашаки тарвуз мевасида эса 3-5 % қуруқ модда, 1-3 % гача қанд сақланади.</a:t>
            </a:r>
          </a:p>
        </p:txBody>
      </p:sp>
      <p:pic>
        <p:nvPicPr>
          <p:cNvPr id="3074"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0685" y="3382558"/>
            <a:ext cx="5391150" cy="35909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50178" name="Номер слайда 1"/>
          <p:cNvSpPr>
            <a:spLocks noGrp="1"/>
          </p:cNvSpPr>
          <p:nvPr>
            <p:ph type="sldNum" sz="quarter" idx="12"/>
          </p:nvPr>
        </p:nvSpPr>
        <p:spPr bwMode="auto">
          <a:noFill/>
          <a:ln>
            <a:miter lim="800000"/>
            <a:headEnd/>
            <a:tailEnd/>
          </a:ln>
        </p:spPr>
        <p:txBody>
          <a:bodyPr/>
          <a:lstStyle/>
          <a:p>
            <a:fld id="{06689276-30DF-4892-8818-FDFD84F02559}" type="slidenum">
              <a:rPr lang="ru-RU" altLang="ru-RU"/>
              <a:pPr/>
              <a:t>5</a:t>
            </a:fld>
            <a:endParaRPr lang="ru-RU" altLang="ru-RU"/>
          </a:p>
        </p:txBody>
      </p:sp>
      <p:sp>
        <p:nvSpPr>
          <p:cNvPr id="50179" name="Rectangle 2"/>
          <p:cNvSpPr txBox="1">
            <a:spLocks noChangeArrowheads="1"/>
          </p:cNvSpPr>
          <p:nvPr/>
        </p:nvSpPr>
        <p:spPr bwMode="auto">
          <a:xfrm>
            <a:off x="0" y="188641"/>
            <a:ext cx="9144000" cy="360040"/>
          </a:xfrm>
          <a:prstGeom prst="rect">
            <a:avLst/>
          </a:prstGeom>
          <a:noFill/>
          <a:ln w="9525">
            <a:noFill/>
            <a:miter lim="800000"/>
            <a:headEnd/>
            <a:tailEnd/>
          </a:ln>
        </p:spPr>
        <p:txBody>
          <a:bodyPr/>
          <a:lstStyle/>
          <a:p>
            <a:pPr algn="ctr" defTabSz="457200" eaLnBrk="1" hangingPunct="1"/>
            <a:r>
              <a:rPr lang="ru-RU" altLang="ru-RU" sz="1800" b="1" dirty="0">
                <a:solidFill>
                  <a:srgbClr val="0033CC"/>
                </a:solidFill>
                <a:latin typeface="Times New Roman" pitchFamily="18" charset="0"/>
              </a:rPr>
              <a:t>1-жадвал. </a:t>
            </a:r>
            <a:r>
              <a:rPr lang="ru-RU" altLang="ru-RU" sz="1800" b="1" dirty="0" err="1">
                <a:solidFill>
                  <a:srgbClr val="0033CC"/>
                </a:solidFill>
                <a:latin typeface="Times New Roman" pitchFamily="18" charset="0"/>
              </a:rPr>
              <a:t>Полиз</a:t>
            </a:r>
            <a:r>
              <a:rPr lang="ru-RU" altLang="ru-RU" sz="1800" b="1" dirty="0">
                <a:solidFill>
                  <a:srgbClr val="0033CC"/>
                </a:solidFill>
                <a:latin typeface="Times New Roman" pitchFamily="18" charset="0"/>
              </a:rPr>
              <a:t> </a:t>
            </a:r>
            <a:r>
              <a:rPr lang="ru-RU" altLang="ru-RU" sz="1800" b="1" dirty="0" err="1">
                <a:solidFill>
                  <a:srgbClr val="0033CC"/>
                </a:solidFill>
                <a:latin typeface="Times New Roman" pitchFamily="18" charset="0"/>
              </a:rPr>
              <a:t>экинлари</a:t>
            </a:r>
            <a:r>
              <a:rPr lang="ru-RU" altLang="ru-RU" sz="1800" b="1" dirty="0">
                <a:solidFill>
                  <a:srgbClr val="0033CC"/>
                </a:solidFill>
                <a:latin typeface="Times New Roman" pitchFamily="18" charset="0"/>
              </a:rPr>
              <a:t> </a:t>
            </a:r>
            <a:r>
              <a:rPr lang="ru-RU" altLang="ru-RU" sz="1800" b="1" dirty="0" err="1">
                <a:solidFill>
                  <a:srgbClr val="0033CC"/>
                </a:solidFill>
                <a:latin typeface="Times New Roman" pitchFamily="18" charset="0"/>
              </a:rPr>
              <a:t>мевасининг</a:t>
            </a:r>
            <a:r>
              <a:rPr lang="ru-RU" altLang="ru-RU" sz="1800" b="1" dirty="0">
                <a:solidFill>
                  <a:srgbClr val="0033CC"/>
                </a:solidFill>
                <a:latin typeface="Times New Roman" pitchFamily="18" charset="0"/>
              </a:rPr>
              <a:t> </a:t>
            </a:r>
            <a:r>
              <a:rPr lang="ru-RU" altLang="ru-RU" sz="1800" b="1" dirty="0" err="1">
                <a:solidFill>
                  <a:srgbClr val="0033CC"/>
                </a:solidFill>
                <a:latin typeface="Times New Roman" pitchFamily="18" charset="0"/>
              </a:rPr>
              <a:t>биокимёвий</a:t>
            </a:r>
            <a:r>
              <a:rPr lang="ru-RU" altLang="ru-RU" sz="1800" b="1" dirty="0">
                <a:solidFill>
                  <a:srgbClr val="0033CC"/>
                </a:solidFill>
                <a:latin typeface="Times New Roman" pitchFamily="18" charset="0"/>
              </a:rPr>
              <a:t> </a:t>
            </a:r>
            <a:r>
              <a:rPr lang="ru-RU" altLang="ru-RU" sz="1800" b="1" dirty="0" err="1" smtClean="0">
                <a:solidFill>
                  <a:srgbClr val="0033CC"/>
                </a:solidFill>
                <a:latin typeface="Times New Roman" pitchFamily="18" charset="0"/>
              </a:rPr>
              <a:t>таркиби</a:t>
            </a:r>
            <a:r>
              <a:rPr lang="ru-RU" altLang="ru-RU" sz="1800" b="1" dirty="0" smtClean="0">
                <a:solidFill>
                  <a:srgbClr val="0033CC"/>
                </a:solidFill>
                <a:latin typeface="Times New Roman" pitchFamily="18" charset="0"/>
              </a:rPr>
              <a:t> (% </a:t>
            </a:r>
            <a:r>
              <a:rPr lang="ru-RU" altLang="ru-RU" sz="1800" b="1" dirty="0" err="1">
                <a:solidFill>
                  <a:srgbClr val="0033CC"/>
                </a:solidFill>
                <a:latin typeface="Times New Roman" pitchFamily="18" charset="0"/>
              </a:rPr>
              <a:t>ҳисобида</a:t>
            </a:r>
            <a:r>
              <a:rPr lang="ru-RU" altLang="ru-RU" sz="1800" b="1" dirty="0">
                <a:solidFill>
                  <a:srgbClr val="0033CC"/>
                </a:solidFill>
                <a:latin typeface="Times New Roman" pitchFamily="18" charset="0"/>
              </a:rPr>
              <a:t>)</a:t>
            </a:r>
            <a:endParaRPr lang="ru-RU" altLang="ru-RU" sz="1800" b="1" i="1" dirty="0">
              <a:solidFill>
                <a:srgbClr val="CC6600"/>
              </a:solidFill>
              <a:latin typeface="Times New Roman" pitchFamily="18" charset="0"/>
            </a:endParaRPr>
          </a:p>
        </p:txBody>
      </p:sp>
      <p:graphicFrame>
        <p:nvGraphicFramePr>
          <p:cNvPr id="5" name="Таблица 4"/>
          <p:cNvGraphicFramePr>
            <a:graphicFrameLocks noGrp="1"/>
          </p:cNvGraphicFramePr>
          <p:nvPr>
            <p:extLst>
              <p:ext uri="{D42A27DB-BD31-4B8C-83A1-F6EECF244321}">
                <p14:modId xmlns:p14="http://schemas.microsoft.com/office/powerpoint/2010/main" val="146091080"/>
              </p:ext>
            </p:extLst>
          </p:nvPr>
        </p:nvGraphicFramePr>
        <p:xfrm>
          <a:off x="5608" y="620366"/>
          <a:ext cx="9030889" cy="6193010"/>
        </p:xfrm>
        <a:graphic>
          <a:graphicData uri="http://schemas.openxmlformats.org/drawingml/2006/table">
            <a:tbl>
              <a:tblPr firstRow="1" firstCol="1" bandRow="1" bandCol="1">
                <a:tableStyleId>{93296810-A885-4BE3-A3E7-6D5BEEA58F35}</a:tableStyleId>
              </a:tblPr>
              <a:tblGrid>
                <a:gridCol w="1193883"/>
                <a:gridCol w="1007847"/>
                <a:gridCol w="1011460"/>
                <a:gridCol w="1011460"/>
                <a:gridCol w="1007847"/>
                <a:gridCol w="1007847"/>
                <a:gridCol w="1011460"/>
                <a:gridCol w="770972"/>
                <a:gridCol w="1008113"/>
              </a:tblGrid>
              <a:tr h="923361">
                <a:tc rowSpan="3">
                  <a:txBody>
                    <a:bodyPr/>
                    <a:lstStyle/>
                    <a:p>
                      <a:pPr algn="ctr">
                        <a:spcAft>
                          <a:spcPts val="0"/>
                        </a:spcAft>
                      </a:pPr>
                      <a:r>
                        <a:rPr lang="ru-RU" sz="1800" spc="50" dirty="0" err="1">
                          <a:effectLst/>
                        </a:rPr>
                        <a:t>Экин</a:t>
                      </a:r>
                      <a:r>
                        <a:rPr lang="ru-RU" sz="1800" spc="50" dirty="0">
                          <a:effectLst/>
                        </a:rPr>
                        <a:t> тури</a:t>
                      </a:r>
                      <a:endParaRPr lang="ru-RU" sz="1400" dirty="0">
                        <a:effectLst/>
                      </a:endParaRPr>
                    </a:p>
                    <a:p>
                      <a:pPr algn="ctr">
                        <a:spcAft>
                          <a:spcPts val="0"/>
                        </a:spcAft>
                      </a:pPr>
                      <a:r>
                        <a:rPr lang="ru-RU" sz="1800" spc="50" dirty="0">
                          <a:effectLst/>
                        </a:rPr>
                        <a:t> </a:t>
                      </a:r>
                      <a:endParaRPr lang="ru-RU" sz="1400" dirty="0">
                        <a:effectLst/>
                        <a:latin typeface="Times New Roman" panose="02020603050405020304" pitchFamily="18" charset="0"/>
                        <a:ea typeface="Times New Roman" panose="02020603050405020304" pitchFamily="18" charset="0"/>
                      </a:endParaRPr>
                    </a:p>
                  </a:txBody>
                  <a:tcPr marL="54335" marR="54335" marT="0" marB="0" anchor="ctr"/>
                </a:tc>
                <a:tc rowSpan="3">
                  <a:txBody>
                    <a:bodyPr/>
                    <a:lstStyle/>
                    <a:p>
                      <a:pPr algn="ctr">
                        <a:spcAft>
                          <a:spcPts val="0"/>
                        </a:spcAft>
                      </a:pPr>
                      <a:r>
                        <a:rPr lang="ru-RU" sz="1800" spc="50">
                          <a:effectLst/>
                        </a:rPr>
                        <a:t>Қуруқ модда</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gridSpan="2">
                  <a:txBody>
                    <a:bodyPr/>
                    <a:lstStyle/>
                    <a:p>
                      <a:pPr algn="ctr">
                        <a:spcAft>
                          <a:spcPts val="0"/>
                        </a:spcAft>
                      </a:pPr>
                      <a:r>
                        <a:rPr lang="ru-RU" sz="1800" spc="50">
                          <a:effectLst/>
                        </a:rPr>
                        <a:t>Қуруқ моддага нисбатан</a:t>
                      </a:r>
                      <a:endParaRPr lang="ru-RU" sz="1400">
                        <a:effectLst/>
                      </a:endParaRPr>
                    </a:p>
                    <a:p>
                      <a:pPr algn="ctr">
                        <a:spcAft>
                          <a:spcPts val="0"/>
                        </a:spcAft>
                      </a:pPr>
                      <a:r>
                        <a:rPr lang="ru-RU" sz="1800" spc="50">
                          <a:effectLst/>
                        </a:rPr>
                        <a:t> </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hMerge="1">
                  <a:txBody>
                    <a:bodyPr/>
                    <a:lstStyle/>
                    <a:p>
                      <a:endParaRPr lang="ru-RU"/>
                    </a:p>
                  </a:txBody>
                  <a:tcPr/>
                </a:tc>
                <a:tc gridSpan="5">
                  <a:txBody>
                    <a:bodyPr/>
                    <a:lstStyle/>
                    <a:p>
                      <a:pPr algn="ctr">
                        <a:spcAft>
                          <a:spcPts val="0"/>
                        </a:spcAft>
                      </a:pPr>
                      <a:r>
                        <a:rPr lang="ru-RU" sz="1800" spc="50">
                          <a:effectLst/>
                        </a:rPr>
                        <a:t>Ҳўл моддага нисбатан</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232771">
                <a:tc vMerge="1">
                  <a:txBody>
                    <a:bodyPr/>
                    <a:lstStyle/>
                    <a:p>
                      <a:endParaRPr lang="ru-RU"/>
                    </a:p>
                  </a:txBody>
                  <a:tcPr/>
                </a:tc>
                <a:tc vMerge="1">
                  <a:txBody>
                    <a:bodyPr/>
                    <a:lstStyle/>
                    <a:p>
                      <a:endParaRPr lang="ru-RU"/>
                    </a:p>
                  </a:txBody>
                  <a:tcPr/>
                </a:tc>
                <a:tc rowSpan="2">
                  <a:txBody>
                    <a:bodyPr/>
                    <a:lstStyle/>
                    <a:p>
                      <a:pPr marL="71755" marR="71755" algn="ctr">
                        <a:spcAft>
                          <a:spcPts val="0"/>
                        </a:spcAft>
                      </a:pPr>
                      <a:r>
                        <a:rPr lang="ru-RU" sz="1800" spc="50">
                          <a:effectLst/>
                        </a:rPr>
                        <a:t>Пектин моддалар</a:t>
                      </a:r>
                      <a:endParaRPr lang="ru-RU" sz="1400">
                        <a:effectLst/>
                        <a:latin typeface="Times New Roman" panose="02020603050405020304" pitchFamily="18" charset="0"/>
                        <a:ea typeface="Times New Roman" panose="02020603050405020304" pitchFamily="18" charset="0"/>
                      </a:endParaRPr>
                    </a:p>
                  </a:txBody>
                  <a:tcPr marL="54335" marR="54335" marT="0" marB="0" vert="vert270" anchor="ctr"/>
                </a:tc>
                <a:tc rowSpan="2">
                  <a:txBody>
                    <a:bodyPr/>
                    <a:lstStyle/>
                    <a:p>
                      <a:pPr marL="71755" marR="71755" algn="ctr">
                        <a:spcAft>
                          <a:spcPts val="0"/>
                        </a:spcAft>
                      </a:pPr>
                      <a:r>
                        <a:rPr lang="ru-RU" sz="1800" spc="50">
                          <a:effectLst/>
                        </a:rPr>
                        <a:t>Клетчатка ва гемицелюлоза</a:t>
                      </a:r>
                      <a:endParaRPr lang="ru-RU" sz="1400">
                        <a:effectLst/>
                        <a:latin typeface="Times New Roman" panose="02020603050405020304" pitchFamily="18" charset="0"/>
                        <a:ea typeface="Times New Roman" panose="02020603050405020304" pitchFamily="18" charset="0"/>
                      </a:endParaRPr>
                    </a:p>
                  </a:txBody>
                  <a:tcPr marL="54335" marR="54335" marT="0" marB="0" vert="vert270" anchor="ctr"/>
                </a:tc>
                <a:tc rowSpan="2">
                  <a:txBody>
                    <a:bodyPr/>
                    <a:lstStyle/>
                    <a:p>
                      <a:pPr marL="71755" marR="71755" algn="ctr">
                        <a:spcAft>
                          <a:spcPts val="0"/>
                        </a:spcAft>
                      </a:pPr>
                      <a:r>
                        <a:rPr lang="ru-RU" sz="1800" spc="50">
                          <a:effectLst/>
                        </a:rPr>
                        <a:t>Жами қанд миқдо</a:t>
                      </a:r>
                      <a:endParaRPr lang="ru-RU" sz="1400">
                        <a:effectLst/>
                      </a:endParaRPr>
                    </a:p>
                    <a:p>
                      <a:pPr marL="71755" marR="71755" algn="ctr">
                        <a:spcAft>
                          <a:spcPts val="0"/>
                        </a:spcAft>
                      </a:pPr>
                      <a:r>
                        <a:rPr lang="ru-RU" sz="1800" spc="50">
                          <a:effectLst/>
                        </a:rPr>
                        <a:t>ри</a:t>
                      </a:r>
                      <a:endParaRPr lang="ru-RU" sz="1400">
                        <a:effectLst/>
                        <a:latin typeface="Times New Roman" panose="02020603050405020304" pitchFamily="18" charset="0"/>
                        <a:ea typeface="Times New Roman" panose="02020603050405020304" pitchFamily="18" charset="0"/>
                      </a:endParaRPr>
                    </a:p>
                  </a:txBody>
                  <a:tcPr marL="54335" marR="54335" marT="0" marB="0" vert="vert270" anchor="ctr"/>
                </a:tc>
                <a:tc gridSpan="3">
                  <a:txBody>
                    <a:bodyPr/>
                    <a:lstStyle/>
                    <a:p>
                      <a:pPr algn="ctr">
                        <a:spcAft>
                          <a:spcPts val="0"/>
                        </a:spcAft>
                      </a:pPr>
                      <a:r>
                        <a:rPr lang="ru-RU" sz="1800" spc="50">
                          <a:effectLst/>
                        </a:rPr>
                        <a:t>Шундан</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hMerge="1">
                  <a:txBody>
                    <a:bodyPr/>
                    <a:lstStyle/>
                    <a:p>
                      <a:endParaRPr lang="ru-RU"/>
                    </a:p>
                  </a:txBody>
                  <a:tcPr/>
                </a:tc>
                <a:tc hMerge="1">
                  <a:txBody>
                    <a:bodyPr/>
                    <a:lstStyle/>
                    <a:p>
                      <a:endParaRPr lang="ru-RU"/>
                    </a:p>
                  </a:txBody>
                  <a:tcPr/>
                </a:tc>
                <a:tc rowSpan="2">
                  <a:txBody>
                    <a:bodyPr/>
                    <a:lstStyle/>
                    <a:p>
                      <a:pPr marL="71755" marR="71755" algn="ctr">
                        <a:spcAft>
                          <a:spcPts val="0"/>
                        </a:spcAft>
                      </a:pPr>
                      <a:r>
                        <a:rPr lang="ru-RU" sz="1800" spc="50">
                          <a:effectLst/>
                        </a:rPr>
                        <a:t>Крахмал</a:t>
                      </a:r>
                      <a:endParaRPr lang="ru-RU" sz="1400">
                        <a:effectLst/>
                        <a:latin typeface="Times New Roman" panose="02020603050405020304" pitchFamily="18" charset="0"/>
                        <a:ea typeface="Times New Roman" panose="02020603050405020304" pitchFamily="18" charset="0"/>
                      </a:endParaRPr>
                    </a:p>
                  </a:txBody>
                  <a:tcPr marL="54335" marR="54335" marT="0" marB="0" vert="vert270" anchor="ctr"/>
                </a:tc>
              </a:tr>
              <a:tr h="1154849">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71755" marR="71755" algn="ctr">
                        <a:spcAft>
                          <a:spcPts val="0"/>
                        </a:spcAft>
                      </a:pPr>
                      <a:r>
                        <a:rPr lang="ru-RU" sz="1800" spc="50">
                          <a:effectLst/>
                        </a:rPr>
                        <a:t>Глюкоза</a:t>
                      </a:r>
                      <a:endParaRPr lang="ru-RU" sz="1400">
                        <a:effectLst/>
                      </a:endParaRPr>
                    </a:p>
                    <a:p>
                      <a:pPr marL="71755" marR="71755" algn="ctr">
                        <a:spcAft>
                          <a:spcPts val="0"/>
                        </a:spcAft>
                      </a:pPr>
                      <a:r>
                        <a:rPr lang="ru-RU" sz="1800" spc="50">
                          <a:effectLst/>
                        </a:rPr>
                        <a:t> </a:t>
                      </a:r>
                      <a:endParaRPr lang="ru-RU" sz="1400">
                        <a:effectLst/>
                        <a:latin typeface="Times New Roman" panose="02020603050405020304" pitchFamily="18" charset="0"/>
                        <a:ea typeface="Times New Roman" panose="02020603050405020304" pitchFamily="18" charset="0"/>
                      </a:endParaRPr>
                    </a:p>
                  </a:txBody>
                  <a:tcPr marL="54335" marR="54335" marT="0" marB="0" vert="vert270" anchor="ctr"/>
                </a:tc>
                <a:tc>
                  <a:txBody>
                    <a:bodyPr/>
                    <a:lstStyle/>
                    <a:p>
                      <a:pPr marL="71755" marR="71755" algn="ctr">
                        <a:spcAft>
                          <a:spcPts val="0"/>
                        </a:spcAft>
                      </a:pPr>
                      <a:r>
                        <a:rPr lang="ru-RU" sz="1800" spc="50">
                          <a:effectLst/>
                        </a:rPr>
                        <a:t>Фрук-тоза</a:t>
                      </a:r>
                      <a:endParaRPr lang="ru-RU" sz="1400">
                        <a:effectLst/>
                        <a:latin typeface="Times New Roman" panose="02020603050405020304" pitchFamily="18" charset="0"/>
                        <a:ea typeface="Times New Roman" panose="02020603050405020304" pitchFamily="18" charset="0"/>
                      </a:endParaRPr>
                    </a:p>
                  </a:txBody>
                  <a:tcPr marL="54335" marR="54335" marT="0" marB="0" vert="vert270" anchor="ctr"/>
                </a:tc>
                <a:tc>
                  <a:txBody>
                    <a:bodyPr/>
                    <a:lstStyle/>
                    <a:p>
                      <a:pPr marL="71755" marR="71755" algn="ctr">
                        <a:spcAft>
                          <a:spcPts val="0"/>
                        </a:spcAft>
                      </a:pPr>
                      <a:r>
                        <a:rPr lang="ru-RU" sz="1800" spc="50" dirty="0">
                          <a:effectLst/>
                        </a:rPr>
                        <a:t>Сахароза</a:t>
                      </a:r>
                      <a:endParaRPr lang="ru-RU" sz="1400" dirty="0">
                        <a:effectLst/>
                      </a:endParaRPr>
                    </a:p>
                    <a:p>
                      <a:pPr marL="71755" marR="71755" algn="ctr">
                        <a:spcAft>
                          <a:spcPts val="0"/>
                        </a:spcAft>
                      </a:pPr>
                      <a:r>
                        <a:rPr lang="ru-RU" sz="1800" spc="50" dirty="0">
                          <a:effectLst/>
                        </a:rPr>
                        <a:t> </a:t>
                      </a:r>
                      <a:endParaRPr lang="ru-RU" sz="1400" dirty="0">
                        <a:effectLst/>
                        <a:latin typeface="Times New Roman" panose="02020603050405020304" pitchFamily="18" charset="0"/>
                        <a:ea typeface="Times New Roman" panose="02020603050405020304" pitchFamily="18" charset="0"/>
                      </a:endParaRPr>
                    </a:p>
                  </a:txBody>
                  <a:tcPr marL="54335" marR="54335" marT="0" marB="0" vert="vert270" anchor="ctr"/>
                </a:tc>
                <a:tc vMerge="1">
                  <a:txBody>
                    <a:bodyPr/>
                    <a:lstStyle/>
                    <a:p>
                      <a:endParaRPr lang="ru-RU"/>
                    </a:p>
                  </a:txBody>
                  <a:tcPr/>
                </a:tc>
              </a:tr>
              <a:tr h="465542">
                <a:tc>
                  <a:txBody>
                    <a:bodyPr/>
                    <a:lstStyle/>
                    <a:p>
                      <a:pPr algn="ctr">
                        <a:spcAft>
                          <a:spcPts val="0"/>
                        </a:spcAft>
                      </a:pPr>
                      <a:r>
                        <a:rPr lang="ru-RU" sz="1800" spc="50">
                          <a:effectLst/>
                        </a:rPr>
                        <a:t>Хўраки тарвуз</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8,0-13,5</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0,8-2,0</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1,2-1,5</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5,8-11,0</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1,6-3,5</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2,8-4,8</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1,0-5,1</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0</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r>
              <a:tr h="465542">
                <a:tc>
                  <a:txBody>
                    <a:bodyPr/>
                    <a:lstStyle/>
                    <a:p>
                      <a:pPr algn="ctr">
                        <a:spcAft>
                          <a:spcPts val="0"/>
                        </a:spcAft>
                      </a:pPr>
                      <a:r>
                        <a:rPr lang="ru-RU" sz="1800" spc="50">
                          <a:effectLst/>
                        </a:rPr>
                        <a:t>Хашаки тарвуз</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3,2-5,1</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10-20,0</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15-20,0</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1,2-3,0</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0,4-1,8</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0,6-1,4</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0-1,0</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0</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r>
              <a:tr h="465542">
                <a:tc>
                  <a:txBody>
                    <a:bodyPr/>
                    <a:lstStyle/>
                    <a:p>
                      <a:pPr algn="ctr">
                        <a:spcAft>
                          <a:spcPts val="0"/>
                        </a:spcAft>
                      </a:pPr>
                      <a:r>
                        <a:rPr lang="ru-RU" sz="1800" spc="50">
                          <a:effectLst/>
                        </a:rPr>
                        <a:t>Қовун</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6,0-18,5</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0,8-4,5</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2,6-6,7</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4,6-15,8</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2,0-3,6</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0,5-3,6</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1,0-11,2</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0</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r>
              <a:tr h="698313">
                <a:tc>
                  <a:txBody>
                    <a:bodyPr/>
                    <a:lstStyle/>
                    <a:p>
                      <a:pPr algn="ctr">
                        <a:spcAft>
                          <a:spcPts val="0"/>
                        </a:spcAft>
                      </a:pPr>
                      <a:r>
                        <a:rPr lang="ru-RU" sz="1800" spc="50">
                          <a:effectLst/>
                        </a:rPr>
                        <a:t>Йирик мевали қовоқ</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6,2-26,8</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2,6-12,0</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2,7-13,8</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0,2-3,1</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0,8-3,5</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0,2-9,8</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0,5-12,4</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r>
              <a:tr h="698313">
                <a:tc>
                  <a:txBody>
                    <a:bodyPr/>
                    <a:lstStyle/>
                    <a:p>
                      <a:pPr algn="ctr">
                        <a:spcAft>
                          <a:spcPts val="0"/>
                        </a:spcAft>
                      </a:pPr>
                      <a:r>
                        <a:rPr lang="ru-RU" sz="1800" spc="50">
                          <a:effectLst/>
                        </a:rPr>
                        <a:t>Қаттиқ пўстли қовоқ</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5,6-18,9</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4,6-9,3</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4,2-22,7</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2,0-11,4</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0,1-1,0</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0,9-2,1</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0,5-7,4</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0,5-13,0</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r>
              <a:tr h="465542">
                <a:tc>
                  <a:txBody>
                    <a:bodyPr/>
                    <a:lstStyle/>
                    <a:p>
                      <a:pPr algn="ctr">
                        <a:spcAft>
                          <a:spcPts val="0"/>
                        </a:spcAft>
                      </a:pPr>
                      <a:r>
                        <a:rPr lang="ru-RU" sz="1800" spc="50">
                          <a:effectLst/>
                        </a:rPr>
                        <a:t>Мускат қовоқ</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7,2-20,0</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3,3-14,0</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8,7-21,2</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2,4-9,9</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0-1,2</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0,5-4,2</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a:effectLst/>
                        </a:rPr>
                        <a:t>1,7-6,8</a:t>
                      </a:r>
                      <a:endParaRPr lang="ru-RU" sz="1400">
                        <a:effectLst/>
                        <a:latin typeface="Times New Roman" panose="02020603050405020304" pitchFamily="18" charset="0"/>
                        <a:ea typeface="Times New Roman" panose="02020603050405020304" pitchFamily="18" charset="0"/>
                      </a:endParaRPr>
                    </a:p>
                  </a:txBody>
                  <a:tcPr marL="54335" marR="54335" marT="0" marB="0" anchor="ctr"/>
                </a:tc>
                <a:tc>
                  <a:txBody>
                    <a:bodyPr/>
                    <a:lstStyle/>
                    <a:p>
                      <a:pPr algn="ctr">
                        <a:spcAft>
                          <a:spcPts val="0"/>
                        </a:spcAft>
                      </a:pPr>
                      <a:r>
                        <a:rPr lang="ru-RU" sz="1800" spc="50" dirty="0">
                          <a:effectLst/>
                        </a:rPr>
                        <a:t>1,0-8,9</a:t>
                      </a:r>
                      <a:endParaRPr lang="ru-RU" sz="1400" dirty="0">
                        <a:effectLst/>
                        <a:latin typeface="Times New Roman" panose="02020603050405020304" pitchFamily="18" charset="0"/>
                        <a:ea typeface="Times New Roman" panose="02020603050405020304" pitchFamily="18" charset="0"/>
                      </a:endParaRPr>
                    </a:p>
                  </a:txBody>
                  <a:tcPr marL="54335" marR="54335" marT="0" marB="0" anchor="ctr"/>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53250" name="Номер слайда 1"/>
          <p:cNvSpPr>
            <a:spLocks noGrp="1"/>
          </p:cNvSpPr>
          <p:nvPr>
            <p:ph type="sldNum" sz="quarter" idx="12"/>
          </p:nvPr>
        </p:nvSpPr>
        <p:spPr bwMode="auto">
          <a:noFill/>
          <a:ln>
            <a:miter lim="800000"/>
            <a:headEnd/>
            <a:tailEnd/>
          </a:ln>
        </p:spPr>
        <p:txBody>
          <a:bodyPr/>
          <a:lstStyle/>
          <a:p>
            <a:fld id="{7A4A0445-4E8E-47C8-A856-29A9BDC43A31}" type="slidenum">
              <a:rPr lang="ru-RU" altLang="ru-RU"/>
              <a:pPr/>
              <a:t>6</a:t>
            </a:fld>
            <a:endParaRPr lang="ru-RU" altLang="ru-RU"/>
          </a:p>
        </p:txBody>
      </p:sp>
      <p:graphicFrame>
        <p:nvGraphicFramePr>
          <p:cNvPr id="5" name="Схема 4"/>
          <p:cNvGraphicFramePr/>
          <p:nvPr>
            <p:extLst>
              <p:ext uri="{D42A27DB-BD31-4B8C-83A1-F6EECF244321}">
                <p14:modId xmlns:p14="http://schemas.microsoft.com/office/powerpoint/2010/main" val="3822671475"/>
              </p:ext>
            </p:extLst>
          </p:nvPr>
        </p:nvGraphicFramePr>
        <p:xfrm>
          <a:off x="251520" y="1196752"/>
          <a:ext cx="7931224" cy="8963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5" name="Rectangle 9"/>
          <p:cNvSpPr>
            <a:spLocks noChangeArrowheads="1"/>
          </p:cNvSpPr>
          <p:nvPr/>
        </p:nvSpPr>
        <p:spPr bwMode="auto">
          <a:xfrm>
            <a:off x="107504" y="416859"/>
            <a:ext cx="9036496" cy="3970318"/>
          </a:xfrm>
          <a:prstGeom prst="rect">
            <a:avLst/>
          </a:prstGeom>
          <a:ln/>
        </p:spPr>
        <p:style>
          <a:lnRef idx="3">
            <a:schemeClr val="lt1"/>
          </a:lnRef>
          <a:fillRef idx="1">
            <a:schemeClr val="accent5"/>
          </a:fillRef>
          <a:effectRef idx="1">
            <a:schemeClr val="accent5"/>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2800" b="0" i="0" u="none" strike="noStrike" cap="none" normalizeH="0" baseline="0" dirty="0" smtClean="0">
                <a:ln>
                  <a:noFill/>
                </a:ln>
                <a:solidFill>
                  <a:srgbClr val="FFFF00"/>
                </a:solidFill>
                <a:effectLst/>
                <a:latin typeface="Arial" panose="020B0604020202020204" pitchFamily="34" charset="0"/>
                <a:ea typeface="Times New Roman" panose="02020603050405020304" pitchFamily="18" charset="0"/>
              </a:rPr>
              <a:t>Полиз экинлари уруғнинг таркибида кўп миқдорда (тарвуз ва қовун уруғида–25-30, қовоқ уруғининг таркибида  эса–50 % гача) мой сақлайди. Агарда, бир гектар ердан ўртача 22 тонна қовун ҳосили олинганда, мой чиқиши  90-100 кг/га боради. Асосан қовоқнинг, қисман қовун ва тарвузнинг уруғидан мой олинади. Қовоқнинг пўсти  юмшоқ силлиқ уруғли навлари экилганда гектаридан 600-700 кг мой олиш мумкин</a:t>
            </a:r>
            <a:r>
              <a:rPr kumimoji="0" lang="ru-RU" sz="1200" b="0" i="0" u="none" strike="noStrike" cap="none" normalizeH="0" baseline="0" dirty="0" smtClean="0">
                <a:ln>
                  <a:noFill/>
                </a:ln>
                <a:solidFill>
                  <a:srgbClr val="FFFF00"/>
                </a:solidFill>
                <a:effectLst/>
                <a:latin typeface="Arial" panose="020B0604020202020204" pitchFamily="34" charset="0"/>
              </a:rPr>
              <a:t> </a:t>
            </a:r>
            <a:endParaRPr kumimoji="0" lang="ru-RU" sz="3600" b="0" i="0" u="none" strike="noStrike" cap="none" normalizeH="0" baseline="0" dirty="0" smtClean="0">
              <a:ln>
                <a:noFill/>
              </a:ln>
              <a:solidFill>
                <a:srgbClr val="FFFF00"/>
              </a:solidFill>
              <a:effectLst/>
              <a:latin typeface="Arial" panose="020B0604020202020204" pitchFamily="34" charset="0"/>
            </a:endParaRPr>
          </a:p>
        </p:txBody>
      </p:sp>
      <p:pic>
        <p:nvPicPr>
          <p:cNvPr id="4098" name="Picture 2" descr="Похожее изображение"/>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820073" y="4490937"/>
            <a:ext cx="3115866" cy="218279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Картинки по запросу хранение бахчевых культур"/>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59632" y="4446313"/>
            <a:ext cx="3304955" cy="23670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347864" y="151180"/>
            <a:ext cx="5796136" cy="6494085"/>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r>
              <a:rPr lang="uz-Cyrl-UZ" sz="2600" dirty="0"/>
              <a:t>Полиз экинлари ем-хашак сифатида ҳам катта аҳамиятга эга. Хўраки полиз меваларнинг хом ва эзилган-ёрилганлари, шунингдек, тарвуз ва қовоқнинг қиш бўйи яхши сақланадиган хашаки навлари ширали озиқ сифатида чорва молларига берилади.</a:t>
            </a:r>
            <a:endParaRPr lang="ru-RU" sz="2600" dirty="0"/>
          </a:p>
          <a:p>
            <a:r>
              <a:rPr lang="uz-Cyrl-UZ" sz="2600" dirty="0" smtClean="0"/>
              <a:t>Полиз </a:t>
            </a:r>
            <a:r>
              <a:rPr lang="uz-Cyrl-UZ" sz="2600" dirty="0"/>
              <a:t>экинларининг агротехник аҳамияти ҳам катта. Улар тупроқ танламайди, ернинг рельефига талабчан эмас, қурғоқчиликка, шўрга чидамли, суғорилмайдиган лалми шароитда ҳам (айниқса тарвуз ва қисман қовунни) ўстириш мумкин</a:t>
            </a:r>
            <a:endParaRPr lang="ru-RU" sz="2600" dirty="0"/>
          </a:p>
        </p:txBody>
      </p:sp>
      <p:pic>
        <p:nvPicPr>
          <p:cNvPr id="5122"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47699"/>
            <a:ext cx="3168352" cy="259228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Картинки по запросу хранение бахчевых культур"/>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3645024"/>
            <a:ext cx="2856225" cy="28562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6512" y="272842"/>
            <a:ext cx="9114656" cy="400110"/>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ru-RU" b="1" dirty="0" err="1"/>
              <a:t>Полиз</a:t>
            </a:r>
            <a:r>
              <a:rPr lang="ru-RU" b="1" dirty="0"/>
              <a:t> </a:t>
            </a:r>
            <a:r>
              <a:rPr lang="ru-RU" b="1" dirty="0" err="1"/>
              <a:t>экинлари</a:t>
            </a:r>
            <a:r>
              <a:rPr lang="ru-RU" b="1" dirty="0"/>
              <a:t> </a:t>
            </a:r>
            <a:r>
              <a:rPr lang="ru-RU" b="1" dirty="0" err="1"/>
              <a:t>мевалари</a:t>
            </a:r>
            <a:r>
              <a:rPr lang="ru-RU" b="1" dirty="0"/>
              <a:t> </a:t>
            </a:r>
            <a:r>
              <a:rPr lang="ru-RU" b="1" dirty="0" err="1"/>
              <a:t>сифатига</a:t>
            </a:r>
            <a:r>
              <a:rPr lang="ru-RU" b="1" dirty="0"/>
              <a:t> </a:t>
            </a:r>
            <a:r>
              <a:rPr lang="ru-RU" b="1" dirty="0" err="1"/>
              <a:t>қўйиладиган</a:t>
            </a:r>
            <a:r>
              <a:rPr lang="ru-RU" b="1" dirty="0"/>
              <a:t> </a:t>
            </a:r>
            <a:r>
              <a:rPr lang="ru-RU" b="1" dirty="0" err="1"/>
              <a:t>талаблар</a:t>
            </a:r>
            <a:endParaRPr lang="ru-RU" b="1" dirty="0"/>
          </a:p>
        </p:txBody>
      </p:sp>
      <p:sp>
        <p:nvSpPr>
          <p:cNvPr id="6" name="Прямоугольник 5"/>
          <p:cNvSpPr/>
          <p:nvPr/>
        </p:nvSpPr>
        <p:spPr>
          <a:xfrm>
            <a:off x="-36512" y="980728"/>
            <a:ext cx="5400600" cy="5909310"/>
          </a:xfrm>
          <a:prstGeom prst="rect">
            <a:avLst/>
          </a:prstGeom>
          <a:pattFill prst="openDmnd">
            <a:fgClr>
              <a:schemeClr val="accent1"/>
            </a:fgClr>
            <a:bgClr>
              <a:schemeClr val="bg1"/>
            </a:bgClr>
          </a:pattFill>
        </p:spPr>
        <p:txBody>
          <a:bodyPr wrap="square">
            <a:spAutoFit/>
          </a:bodyPr>
          <a:lstStyle/>
          <a:p>
            <a:pPr indent="270510" algn="just">
              <a:spcAft>
                <a:spcPts val="0"/>
              </a:spcAft>
            </a:pPr>
            <a:r>
              <a:rPr lang="uz-Cyrl-UZ" sz="1800" dirty="0"/>
              <a:t>Полиз экинларининг узиб олинган мевалари маҳаллий истеъмол учун, ёки узоқ масофаларга жўнатиш учун даладан ташиб кетилади. Туман ва вилоят доирасидаги маҳаллий истеъмолга мўлжалланган мевалар трактор прицеплари ва автомобиллар билан ташилади. Полиз мевалари республиканинг саноат марказлари ва шаҳарларига ҳам автотранспорт билан етказиб берилади. Меваларни кўпи билан бир неча соат ичида мўлжалланган жойига етказиб бериш мумкин бўлса, уларнинг ҳамма тури ва навини тезпишарлиги ва транспортда ташишга нечоғлик яроқлилигидан қатьий назар олиб кетилаверади. Уларни бир кунлик ёки бундан олисроқ йўлга етказиб бериш керак бўлганида навининг тезпишарлигини ҳисобга олиш зарур. Тезпишар тарвуз навларини унча олис бўлмаган жойларга олиб бориш мумкин, холос. Узоқ жойларга олиб бориш учун тарвузнинг ўртапишар ва кечпишар навлари ва қовоқнинг ҳамма навлари яроқли бўлиб ҳисобланади</a:t>
            </a:r>
            <a:r>
              <a:rPr lang="uz-Cyrl-UZ" sz="1800" i="1" dirty="0" smtClean="0">
                <a:latin typeface="Times New Roman" panose="02020603050405020304" pitchFamily="18" charset="0"/>
                <a:ea typeface="Times New Roman" panose="02020603050405020304" pitchFamily="18" charset="0"/>
              </a:rPr>
              <a:t>.</a:t>
            </a:r>
            <a:endParaRPr lang="ru-RU" sz="1800" i="1" dirty="0">
              <a:effectLst/>
              <a:latin typeface="Times New Roman" panose="02020603050405020304" pitchFamily="18" charset="0"/>
              <a:ea typeface="Times New Roman" panose="02020603050405020304" pitchFamily="18" charset="0"/>
            </a:endParaRPr>
          </a:p>
        </p:txBody>
      </p:sp>
      <p:pic>
        <p:nvPicPr>
          <p:cNvPr id="6146"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1196752"/>
            <a:ext cx="2964882" cy="2232248"/>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Картинки по запросу бахчевые культуры фот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59502" y="3943254"/>
            <a:ext cx="2857500" cy="23526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0" y="114885"/>
            <a:ext cx="9180512" cy="280076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a:r>
              <a:rPr lang="uz-Cyrl-UZ" sz="2200" dirty="0">
                <a:latin typeface="Times New Roman" panose="02020603050405020304" pitchFamily="18" charset="0"/>
                <a:ea typeface="Times New Roman" panose="02020603050405020304" pitchFamily="18" charset="0"/>
              </a:rPr>
              <a:t>Маҳсулотни ташиш усуллари ва бунга ишлатиладиган мосламалар. Полиз экинларининг мевалари транспортга ортиш ва тушириш, бир неча қават қилиб уйиб қўйиш, бир жойдан бошқа жойга олиб боришда босилади, зарб ейди ва бошқа таъсирларга учрайди. Натижада маҳсулотнинг транспортда ташишга яроқлилиги ва сифати пасаяди. Йўл кўйса бўладиган ва критик зўриқиш деган тушунчалар тафовут қилинади. Йўл қўйса бўладиган зўриқиш меванинг бутунлигини бузмайди-ю, лекин мезокарп тўқималарни қисман зарарлаб, мева шаклининг бир қадар ўзгаришига сабаб бўлади.</a:t>
            </a:r>
            <a:endParaRPr lang="ru-RU" sz="2200" dirty="0"/>
          </a:p>
        </p:txBody>
      </p:sp>
      <p:pic>
        <p:nvPicPr>
          <p:cNvPr id="7170" name="Picture 2" descr="Картинки по запросу бахчевые культуры фот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3429000"/>
            <a:ext cx="4286250" cy="2828925"/>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Картинки по запросу бахчевые культуры фот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3429000"/>
            <a:ext cx="428625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627913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F196F179-2DE3-4D31-8908-7B83147371B3}" type="slidenum">
              <a:rPr lang="ru-RU"/>
              <a:pPr>
                <a:defRPr/>
              </a:pPr>
              <a:t>10</a:t>
            </a:fld>
            <a:endParaRPr lang="ru-RU" dirty="0"/>
          </a:p>
        </p:txBody>
      </p:sp>
      <p:sp>
        <p:nvSpPr>
          <p:cNvPr id="3" name="Прямоугольник 2"/>
          <p:cNvSpPr/>
          <p:nvPr/>
        </p:nvSpPr>
        <p:spPr>
          <a:xfrm>
            <a:off x="142875" y="56818"/>
            <a:ext cx="8715405" cy="400110"/>
          </a:xfrm>
          <a:prstGeom prst="rect">
            <a:avLst/>
          </a:prstGeom>
        </p:spPr>
        <p:txBody>
          <a:bodyPr wrap="square">
            <a:spAutoFit/>
          </a:bodyPr>
          <a:lstStyle/>
          <a:p>
            <a:pPr algn="ctr">
              <a:defRPr/>
            </a:pPr>
            <a:r>
              <a:rPr lang="uz-Cyrl-UZ" b="1" dirty="0"/>
              <a:t>Қовун сақлаш</a:t>
            </a:r>
            <a:endParaRPr lang="ru-RU"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51201" name="Rectangle 1"/>
          <p:cNvSpPr>
            <a:spLocks noChangeArrowheads="1"/>
          </p:cNvSpPr>
          <p:nvPr/>
        </p:nvSpPr>
        <p:spPr bwMode="auto">
          <a:xfrm>
            <a:off x="142875" y="740891"/>
            <a:ext cx="8858250" cy="2677656"/>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anchor="ctr">
            <a:spAutoFit/>
          </a:bodyPr>
          <a:lstStyle/>
          <a:p>
            <a:pPr algn="just"/>
            <a:r>
              <a:rPr lang="uz-Cyrl-UZ" sz="2400" dirty="0"/>
              <a:t>Ахолининг озиц-овқат истеъмоли рационида қовун ўрин тутади. </a:t>
            </a:r>
            <a:r>
              <a:rPr lang="ru-RU" sz="2400" dirty="0" err="1"/>
              <a:t>Полиз</a:t>
            </a:r>
            <a:r>
              <a:rPr lang="ru-RU" sz="2400" dirty="0"/>
              <a:t> </a:t>
            </a:r>
            <a:r>
              <a:rPr lang="ru-RU" sz="2400" dirty="0" err="1"/>
              <a:t>экинларининг</a:t>
            </a:r>
            <a:r>
              <a:rPr lang="ru-RU" sz="2400" dirty="0"/>
              <a:t> </a:t>
            </a:r>
            <a:r>
              <a:rPr lang="ru-RU" sz="2400" dirty="0" err="1"/>
              <a:t>ози</a:t>
            </a:r>
            <a:r>
              <a:rPr lang="uz-Cyrl-UZ" sz="2400" dirty="0"/>
              <a:t>қ</a:t>
            </a:r>
            <a:r>
              <a:rPr lang="ru-RU" sz="2400" dirty="0"/>
              <a:t>лик а</a:t>
            </a:r>
            <a:r>
              <a:rPr lang="uz-Cyrl-UZ" sz="2400" dirty="0"/>
              <a:t>ҳ</a:t>
            </a:r>
            <a:r>
              <a:rPr lang="ru-RU" sz="2400" dirty="0" err="1"/>
              <a:t>амияти</a:t>
            </a:r>
            <a:r>
              <a:rPr lang="ru-RU" sz="2400" dirty="0"/>
              <a:t> — </a:t>
            </a:r>
            <a:r>
              <a:rPr lang="ru-RU" sz="2400" dirty="0" err="1"/>
              <a:t>ма</a:t>
            </a:r>
            <a:r>
              <a:rPr lang="uz-Cyrl-UZ" sz="2400" dirty="0"/>
              <a:t>ҳ</a:t>
            </a:r>
            <a:r>
              <a:rPr lang="ru-RU" sz="2400" dirty="0" err="1"/>
              <a:t>сулотнинг</a:t>
            </a:r>
            <a:r>
              <a:rPr lang="ru-RU" sz="2400" dirty="0"/>
              <a:t> </a:t>
            </a:r>
            <a:r>
              <a:rPr lang="ru-RU" sz="2400" dirty="0" err="1"/>
              <a:t>серширалиги</a:t>
            </a:r>
            <a:r>
              <a:rPr lang="ru-RU" sz="2400" dirty="0"/>
              <a:t> </a:t>
            </a:r>
            <a:r>
              <a:rPr lang="ru-RU" sz="2400" dirty="0" err="1"/>
              <a:t>билан</a:t>
            </a:r>
            <a:r>
              <a:rPr lang="ru-RU" sz="2400" dirty="0"/>
              <a:t> </a:t>
            </a:r>
            <a:r>
              <a:rPr lang="ru-RU" sz="2400" dirty="0" err="1"/>
              <a:t>белгиланади</a:t>
            </a:r>
            <a:r>
              <a:rPr lang="ru-RU" sz="2400" dirty="0"/>
              <a:t>. </a:t>
            </a:r>
            <a:r>
              <a:rPr lang="uz-Cyrl-UZ" sz="2400" dirty="0"/>
              <a:t>Қ</a:t>
            </a:r>
            <a:r>
              <a:rPr lang="ru-RU" sz="2400" dirty="0"/>
              <a:t>о</a:t>
            </a:r>
            <a:r>
              <a:rPr lang="uz-Cyrl-UZ" sz="2400" dirty="0"/>
              <a:t>в</a:t>
            </a:r>
            <a:r>
              <a:rPr lang="ru-RU" sz="2400" dirty="0" err="1"/>
              <a:t>ун</a:t>
            </a:r>
            <a:r>
              <a:rPr lang="ru-RU" sz="2400" dirty="0"/>
              <a:t> </a:t>
            </a:r>
            <a:r>
              <a:rPr lang="ru-RU" sz="2400" dirty="0" err="1"/>
              <a:t>таркибида</a:t>
            </a:r>
            <a:r>
              <a:rPr lang="ru-RU" sz="2400" dirty="0"/>
              <a:t> организм </a:t>
            </a:r>
            <a:r>
              <a:rPr lang="ru-RU" sz="2400" dirty="0" err="1"/>
              <a:t>учун</a:t>
            </a:r>
            <a:r>
              <a:rPr lang="ru-RU" sz="2400" dirty="0"/>
              <a:t> </a:t>
            </a:r>
            <a:r>
              <a:rPr lang="ru-RU" sz="2400" dirty="0" err="1"/>
              <a:t>зарур</a:t>
            </a:r>
            <a:r>
              <a:rPr lang="ru-RU" sz="2400" dirty="0"/>
              <a:t> </a:t>
            </a:r>
            <a:r>
              <a:rPr lang="ru-RU" sz="2400" dirty="0" err="1"/>
              <a:t>орга</a:t>
            </a:r>
            <a:r>
              <a:rPr lang="ru-RU" sz="2400" dirty="0"/>
              <a:t>­ ник </a:t>
            </a:r>
            <a:r>
              <a:rPr lang="ru-RU" sz="2400" dirty="0" err="1"/>
              <a:t>ва</a:t>
            </a:r>
            <a:r>
              <a:rPr lang="ru-RU" sz="2400" dirty="0"/>
              <a:t> минерал </a:t>
            </a:r>
            <a:r>
              <a:rPr lang="ru-RU" sz="2400" dirty="0" err="1"/>
              <a:t>тузлар</a:t>
            </a:r>
            <a:r>
              <a:rPr lang="ru-RU" sz="2400" dirty="0"/>
              <a:t>, </a:t>
            </a:r>
            <a:r>
              <a:rPr lang="ru-RU" sz="2400" dirty="0" err="1"/>
              <a:t>витаминлар</a:t>
            </a:r>
            <a:r>
              <a:rPr lang="ru-RU" sz="2400" dirty="0"/>
              <a:t> </a:t>
            </a:r>
            <a:r>
              <a:rPr lang="ru-RU" sz="2400" dirty="0" err="1"/>
              <a:t>булади</a:t>
            </a:r>
            <a:r>
              <a:rPr lang="ru-RU" sz="2400" dirty="0"/>
              <a:t>. К</a:t>
            </a:r>
            <a:r>
              <a:rPr lang="uz-Cyrl-UZ" sz="2400" dirty="0"/>
              <a:t>о</a:t>
            </a:r>
            <a:r>
              <a:rPr lang="ru-RU" sz="2400" dirty="0" err="1"/>
              <a:t>вун</a:t>
            </a:r>
            <a:r>
              <a:rPr lang="ru-RU" sz="2400" dirty="0"/>
              <a:t> </a:t>
            </a:r>
            <a:r>
              <a:rPr lang="ru-RU" sz="2400" dirty="0" err="1"/>
              <a:t>нафа</a:t>
            </a:r>
            <a:r>
              <a:rPr lang="uz-Cyrl-UZ" sz="2400" dirty="0"/>
              <a:t>қ</a:t>
            </a:r>
            <a:r>
              <a:rPr lang="ru-RU" sz="2400" dirty="0" err="1"/>
              <a:t>ат</a:t>
            </a:r>
            <a:r>
              <a:rPr lang="ru-RU" sz="2400" dirty="0"/>
              <a:t> </a:t>
            </a:r>
            <a:r>
              <a:rPr lang="ru-RU" sz="2400" dirty="0" err="1"/>
              <a:t>пишган</a:t>
            </a:r>
            <a:r>
              <a:rPr lang="ru-RU" sz="2400" dirty="0"/>
              <a:t> </a:t>
            </a:r>
            <a:r>
              <a:rPr lang="ru-RU" sz="2400" dirty="0" err="1"/>
              <a:t>холдагина</a:t>
            </a:r>
            <a:r>
              <a:rPr lang="ru-RU" sz="2400" dirty="0"/>
              <a:t> </a:t>
            </a:r>
            <a:r>
              <a:rPr lang="ru-RU" sz="2400" dirty="0" err="1"/>
              <a:t>истеъмол</a:t>
            </a:r>
            <a:r>
              <a:rPr lang="ru-RU" sz="2400" dirty="0"/>
              <a:t> </a:t>
            </a:r>
            <a:r>
              <a:rPr lang="ru-RU" sz="2400" dirty="0" err="1" smtClean="0"/>
              <a:t>қилинмай</a:t>
            </a:r>
            <a:r>
              <a:rPr lang="ru-RU" sz="2400" dirty="0" smtClean="0"/>
              <a:t> </a:t>
            </a:r>
            <a:r>
              <a:rPr lang="ru-RU" sz="2400" dirty="0" err="1"/>
              <a:t>ундан</a:t>
            </a:r>
            <a:r>
              <a:rPr lang="ru-RU" sz="2400" dirty="0"/>
              <a:t> </a:t>
            </a:r>
            <a:r>
              <a:rPr lang="ru-RU" sz="2400" dirty="0" err="1"/>
              <a:t>мураббо</a:t>
            </a:r>
            <a:r>
              <a:rPr lang="ru-RU" sz="2400" dirty="0"/>
              <a:t>, </a:t>
            </a:r>
            <a:r>
              <a:rPr lang="ru-RU" sz="2400" dirty="0" err="1" smtClean="0"/>
              <a:t>қиём</a:t>
            </a:r>
            <a:r>
              <a:rPr lang="ru-RU" sz="2400" dirty="0"/>
              <a:t>, </a:t>
            </a:r>
            <a:r>
              <a:rPr lang="ru-RU" sz="2400" dirty="0" err="1"/>
              <a:t>шарбат</a:t>
            </a:r>
            <a:r>
              <a:rPr lang="ru-RU" sz="2400" dirty="0"/>
              <a:t> </a:t>
            </a:r>
            <a:r>
              <a:rPr lang="uz-Cyrl-UZ" sz="2400" dirty="0"/>
              <a:t>пишириш</a:t>
            </a:r>
            <a:r>
              <a:rPr lang="ru-RU" sz="2400" dirty="0" smtClean="0"/>
              <a:t>, </a:t>
            </a:r>
            <a:r>
              <a:rPr lang="ru-RU" sz="2400" dirty="0" err="1"/>
              <a:t>шунингдек</a:t>
            </a:r>
            <a:r>
              <a:rPr lang="ru-RU" sz="2400" dirty="0"/>
              <a:t> </a:t>
            </a:r>
            <a:r>
              <a:rPr lang="uz-Cyrl-UZ" sz="2400" dirty="0"/>
              <a:t>қ</a:t>
            </a:r>
            <a:r>
              <a:rPr lang="ru-RU" sz="2400" dirty="0"/>
              <a:t>о</a:t>
            </a:r>
            <a:r>
              <a:rPr lang="uz-Cyrl-UZ" sz="2400" dirty="0"/>
              <a:t>в</a:t>
            </a:r>
            <a:r>
              <a:rPr lang="ru-RU" sz="2400" dirty="0" err="1"/>
              <a:t>ун</a:t>
            </a:r>
            <a:r>
              <a:rPr lang="uz-Cyrl-UZ" sz="2400" dirty="0"/>
              <a:t>қ</a:t>
            </a:r>
            <a:r>
              <a:rPr lang="ru-RU" sz="2400" dirty="0"/>
              <a:t>о</a:t>
            </a:r>
            <a:r>
              <a:rPr lang="uz-Cyrl-UZ" sz="2400" dirty="0"/>
              <a:t>қ</a:t>
            </a:r>
            <a:r>
              <a:rPr lang="ru-RU" sz="2400" dirty="0"/>
              <a:t>и </a:t>
            </a:r>
            <a:r>
              <a:rPr lang="ru-RU" sz="2400" dirty="0" err="1"/>
              <a:t>тайёрлаш</a:t>
            </a:r>
            <a:r>
              <a:rPr lang="ru-RU" sz="2400" dirty="0"/>
              <a:t> хам </a:t>
            </a:r>
            <a:r>
              <a:rPr lang="ru-RU" sz="2400" dirty="0" err="1"/>
              <a:t>мумкин</a:t>
            </a:r>
            <a:r>
              <a:rPr lang="uz-Cyrl-UZ" sz="2400" dirty="0" smtClean="0"/>
              <a:t>.</a:t>
            </a:r>
            <a:endParaRPr lang="uz-Cyrl-UZ" sz="2400" dirty="0">
              <a:solidFill>
                <a:schemeClr val="tx1"/>
              </a:solidFill>
              <a:latin typeface="Arial" pitchFamily="34" charset="0"/>
            </a:endParaRPr>
          </a:p>
        </p:txBody>
      </p:sp>
      <p:pic>
        <p:nvPicPr>
          <p:cNvPr id="7" name="Рисунок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3635135"/>
            <a:ext cx="3816424" cy="2453826"/>
          </a:xfrm>
          <a:prstGeom prst="rect">
            <a:avLst/>
          </a:prstGeom>
        </p:spPr>
      </p:pic>
      <p:pic>
        <p:nvPicPr>
          <p:cNvPr id="8194" name="Picture 2" descr="Картинки по запросу хранение дыни на зиму"/>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1583" y="3531623"/>
            <a:ext cx="3538364" cy="26608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D506F35D-4B81-433F-88C3-313C83417536}" type="slidenum">
              <a:rPr lang="ru-RU" smtClean="0"/>
              <a:pPr>
                <a:defRPr/>
              </a:pPr>
              <a:t>11</a:t>
            </a:fld>
            <a:endParaRPr lang="ru-RU" dirty="0"/>
          </a:p>
        </p:txBody>
      </p:sp>
      <p:sp>
        <p:nvSpPr>
          <p:cNvPr id="4" name="Прямоугольник 3"/>
          <p:cNvSpPr/>
          <p:nvPr/>
        </p:nvSpPr>
        <p:spPr>
          <a:xfrm>
            <a:off x="3851920" y="926644"/>
            <a:ext cx="5292080" cy="5632311"/>
          </a:xfrm>
          <a:prstGeom prst="rect">
            <a:avLst/>
          </a:prstGeom>
          <a:pattFill prst="openDmnd">
            <a:fgClr>
              <a:schemeClr val="accent1"/>
            </a:fgClr>
            <a:bgClr>
              <a:schemeClr val="bg1"/>
            </a:bgClr>
          </a:pattFill>
        </p:spPr>
        <p:txBody>
          <a:bodyPr wrap="square">
            <a:spAutoFit/>
          </a:bodyPr>
          <a:lstStyle/>
          <a:p>
            <a:pPr algn="just"/>
            <a:r>
              <a:rPr lang="uz-Cyrl-UZ" dirty="0"/>
              <a:t>Қишки қовун навлари мевалари техник пишиб етишиш даврида яъни истеъмол қилиш учун мумкин бўлган даврда, териб олинади. Мевалар пишиб етилишига қараб бир неча маротаба (4-6 марта) йиғиб олинади. Кунлар совиб кетиши яқин қовун мевалари бир йўла ҳаммаси йиғиб олинади. Бу ўсимлик палагидан қолган меваларни тезроқ пишиб етишишга имкон яратилади ва ҳосилдорлик бир мунча ошади. Қовун меваларини ташқи кўриниши уларнинг сифати, ички холатини, сақлашга ва ташишга яроқлилигини кўрсатиб берувчи энг мухим белгидир. Қовун мевасининг пўстининг шикастланган яъни бутун бўлиши ҳам мева навини белгилашда эътиборга олинадиган энг муҳим омиллардан биридир. </a:t>
            </a:r>
            <a:endParaRPr lang="ru-RU" dirty="0"/>
          </a:p>
        </p:txBody>
      </p:sp>
      <p:pic>
        <p:nvPicPr>
          <p:cNvPr id="9218" name="Picture 2" descr="Картинки по запросу хранение дыни на зиму"/>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493" y="404664"/>
            <a:ext cx="3590925" cy="3590926"/>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Картинки по запросу хранение дыни на зиму"/>
          <p:cNvPicPr>
            <a:picLocks noChangeAspect="1" noChangeArrowheads="1"/>
          </p:cNvPicPr>
          <p:nvPr/>
        </p:nvPicPr>
        <p:blipFill rotWithShape="1">
          <a:blip r:embed="rId3">
            <a:extLst>
              <a:ext uri="{28A0092B-C50C-407E-A947-70E740481C1C}">
                <a14:useLocalDpi xmlns:a14="http://schemas.microsoft.com/office/drawing/2010/main" val="0"/>
              </a:ext>
            </a:extLst>
          </a:blip>
          <a:srcRect l="1" r="2245" b="12978"/>
          <a:stretch/>
        </p:blipFill>
        <p:spPr bwMode="auto">
          <a:xfrm>
            <a:off x="0" y="4250972"/>
            <a:ext cx="3779912" cy="22023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305757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D506F35D-4B81-433F-88C3-313C83417536}" type="slidenum">
              <a:rPr lang="ru-RU" smtClean="0"/>
              <a:pPr>
                <a:defRPr/>
              </a:pPr>
              <a:t>12</a:t>
            </a:fld>
            <a:endParaRPr lang="ru-RU" dirty="0"/>
          </a:p>
        </p:txBody>
      </p:sp>
      <p:sp>
        <p:nvSpPr>
          <p:cNvPr id="4" name="Прямоугольник 3"/>
          <p:cNvSpPr/>
          <p:nvPr/>
        </p:nvSpPr>
        <p:spPr>
          <a:xfrm>
            <a:off x="1083246" y="404664"/>
            <a:ext cx="8060754" cy="3693319"/>
          </a:xfrm>
          <a:prstGeom prst="rect">
            <a:avLst/>
          </a:prstGeom>
        </p:spPr>
        <p:txBody>
          <a:bodyPr wrap="square">
            <a:spAutoFit/>
          </a:bodyPr>
          <a:lstStyle/>
          <a:p>
            <a:pPr algn="just"/>
            <a:r>
              <a:rPr lang="uz-Cyrl-UZ" sz="1800" dirty="0"/>
              <a:t>Қовун экинида меваларнинг шаклланиш (ёки ўсиш) ва пишиб етишиш даври бўлади. Бу даврлар турли навларда ҳар хил узоқликда давом этади. Андижон вилояти шароитида қовуннинг эртапишар навларининг ўсиш даври билан пишиш даври деярли тенг бўлади, ўртапишар навларда ўсиш даври пишиш давридан 2 марта узоқ бўлади. Кечки – қишки навларнинг меваси тез ўсади-ю, бироқ секин етилади. Шунинг учун қишки навлар фақат қишки сақлаш даврида пишиб етилади. Қовун меваларининг етилиш жараёни улар таркибидаги қуруқ моддалар, қандлар кескин моддалар ва витаминлар (С витамин каротин) миқдорини ортиши, крахмал ва кислоталар миқдорининг камайиши билан боғлиқ. Қовун мевалари етилаётган таркибидаги умумий қанд миқдори тез орта боради. Бунда аввал глюкоза, сўнгра фруктоза ва охирида сахароза тўпланади.</a:t>
            </a:r>
            <a:endParaRPr lang="ru-RU" sz="1800" dirty="0"/>
          </a:p>
        </p:txBody>
      </p:sp>
      <p:pic>
        <p:nvPicPr>
          <p:cNvPr id="10242" name="Picture 2" descr="Картинки по запросу хранение дыни на зиму"/>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3932" y="3953477"/>
            <a:ext cx="3610372" cy="2548923"/>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Картинки по запросу хранение дыни на зиму"/>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4243277"/>
            <a:ext cx="3257178" cy="22474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319152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D506F35D-4B81-433F-88C3-313C83417536}" type="slidenum">
              <a:rPr lang="ru-RU" smtClean="0"/>
              <a:pPr>
                <a:defRPr/>
              </a:pPr>
              <a:t>13</a:t>
            </a:fld>
            <a:endParaRPr lang="ru-RU" dirty="0"/>
          </a:p>
        </p:txBody>
      </p:sp>
      <p:sp>
        <p:nvSpPr>
          <p:cNvPr id="4" name="Прямоугольник 3"/>
          <p:cNvSpPr/>
          <p:nvPr/>
        </p:nvSpPr>
        <p:spPr>
          <a:xfrm>
            <a:off x="3875877" y="451693"/>
            <a:ext cx="4572000" cy="6001643"/>
          </a:xfrm>
          <a:prstGeom prst="rect">
            <a:avLst/>
          </a:prstGeom>
        </p:spPr>
        <p:txBody>
          <a:bodyPr>
            <a:spAutoFit/>
          </a:bodyPr>
          <a:lstStyle/>
          <a:p>
            <a:pPr algn="just"/>
            <a:r>
              <a:rPr lang="uz-Cyrl-UZ" sz="2400" dirty="0"/>
              <a:t>Қовунни ўрта пишган меваларида айниқса эртапишар навларида қанд миқдори камайиб кетади. Спирт тўплана бошлайди. Масалан, Гулоби нави сақланганда таркибидаги қанд миқдори (қандлар йиғиндиси) қуйидагича ўзгарганлиги аниқланган. (хўл моддасига нисбатан % хисобида) сентябрда – 7,83; октябрда – 8,22; ноябрда – 8,36; декабрда – 8,23, январда – 6,95; мартда – 6,35; апрельда – 5,80 бўлган.</a:t>
            </a:r>
            <a:endParaRPr lang="ru-RU" sz="2400" dirty="0"/>
          </a:p>
        </p:txBody>
      </p:sp>
      <p:pic>
        <p:nvPicPr>
          <p:cNvPr id="11266" name="Picture 2" descr="Картинки по запросу хранение дын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3806425"/>
            <a:ext cx="3235668" cy="2171493"/>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Картинки по запросу хранение дын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661" y="692696"/>
            <a:ext cx="3491880" cy="25202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84386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D506F35D-4B81-433F-88C3-313C83417536}" type="slidenum">
              <a:rPr lang="ru-RU" smtClean="0"/>
              <a:pPr>
                <a:defRPr/>
              </a:pPr>
              <a:t>14</a:t>
            </a:fld>
            <a:endParaRPr lang="ru-RU" dirty="0"/>
          </a:p>
        </p:txBody>
      </p:sp>
      <p:sp>
        <p:nvSpPr>
          <p:cNvPr id="3" name="Прямоугольник 2"/>
          <p:cNvSpPr/>
          <p:nvPr/>
        </p:nvSpPr>
        <p:spPr>
          <a:xfrm>
            <a:off x="323528" y="548680"/>
            <a:ext cx="8208912" cy="707886"/>
          </a:xfrm>
          <a:prstGeom prst="rect">
            <a:avLst/>
          </a:prstGeom>
        </p:spPr>
        <p:txBody>
          <a:bodyPr wrap="square">
            <a:spAutoFit/>
          </a:bodyPr>
          <a:lstStyle/>
          <a:p>
            <a:pPr indent="540385" algn="ctr">
              <a:spcAft>
                <a:spcPts val="0"/>
              </a:spcAft>
            </a:pPr>
            <a:r>
              <a:rPr lang="uz-Cyrl-UZ" b="1" dirty="0">
                <a:latin typeface="Times New Roman" panose="02020603050405020304" pitchFamily="18" charset="0"/>
                <a:ea typeface="Times New Roman" panose="02020603050405020304" pitchFamily="18" charset="0"/>
              </a:rPr>
              <a:t>Қовуннинг қишки навларнинг етилиш даражасини уларни сақланишига таъсири.</a:t>
            </a:r>
            <a:endParaRPr lang="ru-RU" sz="1800" dirty="0">
              <a:effectLst/>
              <a:latin typeface="Times New Roman" panose="02020603050405020304" pitchFamily="18" charset="0"/>
              <a:ea typeface="Times New Roman" panose="02020603050405020304" pitchFamily="18"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2965955289"/>
              </p:ext>
            </p:extLst>
          </p:nvPr>
        </p:nvGraphicFramePr>
        <p:xfrm>
          <a:off x="558777" y="1256566"/>
          <a:ext cx="7416824" cy="5120640"/>
        </p:xfrm>
        <a:graphic>
          <a:graphicData uri="http://schemas.openxmlformats.org/drawingml/2006/table">
            <a:tbl>
              <a:tblPr firstRow="1" firstCol="1" bandRow="1">
                <a:tableStyleId>{5C22544A-7EE6-4342-B048-85BDC9FD1C3A}</a:tableStyleId>
              </a:tblPr>
              <a:tblGrid>
                <a:gridCol w="4368262"/>
                <a:gridCol w="3048562"/>
              </a:tblGrid>
              <a:tr h="1049259">
                <a:tc>
                  <a:txBody>
                    <a:bodyPr/>
                    <a:lstStyle/>
                    <a:p>
                      <a:pPr indent="540385" algn="just">
                        <a:spcAft>
                          <a:spcPts val="0"/>
                        </a:spcAft>
                      </a:pPr>
                      <a:r>
                        <a:rPr lang="uz-Cyrl-UZ" sz="2800">
                          <a:effectLst/>
                        </a:rPr>
                        <a:t>Узилган даври</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2800">
                          <a:effectLst/>
                        </a:rPr>
                        <a:t>Мартгача сақланган мевалар %</a:t>
                      </a:r>
                      <a:endParaRPr lang="ru-RU" sz="2400">
                        <a:effectLst/>
                        <a:latin typeface="Times New Roman" panose="02020603050405020304" pitchFamily="18" charset="0"/>
                        <a:ea typeface="Times New Roman" panose="02020603050405020304" pitchFamily="18" charset="0"/>
                      </a:endParaRPr>
                    </a:p>
                  </a:txBody>
                  <a:tcPr marL="68580" marR="68580" marT="0" marB="0"/>
                </a:tc>
              </a:tr>
              <a:tr h="524630">
                <a:tc>
                  <a:txBody>
                    <a:bodyPr/>
                    <a:lstStyle/>
                    <a:p>
                      <a:pPr algn="just">
                        <a:spcAft>
                          <a:spcPts val="0"/>
                        </a:spcAft>
                      </a:pPr>
                      <a:r>
                        <a:rPr lang="uz-Cyrl-UZ" sz="2800">
                          <a:effectLst/>
                        </a:rPr>
                        <a:t>Хом қовунлар (тўр ҳосил бўла бошлаган)</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indent="540385" algn="ctr">
                        <a:spcAft>
                          <a:spcPts val="0"/>
                        </a:spcAft>
                      </a:pPr>
                      <a:r>
                        <a:rPr lang="uz-Cyrl-UZ" sz="2800">
                          <a:effectLst/>
                        </a:rPr>
                        <a:t>35,5</a:t>
                      </a:r>
                      <a:endParaRPr lang="ru-RU" sz="2400">
                        <a:effectLst/>
                        <a:latin typeface="Times New Roman" panose="02020603050405020304" pitchFamily="18" charset="0"/>
                        <a:ea typeface="Times New Roman" panose="02020603050405020304" pitchFamily="18" charset="0"/>
                      </a:endParaRPr>
                    </a:p>
                  </a:txBody>
                  <a:tcPr marL="68580" marR="68580" marT="0" marB="0"/>
                </a:tc>
              </a:tr>
              <a:tr h="1049259">
                <a:tc>
                  <a:txBody>
                    <a:bodyPr/>
                    <a:lstStyle/>
                    <a:p>
                      <a:pPr algn="just">
                        <a:spcAft>
                          <a:spcPts val="0"/>
                        </a:spcAft>
                      </a:pPr>
                      <a:r>
                        <a:rPr lang="uz-Cyrl-UZ" sz="2800">
                          <a:effectLst/>
                        </a:rPr>
                        <a:t>Тўла пишиб етилмаган қовунлар (тўри сийрак, сиртини ярмини қоплайди)</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indent="540385" algn="ctr">
                        <a:spcAft>
                          <a:spcPts val="0"/>
                        </a:spcAft>
                      </a:pPr>
                      <a:r>
                        <a:rPr lang="uz-Cyrl-UZ" sz="2800">
                          <a:effectLst/>
                        </a:rPr>
                        <a:t>28,0</a:t>
                      </a:r>
                      <a:endParaRPr lang="ru-RU" sz="2400">
                        <a:effectLst/>
                        <a:latin typeface="Times New Roman" panose="02020603050405020304" pitchFamily="18" charset="0"/>
                        <a:ea typeface="Times New Roman" panose="02020603050405020304" pitchFamily="18" charset="0"/>
                      </a:endParaRPr>
                    </a:p>
                  </a:txBody>
                  <a:tcPr marL="68580" marR="68580" marT="0" marB="0"/>
                </a:tc>
              </a:tr>
              <a:tr h="1049259">
                <a:tc>
                  <a:txBody>
                    <a:bodyPr/>
                    <a:lstStyle/>
                    <a:p>
                      <a:pPr algn="just">
                        <a:spcAft>
                          <a:spcPts val="0"/>
                        </a:spcAft>
                      </a:pPr>
                      <a:r>
                        <a:rPr lang="uz-Cyrl-UZ" sz="2800">
                          <a:effectLst/>
                        </a:rPr>
                        <a:t>Етилган қовунлар (тўри қалин сиртини тўлиқ қоплайди)</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indent="540385" algn="ctr">
                        <a:spcAft>
                          <a:spcPts val="0"/>
                        </a:spcAft>
                      </a:pPr>
                      <a:r>
                        <a:rPr lang="uz-Cyrl-UZ" sz="2800" dirty="0">
                          <a:effectLst/>
                        </a:rPr>
                        <a:t>14,5</a:t>
                      </a:r>
                      <a:endParaRPr lang="ru-RU" sz="24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200922459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D506F35D-4B81-433F-88C3-313C83417536}" type="slidenum">
              <a:rPr lang="ru-RU" smtClean="0"/>
              <a:pPr>
                <a:defRPr/>
              </a:pPr>
              <a:t>15</a:t>
            </a:fld>
            <a:endParaRPr lang="ru-RU" dirty="0"/>
          </a:p>
        </p:txBody>
      </p:sp>
      <p:sp>
        <p:nvSpPr>
          <p:cNvPr id="4" name="Прямоугольник 3"/>
          <p:cNvSpPr/>
          <p:nvPr/>
        </p:nvSpPr>
        <p:spPr>
          <a:xfrm>
            <a:off x="611560" y="620688"/>
            <a:ext cx="7776863" cy="2585323"/>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just"/>
            <a:r>
              <a:rPr lang="uz-Cyrl-UZ" sz="1800" dirty="0"/>
              <a:t>Қовун экинлари ҳосилини яхши сақлаш кўпгина омилларга боғлиқ. Сақлаш учун жойлаб қўйилаётган маҳалда уларнинг сифат стандартларига тўғри келиш-келмаслиги, сақлаш шароитлари ҳамда усуллари, омборларнинг типи, буларни вақтида ремонт қилиб, тайёрланиши, сақлаш жараёнини технологияси ва бошқа бир қанча омиллар шулар жумласидандир. Қовун сақлашни асосий принсиплари темпаратура, намлик ва санитария-режимларига риоя қилиш, маҳсулотни йиғиб олиш, ташиш ҳамда сақлашга жойлаш мақсадида уларни меҳаник шикастланишига йўл қўймаслик ва нобудгарчиликка қарши чораларда иборат.</a:t>
            </a:r>
            <a:endParaRPr lang="ru-RU" sz="1800" dirty="0"/>
          </a:p>
        </p:txBody>
      </p:sp>
      <p:pic>
        <p:nvPicPr>
          <p:cNvPr id="12290"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52915" y="3486861"/>
            <a:ext cx="3725055" cy="2791941"/>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Картинки по запросу хранение дыни"/>
          <p:cNvPicPr>
            <a:picLocks noChangeAspect="1" noChangeArrowheads="1"/>
          </p:cNvPicPr>
          <p:nvPr/>
        </p:nvPicPr>
        <p:blipFill rotWithShape="1">
          <a:blip r:embed="rId3">
            <a:extLst>
              <a:ext uri="{28A0092B-C50C-407E-A947-70E740481C1C}">
                <a14:useLocalDpi xmlns:a14="http://schemas.microsoft.com/office/drawing/2010/main" val="0"/>
              </a:ext>
            </a:extLst>
          </a:blip>
          <a:srcRect t="45785" r="54063"/>
          <a:stretch/>
        </p:blipFill>
        <p:spPr bwMode="auto">
          <a:xfrm>
            <a:off x="899592" y="3486861"/>
            <a:ext cx="3563992" cy="2753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79650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D506F35D-4B81-433F-88C3-313C83417536}" type="slidenum">
              <a:rPr lang="ru-RU" smtClean="0"/>
              <a:pPr>
                <a:defRPr/>
              </a:pPr>
              <a:t>16</a:t>
            </a:fld>
            <a:endParaRPr lang="ru-RU" dirty="0"/>
          </a:p>
        </p:txBody>
      </p:sp>
      <p:sp>
        <p:nvSpPr>
          <p:cNvPr id="4" name="Прямоугольник 3"/>
          <p:cNvSpPr/>
          <p:nvPr/>
        </p:nvSpPr>
        <p:spPr>
          <a:xfrm>
            <a:off x="107504" y="404664"/>
            <a:ext cx="4572000" cy="5632311"/>
          </a:xfrm>
          <a:prstGeom prst="rect">
            <a:avLst/>
          </a:prstGeom>
        </p:spPr>
        <p:txBody>
          <a:bodyPr>
            <a:spAutoFit/>
          </a:bodyPr>
          <a:lstStyle/>
          <a:p>
            <a:pPr algn="just"/>
            <a:r>
              <a:rPr lang="ru-RU" sz="1800" dirty="0" err="1"/>
              <a:t>Қўға</a:t>
            </a:r>
            <a:r>
              <a:rPr lang="ru-RU" sz="1800" dirty="0"/>
              <a:t> </a:t>
            </a:r>
            <a:r>
              <a:rPr lang="ru-RU" sz="1800" dirty="0" err="1"/>
              <a:t>ёки</a:t>
            </a:r>
            <a:r>
              <a:rPr lang="ru-RU" sz="1800" dirty="0"/>
              <a:t> </a:t>
            </a:r>
            <a:r>
              <a:rPr lang="ru-RU" sz="1800" dirty="0" err="1"/>
              <a:t>чипта</a:t>
            </a:r>
            <a:r>
              <a:rPr lang="ru-RU" sz="1800" dirty="0"/>
              <a:t> </a:t>
            </a:r>
            <a:r>
              <a:rPr lang="ru-RU" sz="1800" dirty="0" err="1"/>
              <a:t>боғлаб</a:t>
            </a:r>
            <a:r>
              <a:rPr lang="ru-RU" sz="1800" dirty="0"/>
              <a:t> </a:t>
            </a:r>
            <a:r>
              <a:rPr lang="ru-RU" sz="1800" dirty="0" err="1"/>
              <a:t>осиб</a:t>
            </a:r>
            <a:r>
              <a:rPr lang="ru-RU" sz="1800" dirty="0"/>
              <a:t> </a:t>
            </a:r>
            <a:r>
              <a:rPr lang="ru-RU" sz="1800" dirty="0" err="1"/>
              <a:t>қўйиб</a:t>
            </a:r>
            <a:r>
              <a:rPr lang="ru-RU" sz="1800" dirty="0"/>
              <a:t> </a:t>
            </a:r>
            <a:r>
              <a:rPr lang="ru-RU" sz="1800" dirty="0" err="1"/>
              <a:t>сақлаш</a:t>
            </a:r>
            <a:r>
              <a:rPr lang="ru-RU" sz="1800" dirty="0"/>
              <a:t> </a:t>
            </a:r>
            <a:r>
              <a:rPr lang="ru-RU" sz="1800" dirty="0" err="1"/>
              <a:t>усули</a:t>
            </a:r>
            <a:r>
              <a:rPr lang="ru-RU" sz="1800" dirty="0"/>
              <a:t> </a:t>
            </a:r>
            <a:r>
              <a:rPr lang="ru-RU" sz="1800" dirty="0" err="1"/>
              <a:t>бўлиб</a:t>
            </a:r>
            <a:r>
              <a:rPr lang="ru-RU" sz="1800" dirty="0"/>
              <a:t>, бунда </a:t>
            </a:r>
            <a:r>
              <a:rPr lang="ru-RU" sz="1800" dirty="0" err="1"/>
              <a:t>битта</a:t>
            </a:r>
            <a:r>
              <a:rPr lang="ru-RU" sz="1800" dirty="0"/>
              <a:t> </a:t>
            </a:r>
            <a:r>
              <a:rPr lang="ru-RU" sz="1800" dirty="0" err="1"/>
              <a:t>ишчи</a:t>
            </a:r>
            <a:r>
              <a:rPr lang="ru-RU" sz="1800" dirty="0"/>
              <a:t> </a:t>
            </a:r>
            <a:r>
              <a:rPr lang="ru-RU" sz="1800" dirty="0" err="1"/>
              <a:t>бир</a:t>
            </a:r>
            <a:r>
              <a:rPr lang="ru-RU" sz="1800" dirty="0"/>
              <a:t> </a:t>
            </a:r>
            <a:r>
              <a:rPr lang="ru-RU" sz="1800" dirty="0" err="1"/>
              <a:t>иш</a:t>
            </a:r>
            <a:r>
              <a:rPr lang="ru-RU" sz="1800" dirty="0"/>
              <a:t> </a:t>
            </a:r>
            <a:r>
              <a:rPr lang="ru-RU" sz="1800" dirty="0" err="1"/>
              <a:t>кунида</a:t>
            </a:r>
            <a:r>
              <a:rPr lang="ru-RU" sz="1800" dirty="0"/>
              <a:t> 60 </a:t>
            </a:r>
            <a:r>
              <a:rPr lang="ru-RU" sz="1800" dirty="0" err="1"/>
              <a:t>тага</a:t>
            </a:r>
            <a:r>
              <a:rPr lang="ru-RU" sz="1800" dirty="0"/>
              <a:t> </a:t>
            </a:r>
            <a:r>
              <a:rPr lang="ru-RU" sz="1800" dirty="0" err="1"/>
              <a:t>яқин</a:t>
            </a:r>
            <a:r>
              <a:rPr lang="ru-RU" sz="1800" dirty="0"/>
              <a:t> </a:t>
            </a:r>
            <a:r>
              <a:rPr lang="ru-RU" sz="1800" dirty="0" err="1"/>
              <a:t>қовун</a:t>
            </a:r>
            <a:r>
              <a:rPr lang="ru-RU" sz="1800" dirty="0"/>
              <a:t> </a:t>
            </a:r>
            <a:r>
              <a:rPr lang="ru-RU" sz="1800" dirty="0" err="1"/>
              <a:t>боғлаб</a:t>
            </a:r>
            <a:r>
              <a:rPr lang="ru-RU" sz="1800" dirty="0"/>
              <a:t> </a:t>
            </a:r>
            <a:r>
              <a:rPr lang="ru-RU" sz="1800" dirty="0" err="1"/>
              <a:t>осиб</a:t>
            </a:r>
            <a:r>
              <a:rPr lang="ru-RU" sz="1800" dirty="0"/>
              <a:t> </a:t>
            </a:r>
            <a:r>
              <a:rPr lang="ru-RU" sz="1800" dirty="0" err="1"/>
              <a:t>чиқиш</a:t>
            </a:r>
            <a:r>
              <a:rPr lang="ru-RU" sz="1800" dirty="0"/>
              <a:t> </a:t>
            </a:r>
            <a:r>
              <a:rPr lang="ru-RU" sz="1800" dirty="0" err="1"/>
              <a:t>мумкин</a:t>
            </a:r>
            <a:r>
              <a:rPr lang="ru-RU" sz="1800" dirty="0"/>
              <a:t>. </a:t>
            </a:r>
            <a:r>
              <a:rPr lang="ru-RU" sz="1800" dirty="0" err="1"/>
              <a:t>Қовунни</a:t>
            </a:r>
            <a:r>
              <a:rPr lang="ru-RU" sz="1800" dirty="0"/>
              <a:t> </a:t>
            </a:r>
            <a:r>
              <a:rPr lang="ru-RU" sz="1800" dirty="0" err="1"/>
              <a:t>ипдан</a:t>
            </a:r>
            <a:r>
              <a:rPr lang="ru-RU" sz="1800" dirty="0"/>
              <a:t> </a:t>
            </a:r>
            <a:r>
              <a:rPr lang="ru-RU" sz="1800" dirty="0" err="1"/>
              <a:t>тўқилган</a:t>
            </a:r>
            <a:r>
              <a:rPr lang="ru-RU" sz="1800" dirty="0"/>
              <a:t> </a:t>
            </a:r>
            <a:r>
              <a:rPr lang="ru-RU" sz="1800" dirty="0" err="1"/>
              <a:t>тўрларга</a:t>
            </a:r>
            <a:r>
              <a:rPr lang="ru-RU" sz="1800" dirty="0"/>
              <a:t> </a:t>
            </a:r>
            <a:r>
              <a:rPr lang="ru-RU" sz="1800" dirty="0" err="1"/>
              <a:t>солиб</a:t>
            </a:r>
            <a:r>
              <a:rPr lang="ru-RU" sz="1800" dirty="0"/>
              <a:t> </a:t>
            </a:r>
            <a:r>
              <a:rPr lang="ru-RU" sz="1800" dirty="0" err="1"/>
              <a:t>сақлаш</a:t>
            </a:r>
            <a:r>
              <a:rPr lang="ru-RU" sz="1800" dirty="0"/>
              <a:t> </a:t>
            </a:r>
            <a:r>
              <a:rPr lang="ru-RU" sz="1800" dirty="0" err="1"/>
              <a:t>иқтисодий</a:t>
            </a:r>
            <a:r>
              <a:rPr lang="ru-RU" sz="1800" dirty="0"/>
              <a:t> </a:t>
            </a:r>
            <a:r>
              <a:rPr lang="ru-RU" sz="1800" dirty="0" err="1"/>
              <a:t>жиҳатдан</a:t>
            </a:r>
            <a:r>
              <a:rPr lang="ru-RU" sz="1800" dirty="0"/>
              <a:t> </a:t>
            </a:r>
            <a:r>
              <a:rPr lang="ru-RU" sz="1800" dirty="0" err="1"/>
              <a:t>фойдали</a:t>
            </a:r>
            <a:r>
              <a:rPr lang="ru-RU" sz="1800" dirty="0"/>
              <a:t> </a:t>
            </a:r>
            <a:r>
              <a:rPr lang="ru-RU" sz="1800" dirty="0" err="1"/>
              <a:t>ва</a:t>
            </a:r>
            <a:r>
              <a:rPr lang="ru-RU" sz="1800" dirty="0"/>
              <a:t> </a:t>
            </a:r>
            <a:r>
              <a:rPr lang="ru-RU" sz="1800" dirty="0" err="1"/>
              <a:t>қулай</a:t>
            </a:r>
            <a:r>
              <a:rPr lang="ru-RU" sz="1800" dirty="0"/>
              <a:t>. </a:t>
            </a:r>
            <a:r>
              <a:rPr lang="ru-RU" sz="1800" dirty="0" err="1"/>
              <a:t>Қовун</a:t>
            </a:r>
            <a:r>
              <a:rPr lang="ru-RU" sz="1800" dirty="0"/>
              <a:t> </a:t>
            </a:r>
            <a:r>
              <a:rPr lang="ru-RU" sz="1800" dirty="0" err="1"/>
              <a:t>солинган</a:t>
            </a:r>
            <a:r>
              <a:rPr lang="ru-RU" sz="1800" dirty="0"/>
              <a:t> </a:t>
            </a:r>
            <a:r>
              <a:rPr lang="ru-RU" sz="1800" dirty="0" err="1"/>
              <a:t>тўрларни</a:t>
            </a:r>
            <a:r>
              <a:rPr lang="ru-RU" sz="1800" dirty="0"/>
              <a:t> </a:t>
            </a:r>
            <a:r>
              <a:rPr lang="ru-RU" sz="1800" dirty="0" err="1"/>
              <a:t>битта-биттадан</a:t>
            </a:r>
            <a:r>
              <a:rPr lang="ru-RU" sz="1800" dirty="0"/>
              <a:t> </a:t>
            </a:r>
            <a:r>
              <a:rPr lang="ru-RU" sz="1800" dirty="0" err="1"/>
              <a:t>ёки</a:t>
            </a:r>
            <a:r>
              <a:rPr lang="ru-RU" sz="1800" dirty="0"/>
              <a:t> </a:t>
            </a:r>
            <a:r>
              <a:rPr lang="ru-RU" sz="1800" dirty="0" err="1"/>
              <a:t>иккитадан</a:t>
            </a:r>
            <a:r>
              <a:rPr lang="ru-RU" sz="1800" dirty="0"/>
              <a:t> </a:t>
            </a:r>
            <a:r>
              <a:rPr lang="ru-RU" sz="1800" dirty="0" err="1"/>
              <a:t>қилиб</a:t>
            </a:r>
            <a:r>
              <a:rPr lang="ru-RU" sz="1800" dirty="0"/>
              <a:t> </a:t>
            </a:r>
            <a:r>
              <a:rPr lang="ru-RU" sz="1800" dirty="0" err="1"/>
              <a:t>осиб</a:t>
            </a:r>
            <a:r>
              <a:rPr lang="ru-RU" sz="1800" dirty="0"/>
              <a:t> </a:t>
            </a:r>
            <a:r>
              <a:rPr lang="ru-RU" sz="1800" dirty="0" err="1"/>
              <a:t>қўйиш</a:t>
            </a:r>
            <a:r>
              <a:rPr lang="ru-RU" sz="1800" dirty="0"/>
              <a:t> </a:t>
            </a:r>
            <a:r>
              <a:rPr lang="ru-RU" sz="1800" dirty="0" err="1"/>
              <a:t>мумкин</a:t>
            </a:r>
            <a:r>
              <a:rPr lang="ru-RU" sz="1800" dirty="0"/>
              <a:t>. </a:t>
            </a:r>
            <a:r>
              <a:rPr lang="ru-RU" sz="1800" dirty="0" err="1"/>
              <a:t>Ҳар</a:t>
            </a:r>
            <a:r>
              <a:rPr lang="ru-RU" sz="1800" dirty="0"/>
              <a:t> </a:t>
            </a:r>
            <a:r>
              <a:rPr lang="ru-RU" sz="1800" dirty="0" err="1"/>
              <a:t>бир</a:t>
            </a:r>
            <a:r>
              <a:rPr lang="ru-RU" sz="1800" dirty="0"/>
              <a:t> </a:t>
            </a:r>
            <a:r>
              <a:rPr lang="ru-RU" sz="1800" dirty="0" err="1"/>
              <a:t>турга</a:t>
            </a:r>
            <a:r>
              <a:rPr lang="ru-RU" sz="1800" dirty="0"/>
              <a:t> </a:t>
            </a:r>
            <a:r>
              <a:rPr lang="ru-RU" sz="1800" dirty="0" err="1"/>
              <a:t>биттадан</a:t>
            </a:r>
            <a:r>
              <a:rPr lang="ru-RU" sz="1800" dirty="0"/>
              <a:t> </a:t>
            </a:r>
            <a:r>
              <a:rPr lang="ru-RU" sz="1800" dirty="0" err="1"/>
              <a:t>қовун</a:t>
            </a:r>
            <a:r>
              <a:rPr lang="ru-RU" sz="1800" dirty="0"/>
              <a:t> </a:t>
            </a:r>
            <a:r>
              <a:rPr lang="ru-RU" sz="1800" dirty="0" err="1"/>
              <a:t>мева</a:t>
            </a:r>
            <a:r>
              <a:rPr lang="ru-RU" sz="1800" dirty="0"/>
              <a:t> </a:t>
            </a:r>
            <a:r>
              <a:rPr lang="ru-RU" sz="1800" dirty="0" err="1"/>
              <a:t>бандини</a:t>
            </a:r>
            <a:r>
              <a:rPr lang="ru-RU" sz="1800" dirty="0"/>
              <a:t> </a:t>
            </a:r>
            <a:r>
              <a:rPr lang="ru-RU" sz="1800" dirty="0" err="1"/>
              <a:t>пастга</a:t>
            </a:r>
            <a:r>
              <a:rPr lang="ru-RU" sz="1800" dirty="0"/>
              <a:t> </a:t>
            </a:r>
            <a:r>
              <a:rPr lang="ru-RU" sz="1800" dirty="0" err="1"/>
              <a:t>қилиб</a:t>
            </a:r>
            <a:r>
              <a:rPr lang="ru-RU" sz="1800" dirty="0"/>
              <a:t> </a:t>
            </a:r>
            <a:r>
              <a:rPr lang="ru-RU" sz="1800" dirty="0" err="1"/>
              <a:t>солинади</a:t>
            </a:r>
            <a:r>
              <a:rPr lang="ru-RU" sz="1800" dirty="0"/>
              <a:t>. </a:t>
            </a:r>
            <a:r>
              <a:rPr lang="ru-RU" sz="1800" dirty="0" err="1"/>
              <a:t>Бир</a:t>
            </a:r>
            <a:r>
              <a:rPr lang="ru-RU" sz="1800" dirty="0"/>
              <a:t> киши </a:t>
            </a:r>
            <a:r>
              <a:rPr lang="ru-RU" sz="1800" dirty="0" err="1"/>
              <a:t>бир</a:t>
            </a:r>
            <a:r>
              <a:rPr lang="ru-RU" sz="1800" dirty="0"/>
              <a:t> </a:t>
            </a:r>
            <a:r>
              <a:rPr lang="ru-RU" sz="1800" dirty="0" err="1"/>
              <a:t>иш</a:t>
            </a:r>
            <a:r>
              <a:rPr lang="ru-RU" sz="1800" dirty="0"/>
              <a:t> </a:t>
            </a:r>
            <a:r>
              <a:rPr lang="ru-RU" sz="1800" dirty="0" err="1"/>
              <a:t>кунида</a:t>
            </a:r>
            <a:r>
              <a:rPr lang="ru-RU" sz="1800" dirty="0"/>
              <a:t> 600 га </a:t>
            </a:r>
            <a:r>
              <a:rPr lang="ru-RU" sz="1800" dirty="0" err="1"/>
              <a:t>яқин</a:t>
            </a:r>
            <a:r>
              <a:rPr lang="ru-RU" sz="1800" dirty="0"/>
              <a:t> </a:t>
            </a:r>
            <a:r>
              <a:rPr lang="ru-RU" sz="1800" dirty="0" err="1"/>
              <a:t>қовунни</a:t>
            </a:r>
            <a:r>
              <a:rPr lang="ru-RU" sz="1800" dirty="0"/>
              <a:t> шу </a:t>
            </a:r>
            <a:r>
              <a:rPr lang="ru-RU" sz="1800" dirty="0" err="1"/>
              <a:t>тариқа</a:t>
            </a:r>
            <a:r>
              <a:rPr lang="ru-RU" sz="1800" dirty="0"/>
              <a:t> </a:t>
            </a:r>
            <a:r>
              <a:rPr lang="ru-RU" sz="1800" dirty="0" err="1"/>
              <a:t>осиб</a:t>
            </a:r>
            <a:r>
              <a:rPr lang="ru-RU" sz="1800" dirty="0"/>
              <a:t> </a:t>
            </a:r>
            <a:r>
              <a:rPr lang="ru-RU" sz="1800" dirty="0" err="1"/>
              <a:t>чиқиши</a:t>
            </a:r>
            <a:r>
              <a:rPr lang="ru-RU" sz="1800" dirty="0"/>
              <a:t> </a:t>
            </a:r>
            <a:r>
              <a:rPr lang="ru-RU" sz="1800" dirty="0" err="1"/>
              <a:t>мумкин</a:t>
            </a:r>
            <a:r>
              <a:rPr lang="ru-RU" sz="1800" dirty="0"/>
              <a:t>. </a:t>
            </a:r>
          </a:p>
          <a:p>
            <a:pPr algn="just"/>
            <a:r>
              <a:rPr lang="ru-RU" sz="1800" dirty="0" err="1"/>
              <a:t>Қовунни</a:t>
            </a:r>
            <a:r>
              <a:rPr lang="ru-RU" sz="1800" dirty="0"/>
              <a:t> </a:t>
            </a:r>
            <a:r>
              <a:rPr lang="ru-RU" sz="1800" dirty="0" err="1"/>
              <a:t>стелажларга</a:t>
            </a:r>
            <a:r>
              <a:rPr lang="ru-RU" sz="1800" dirty="0"/>
              <a:t> </a:t>
            </a:r>
            <a:r>
              <a:rPr lang="ru-RU" sz="1800" dirty="0" err="1"/>
              <a:t>сақлашда</a:t>
            </a:r>
            <a:r>
              <a:rPr lang="ru-RU" sz="1800" dirty="0"/>
              <a:t> – </a:t>
            </a:r>
            <a:r>
              <a:rPr lang="ru-RU" sz="1800" dirty="0" err="1"/>
              <a:t>уни</a:t>
            </a:r>
            <a:r>
              <a:rPr lang="ru-RU" sz="1800" dirty="0"/>
              <a:t> </a:t>
            </a:r>
            <a:r>
              <a:rPr lang="ru-RU" sz="1800" dirty="0" err="1"/>
              <a:t>узоқ</a:t>
            </a:r>
            <a:r>
              <a:rPr lang="ru-RU" sz="1800" dirty="0"/>
              <a:t> </a:t>
            </a:r>
            <a:r>
              <a:rPr lang="ru-RU" sz="1800" dirty="0" err="1"/>
              <a:t>муддат</a:t>
            </a:r>
            <a:r>
              <a:rPr lang="ru-RU" sz="1800" dirty="0"/>
              <a:t> </a:t>
            </a:r>
            <a:r>
              <a:rPr lang="ru-RU" sz="1800" dirty="0" err="1"/>
              <a:t>сақлаш</a:t>
            </a:r>
            <a:r>
              <a:rPr lang="ru-RU" sz="1800" dirty="0"/>
              <a:t> </a:t>
            </a:r>
            <a:r>
              <a:rPr lang="ru-RU" sz="1800" dirty="0" err="1"/>
              <a:t>учун</a:t>
            </a:r>
            <a:r>
              <a:rPr lang="ru-RU" sz="1800" dirty="0"/>
              <a:t> </a:t>
            </a:r>
            <a:r>
              <a:rPr lang="ru-RU" sz="1800" dirty="0" err="1"/>
              <a:t>пайраҳа</a:t>
            </a:r>
            <a:r>
              <a:rPr lang="ru-RU" sz="1800" dirty="0"/>
              <a:t>, </a:t>
            </a:r>
            <a:r>
              <a:rPr lang="ru-RU" sz="1800" dirty="0" err="1"/>
              <a:t>қўға</a:t>
            </a:r>
            <a:r>
              <a:rPr lang="ru-RU" sz="1800" dirty="0"/>
              <a:t> </a:t>
            </a:r>
            <a:r>
              <a:rPr lang="ru-RU" sz="1800" dirty="0" err="1"/>
              <a:t>ёки</a:t>
            </a:r>
            <a:r>
              <a:rPr lang="ru-RU" sz="1800" dirty="0"/>
              <a:t> </a:t>
            </a:r>
            <a:r>
              <a:rPr lang="ru-RU" sz="1800" dirty="0" err="1"/>
              <a:t>похолдан</a:t>
            </a:r>
            <a:r>
              <a:rPr lang="ru-RU" sz="1800" dirty="0"/>
              <a:t> </a:t>
            </a:r>
            <a:r>
              <a:rPr lang="ru-RU" sz="1800" dirty="0" err="1"/>
              <a:t>ясалган</a:t>
            </a:r>
            <a:r>
              <a:rPr lang="ru-RU" sz="1800" dirty="0"/>
              <a:t> </a:t>
            </a:r>
            <a:r>
              <a:rPr lang="ru-RU" sz="1800" dirty="0" err="1"/>
              <a:t>чамбаракларга</a:t>
            </a:r>
            <a:r>
              <a:rPr lang="ru-RU" sz="1800" dirty="0"/>
              <a:t> тик </a:t>
            </a:r>
            <a:r>
              <a:rPr lang="ru-RU" sz="1800" dirty="0" err="1"/>
              <a:t>қилиб</a:t>
            </a:r>
            <a:r>
              <a:rPr lang="ru-RU" sz="1800" dirty="0"/>
              <a:t> </a:t>
            </a:r>
            <a:r>
              <a:rPr lang="ru-RU" sz="1800" dirty="0" err="1"/>
              <a:t>териб</a:t>
            </a:r>
            <a:r>
              <a:rPr lang="ru-RU" sz="1800" dirty="0"/>
              <a:t> </a:t>
            </a:r>
            <a:r>
              <a:rPr lang="ru-RU" sz="1800" dirty="0" err="1"/>
              <a:t>қўйилади</a:t>
            </a:r>
            <a:r>
              <a:rPr lang="ru-RU" sz="1800" dirty="0"/>
              <a:t>. </a:t>
            </a:r>
            <a:r>
              <a:rPr lang="ru-RU" sz="1800" dirty="0" err="1"/>
              <a:t>Чамбаракларни</a:t>
            </a:r>
            <a:r>
              <a:rPr lang="ru-RU" sz="1800" dirty="0"/>
              <a:t> </a:t>
            </a:r>
            <a:r>
              <a:rPr lang="ru-RU" sz="1800" dirty="0" err="1"/>
              <a:t>диаметрини</a:t>
            </a:r>
            <a:r>
              <a:rPr lang="ru-RU" sz="1800" dirty="0"/>
              <a:t> 18-20 см </a:t>
            </a:r>
            <a:r>
              <a:rPr lang="ru-RU" sz="1800" dirty="0" err="1"/>
              <a:t>ва</a:t>
            </a:r>
            <a:r>
              <a:rPr lang="ru-RU" sz="1800" dirty="0"/>
              <a:t> </a:t>
            </a:r>
            <a:r>
              <a:rPr lang="ru-RU" sz="1800" dirty="0" err="1"/>
              <a:t>бўйини</a:t>
            </a:r>
            <a:r>
              <a:rPr lang="ru-RU" sz="1800" dirty="0"/>
              <a:t> 6-8 см </a:t>
            </a:r>
            <a:r>
              <a:rPr lang="ru-RU" sz="1800" dirty="0" err="1"/>
              <a:t>қилиб</a:t>
            </a:r>
            <a:r>
              <a:rPr lang="ru-RU" sz="1800" dirty="0"/>
              <a:t> </a:t>
            </a:r>
            <a:r>
              <a:rPr lang="ru-RU" sz="1800" dirty="0" err="1"/>
              <a:t>тайёрланади</a:t>
            </a:r>
            <a:r>
              <a:rPr lang="ru-RU" sz="1800" dirty="0"/>
              <a:t>. </a:t>
            </a:r>
            <a:r>
              <a:rPr lang="ru-RU" sz="1800" dirty="0" err="1"/>
              <a:t>Улардан</a:t>
            </a:r>
            <a:r>
              <a:rPr lang="ru-RU" sz="1800" dirty="0"/>
              <a:t> </a:t>
            </a:r>
            <a:r>
              <a:rPr lang="ru-RU" sz="1800" dirty="0" err="1"/>
              <a:t>бир</a:t>
            </a:r>
            <a:r>
              <a:rPr lang="ru-RU" sz="1800" dirty="0"/>
              <a:t> </a:t>
            </a:r>
            <a:r>
              <a:rPr lang="ru-RU" sz="1800" dirty="0" err="1"/>
              <a:t>неча</a:t>
            </a:r>
            <a:r>
              <a:rPr lang="ru-RU" sz="1800" dirty="0"/>
              <a:t> </a:t>
            </a:r>
            <a:r>
              <a:rPr lang="ru-RU" sz="1800" dirty="0" err="1"/>
              <a:t>йил</a:t>
            </a:r>
            <a:r>
              <a:rPr lang="ru-RU" sz="1800" dirty="0"/>
              <a:t> </a:t>
            </a:r>
            <a:r>
              <a:rPr lang="ru-RU" sz="1800" dirty="0" err="1"/>
              <a:t>фойдаланиш</a:t>
            </a:r>
            <a:r>
              <a:rPr lang="ru-RU" sz="1800" dirty="0"/>
              <a:t> </a:t>
            </a:r>
            <a:r>
              <a:rPr lang="ru-RU" sz="1800" dirty="0" err="1"/>
              <a:t>мумкин</a:t>
            </a:r>
            <a:r>
              <a:rPr lang="ru-RU" sz="1800" dirty="0" smtClean="0"/>
              <a:t>.</a:t>
            </a:r>
            <a:endParaRPr lang="ru-RU" sz="1800" dirty="0"/>
          </a:p>
        </p:txBody>
      </p:sp>
      <p:pic>
        <p:nvPicPr>
          <p:cNvPr id="13314"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29276" y="620688"/>
            <a:ext cx="3656076" cy="2735923"/>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Картинки по запросу melon stor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57201" y="3444234"/>
            <a:ext cx="2800226" cy="3024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621304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30CB4175-F2CF-4478-A167-63A9FDA24168}" type="slidenum">
              <a:rPr lang="ru-RU" smtClean="0"/>
              <a:pPr>
                <a:defRPr/>
              </a:pPr>
              <a:t>17</a:t>
            </a:fld>
            <a:endParaRPr lang="ru-RU" dirty="0"/>
          </a:p>
        </p:txBody>
      </p:sp>
      <p:sp>
        <p:nvSpPr>
          <p:cNvPr id="5" name="Прямоугольник 4"/>
          <p:cNvSpPr/>
          <p:nvPr/>
        </p:nvSpPr>
        <p:spPr>
          <a:xfrm>
            <a:off x="251520" y="752953"/>
            <a:ext cx="4572000" cy="5355312"/>
          </a:xfrm>
          <a:prstGeom prst="rect">
            <a:avLst/>
          </a:prstGeom>
        </p:spPr>
        <p:txBody>
          <a:bodyPr>
            <a:spAutoFit/>
          </a:bodyPr>
          <a:lstStyle/>
          <a:p>
            <a:pPr algn="just"/>
            <a:r>
              <a:rPr lang="uz-Cyrl-UZ" sz="1800" dirty="0"/>
              <a:t>Республикамизда қовун омборларининг қуйидаги типлари </a:t>
            </a:r>
            <a:r>
              <a:rPr lang="uz-Cyrl-UZ" sz="1800" dirty="0" smtClean="0"/>
              <a:t>бор</a:t>
            </a:r>
            <a:endParaRPr lang="ru-RU" sz="1800" dirty="0"/>
          </a:p>
          <a:p>
            <a:pPr algn="just"/>
            <a:r>
              <a:rPr lang="ru-RU" sz="1800" dirty="0"/>
              <a:t>№ 01320 типовой </a:t>
            </a:r>
            <a:r>
              <a:rPr lang="ru-RU" sz="1800" dirty="0" err="1"/>
              <a:t>қовун</a:t>
            </a:r>
            <a:r>
              <a:rPr lang="ru-RU" sz="1800" dirty="0"/>
              <a:t> </a:t>
            </a:r>
            <a:r>
              <a:rPr lang="ru-RU" sz="1800" dirty="0" err="1"/>
              <a:t>омбори</a:t>
            </a:r>
            <a:r>
              <a:rPr lang="ru-RU" sz="1800" dirty="0"/>
              <a:t> </a:t>
            </a:r>
            <a:r>
              <a:rPr lang="ru-RU" sz="1800" dirty="0" err="1"/>
              <a:t>бўлиб</a:t>
            </a:r>
            <a:r>
              <a:rPr lang="ru-RU" sz="1800" dirty="0"/>
              <a:t>, </a:t>
            </a:r>
            <a:r>
              <a:rPr lang="ru-RU" sz="1800" dirty="0" err="1"/>
              <a:t>халқ</a:t>
            </a:r>
            <a:r>
              <a:rPr lang="ru-RU" sz="1800" dirty="0"/>
              <a:t> </a:t>
            </a:r>
            <a:r>
              <a:rPr lang="ru-RU" sz="1800" dirty="0" err="1"/>
              <a:t>типидаги</a:t>
            </a:r>
            <a:r>
              <a:rPr lang="ru-RU" sz="1800" dirty="0"/>
              <a:t> </a:t>
            </a:r>
            <a:r>
              <a:rPr lang="ru-RU" sz="1800" dirty="0" err="1"/>
              <a:t>омбор</a:t>
            </a:r>
            <a:r>
              <a:rPr lang="ru-RU" sz="1800" dirty="0"/>
              <a:t> </a:t>
            </a:r>
            <a:r>
              <a:rPr lang="ru-RU" sz="1800" dirty="0" err="1"/>
              <a:t>асосида</a:t>
            </a:r>
            <a:r>
              <a:rPr lang="ru-RU" sz="1800" dirty="0"/>
              <a:t> </a:t>
            </a:r>
            <a:r>
              <a:rPr lang="ru-RU" sz="1800" dirty="0" err="1"/>
              <a:t>лойиҳалаштирилган</a:t>
            </a:r>
            <a:r>
              <a:rPr lang="ru-RU" sz="1800" dirty="0"/>
              <a:t> </a:t>
            </a:r>
            <a:r>
              <a:rPr lang="ru-RU" sz="1800" dirty="0" err="1"/>
              <a:t>бўлиб</a:t>
            </a:r>
            <a:r>
              <a:rPr lang="ru-RU" sz="1800" dirty="0"/>
              <a:t> 50 тонна </a:t>
            </a:r>
            <a:r>
              <a:rPr lang="ru-RU" sz="1800" dirty="0" err="1"/>
              <a:t>қовун</a:t>
            </a:r>
            <a:r>
              <a:rPr lang="ru-RU" sz="1800" dirty="0"/>
              <a:t> </a:t>
            </a:r>
            <a:r>
              <a:rPr lang="ru-RU" sz="1800" dirty="0" err="1"/>
              <a:t>сиғадиган</a:t>
            </a:r>
            <a:r>
              <a:rPr lang="ru-RU" sz="1800" dirty="0"/>
              <a:t> </a:t>
            </a:r>
            <a:r>
              <a:rPr lang="ru-RU" sz="1800" dirty="0" err="1"/>
              <a:t>омборнинг</a:t>
            </a:r>
            <a:r>
              <a:rPr lang="ru-RU" sz="1800" dirty="0"/>
              <a:t> </a:t>
            </a:r>
            <a:r>
              <a:rPr lang="ru-RU" sz="1800" dirty="0" err="1"/>
              <a:t>лойиҳадаги</a:t>
            </a:r>
            <a:r>
              <a:rPr lang="ru-RU" sz="1800" dirty="0"/>
              <a:t> </a:t>
            </a:r>
            <a:r>
              <a:rPr lang="ru-RU" sz="1800" dirty="0" err="1"/>
              <a:t>узанлиги</a:t>
            </a:r>
            <a:r>
              <a:rPr lang="ru-RU" sz="1800" dirty="0"/>
              <a:t> 35,5 м, </a:t>
            </a:r>
            <a:r>
              <a:rPr lang="ru-RU" sz="1800" dirty="0" err="1"/>
              <a:t>эни</a:t>
            </a:r>
            <a:r>
              <a:rPr lang="ru-RU" sz="1800" dirty="0"/>
              <a:t> 7 м </a:t>
            </a:r>
            <a:r>
              <a:rPr lang="ru-RU" sz="1800" dirty="0" err="1"/>
              <a:t>ва</a:t>
            </a:r>
            <a:r>
              <a:rPr lang="ru-RU" sz="1800" dirty="0"/>
              <a:t> </a:t>
            </a:r>
            <a:r>
              <a:rPr lang="ru-RU" sz="1800" dirty="0" err="1"/>
              <a:t>баландлиги</a:t>
            </a:r>
            <a:r>
              <a:rPr lang="ru-RU" sz="1800" dirty="0"/>
              <a:t> 5 м </a:t>
            </a:r>
            <a:r>
              <a:rPr lang="ru-RU" sz="1800" dirty="0" err="1"/>
              <a:t>бўлиб</a:t>
            </a:r>
            <a:r>
              <a:rPr lang="ru-RU" sz="1800" dirty="0"/>
              <a:t>, </a:t>
            </a:r>
            <a:r>
              <a:rPr lang="ru-RU" sz="1800" dirty="0" err="1"/>
              <a:t>ҳар</a:t>
            </a:r>
            <a:r>
              <a:rPr lang="ru-RU" sz="1800" dirty="0"/>
              <a:t> </a:t>
            </a:r>
            <a:r>
              <a:rPr lang="ru-RU" sz="1800" dirty="0" err="1"/>
              <a:t>бири</a:t>
            </a:r>
            <a:r>
              <a:rPr lang="ru-RU" sz="1800" dirty="0"/>
              <a:t> 12,5 </a:t>
            </a:r>
            <a:r>
              <a:rPr lang="ru-RU" sz="1800" dirty="0" err="1"/>
              <a:t>тоннадан</a:t>
            </a:r>
            <a:r>
              <a:rPr lang="ru-RU" sz="1800" dirty="0"/>
              <a:t> 4 та </a:t>
            </a:r>
            <a:r>
              <a:rPr lang="ru-RU" sz="1800" dirty="0" err="1"/>
              <a:t>камерага</a:t>
            </a:r>
            <a:r>
              <a:rPr lang="ru-RU" sz="1800" dirty="0"/>
              <a:t> </a:t>
            </a:r>
            <a:r>
              <a:rPr lang="ru-RU" sz="1800" dirty="0" err="1"/>
              <a:t>бўлинган</a:t>
            </a:r>
            <a:r>
              <a:rPr lang="ru-RU" sz="1800" dirty="0"/>
              <a:t>, </a:t>
            </a:r>
            <a:r>
              <a:rPr lang="ru-RU" sz="1800" dirty="0" err="1"/>
              <a:t>иккита</a:t>
            </a:r>
            <a:r>
              <a:rPr lang="ru-RU" sz="1800" dirty="0"/>
              <a:t> </a:t>
            </a:r>
            <a:r>
              <a:rPr lang="ru-RU" sz="1800" dirty="0" err="1"/>
              <a:t>йўлак</a:t>
            </a:r>
            <a:r>
              <a:rPr lang="ru-RU" sz="1800" dirty="0"/>
              <a:t> </a:t>
            </a:r>
            <a:r>
              <a:rPr lang="ru-RU" sz="1800" dirty="0" err="1"/>
              <a:t>ва</a:t>
            </a:r>
            <a:r>
              <a:rPr lang="ru-RU" sz="1800" dirty="0"/>
              <a:t> </a:t>
            </a:r>
            <a:r>
              <a:rPr lang="ru-RU" sz="1800" dirty="0" err="1"/>
              <a:t>эшик</a:t>
            </a:r>
            <a:r>
              <a:rPr lang="ru-RU" sz="1800" dirty="0"/>
              <a:t> </a:t>
            </a:r>
            <a:r>
              <a:rPr lang="ru-RU" sz="1800" dirty="0" err="1"/>
              <a:t>томондан</a:t>
            </a:r>
            <a:r>
              <a:rPr lang="ru-RU" sz="1800" dirty="0"/>
              <a:t> </a:t>
            </a:r>
            <a:r>
              <a:rPr lang="ru-RU" sz="1800" dirty="0" err="1"/>
              <a:t>бино</a:t>
            </a:r>
            <a:r>
              <a:rPr lang="ru-RU" sz="1800" dirty="0"/>
              <a:t> </a:t>
            </a:r>
            <a:r>
              <a:rPr lang="ru-RU" sz="1800" dirty="0" err="1"/>
              <a:t>узунлигида</a:t>
            </a:r>
            <a:r>
              <a:rPr lang="ru-RU" sz="1800" dirty="0"/>
              <a:t> </a:t>
            </a:r>
            <a:r>
              <a:rPr lang="ru-RU" sz="1800" dirty="0" err="1"/>
              <a:t>очиқ</a:t>
            </a:r>
            <a:r>
              <a:rPr lang="ru-RU" sz="1800" dirty="0"/>
              <a:t> </a:t>
            </a:r>
            <a:r>
              <a:rPr lang="ru-RU" sz="1800" dirty="0" err="1"/>
              <a:t>бостирма</a:t>
            </a:r>
            <a:r>
              <a:rPr lang="ru-RU" sz="1800" dirty="0"/>
              <a:t> </a:t>
            </a:r>
            <a:r>
              <a:rPr lang="ru-RU" sz="1800" dirty="0" err="1"/>
              <a:t>қурилган</a:t>
            </a:r>
            <a:r>
              <a:rPr lang="ru-RU" sz="1800" dirty="0"/>
              <a:t>. </a:t>
            </a:r>
            <a:r>
              <a:rPr lang="ru-RU" sz="1800" dirty="0" err="1"/>
              <a:t>Ҳар</a:t>
            </a:r>
            <a:r>
              <a:rPr lang="ru-RU" sz="1800" dirty="0"/>
              <a:t> </a:t>
            </a:r>
            <a:r>
              <a:rPr lang="ru-RU" sz="1800" dirty="0" err="1"/>
              <a:t>бир</a:t>
            </a:r>
            <a:r>
              <a:rPr lang="ru-RU" sz="1800" dirty="0"/>
              <a:t> </a:t>
            </a:r>
            <a:r>
              <a:rPr lang="ru-RU" sz="1800" dirty="0" err="1"/>
              <a:t>камерада</a:t>
            </a:r>
            <a:r>
              <a:rPr lang="ru-RU" sz="1800" dirty="0"/>
              <a:t> </a:t>
            </a:r>
            <a:r>
              <a:rPr lang="ru-RU" sz="1800" dirty="0" err="1"/>
              <a:t>шифтга</a:t>
            </a:r>
            <a:r>
              <a:rPr lang="ru-RU" sz="1800" dirty="0"/>
              <a:t> </a:t>
            </a:r>
            <a:r>
              <a:rPr lang="ru-RU" sz="1800" dirty="0" err="1"/>
              <a:t>махкамланган</a:t>
            </a:r>
            <a:r>
              <a:rPr lang="ru-RU" sz="1800" dirty="0"/>
              <a:t> 6 та </a:t>
            </a:r>
            <a:r>
              <a:rPr lang="ru-RU" sz="1800" dirty="0" err="1"/>
              <a:t>устун</a:t>
            </a:r>
            <a:r>
              <a:rPr lang="ru-RU" sz="1800" dirty="0"/>
              <a:t> бор </a:t>
            </a:r>
            <a:r>
              <a:rPr lang="ru-RU" sz="1800" dirty="0" err="1"/>
              <a:t>бўлиб</a:t>
            </a:r>
            <a:r>
              <a:rPr lang="ru-RU" sz="1800" dirty="0"/>
              <a:t>, </a:t>
            </a:r>
            <a:r>
              <a:rPr lang="ru-RU" sz="1800" dirty="0" err="1"/>
              <a:t>уларга</a:t>
            </a:r>
            <a:r>
              <a:rPr lang="ru-RU" sz="1800" dirty="0"/>
              <a:t> 1 м </a:t>
            </a:r>
            <a:r>
              <a:rPr lang="ru-RU" sz="1800" dirty="0" err="1"/>
              <a:t>оралиқда</a:t>
            </a:r>
            <a:r>
              <a:rPr lang="ru-RU" sz="1800" dirty="0"/>
              <a:t> </a:t>
            </a:r>
            <a:r>
              <a:rPr lang="ru-RU" sz="1800" dirty="0" err="1"/>
              <a:t>рейкалар</a:t>
            </a:r>
            <a:r>
              <a:rPr lang="ru-RU" sz="1800" dirty="0"/>
              <a:t> </a:t>
            </a:r>
            <a:r>
              <a:rPr lang="ru-RU" sz="1800" dirty="0" err="1"/>
              <a:t>ўрнатилган</a:t>
            </a:r>
            <a:r>
              <a:rPr lang="ru-RU" sz="1800" dirty="0"/>
              <a:t>. </a:t>
            </a:r>
            <a:r>
              <a:rPr lang="ru-RU" sz="1800" dirty="0" err="1"/>
              <a:t>Девор</a:t>
            </a:r>
            <a:r>
              <a:rPr lang="ru-RU" sz="1800" dirty="0"/>
              <a:t> </a:t>
            </a:r>
            <a:r>
              <a:rPr lang="ru-RU" sz="1800" dirty="0" err="1"/>
              <a:t>бўйлаб</a:t>
            </a:r>
            <a:r>
              <a:rPr lang="ru-RU" sz="1800" dirty="0"/>
              <a:t> (</a:t>
            </a:r>
            <a:r>
              <a:rPr lang="ru-RU" sz="1800" dirty="0" err="1"/>
              <a:t>ҳар</a:t>
            </a:r>
            <a:r>
              <a:rPr lang="ru-RU" sz="1800" dirty="0"/>
              <a:t> 30 </a:t>
            </a:r>
            <a:r>
              <a:rPr lang="ru-RU" sz="1800" dirty="0" err="1"/>
              <a:t>смга</a:t>
            </a:r>
            <a:r>
              <a:rPr lang="ru-RU" sz="1800" dirty="0"/>
              <a:t>) </a:t>
            </a:r>
            <a:r>
              <a:rPr lang="ru-RU" sz="1800" dirty="0" err="1"/>
              <a:t>тахталар</a:t>
            </a:r>
            <a:r>
              <a:rPr lang="ru-RU" sz="1800" dirty="0"/>
              <a:t> </a:t>
            </a:r>
            <a:r>
              <a:rPr lang="ru-RU" sz="1800" dirty="0" err="1"/>
              <a:t>қоқилади</a:t>
            </a:r>
            <a:r>
              <a:rPr lang="ru-RU" sz="1800" dirty="0"/>
              <a:t>. </a:t>
            </a:r>
            <a:r>
              <a:rPr lang="ru-RU" sz="1800" dirty="0" err="1"/>
              <a:t>Бу</a:t>
            </a:r>
            <a:r>
              <a:rPr lang="ru-RU" sz="1800" dirty="0"/>
              <a:t> </a:t>
            </a:r>
            <a:r>
              <a:rPr lang="ru-RU" sz="1800" dirty="0" err="1"/>
              <a:t>тахталарни</a:t>
            </a:r>
            <a:r>
              <a:rPr lang="ru-RU" sz="1800" dirty="0"/>
              <a:t> </a:t>
            </a:r>
            <a:r>
              <a:rPr lang="ru-RU" sz="1800" dirty="0" err="1"/>
              <a:t>ҳар</a:t>
            </a:r>
            <a:r>
              <a:rPr lang="ru-RU" sz="1800" dirty="0"/>
              <a:t> </a:t>
            </a:r>
            <a:r>
              <a:rPr lang="ru-RU" sz="1800" dirty="0" err="1"/>
              <a:t>бирига</a:t>
            </a:r>
            <a:r>
              <a:rPr lang="ru-RU" sz="1800" dirty="0"/>
              <a:t> </a:t>
            </a:r>
            <a:r>
              <a:rPr lang="ru-RU" sz="1800" dirty="0" err="1"/>
              <a:t>иккитадан</a:t>
            </a:r>
            <a:r>
              <a:rPr lang="ru-RU" sz="1800" dirty="0"/>
              <a:t> </a:t>
            </a:r>
            <a:r>
              <a:rPr lang="ru-RU" sz="1800" dirty="0" err="1"/>
              <a:t>қовун</a:t>
            </a:r>
            <a:r>
              <a:rPr lang="ru-RU" sz="1800" dirty="0"/>
              <a:t> </a:t>
            </a:r>
            <a:r>
              <a:rPr lang="ru-RU" sz="1800" dirty="0" err="1"/>
              <a:t>осиб</a:t>
            </a:r>
            <a:r>
              <a:rPr lang="ru-RU" sz="1800" dirty="0"/>
              <a:t> </a:t>
            </a:r>
            <a:r>
              <a:rPr lang="ru-RU" sz="1800" dirty="0" err="1"/>
              <a:t>қўйилад</a:t>
            </a:r>
            <a:r>
              <a:rPr lang="ru-RU" sz="1800" dirty="0"/>
              <a:t>. </a:t>
            </a:r>
            <a:r>
              <a:rPr lang="ru-RU" sz="1800" dirty="0" err="1"/>
              <a:t>Шамол</a:t>
            </a:r>
            <a:r>
              <a:rPr lang="ru-RU" sz="1800" dirty="0"/>
              <a:t> </a:t>
            </a:r>
            <a:r>
              <a:rPr lang="ru-RU" sz="1800" dirty="0" err="1"/>
              <a:t>ўтиб</a:t>
            </a:r>
            <a:r>
              <a:rPr lang="ru-RU" sz="1800" dirty="0"/>
              <a:t> </a:t>
            </a:r>
            <a:r>
              <a:rPr lang="ru-RU" sz="1800" dirty="0" err="1"/>
              <a:t>туриш</a:t>
            </a:r>
            <a:r>
              <a:rPr lang="ru-RU" sz="1800" dirty="0"/>
              <a:t> </a:t>
            </a:r>
            <a:r>
              <a:rPr lang="ru-RU" sz="1800" dirty="0" err="1"/>
              <a:t>учун</a:t>
            </a:r>
            <a:r>
              <a:rPr lang="ru-RU" sz="1800" dirty="0"/>
              <a:t> </a:t>
            </a:r>
            <a:r>
              <a:rPr lang="ru-RU" sz="1800" dirty="0" err="1"/>
              <a:t>икки</a:t>
            </a:r>
            <a:r>
              <a:rPr lang="ru-RU" sz="1800" dirty="0"/>
              <a:t> </a:t>
            </a:r>
            <a:r>
              <a:rPr lang="ru-RU" sz="1800" dirty="0" err="1"/>
              <a:t>томонининг</a:t>
            </a:r>
            <a:r>
              <a:rPr lang="ru-RU" sz="1800" dirty="0"/>
              <a:t> </a:t>
            </a:r>
            <a:r>
              <a:rPr lang="ru-RU" sz="1800" dirty="0" err="1"/>
              <a:t>пастдаги</a:t>
            </a:r>
            <a:r>
              <a:rPr lang="ru-RU" sz="1800" dirty="0"/>
              <a:t> </a:t>
            </a:r>
            <a:r>
              <a:rPr lang="ru-RU" sz="1800" dirty="0" err="1"/>
              <a:t>иккита</a:t>
            </a:r>
            <a:r>
              <a:rPr lang="ru-RU" sz="1800" dirty="0"/>
              <a:t> </a:t>
            </a:r>
            <a:r>
              <a:rPr lang="ru-RU" sz="1800" dirty="0" err="1"/>
              <a:t>туйнук</a:t>
            </a:r>
            <a:r>
              <a:rPr lang="ru-RU" sz="1800" dirty="0"/>
              <a:t> </a:t>
            </a:r>
            <a:r>
              <a:rPr lang="ru-RU" sz="1800" dirty="0" err="1"/>
              <a:t>ва</a:t>
            </a:r>
            <a:r>
              <a:rPr lang="ru-RU" sz="1800" dirty="0"/>
              <a:t> </a:t>
            </a:r>
            <a:r>
              <a:rPr lang="ru-RU" sz="1800" dirty="0" err="1"/>
              <a:t>шифтида</a:t>
            </a:r>
            <a:r>
              <a:rPr lang="ru-RU" sz="1800" dirty="0"/>
              <a:t> </a:t>
            </a:r>
            <a:r>
              <a:rPr lang="ru-RU" sz="1800" dirty="0" err="1"/>
              <a:t>тортувчи</a:t>
            </a:r>
            <a:r>
              <a:rPr lang="ru-RU" sz="1800" dirty="0"/>
              <a:t> </a:t>
            </a:r>
            <a:r>
              <a:rPr lang="ru-RU" sz="1800" dirty="0" err="1"/>
              <a:t>мўри</a:t>
            </a:r>
            <a:r>
              <a:rPr lang="ru-RU" sz="1800" dirty="0"/>
              <a:t> </a:t>
            </a:r>
            <a:r>
              <a:rPr lang="ru-RU" sz="1800" dirty="0" err="1"/>
              <a:t>бўлади</a:t>
            </a:r>
            <a:r>
              <a:rPr lang="ru-RU" sz="1800" dirty="0" smtClean="0"/>
              <a:t>.</a:t>
            </a:r>
            <a:endParaRPr lang="ru-RU" sz="1800" dirty="0"/>
          </a:p>
        </p:txBody>
      </p:sp>
      <p:pic>
        <p:nvPicPr>
          <p:cNvPr id="14338" name="Picture 2" descr="Картинки по запросу melon warehous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908720"/>
            <a:ext cx="3344115" cy="2227441"/>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3430609"/>
            <a:ext cx="38100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417221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95536" y="188640"/>
            <a:ext cx="8394457" cy="3170099"/>
          </a:xfrm>
          <a:prstGeom prst="rect">
            <a:avLst/>
          </a:prstGeom>
        </p:spPr>
        <p:txBody>
          <a:bodyPr wrap="square">
            <a:spAutoFit/>
          </a:bodyPr>
          <a:lstStyle/>
          <a:p>
            <a:pPr algn="just"/>
            <a:r>
              <a:rPr lang="ru-RU" b="1" dirty="0" err="1"/>
              <a:t>Халқ</a:t>
            </a:r>
            <a:r>
              <a:rPr lang="ru-RU" b="1" dirty="0"/>
              <a:t> </a:t>
            </a:r>
            <a:r>
              <a:rPr lang="ru-RU" b="1" dirty="0" err="1"/>
              <a:t>типидаги</a:t>
            </a:r>
            <a:r>
              <a:rPr lang="ru-RU" b="1" dirty="0"/>
              <a:t> </a:t>
            </a:r>
            <a:r>
              <a:rPr lang="ru-RU" b="1" dirty="0" err="1"/>
              <a:t>қовун</a:t>
            </a:r>
            <a:r>
              <a:rPr lang="ru-RU" b="1" dirty="0"/>
              <a:t> </a:t>
            </a:r>
            <a:r>
              <a:rPr lang="ru-RU" b="1" dirty="0" err="1"/>
              <a:t>сақлашга</a:t>
            </a:r>
            <a:r>
              <a:rPr lang="ru-RU" b="1" dirty="0"/>
              <a:t> </a:t>
            </a:r>
            <a:r>
              <a:rPr lang="ru-RU" b="1" dirty="0" err="1"/>
              <a:t>мўлжалланган</a:t>
            </a:r>
            <a:r>
              <a:rPr lang="ru-RU" b="1" dirty="0"/>
              <a:t> </a:t>
            </a:r>
            <a:r>
              <a:rPr lang="ru-RU" b="1" dirty="0" err="1"/>
              <a:t>бинонинг</a:t>
            </a:r>
            <a:r>
              <a:rPr lang="ru-RU" b="1" dirty="0"/>
              <a:t> </a:t>
            </a:r>
            <a:r>
              <a:rPr lang="ru-RU" b="1" dirty="0" err="1"/>
              <a:t>узунлигини</a:t>
            </a:r>
            <a:r>
              <a:rPr lang="ru-RU" b="1" dirty="0"/>
              <a:t>   6-7 м, </a:t>
            </a:r>
            <a:r>
              <a:rPr lang="ru-RU" b="1" dirty="0" err="1"/>
              <a:t>эни</a:t>
            </a:r>
            <a:r>
              <a:rPr lang="ru-RU" b="1" dirty="0"/>
              <a:t> </a:t>
            </a:r>
            <a:r>
              <a:rPr lang="ru-RU" b="1" dirty="0" err="1"/>
              <a:t>ва</a:t>
            </a:r>
            <a:r>
              <a:rPr lang="ru-RU" b="1" dirty="0"/>
              <a:t> </a:t>
            </a:r>
            <a:r>
              <a:rPr lang="ru-RU" b="1" dirty="0" err="1"/>
              <a:t>баландлигини</a:t>
            </a:r>
            <a:r>
              <a:rPr lang="ru-RU" b="1" dirty="0"/>
              <a:t> 4 м </a:t>
            </a:r>
            <a:r>
              <a:rPr lang="ru-RU" b="1" dirty="0" err="1"/>
              <a:t>қилиб</a:t>
            </a:r>
            <a:r>
              <a:rPr lang="ru-RU" b="1" dirty="0"/>
              <a:t> </a:t>
            </a:r>
            <a:r>
              <a:rPr lang="ru-RU" b="1" dirty="0" err="1"/>
              <a:t>сизот</a:t>
            </a:r>
            <a:r>
              <a:rPr lang="ru-RU" b="1" dirty="0"/>
              <a:t> </a:t>
            </a:r>
            <a:r>
              <a:rPr lang="ru-RU" b="1" dirty="0" err="1"/>
              <a:t>сувлардан</a:t>
            </a:r>
            <a:r>
              <a:rPr lang="ru-RU" b="1" dirty="0"/>
              <a:t> </a:t>
            </a:r>
            <a:r>
              <a:rPr lang="ru-RU" b="1" dirty="0" err="1"/>
              <a:t>узоқ</a:t>
            </a:r>
            <a:r>
              <a:rPr lang="ru-RU" b="1" dirty="0"/>
              <a:t> </a:t>
            </a:r>
            <a:r>
              <a:rPr lang="ru-RU" b="1" dirty="0" err="1"/>
              <a:t>жойга</a:t>
            </a:r>
            <a:r>
              <a:rPr lang="ru-RU" b="1" dirty="0"/>
              <a:t> </a:t>
            </a:r>
            <a:r>
              <a:rPr lang="ru-RU" b="1" dirty="0" err="1"/>
              <a:t>қурилади</a:t>
            </a:r>
            <a:r>
              <a:rPr lang="ru-RU" b="1" dirty="0"/>
              <a:t>. </a:t>
            </a:r>
            <a:r>
              <a:rPr lang="ru-RU" b="1" dirty="0" err="1"/>
              <a:t>Деворнинг</a:t>
            </a:r>
            <a:r>
              <a:rPr lang="ru-RU" b="1" dirty="0"/>
              <a:t> </a:t>
            </a:r>
            <a:r>
              <a:rPr lang="ru-RU" b="1" dirty="0" err="1"/>
              <a:t>пахсадан</a:t>
            </a:r>
            <a:r>
              <a:rPr lang="ru-RU" b="1" dirty="0"/>
              <a:t> </a:t>
            </a:r>
            <a:r>
              <a:rPr lang="ru-RU" b="1" dirty="0" err="1"/>
              <a:t>асосини</a:t>
            </a:r>
            <a:r>
              <a:rPr lang="ru-RU" b="1" dirty="0"/>
              <a:t> </a:t>
            </a:r>
            <a:r>
              <a:rPr lang="ru-RU" b="1" dirty="0" err="1"/>
              <a:t>кенглиги</a:t>
            </a:r>
            <a:r>
              <a:rPr lang="ru-RU" b="1" dirty="0"/>
              <a:t> 1-2 м </a:t>
            </a:r>
            <a:r>
              <a:rPr lang="ru-RU" b="1" dirty="0" err="1"/>
              <a:t>ва</a:t>
            </a:r>
            <a:r>
              <a:rPr lang="ru-RU" b="1" dirty="0"/>
              <a:t> </a:t>
            </a:r>
            <a:r>
              <a:rPr lang="ru-RU" b="1" dirty="0" err="1"/>
              <a:t>устки</a:t>
            </a:r>
            <a:r>
              <a:rPr lang="ru-RU" b="1" dirty="0"/>
              <a:t> </a:t>
            </a:r>
            <a:r>
              <a:rPr lang="ru-RU" b="1" dirty="0" err="1"/>
              <a:t>қисмини</a:t>
            </a:r>
            <a:r>
              <a:rPr lang="ru-RU" b="1" dirty="0"/>
              <a:t> </a:t>
            </a:r>
            <a:r>
              <a:rPr lang="ru-RU" b="1" dirty="0" err="1"/>
              <a:t>кенглиги</a:t>
            </a:r>
            <a:r>
              <a:rPr lang="ru-RU" b="1" dirty="0"/>
              <a:t> 0,7 м </a:t>
            </a:r>
            <a:r>
              <a:rPr lang="ru-RU" b="1" dirty="0" err="1"/>
              <a:t>бўлади</a:t>
            </a:r>
            <a:r>
              <a:rPr lang="ru-RU" b="1" dirty="0"/>
              <a:t>; томи </a:t>
            </a:r>
            <a:r>
              <a:rPr lang="ru-RU" b="1" dirty="0" err="1"/>
              <a:t>бордон</a:t>
            </a:r>
            <a:r>
              <a:rPr lang="ru-RU" b="1" dirty="0"/>
              <a:t> </a:t>
            </a:r>
            <a:r>
              <a:rPr lang="ru-RU" b="1" dirty="0" err="1"/>
              <a:t>билан</a:t>
            </a:r>
            <a:r>
              <a:rPr lang="ru-RU" b="1" dirty="0"/>
              <a:t> </a:t>
            </a:r>
            <a:r>
              <a:rPr lang="ru-RU" b="1" dirty="0" err="1"/>
              <a:t>ёпилиб</a:t>
            </a:r>
            <a:r>
              <a:rPr lang="ru-RU" b="1" dirty="0"/>
              <a:t> </a:t>
            </a:r>
            <a:r>
              <a:rPr lang="ru-RU" b="1" dirty="0" err="1"/>
              <a:t>усти</a:t>
            </a:r>
            <a:r>
              <a:rPr lang="ru-RU" b="1" dirty="0"/>
              <a:t> </a:t>
            </a:r>
            <a:r>
              <a:rPr lang="ru-RU" b="1" dirty="0" err="1"/>
              <a:t>лойсувоқ</a:t>
            </a:r>
            <a:r>
              <a:rPr lang="ru-RU" b="1" dirty="0"/>
              <a:t> </a:t>
            </a:r>
            <a:r>
              <a:rPr lang="ru-RU" b="1" dirty="0" err="1"/>
              <a:t>қилинади</a:t>
            </a:r>
            <a:r>
              <a:rPr lang="ru-RU" b="1" dirty="0"/>
              <a:t>: </a:t>
            </a:r>
            <a:r>
              <a:rPr lang="ru-RU" b="1" dirty="0" err="1"/>
              <a:t>омборининг</a:t>
            </a:r>
            <a:r>
              <a:rPr lang="ru-RU" b="1" dirty="0"/>
              <a:t> </a:t>
            </a:r>
            <a:r>
              <a:rPr lang="ru-RU" b="1" dirty="0" err="1"/>
              <a:t>бир-бирига</a:t>
            </a:r>
            <a:r>
              <a:rPr lang="ru-RU" b="1" dirty="0"/>
              <a:t> </a:t>
            </a:r>
            <a:r>
              <a:rPr lang="ru-RU" b="1" dirty="0" err="1"/>
              <a:t>қарама-қарши</a:t>
            </a:r>
            <a:r>
              <a:rPr lang="ru-RU" b="1" dirty="0"/>
              <a:t> </a:t>
            </a:r>
            <a:r>
              <a:rPr lang="ru-RU" b="1" dirty="0" err="1"/>
              <a:t>деворларида</a:t>
            </a:r>
            <a:r>
              <a:rPr lang="ru-RU" b="1" dirty="0"/>
              <a:t> </a:t>
            </a:r>
            <a:r>
              <a:rPr lang="ru-RU" b="1" dirty="0" err="1"/>
              <a:t>ва</a:t>
            </a:r>
            <a:r>
              <a:rPr lang="ru-RU" b="1" dirty="0"/>
              <a:t> </a:t>
            </a:r>
            <a:r>
              <a:rPr lang="ru-RU" b="1" dirty="0" err="1"/>
              <a:t>эшик</a:t>
            </a:r>
            <a:r>
              <a:rPr lang="ru-RU" b="1" dirty="0"/>
              <a:t> </a:t>
            </a:r>
            <a:r>
              <a:rPr lang="ru-RU" b="1" dirty="0" err="1"/>
              <a:t>қаршисидаги</a:t>
            </a:r>
            <a:r>
              <a:rPr lang="ru-RU" b="1" dirty="0"/>
              <a:t> </a:t>
            </a:r>
            <a:r>
              <a:rPr lang="ru-RU" b="1" dirty="0" err="1"/>
              <a:t>деворларида</a:t>
            </a:r>
            <a:r>
              <a:rPr lang="ru-RU" b="1" dirty="0"/>
              <a:t> </a:t>
            </a:r>
            <a:r>
              <a:rPr lang="ru-RU" b="1" dirty="0" err="1"/>
              <a:t>ердан</a:t>
            </a:r>
            <a:r>
              <a:rPr lang="ru-RU" b="1" dirty="0"/>
              <a:t> 0,5-1,0 м </a:t>
            </a:r>
            <a:r>
              <a:rPr lang="ru-RU" b="1" dirty="0" err="1"/>
              <a:t>баландликда</a:t>
            </a:r>
            <a:r>
              <a:rPr lang="ru-RU" b="1" dirty="0"/>
              <a:t> </a:t>
            </a:r>
            <a:r>
              <a:rPr lang="ru-RU" b="1" dirty="0" err="1"/>
              <a:t>битадан</a:t>
            </a:r>
            <a:r>
              <a:rPr lang="ru-RU" b="1" dirty="0"/>
              <a:t> </a:t>
            </a:r>
            <a:r>
              <a:rPr lang="ru-RU" b="1" dirty="0" err="1"/>
              <a:t>тешик</a:t>
            </a:r>
            <a:r>
              <a:rPr lang="ru-RU" b="1" dirty="0"/>
              <a:t> </a:t>
            </a:r>
            <a:r>
              <a:rPr lang="ru-RU" b="1" dirty="0" err="1"/>
              <a:t>бўлади</a:t>
            </a:r>
            <a:r>
              <a:rPr lang="ru-RU" b="1" dirty="0"/>
              <a:t>. </a:t>
            </a:r>
            <a:r>
              <a:rPr lang="ru-RU" b="1" dirty="0" err="1"/>
              <a:t>Шифтида</a:t>
            </a:r>
            <a:r>
              <a:rPr lang="ru-RU" b="1" dirty="0"/>
              <a:t> </a:t>
            </a:r>
            <a:r>
              <a:rPr lang="ru-RU" b="1" dirty="0" err="1"/>
              <a:t>ҳам</a:t>
            </a:r>
            <a:r>
              <a:rPr lang="ru-RU" b="1" dirty="0"/>
              <a:t> </a:t>
            </a:r>
            <a:r>
              <a:rPr lang="ru-RU" b="1" dirty="0" err="1"/>
              <a:t>иккита</a:t>
            </a:r>
            <a:r>
              <a:rPr lang="ru-RU" b="1" dirty="0"/>
              <a:t> </a:t>
            </a:r>
            <a:r>
              <a:rPr lang="ru-RU" b="1" dirty="0" err="1"/>
              <a:t>тешик</a:t>
            </a:r>
            <a:r>
              <a:rPr lang="ru-RU" b="1" dirty="0"/>
              <a:t> </a:t>
            </a:r>
            <a:r>
              <a:rPr lang="ru-RU" b="1" dirty="0" err="1"/>
              <a:t>очилади</a:t>
            </a:r>
            <a:r>
              <a:rPr lang="ru-RU" b="1" dirty="0"/>
              <a:t>. </a:t>
            </a:r>
            <a:r>
              <a:rPr lang="ru-RU" b="1" dirty="0" err="1"/>
              <a:t>Бу</a:t>
            </a:r>
            <a:r>
              <a:rPr lang="ru-RU" b="1" dirty="0"/>
              <a:t> </a:t>
            </a:r>
            <a:r>
              <a:rPr lang="ru-RU" b="1" dirty="0" err="1"/>
              <a:t>туйнуклар</a:t>
            </a:r>
            <a:r>
              <a:rPr lang="ru-RU" b="1" dirty="0"/>
              <a:t> </a:t>
            </a:r>
            <a:r>
              <a:rPr lang="ru-RU" b="1" dirty="0" err="1"/>
              <a:t>бинони</a:t>
            </a:r>
            <a:r>
              <a:rPr lang="ru-RU" b="1" dirty="0"/>
              <a:t> </a:t>
            </a:r>
            <a:r>
              <a:rPr lang="ru-RU" b="1" dirty="0" err="1"/>
              <a:t>шамоллатиш</a:t>
            </a:r>
            <a:r>
              <a:rPr lang="ru-RU" b="1" dirty="0"/>
              <a:t> </a:t>
            </a:r>
            <a:r>
              <a:rPr lang="ru-RU" b="1" dirty="0" err="1"/>
              <a:t>ва</a:t>
            </a:r>
            <a:r>
              <a:rPr lang="ru-RU" b="1" dirty="0"/>
              <a:t> </a:t>
            </a:r>
            <a:r>
              <a:rPr lang="ru-RU" b="1" dirty="0" err="1"/>
              <a:t>темпаратурани</a:t>
            </a:r>
            <a:r>
              <a:rPr lang="ru-RU" b="1" dirty="0"/>
              <a:t> </a:t>
            </a:r>
            <a:r>
              <a:rPr lang="ru-RU" b="1" dirty="0" err="1"/>
              <a:t>бошқариш</a:t>
            </a:r>
            <a:r>
              <a:rPr lang="ru-RU" b="1" dirty="0"/>
              <a:t> </a:t>
            </a:r>
            <a:r>
              <a:rPr lang="ru-RU" b="1" dirty="0" err="1"/>
              <a:t>учун</a:t>
            </a:r>
            <a:r>
              <a:rPr lang="ru-RU" b="1" dirty="0"/>
              <a:t> </a:t>
            </a:r>
            <a:r>
              <a:rPr lang="ru-RU" b="1" dirty="0" err="1"/>
              <a:t>қўйилади</a:t>
            </a:r>
            <a:r>
              <a:rPr lang="ru-RU" b="1" dirty="0"/>
              <a:t>. </a:t>
            </a:r>
            <a:r>
              <a:rPr lang="ru-RU" b="1" dirty="0" err="1"/>
              <a:t>Бундай</a:t>
            </a:r>
            <a:r>
              <a:rPr lang="ru-RU" b="1" dirty="0"/>
              <a:t> </a:t>
            </a:r>
            <a:r>
              <a:rPr lang="ru-RU" b="1" dirty="0" err="1"/>
              <a:t>омборга</a:t>
            </a:r>
            <a:r>
              <a:rPr lang="ru-RU" b="1" dirty="0"/>
              <a:t> 1000 </a:t>
            </a:r>
            <a:r>
              <a:rPr lang="ru-RU" b="1" dirty="0" err="1"/>
              <a:t>тача</a:t>
            </a:r>
            <a:r>
              <a:rPr lang="ru-RU" b="1" dirty="0"/>
              <a:t> </a:t>
            </a:r>
            <a:r>
              <a:rPr lang="ru-RU" b="1" dirty="0" err="1"/>
              <a:t>қовун</a:t>
            </a:r>
            <a:r>
              <a:rPr lang="ru-RU" b="1" dirty="0"/>
              <a:t> </a:t>
            </a:r>
            <a:r>
              <a:rPr lang="ru-RU" b="1" dirty="0" err="1"/>
              <a:t>осилади</a:t>
            </a:r>
            <a:r>
              <a:rPr lang="ru-RU" b="1" dirty="0"/>
              <a:t>. </a:t>
            </a:r>
          </a:p>
        </p:txBody>
      </p:sp>
      <p:pic>
        <p:nvPicPr>
          <p:cNvPr id="15362"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3394271"/>
            <a:ext cx="3228975" cy="3228975"/>
          </a:xfrm>
          <a:prstGeom prst="rect">
            <a:avLst/>
          </a:prstGeom>
          <a:noFill/>
          <a:extLst>
            <a:ext uri="{909E8E84-426E-40DD-AFC4-6F175D3DCCD1}">
              <a14:hiddenFill xmlns:a14="http://schemas.microsoft.com/office/drawing/2010/main">
                <a:solidFill>
                  <a:srgbClr val="FFFFFF"/>
                </a:solidFill>
              </a14:hiddenFill>
            </a:ext>
          </a:extLst>
        </p:spPr>
      </p:pic>
      <p:pic>
        <p:nvPicPr>
          <p:cNvPr id="15366" name="Picture 6"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3501008"/>
            <a:ext cx="3151237" cy="31512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606066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79512" y="188640"/>
            <a:ext cx="8784976" cy="3416320"/>
          </a:xfrm>
          <a:prstGeom prst="rect">
            <a:avLst/>
          </a:prstGeom>
        </p:spPr>
        <p:txBody>
          <a:bodyPr wrap="square">
            <a:spAutoFit/>
          </a:bodyPr>
          <a:lstStyle/>
          <a:p>
            <a:pPr algn="just"/>
            <a:r>
              <a:rPr lang="ru-RU" sz="2400" b="1" dirty="0" err="1">
                <a:solidFill>
                  <a:srgbClr val="0033CC"/>
                </a:solidFill>
                <a:effectLst>
                  <a:outerShdw blurRad="38100" dist="38100" dir="2700000" algn="tl">
                    <a:srgbClr val="000000">
                      <a:alpha val="43137"/>
                    </a:srgbClr>
                  </a:outerShdw>
                </a:effectLst>
              </a:rPr>
              <a:t>Қовун</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ҳосили</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пишиб</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етилишига</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қараб</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бир</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маротаба</a:t>
            </a:r>
            <a:r>
              <a:rPr lang="ru-RU" sz="2400" b="1" dirty="0">
                <a:solidFill>
                  <a:srgbClr val="0033CC"/>
                </a:solidFill>
                <a:effectLst>
                  <a:outerShdw blurRad="38100" dist="38100" dir="2700000" algn="tl">
                    <a:srgbClr val="000000">
                      <a:alpha val="43137"/>
                    </a:srgbClr>
                  </a:outerShdw>
                </a:effectLst>
              </a:rPr>
              <a:t> (4-6) марта </a:t>
            </a:r>
            <a:r>
              <a:rPr lang="ru-RU" sz="2400" b="1" dirty="0" err="1">
                <a:solidFill>
                  <a:srgbClr val="0033CC"/>
                </a:solidFill>
                <a:effectLst>
                  <a:outerShdw blurRad="38100" dist="38100" dir="2700000" algn="tl">
                    <a:srgbClr val="000000">
                      <a:alpha val="43137"/>
                    </a:srgbClr>
                  </a:outerShdw>
                </a:effectLst>
              </a:rPr>
              <a:t>йиғиб</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олинади</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Қавун</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мевалари</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йиғиб</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олишдан</a:t>
            </a:r>
            <a:r>
              <a:rPr lang="ru-RU" sz="2400" b="1" dirty="0">
                <a:solidFill>
                  <a:srgbClr val="0033CC"/>
                </a:solidFill>
                <a:effectLst>
                  <a:outerShdw blurRad="38100" dist="38100" dir="2700000" algn="tl">
                    <a:srgbClr val="000000">
                      <a:alpha val="43137"/>
                    </a:srgbClr>
                  </a:outerShdw>
                </a:effectLst>
              </a:rPr>
              <a:t> 10-15 кун </a:t>
            </a:r>
            <a:r>
              <a:rPr lang="ru-RU" sz="2400" b="1" dirty="0" err="1">
                <a:solidFill>
                  <a:srgbClr val="0033CC"/>
                </a:solidFill>
                <a:effectLst>
                  <a:outerShdw blurRad="38100" dist="38100" dir="2700000" algn="tl">
                    <a:srgbClr val="000000">
                      <a:alpha val="43137"/>
                    </a:srgbClr>
                  </a:outerShdw>
                </a:effectLst>
              </a:rPr>
              <a:t>олдин</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охирги</a:t>
            </a:r>
            <a:r>
              <a:rPr lang="ru-RU" sz="2400" b="1" dirty="0">
                <a:solidFill>
                  <a:srgbClr val="0033CC"/>
                </a:solidFill>
                <a:effectLst>
                  <a:outerShdw blurRad="38100" dist="38100" dir="2700000" algn="tl">
                    <a:srgbClr val="000000">
                      <a:alpha val="43137"/>
                    </a:srgbClr>
                  </a:outerShdw>
                </a:effectLst>
              </a:rPr>
              <a:t> марта </a:t>
            </a:r>
            <a:r>
              <a:rPr lang="ru-RU" sz="2400" b="1" dirty="0" err="1">
                <a:solidFill>
                  <a:srgbClr val="0033CC"/>
                </a:solidFill>
                <a:effectLst>
                  <a:outerShdw blurRad="38100" dist="38100" dir="2700000" algn="tl">
                    <a:srgbClr val="000000">
                      <a:alpha val="43137"/>
                    </a:srgbClr>
                  </a:outerShdw>
                </a:effectLst>
              </a:rPr>
              <a:t>суғорилади</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Бу</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эса</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меваларни</a:t>
            </a:r>
            <a:r>
              <a:rPr lang="ru-RU" sz="2400" b="1" dirty="0">
                <a:solidFill>
                  <a:srgbClr val="0033CC"/>
                </a:solidFill>
                <a:effectLst>
                  <a:outerShdw blurRad="38100" dist="38100" dir="2700000" algn="tl">
                    <a:srgbClr val="000000">
                      <a:alpha val="43137"/>
                    </a:srgbClr>
                  </a:outerShdw>
                </a:effectLst>
              </a:rPr>
              <a:t> ширин </a:t>
            </a:r>
            <a:r>
              <a:rPr lang="ru-RU" sz="2400" b="1" dirty="0" err="1">
                <a:solidFill>
                  <a:srgbClr val="0033CC"/>
                </a:solidFill>
                <a:effectLst>
                  <a:outerShdw blurRad="38100" dist="38100" dir="2700000" algn="tl">
                    <a:srgbClr val="000000">
                      <a:alpha val="43137"/>
                    </a:srgbClr>
                  </a:outerShdw>
                </a:effectLst>
              </a:rPr>
              <a:t>бўлишига</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ва</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қишда</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яхши</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сақланишига</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сабаб</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бўлади</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Йиғиб</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олинган</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қовун</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ҳосили</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узоқ</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масофаларга</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олиб</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боришда</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алоҳида</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шароитлар</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талаб</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қилади</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Шунинг</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учун</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танланган</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навлар</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яхши</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сақланиш</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хусусиятига</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эга</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бўлган</a:t>
            </a:r>
            <a:r>
              <a:rPr lang="ru-RU" sz="2400" b="1" dirty="0">
                <a:solidFill>
                  <a:srgbClr val="0033CC"/>
                </a:solidFill>
                <a:effectLst>
                  <a:outerShdw blurRad="38100" dist="38100" dir="2700000" algn="tl">
                    <a:srgbClr val="000000">
                      <a:alpha val="43137"/>
                    </a:srgbClr>
                  </a:outerShdw>
                </a:effectLst>
              </a:rPr>
              <a:t>, механик </a:t>
            </a:r>
            <a:r>
              <a:rPr lang="ru-RU" sz="2400" b="1" dirty="0" err="1">
                <a:solidFill>
                  <a:srgbClr val="0033CC"/>
                </a:solidFill>
                <a:effectLst>
                  <a:outerShdw blurRad="38100" dist="38100" dir="2700000" algn="tl">
                    <a:srgbClr val="000000">
                      <a:alpha val="43137"/>
                    </a:srgbClr>
                  </a:outerShdw>
                </a:effectLst>
              </a:rPr>
              <a:t>турткиларга</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чидамли</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бўлиши</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шарт</a:t>
            </a:r>
            <a:r>
              <a:rPr lang="ru-RU" sz="2400" b="1" dirty="0">
                <a:solidFill>
                  <a:srgbClr val="0033CC"/>
                </a:solidFill>
                <a:effectLst>
                  <a:outerShdw blurRad="38100" dist="38100" dir="2700000" algn="tl">
                    <a:srgbClr val="000000">
                      <a:alpha val="43137"/>
                    </a:srgbClr>
                  </a:outerShdw>
                </a:effectLst>
              </a:rPr>
              <a:t>. </a:t>
            </a:r>
          </a:p>
        </p:txBody>
      </p:sp>
      <p:pic>
        <p:nvPicPr>
          <p:cNvPr id="16386" name="Picture 2" descr="Картинки по запросу выращивания дын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3841296"/>
            <a:ext cx="3816424" cy="2685205"/>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Картинки по запросу выращивания дын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9194" y="3841296"/>
            <a:ext cx="4067944" cy="2657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650154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30CB4175-F2CF-4478-A167-63A9FDA24168}" type="slidenum">
              <a:rPr lang="ru-RU" smtClean="0"/>
              <a:pPr>
                <a:defRPr/>
              </a:pPr>
              <a:t>20</a:t>
            </a:fld>
            <a:endParaRPr lang="ru-RU" dirty="0"/>
          </a:p>
        </p:txBody>
      </p:sp>
      <p:sp>
        <p:nvSpPr>
          <p:cNvPr id="3" name="Прямоугольник 2"/>
          <p:cNvSpPr/>
          <p:nvPr/>
        </p:nvSpPr>
        <p:spPr>
          <a:xfrm>
            <a:off x="539552" y="612845"/>
            <a:ext cx="8280920" cy="3170099"/>
          </a:xfrm>
          <a:prstGeom prst="rect">
            <a:avLst/>
          </a:prstGeom>
        </p:spPr>
        <p:txBody>
          <a:bodyPr wrap="square">
            <a:spAutoFit/>
          </a:bodyPr>
          <a:lstStyle/>
          <a:p>
            <a:r>
              <a:rPr lang="ru-RU" b="1" dirty="0" err="1">
                <a:solidFill>
                  <a:srgbClr val="0033CC"/>
                </a:solidFill>
                <a:effectLst>
                  <a:outerShdw blurRad="38100" dist="38100" dir="2700000" algn="tl">
                    <a:srgbClr val="000000">
                      <a:alpha val="43137"/>
                    </a:srgbClr>
                  </a:outerShdw>
                </a:effectLst>
              </a:rPr>
              <a:t>Сақлашга</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мўлжалланган</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қовун</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мевалари</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похол</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сингари</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юмшоқ</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тўшамалар</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билан</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жиҳозланган</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тракторларда</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олиб</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келинади</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Қовун</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меваларини</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узоқ</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сақланиши</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уларни</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йиғиб-териб</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ташиш</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омборга</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жойлаштириш</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усулига</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кўп</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жиҳатдан</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боғлиқ</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бўлади</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Шунинг</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учун</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бу</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ишлар</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ўз</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вақтида</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тартибли</a:t>
            </a:r>
            <a:r>
              <a:rPr lang="ru-RU" b="1" dirty="0">
                <a:solidFill>
                  <a:srgbClr val="0033CC"/>
                </a:solidFill>
                <a:effectLst>
                  <a:outerShdw blurRad="38100" dist="38100" dir="2700000" algn="tl">
                    <a:srgbClr val="000000">
                      <a:alpha val="43137"/>
                    </a:srgbClr>
                  </a:outerShdw>
                </a:effectLst>
              </a:rPr>
              <a:t> режа </a:t>
            </a:r>
            <a:r>
              <a:rPr lang="ru-RU" b="1" dirty="0" err="1">
                <a:solidFill>
                  <a:srgbClr val="0033CC"/>
                </a:solidFill>
                <a:effectLst>
                  <a:outerShdw blurRad="38100" dist="38100" dir="2700000" algn="tl">
                    <a:srgbClr val="000000">
                      <a:alpha val="43137"/>
                    </a:srgbClr>
                  </a:outerShdw>
                </a:effectLst>
              </a:rPr>
              <a:t>асосида</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иш</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ташкил</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этилишини</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талаб</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этади</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Агар</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қишда</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сақланадиган</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қовунларни</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жуда</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эҳтиёткорлик</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билан</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узиб</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териб</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йиғиб</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ташиб</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келиб</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қовунхонага</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тўғри</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жойланиб</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сақлаш</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режимига</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тўлиқ</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риоя</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қилишга</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бизнинг</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шароитда</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қовунлар</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эртаки</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қовунлар</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пишгунча</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сақлаш</a:t>
            </a:r>
            <a:r>
              <a:rPr lang="ru-RU" b="1" dirty="0">
                <a:solidFill>
                  <a:srgbClr val="0033CC"/>
                </a:solidFill>
                <a:effectLst>
                  <a:outerShdw blurRad="38100" dist="38100" dir="2700000" algn="tl">
                    <a:srgbClr val="000000">
                      <a:alpha val="43137"/>
                    </a:srgbClr>
                  </a:outerShdw>
                </a:effectLst>
              </a:rPr>
              <a:t> </a:t>
            </a:r>
            <a:r>
              <a:rPr lang="ru-RU" b="1" dirty="0" err="1">
                <a:solidFill>
                  <a:srgbClr val="0033CC"/>
                </a:solidFill>
                <a:effectLst>
                  <a:outerShdw blurRad="38100" dist="38100" dir="2700000" algn="tl">
                    <a:srgbClr val="000000">
                      <a:alpha val="43137"/>
                    </a:srgbClr>
                  </a:outerShdw>
                </a:effectLst>
              </a:rPr>
              <a:t>имкони</a:t>
            </a:r>
            <a:r>
              <a:rPr lang="ru-RU" b="1" dirty="0">
                <a:solidFill>
                  <a:srgbClr val="0033CC"/>
                </a:solidFill>
                <a:effectLst>
                  <a:outerShdw blurRad="38100" dist="38100" dir="2700000" algn="tl">
                    <a:srgbClr val="000000">
                      <a:alpha val="43137"/>
                    </a:srgbClr>
                  </a:outerShdw>
                </a:effectLst>
              </a:rPr>
              <a:t> бор.</a:t>
            </a:r>
          </a:p>
        </p:txBody>
      </p:sp>
      <p:pic>
        <p:nvPicPr>
          <p:cNvPr id="17410" name="Picture 2" descr="Картинки по запросу выращивания дыни"/>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08104" y="3782944"/>
            <a:ext cx="3027686" cy="2159405"/>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Картинки по запросу выращивания дын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3910102"/>
            <a:ext cx="4291236" cy="22213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415273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203848" y="332656"/>
            <a:ext cx="3276859" cy="584775"/>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none">
            <a:spAutoFit/>
          </a:bodyPr>
          <a:lstStyle/>
          <a:p>
            <a:r>
              <a:rPr lang="ru-RU" sz="3200" b="1" dirty="0" err="1"/>
              <a:t>Тарвуз</a:t>
            </a:r>
            <a:r>
              <a:rPr lang="ru-RU" sz="3200" b="1" dirty="0"/>
              <a:t> </a:t>
            </a:r>
            <a:r>
              <a:rPr lang="ru-RU" sz="3200" b="1" dirty="0" err="1"/>
              <a:t>сақлаш</a:t>
            </a:r>
            <a:endParaRPr lang="ru-RU" sz="3200" b="1" dirty="0"/>
          </a:p>
        </p:txBody>
      </p:sp>
      <p:sp>
        <p:nvSpPr>
          <p:cNvPr id="4" name="Прямоугольник 3"/>
          <p:cNvSpPr/>
          <p:nvPr/>
        </p:nvSpPr>
        <p:spPr>
          <a:xfrm>
            <a:off x="467544" y="1340768"/>
            <a:ext cx="8352928" cy="2862322"/>
          </a:xfrm>
          <a:prstGeom prst="rect">
            <a:avLst/>
          </a:prstGeom>
        </p:spPr>
        <p:txBody>
          <a:bodyPr wrap="square">
            <a:spAutoFit/>
          </a:bodyPr>
          <a:lstStyle/>
          <a:p>
            <a:pPr algn="just"/>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Тарвуз</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хушхур</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ва</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шифобахш</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неъмат</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Унинг</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таркибида</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11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фоизгача</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uz-Cyrl-UZ"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қ</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анд.витаминлар</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В1—0,04 мг, С — 10—40 мг, Р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Р</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 0,2 мг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ва</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каротин,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яна</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турли</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орга­ник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кислоталар</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жумладан</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фолат</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кислотаси</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пектин,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шарбатида</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фосфор, кальций, магний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темир</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калий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тузлари</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мавжуддир</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Хал</a:t>
            </a:r>
            <a:r>
              <a:rPr lang="uz-Cyrl-UZ"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қ</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табобатида</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тарвуз-сувчечак</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ва</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сари</a:t>
            </a:r>
            <a:r>
              <a:rPr lang="uz-Cyrl-UZ"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қ</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касаллиги</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билан</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огриган</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беморларга</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тавсия</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цилинади</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Ундан</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ут</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ва</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сийдик</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uz-Cyrl-UZ"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ха</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йдовчи</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восита</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сифатида</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фойдаланилади</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Тарвузнинг</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uz-Cyrl-UZ"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қ</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уритилган</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п</a:t>
            </a:r>
            <a:r>
              <a:rPr lang="uz-Cyrl-UZ"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ў</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чо</a:t>
            </a:r>
            <a:r>
              <a:rPr lang="uz-Cyrl-UZ"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қ</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ларидан</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тайёрланган</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дамлама</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йугон</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ичакнинг</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яллигланишини</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даволашда</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фойда</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ru-RU" b="1" dirty="0" err="1">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беради</a:t>
            </a:r>
            <a:r>
              <a:rPr lang="ru-RU" b="1" dirty="0">
                <a:solidFill>
                  <a:srgbClr val="0033CC"/>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a:t>
            </a:r>
            <a:endParaRPr lang="ru-RU" b="1" dirty="0">
              <a:solidFill>
                <a:srgbClr val="0033CC"/>
              </a:solidFill>
              <a:effectLst>
                <a:outerShdw blurRad="38100" dist="38100" dir="2700000" algn="tl">
                  <a:srgbClr val="000000">
                    <a:alpha val="43137"/>
                  </a:srgbClr>
                </a:outerShdw>
              </a:effectLst>
            </a:endParaRPr>
          </a:p>
        </p:txBody>
      </p:sp>
      <p:pic>
        <p:nvPicPr>
          <p:cNvPr id="18434"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42277" y="4105899"/>
            <a:ext cx="3736371" cy="2477378"/>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Картинки по запросу арбуз"/>
          <p:cNvSpPr>
            <a:spLocks noChangeAspect="1" noChangeArrowheads="1"/>
          </p:cNvSpPr>
          <p:nvPr/>
        </p:nvSpPr>
        <p:spPr bwMode="auto">
          <a:xfrm>
            <a:off x="155575" y="-1722438"/>
            <a:ext cx="5391150" cy="3590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8438" name="Picture 6" descr="Картинки по запросу арбуз"/>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3567" y="4203090"/>
            <a:ext cx="3573437" cy="2380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678712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572000" y="476672"/>
            <a:ext cx="4572000" cy="6001643"/>
          </a:xfrm>
          <a:prstGeom prst="rect">
            <a:avLst/>
          </a:prstGeom>
        </p:spPr>
        <p:txBody>
          <a:bodyPr>
            <a:spAutoFit/>
          </a:bodyPr>
          <a:lstStyle/>
          <a:p>
            <a:pPr algn="just"/>
            <a:r>
              <a:rPr lang="ru-RU" sz="2400" dirty="0" err="1"/>
              <a:t>Тарвуз</a:t>
            </a:r>
            <a:r>
              <a:rPr lang="ru-RU" sz="2400" dirty="0"/>
              <a:t> </a:t>
            </a:r>
            <a:r>
              <a:rPr lang="ru-RU" sz="2400" dirty="0" err="1"/>
              <a:t>палакдан</a:t>
            </a:r>
            <a:r>
              <a:rPr lang="ru-RU" sz="2400" dirty="0"/>
              <a:t> </a:t>
            </a:r>
            <a:r>
              <a:rPr lang="ru-RU" sz="2400" dirty="0" err="1"/>
              <a:t>узилганда</a:t>
            </a:r>
            <a:r>
              <a:rPr lang="ru-RU" sz="2400" dirty="0"/>
              <a:t>, </a:t>
            </a:r>
            <a:r>
              <a:rPr lang="ru-RU" sz="2400" dirty="0" err="1"/>
              <a:t>иложи</a:t>
            </a:r>
            <a:r>
              <a:rPr lang="ru-RU" sz="2400" dirty="0"/>
              <a:t> </a:t>
            </a:r>
            <a:r>
              <a:rPr lang="ru-RU" sz="2400" dirty="0" err="1"/>
              <a:t>борича</a:t>
            </a:r>
            <a:r>
              <a:rPr lang="ru-RU" sz="2400" dirty="0"/>
              <a:t> банди </a:t>
            </a:r>
            <a:r>
              <a:rPr lang="ru-RU" sz="2400" dirty="0" err="1"/>
              <a:t>билан</a:t>
            </a:r>
            <a:r>
              <a:rPr lang="ru-RU" sz="2400" dirty="0"/>
              <a:t> </a:t>
            </a:r>
            <a:r>
              <a:rPr lang="ru-RU" sz="2400" dirty="0" err="1"/>
              <a:t>булиши</a:t>
            </a:r>
            <a:r>
              <a:rPr lang="ru-RU" sz="2400" dirty="0"/>
              <a:t> </a:t>
            </a:r>
            <a:r>
              <a:rPr lang="ru-RU" sz="2400" dirty="0" err="1"/>
              <a:t>лозим</a:t>
            </a:r>
            <a:r>
              <a:rPr lang="ru-RU" sz="2400" dirty="0"/>
              <a:t>. </a:t>
            </a:r>
            <a:r>
              <a:rPr lang="ru-RU" sz="2400" dirty="0" err="1"/>
              <a:t>Тарвузни</a:t>
            </a:r>
            <a:r>
              <a:rPr lang="ru-RU" sz="2400" dirty="0"/>
              <a:t> </a:t>
            </a:r>
            <a:r>
              <a:rPr lang="ru-RU" sz="2400" dirty="0" err="1"/>
              <a:t>сақлаш</a:t>
            </a:r>
            <a:r>
              <a:rPr lang="ru-RU" sz="2400" dirty="0"/>
              <a:t> </a:t>
            </a:r>
            <a:r>
              <a:rPr lang="ru-RU" sz="2400" dirty="0" err="1"/>
              <a:t>жойига</a:t>
            </a:r>
            <a:r>
              <a:rPr lang="ru-RU" sz="2400" dirty="0"/>
              <a:t> </a:t>
            </a:r>
            <a:r>
              <a:rPr lang="ru-RU" sz="2400" dirty="0" err="1"/>
              <a:t>ташиш</a:t>
            </a:r>
            <a:r>
              <a:rPr lang="ru-RU" sz="2400" dirty="0"/>
              <a:t> </a:t>
            </a:r>
            <a:r>
              <a:rPr lang="ru-RU" sz="2400" dirty="0" err="1"/>
              <a:t>қовун</a:t>
            </a:r>
            <a:r>
              <a:rPr lang="ru-RU" sz="2400" dirty="0"/>
              <a:t> </a:t>
            </a:r>
            <a:r>
              <a:rPr lang="ru-RU" sz="2400" dirty="0" err="1"/>
              <a:t>сингари</a:t>
            </a:r>
            <a:r>
              <a:rPr lang="ru-RU" sz="2400" dirty="0"/>
              <a:t> </a:t>
            </a:r>
            <a:r>
              <a:rPr lang="ru-RU" sz="2400" dirty="0" err="1"/>
              <a:t>похол</a:t>
            </a:r>
            <a:r>
              <a:rPr lang="ru-RU" sz="2400" dirty="0"/>
              <a:t> </a:t>
            </a:r>
            <a:r>
              <a:rPr lang="ru-RU" sz="2400" dirty="0" err="1"/>
              <a:t>ва</a:t>
            </a:r>
            <a:r>
              <a:rPr lang="ru-RU" sz="2400" dirty="0"/>
              <a:t> </a:t>
            </a:r>
            <a:r>
              <a:rPr lang="ru-RU" sz="2400" dirty="0" err="1"/>
              <a:t>бошқа</a:t>
            </a:r>
            <a:r>
              <a:rPr lang="ru-RU" sz="2400" dirty="0"/>
              <a:t> </a:t>
            </a:r>
            <a:r>
              <a:rPr lang="ru-RU" sz="2400" dirty="0" err="1"/>
              <a:t>тушамалардан</a:t>
            </a:r>
            <a:r>
              <a:rPr lang="ru-RU" sz="2400" dirty="0"/>
              <a:t> </a:t>
            </a:r>
            <a:r>
              <a:rPr lang="ru-RU" sz="2400" dirty="0" err="1"/>
              <a:t>фойдаланилиб</a:t>
            </a:r>
            <a:r>
              <a:rPr lang="ru-RU" sz="2400" dirty="0"/>
              <a:t>, </a:t>
            </a:r>
            <a:r>
              <a:rPr lang="ru-RU" sz="2400" dirty="0" err="1"/>
              <a:t>тарвузлар</a:t>
            </a:r>
            <a:r>
              <a:rPr lang="ru-RU" sz="2400" dirty="0"/>
              <a:t> </a:t>
            </a:r>
            <a:r>
              <a:rPr lang="ru-RU" sz="2400" dirty="0" err="1"/>
              <a:t>палагидан</a:t>
            </a:r>
            <a:r>
              <a:rPr lang="ru-RU" sz="2400" dirty="0"/>
              <a:t> </a:t>
            </a:r>
            <a:r>
              <a:rPr lang="ru-RU" sz="2400" dirty="0" err="1"/>
              <a:t>узилгандан</a:t>
            </a:r>
            <a:r>
              <a:rPr lang="ru-RU" sz="2400" dirty="0"/>
              <a:t> </a:t>
            </a:r>
            <a:r>
              <a:rPr lang="ru-RU" sz="2400" dirty="0" err="1"/>
              <a:t>кейин</a:t>
            </a:r>
            <a:r>
              <a:rPr lang="ru-RU" sz="2400" dirty="0"/>
              <a:t> 50-60 </a:t>
            </a:r>
            <a:r>
              <a:rPr lang="ru-RU" sz="2400" dirty="0" err="1"/>
              <a:t>тадан</a:t>
            </a:r>
            <a:r>
              <a:rPr lang="ru-RU" sz="2400" dirty="0"/>
              <a:t> </a:t>
            </a:r>
            <a:r>
              <a:rPr lang="ru-RU" sz="2400" dirty="0" err="1"/>
              <a:t>қилиб</a:t>
            </a:r>
            <a:r>
              <a:rPr lang="ru-RU" sz="2400" dirty="0"/>
              <a:t>, </a:t>
            </a:r>
            <a:r>
              <a:rPr lang="ru-RU" sz="2400" dirty="0" err="1"/>
              <a:t>бир</a:t>
            </a:r>
            <a:r>
              <a:rPr lang="ru-RU" sz="2400" dirty="0"/>
              <a:t> </a:t>
            </a:r>
            <a:r>
              <a:rPr lang="ru-RU" sz="2400" dirty="0" err="1"/>
              <a:t>қатор</a:t>
            </a:r>
            <a:r>
              <a:rPr lang="ru-RU" sz="2400" dirty="0"/>
              <a:t> </a:t>
            </a:r>
            <a:r>
              <a:rPr lang="ru-RU" sz="2400" dirty="0" err="1"/>
              <a:t>териб</a:t>
            </a:r>
            <a:r>
              <a:rPr lang="ru-RU" sz="2400" dirty="0"/>
              <a:t> </a:t>
            </a:r>
            <a:r>
              <a:rPr lang="ru-RU" sz="2400" dirty="0" err="1"/>
              <a:t>устига</a:t>
            </a:r>
            <a:r>
              <a:rPr lang="ru-RU" sz="2400" dirty="0"/>
              <a:t> </a:t>
            </a:r>
            <a:r>
              <a:rPr lang="ru-RU" sz="2400" dirty="0" err="1"/>
              <a:t>палагини</a:t>
            </a:r>
            <a:r>
              <a:rPr lang="ru-RU" sz="2400" dirty="0"/>
              <a:t> </a:t>
            </a:r>
            <a:r>
              <a:rPr lang="ru-RU" sz="2400" dirty="0" err="1"/>
              <a:t>ёпиб</a:t>
            </a:r>
            <a:r>
              <a:rPr lang="ru-RU" sz="2400" dirty="0"/>
              <a:t>, 10-15 кун </a:t>
            </a:r>
            <a:r>
              <a:rPr lang="ru-RU" sz="2400" dirty="0" err="1"/>
              <a:t>далада</a:t>
            </a:r>
            <a:r>
              <a:rPr lang="ru-RU" sz="2400" dirty="0"/>
              <a:t> </a:t>
            </a:r>
            <a:r>
              <a:rPr lang="ru-RU" sz="2400" dirty="0" err="1"/>
              <a:t>назоратдан</a:t>
            </a:r>
            <a:r>
              <a:rPr lang="ru-RU" sz="2400" dirty="0"/>
              <a:t> </a:t>
            </a:r>
            <a:r>
              <a:rPr lang="ru-RU" sz="2400" dirty="0" err="1"/>
              <a:t>утказиб</a:t>
            </a:r>
            <a:r>
              <a:rPr lang="ru-RU" sz="2400" dirty="0"/>
              <a:t> </a:t>
            </a:r>
            <a:r>
              <a:rPr lang="ru-RU" sz="2400" dirty="0" err="1"/>
              <a:t>омборга</a:t>
            </a:r>
            <a:r>
              <a:rPr lang="ru-RU" sz="2400" dirty="0"/>
              <a:t> </a:t>
            </a:r>
            <a:r>
              <a:rPr lang="ru-RU" sz="2400" dirty="0" err="1"/>
              <a:t>ташилса</a:t>
            </a:r>
            <a:r>
              <a:rPr lang="ru-RU" sz="2400" dirty="0"/>
              <a:t>, </a:t>
            </a:r>
            <a:r>
              <a:rPr lang="ru-RU" sz="2400" dirty="0" err="1"/>
              <a:t>сўнг</a:t>
            </a:r>
            <a:r>
              <a:rPr lang="ru-RU" sz="2400" dirty="0"/>
              <a:t> </a:t>
            </a:r>
            <a:r>
              <a:rPr lang="ru-RU" sz="2400" dirty="0" err="1"/>
              <a:t>захда</a:t>
            </a:r>
            <a:r>
              <a:rPr lang="ru-RU" sz="2400" dirty="0"/>
              <a:t> </a:t>
            </a:r>
            <a:r>
              <a:rPr lang="ru-RU" sz="2400" dirty="0" err="1"/>
              <a:t>қолган</a:t>
            </a:r>
            <a:r>
              <a:rPr lang="ru-RU" sz="2400" dirty="0"/>
              <a:t> </a:t>
            </a:r>
            <a:r>
              <a:rPr lang="ru-RU" sz="2400" dirty="0" err="1"/>
              <a:t>ва</a:t>
            </a:r>
            <a:r>
              <a:rPr lang="ru-RU" sz="2400" dirty="0"/>
              <a:t> </a:t>
            </a:r>
            <a:r>
              <a:rPr lang="ru-RU" sz="2400" dirty="0" err="1"/>
              <a:t>зараркунанда</a:t>
            </a:r>
            <a:r>
              <a:rPr lang="ru-RU" sz="2400" dirty="0"/>
              <a:t> </a:t>
            </a:r>
            <a:r>
              <a:rPr lang="ru-RU" sz="2400" dirty="0" err="1"/>
              <a:t>билан</a:t>
            </a:r>
            <a:r>
              <a:rPr lang="ru-RU" sz="2400" dirty="0"/>
              <a:t> </a:t>
            </a:r>
            <a:r>
              <a:rPr lang="ru-RU" sz="2400" dirty="0" err="1"/>
              <a:t>жароҳатланган</a:t>
            </a:r>
            <a:r>
              <a:rPr lang="ru-RU" sz="2400" dirty="0"/>
              <a:t> </a:t>
            </a:r>
            <a:r>
              <a:rPr lang="ru-RU" sz="2400" dirty="0" err="1"/>
              <a:t>мевалар</a:t>
            </a:r>
            <a:r>
              <a:rPr lang="ru-RU" sz="2400" dirty="0"/>
              <a:t> </a:t>
            </a:r>
            <a:r>
              <a:rPr lang="ru-RU" sz="2400" dirty="0" err="1"/>
              <a:t>кузга</a:t>
            </a:r>
            <a:r>
              <a:rPr lang="ru-RU" sz="2400" dirty="0"/>
              <a:t> </a:t>
            </a:r>
            <a:r>
              <a:rPr lang="ru-RU" sz="2400" dirty="0" err="1"/>
              <a:t>куриниб</a:t>
            </a:r>
            <a:r>
              <a:rPr lang="ru-RU" sz="2400" dirty="0"/>
              <a:t> </a:t>
            </a:r>
            <a:r>
              <a:rPr lang="ru-RU" sz="2400" dirty="0" err="1"/>
              <a:t>қолади</a:t>
            </a:r>
            <a:r>
              <a:rPr lang="ru-RU" sz="2400" dirty="0"/>
              <a:t>.</a:t>
            </a:r>
          </a:p>
        </p:txBody>
      </p:sp>
      <p:pic>
        <p:nvPicPr>
          <p:cNvPr id="19458" name="Picture 2" descr="Картинки по запросу арбуз"/>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474476"/>
            <a:ext cx="4104456" cy="2664296"/>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Картинки по запросу арбуз"/>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4288" y="3789040"/>
            <a:ext cx="4150104" cy="2304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626543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1629" y="260648"/>
            <a:ext cx="4848403" cy="6632585"/>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2"/>
          </a:lnRef>
          <a:fillRef idx="1">
            <a:schemeClr val="lt1"/>
          </a:fillRef>
          <a:effectRef idx="0">
            <a:schemeClr val="accent2"/>
          </a:effectRef>
          <a:fontRef idx="minor">
            <a:schemeClr val="dk1"/>
          </a:fontRef>
        </p:style>
        <p:txBody>
          <a:bodyPr wrap="square">
            <a:spAutoFit/>
          </a:bodyPr>
          <a:lstStyle/>
          <a:p>
            <a:pPr algn="just"/>
            <a:r>
              <a:rPr lang="ru-RU" sz="2500" b="1" dirty="0" err="1">
                <a:solidFill>
                  <a:srgbClr val="0033CC"/>
                </a:solidFill>
              </a:rPr>
              <a:t>Хосилни</a:t>
            </a:r>
            <a:r>
              <a:rPr lang="ru-RU" sz="2500" b="1" dirty="0">
                <a:solidFill>
                  <a:srgbClr val="0033CC"/>
                </a:solidFill>
              </a:rPr>
              <a:t> </a:t>
            </a:r>
            <a:r>
              <a:rPr lang="ru-RU" sz="2500" b="1" dirty="0" err="1">
                <a:solidFill>
                  <a:srgbClr val="0033CC"/>
                </a:solidFill>
              </a:rPr>
              <a:t>сақлашда</a:t>
            </a:r>
            <a:r>
              <a:rPr lang="ru-RU" sz="2500" b="1" dirty="0">
                <a:solidFill>
                  <a:srgbClr val="0033CC"/>
                </a:solidFill>
              </a:rPr>
              <a:t> </a:t>
            </a:r>
            <a:r>
              <a:rPr lang="ru-RU" sz="2500" b="1" dirty="0" err="1">
                <a:solidFill>
                  <a:srgbClr val="0033CC"/>
                </a:solidFill>
              </a:rPr>
              <a:t>ёғин</a:t>
            </a:r>
            <a:r>
              <a:rPr lang="ru-RU" sz="2500" b="1" dirty="0">
                <a:solidFill>
                  <a:srgbClr val="0033CC"/>
                </a:solidFill>
              </a:rPr>
              <a:t> </a:t>
            </a:r>
            <a:r>
              <a:rPr lang="ru-RU" sz="2500" b="1" dirty="0" err="1">
                <a:solidFill>
                  <a:srgbClr val="0033CC"/>
                </a:solidFill>
              </a:rPr>
              <a:t>ва</a:t>
            </a:r>
            <a:r>
              <a:rPr lang="ru-RU" sz="2500" b="1" dirty="0">
                <a:solidFill>
                  <a:srgbClr val="0033CC"/>
                </a:solidFill>
              </a:rPr>
              <a:t> </a:t>
            </a:r>
            <a:r>
              <a:rPr lang="ru-RU" sz="2500" b="1" dirty="0" err="1">
                <a:solidFill>
                  <a:srgbClr val="0033CC"/>
                </a:solidFill>
              </a:rPr>
              <a:t>намгарчилик</a:t>
            </a:r>
            <a:r>
              <a:rPr lang="ru-RU" sz="2500" b="1" dirty="0">
                <a:solidFill>
                  <a:srgbClr val="0033CC"/>
                </a:solidFill>
              </a:rPr>
              <a:t> </a:t>
            </a:r>
            <a:r>
              <a:rPr lang="ru-RU" sz="2500" b="1" dirty="0" err="1">
                <a:solidFill>
                  <a:srgbClr val="0033CC"/>
                </a:solidFill>
              </a:rPr>
              <a:t>булса</a:t>
            </a:r>
            <a:r>
              <a:rPr lang="ru-RU" sz="2500" b="1" dirty="0">
                <a:solidFill>
                  <a:srgbClr val="0033CC"/>
                </a:solidFill>
              </a:rPr>
              <a:t>, </a:t>
            </a:r>
            <a:r>
              <a:rPr lang="ru-RU" sz="2500" b="1" dirty="0" err="1">
                <a:solidFill>
                  <a:srgbClr val="0033CC"/>
                </a:solidFill>
              </a:rPr>
              <a:t>бинонинг</a:t>
            </a:r>
            <a:r>
              <a:rPr lang="ru-RU" sz="2500" b="1" dirty="0">
                <a:solidFill>
                  <a:srgbClr val="0033CC"/>
                </a:solidFill>
              </a:rPr>
              <a:t> </a:t>
            </a:r>
            <a:r>
              <a:rPr lang="ru-RU" sz="2500" b="1" dirty="0" err="1">
                <a:solidFill>
                  <a:srgbClr val="0033CC"/>
                </a:solidFill>
              </a:rPr>
              <a:t>эшик</a:t>
            </a:r>
            <a:r>
              <a:rPr lang="ru-RU" sz="2500" b="1" dirty="0">
                <a:solidFill>
                  <a:srgbClr val="0033CC"/>
                </a:solidFill>
              </a:rPr>
              <a:t> </a:t>
            </a:r>
            <a:r>
              <a:rPr lang="ru-RU" sz="2500" b="1" dirty="0" err="1">
                <a:solidFill>
                  <a:srgbClr val="0033CC"/>
                </a:solidFill>
              </a:rPr>
              <a:t>ва</a:t>
            </a:r>
            <a:r>
              <a:rPr lang="ru-RU" sz="2500" b="1" dirty="0">
                <a:solidFill>
                  <a:srgbClr val="0033CC"/>
                </a:solidFill>
              </a:rPr>
              <a:t> </a:t>
            </a:r>
            <a:r>
              <a:rPr lang="ru-RU" sz="2500" b="1" dirty="0" err="1">
                <a:solidFill>
                  <a:srgbClr val="0033CC"/>
                </a:solidFill>
              </a:rPr>
              <a:t>деразалари</a:t>
            </a:r>
            <a:r>
              <a:rPr lang="ru-RU" sz="2500" b="1" dirty="0">
                <a:solidFill>
                  <a:srgbClr val="0033CC"/>
                </a:solidFill>
              </a:rPr>
              <a:t> </a:t>
            </a:r>
            <a:r>
              <a:rPr lang="ru-RU" sz="2500" b="1" dirty="0" err="1">
                <a:solidFill>
                  <a:srgbClr val="0033CC"/>
                </a:solidFill>
              </a:rPr>
              <a:t>бекитилиши</a:t>
            </a:r>
            <a:r>
              <a:rPr lang="ru-RU" sz="2500" b="1" dirty="0">
                <a:solidFill>
                  <a:srgbClr val="0033CC"/>
                </a:solidFill>
              </a:rPr>
              <a:t> </a:t>
            </a:r>
            <a:r>
              <a:rPr lang="ru-RU" sz="2500" b="1" dirty="0" err="1">
                <a:solidFill>
                  <a:srgbClr val="0033CC"/>
                </a:solidFill>
              </a:rPr>
              <a:t>керак</a:t>
            </a:r>
            <a:r>
              <a:rPr lang="ru-RU" sz="2500" b="1" dirty="0">
                <a:solidFill>
                  <a:srgbClr val="0033CC"/>
                </a:solidFill>
              </a:rPr>
              <a:t>. </a:t>
            </a:r>
            <a:r>
              <a:rPr lang="ru-RU" sz="2500" b="1" dirty="0" err="1" smtClean="0">
                <a:solidFill>
                  <a:srgbClr val="0033CC"/>
                </a:solidFill>
              </a:rPr>
              <a:t>Ҳароратни</a:t>
            </a:r>
            <a:r>
              <a:rPr lang="ru-RU" sz="2500" b="1" dirty="0" smtClean="0">
                <a:solidFill>
                  <a:srgbClr val="0033CC"/>
                </a:solidFill>
              </a:rPr>
              <a:t> </a:t>
            </a:r>
            <a:r>
              <a:rPr lang="ru-RU" sz="2500" b="1" dirty="0">
                <a:solidFill>
                  <a:srgbClr val="0033CC"/>
                </a:solidFill>
              </a:rPr>
              <a:t>0° га </a:t>
            </a:r>
            <a:r>
              <a:rPr lang="ru-RU" sz="2500" b="1" dirty="0" err="1">
                <a:solidFill>
                  <a:srgbClr val="0033CC"/>
                </a:solidFill>
              </a:rPr>
              <a:t>яқинлаштириш</a:t>
            </a:r>
            <a:r>
              <a:rPr lang="ru-RU" sz="2500" b="1" dirty="0">
                <a:solidFill>
                  <a:srgbClr val="0033CC"/>
                </a:solidFill>
              </a:rPr>
              <a:t> хам </a:t>
            </a:r>
            <a:r>
              <a:rPr lang="ru-RU" sz="2500" b="1" dirty="0" err="1">
                <a:solidFill>
                  <a:srgbClr val="0033CC"/>
                </a:solidFill>
              </a:rPr>
              <a:t>меваларни</a:t>
            </a:r>
            <a:r>
              <a:rPr lang="ru-RU" sz="2500" b="1" dirty="0">
                <a:solidFill>
                  <a:srgbClr val="0033CC"/>
                </a:solidFill>
              </a:rPr>
              <a:t> </a:t>
            </a:r>
            <a:r>
              <a:rPr lang="ru-RU" sz="2500" b="1" dirty="0" err="1">
                <a:solidFill>
                  <a:srgbClr val="0033CC"/>
                </a:solidFill>
              </a:rPr>
              <a:t>тезроқ</a:t>
            </a:r>
            <a:r>
              <a:rPr lang="ru-RU" sz="2500" b="1" dirty="0">
                <a:solidFill>
                  <a:srgbClr val="0033CC"/>
                </a:solidFill>
              </a:rPr>
              <a:t> </a:t>
            </a:r>
            <a:r>
              <a:rPr lang="ru-RU" sz="2500" b="1" dirty="0" err="1">
                <a:solidFill>
                  <a:srgbClr val="0033CC"/>
                </a:solidFill>
              </a:rPr>
              <a:t>чириб</a:t>
            </a:r>
            <a:r>
              <a:rPr lang="ru-RU" sz="2500" b="1" dirty="0">
                <a:solidFill>
                  <a:srgbClr val="0033CC"/>
                </a:solidFill>
              </a:rPr>
              <a:t> </a:t>
            </a:r>
            <a:r>
              <a:rPr lang="ru-RU" sz="2500" b="1" dirty="0" err="1">
                <a:solidFill>
                  <a:srgbClr val="0033CC"/>
                </a:solidFill>
              </a:rPr>
              <a:t>кетишга</a:t>
            </a:r>
            <a:r>
              <a:rPr lang="ru-RU" sz="2500" b="1" dirty="0">
                <a:solidFill>
                  <a:srgbClr val="0033CC"/>
                </a:solidFill>
              </a:rPr>
              <a:t> </a:t>
            </a:r>
            <a:r>
              <a:rPr lang="ru-RU" sz="2500" b="1" dirty="0" err="1">
                <a:solidFill>
                  <a:srgbClr val="0033CC"/>
                </a:solidFill>
              </a:rPr>
              <a:t>олиб</a:t>
            </a:r>
            <a:r>
              <a:rPr lang="ru-RU" sz="2500" b="1" dirty="0">
                <a:solidFill>
                  <a:srgbClr val="0033CC"/>
                </a:solidFill>
              </a:rPr>
              <a:t> </a:t>
            </a:r>
            <a:r>
              <a:rPr lang="ru-RU" sz="2500" b="1" dirty="0" err="1">
                <a:solidFill>
                  <a:srgbClr val="0033CC"/>
                </a:solidFill>
              </a:rPr>
              <a:t>келади</a:t>
            </a:r>
            <a:r>
              <a:rPr lang="ru-RU" sz="2500" b="1" dirty="0">
                <a:solidFill>
                  <a:srgbClr val="0033CC"/>
                </a:solidFill>
              </a:rPr>
              <a:t>. </a:t>
            </a:r>
            <a:r>
              <a:rPr lang="ru-RU" sz="2500" b="1" dirty="0" err="1">
                <a:solidFill>
                  <a:srgbClr val="0033CC"/>
                </a:solidFill>
              </a:rPr>
              <a:t>Чунки</a:t>
            </a:r>
            <a:r>
              <a:rPr lang="ru-RU" sz="2500" b="1" dirty="0">
                <a:solidFill>
                  <a:srgbClr val="0033CC"/>
                </a:solidFill>
              </a:rPr>
              <a:t> </a:t>
            </a:r>
            <a:r>
              <a:rPr lang="ru-RU" sz="2500" b="1" dirty="0" err="1">
                <a:solidFill>
                  <a:srgbClr val="0033CC"/>
                </a:solidFill>
              </a:rPr>
              <a:t>тарвузнинг</a:t>
            </a:r>
            <a:r>
              <a:rPr lang="ru-RU" sz="2500" b="1" dirty="0">
                <a:solidFill>
                  <a:srgbClr val="0033CC"/>
                </a:solidFill>
              </a:rPr>
              <a:t> </a:t>
            </a:r>
            <a:r>
              <a:rPr lang="ru-RU" sz="2500" b="1" dirty="0" err="1">
                <a:solidFill>
                  <a:srgbClr val="0033CC"/>
                </a:solidFill>
              </a:rPr>
              <a:t>пустида</a:t>
            </a:r>
            <a:r>
              <a:rPr lang="ru-RU" sz="2500" b="1" dirty="0">
                <a:solidFill>
                  <a:srgbClr val="0033CC"/>
                </a:solidFill>
              </a:rPr>
              <a:t> </a:t>
            </a:r>
            <a:r>
              <a:rPr lang="ru-RU" sz="2500" b="1" dirty="0" err="1">
                <a:solidFill>
                  <a:srgbClr val="0033CC"/>
                </a:solidFill>
              </a:rPr>
              <a:t>намгарчилик</a:t>
            </a:r>
            <a:r>
              <a:rPr lang="ru-RU" sz="2500" b="1" dirty="0">
                <a:solidFill>
                  <a:srgbClr val="0033CC"/>
                </a:solidFill>
              </a:rPr>
              <a:t> </a:t>
            </a:r>
            <a:r>
              <a:rPr lang="ru-RU" sz="2500" b="1" dirty="0" err="1">
                <a:solidFill>
                  <a:srgbClr val="0033CC"/>
                </a:solidFill>
              </a:rPr>
              <a:t>хосил</a:t>
            </a:r>
            <a:r>
              <a:rPr lang="ru-RU" sz="2500" b="1" dirty="0">
                <a:solidFill>
                  <a:srgbClr val="0033CC"/>
                </a:solidFill>
              </a:rPr>
              <a:t> </a:t>
            </a:r>
            <a:r>
              <a:rPr lang="ru-RU" sz="2500" b="1" dirty="0" err="1">
                <a:solidFill>
                  <a:srgbClr val="0033CC"/>
                </a:solidFill>
              </a:rPr>
              <a:t>булиб</a:t>
            </a:r>
            <a:r>
              <a:rPr lang="ru-RU" sz="2500" b="1" dirty="0">
                <a:solidFill>
                  <a:srgbClr val="0033CC"/>
                </a:solidFill>
              </a:rPr>
              <a:t>, </a:t>
            </a:r>
            <a:r>
              <a:rPr lang="ru-RU" sz="2500" b="1" dirty="0" err="1">
                <a:solidFill>
                  <a:srgbClr val="0033CC"/>
                </a:solidFill>
              </a:rPr>
              <a:t>пўпанак</a:t>
            </a:r>
            <a:r>
              <a:rPr lang="ru-RU" sz="2500" b="1" dirty="0">
                <a:solidFill>
                  <a:srgbClr val="0033CC"/>
                </a:solidFill>
              </a:rPr>
              <a:t> </a:t>
            </a:r>
            <a:r>
              <a:rPr lang="ru-RU" sz="2500" b="1" dirty="0" err="1">
                <a:solidFill>
                  <a:srgbClr val="0033CC"/>
                </a:solidFill>
              </a:rPr>
              <a:t>замбуруглари</a:t>
            </a:r>
            <a:r>
              <a:rPr lang="ru-RU" sz="2500" b="1" dirty="0">
                <a:solidFill>
                  <a:srgbClr val="0033CC"/>
                </a:solidFill>
              </a:rPr>
              <a:t> </a:t>
            </a:r>
            <a:r>
              <a:rPr lang="ru-RU" sz="2500" b="1" dirty="0" err="1">
                <a:solidFill>
                  <a:srgbClr val="0033CC"/>
                </a:solidFill>
              </a:rPr>
              <a:t>пайдо</a:t>
            </a:r>
            <a:r>
              <a:rPr lang="ru-RU" sz="2500" b="1" dirty="0">
                <a:solidFill>
                  <a:srgbClr val="0033CC"/>
                </a:solidFill>
              </a:rPr>
              <a:t> </a:t>
            </a:r>
            <a:r>
              <a:rPr lang="ru-RU" sz="2500" b="1" dirty="0" err="1">
                <a:solidFill>
                  <a:srgbClr val="0033CC"/>
                </a:solidFill>
              </a:rPr>
              <a:t>булиб</a:t>
            </a:r>
            <a:r>
              <a:rPr lang="ru-RU" sz="2500" b="1" dirty="0">
                <a:solidFill>
                  <a:srgbClr val="0033CC"/>
                </a:solidFill>
              </a:rPr>
              <a:t> </a:t>
            </a:r>
            <a:r>
              <a:rPr lang="ru-RU" sz="2500" b="1" dirty="0" err="1">
                <a:solidFill>
                  <a:srgbClr val="0033CC"/>
                </a:solidFill>
              </a:rPr>
              <a:t>ривожланади</a:t>
            </a:r>
            <a:r>
              <a:rPr lang="ru-RU" sz="2500" b="1" dirty="0">
                <a:solidFill>
                  <a:srgbClr val="0033CC"/>
                </a:solidFill>
              </a:rPr>
              <a:t>. </a:t>
            </a:r>
            <a:r>
              <a:rPr lang="ru-RU" sz="2500" b="1" dirty="0" err="1">
                <a:solidFill>
                  <a:srgbClr val="0033CC"/>
                </a:solidFill>
              </a:rPr>
              <a:t>Тарвузларни</a:t>
            </a:r>
            <a:r>
              <a:rPr lang="ru-RU" sz="2500" b="1" dirty="0">
                <a:solidFill>
                  <a:srgbClr val="0033CC"/>
                </a:solidFill>
              </a:rPr>
              <a:t> </a:t>
            </a:r>
            <a:r>
              <a:rPr lang="ru-RU" sz="2500" b="1" dirty="0" err="1">
                <a:solidFill>
                  <a:srgbClr val="0033CC"/>
                </a:solidFill>
              </a:rPr>
              <a:t>сақлаш</a:t>
            </a:r>
            <a:r>
              <a:rPr lang="ru-RU" sz="2500" b="1" dirty="0">
                <a:solidFill>
                  <a:srgbClr val="0033CC"/>
                </a:solidFill>
              </a:rPr>
              <a:t> </a:t>
            </a:r>
            <a:r>
              <a:rPr lang="ru-RU" sz="2500" b="1" dirty="0" err="1">
                <a:solidFill>
                  <a:srgbClr val="0033CC"/>
                </a:solidFill>
              </a:rPr>
              <a:t>ва</a:t>
            </a:r>
            <a:r>
              <a:rPr lang="ru-RU" sz="2500" b="1" dirty="0">
                <a:solidFill>
                  <a:srgbClr val="0033CC"/>
                </a:solidFill>
              </a:rPr>
              <a:t> </a:t>
            </a:r>
            <a:r>
              <a:rPr lang="ru-RU" sz="2500" b="1" dirty="0" err="1">
                <a:solidFill>
                  <a:srgbClr val="0033CC"/>
                </a:solidFill>
              </a:rPr>
              <a:t>узоқроқ</a:t>
            </a:r>
            <a:r>
              <a:rPr lang="ru-RU" sz="2500" b="1" dirty="0">
                <a:solidFill>
                  <a:srgbClr val="0033CC"/>
                </a:solidFill>
              </a:rPr>
              <a:t> </a:t>
            </a:r>
            <a:r>
              <a:rPr lang="ru-RU" sz="2500" b="1" dirty="0" err="1">
                <a:solidFill>
                  <a:srgbClr val="0033CC"/>
                </a:solidFill>
              </a:rPr>
              <a:t>масофаларга</a:t>
            </a:r>
            <a:r>
              <a:rPr lang="ru-RU" sz="2500" b="1" dirty="0">
                <a:solidFill>
                  <a:srgbClr val="0033CC"/>
                </a:solidFill>
              </a:rPr>
              <a:t> </a:t>
            </a:r>
            <a:r>
              <a:rPr lang="ru-RU" sz="2500" b="1" dirty="0" err="1">
                <a:solidFill>
                  <a:srgbClr val="0033CC"/>
                </a:solidFill>
              </a:rPr>
              <a:t>жўнатиш</a:t>
            </a:r>
            <a:r>
              <a:rPr lang="ru-RU" sz="2500" b="1" dirty="0">
                <a:solidFill>
                  <a:srgbClr val="0033CC"/>
                </a:solidFill>
              </a:rPr>
              <a:t> </a:t>
            </a:r>
            <a:r>
              <a:rPr lang="ru-RU" sz="2500" b="1" dirty="0" err="1">
                <a:solidFill>
                  <a:srgbClr val="0033CC"/>
                </a:solidFill>
              </a:rPr>
              <a:t>учун</a:t>
            </a:r>
            <a:r>
              <a:rPr lang="ru-RU" sz="2500" b="1" dirty="0">
                <a:solidFill>
                  <a:srgbClr val="0033CC"/>
                </a:solidFill>
              </a:rPr>
              <a:t> </a:t>
            </a:r>
            <a:r>
              <a:rPr lang="ru-RU" sz="2500" b="1" dirty="0" err="1">
                <a:solidFill>
                  <a:srgbClr val="0033CC"/>
                </a:solidFill>
              </a:rPr>
              <a:t>кечпишар</a:t>
            </a:r>
            <a:r>
              <a:rPr lang="ru-RU" sz="2500" b="1" dirty="0">
                <a:solidFill>
                  <a:srgbClr val="0033CC"/>
                </a:solidFill>
              </a:rPr>
              <a:t> </a:t>
            </a:r>
            <a:r>
              <a:rPr lang="ru-RU" sz="2500" b="1" dirty="0" err="1">
                <a:solidFill>
                  <a:srgbClr val="0033CC"/>
                </a:solidFill>
              </a:rPr>
              <a:t>навлар</a:t>
            </a:r>
            <a:r>
              <a:rPr lang="ru-RU" sz="2500" b="1" dirty="0">
                <a:solidFill>
                  <a:srgbClr val="0033CC"/>
                </a:solidFill>
              </a:rPr>
              <a:t> </a:t>
            </a:r>
            <a:r>
              <a:rPr lang="ru-RU" sz="2500" b="1" dirty="0" err="1">
                <a:solidFill>
                  <a:srgbClr val="0033CC"/>
                </a:solidFill>
              </a:rPr>
              <a:t>экиш</a:t>
            </a:r>
            <a:r>
              <a:rPr lang="ru-RU" sz="2500" b="1" dirty="0">
                <a:solidFill>
                  <a:srgbClr val="0033CC"/>
                </a:solidFill>
              </a:rPr>
              <a:t> </a:t>
            </a:r>
            <a:r>
              <a:rPr lang="ru-RU" sz="2500" b="1" dirty="0" err="1">
                <a:solidFill>
                  <a:srgbClr val="0033CC"/>
                </a:solidFill>
              </a:rPr>
              <a:t>тавсия</a:t>
            </a:r>
            <a:r>
              <a:rPr lang="ru-RU" sz="2500" b="1" dirty="0">
                <a:solidFill>
                  <a:srgbClr val="0033CC"/>
                </a:solidFill>
              </a:rPr>
              <a:t> </a:t>
            </a:r>
            <a:r>
              <a:rPr lang="ru-RU" sz="2500" b="1" dirty="0" err="1">
                <a:solidFill>
                  <a:srgbClr val="0033CC"/>
                </a:solidFill>
              </a:rPr>
              <a:t>этилади</a:t>
            </a:r>
            <a:r>
              <a:rPr lang="ru-RU" sz="2500" b="1" dirty="0">
                <a:solidFill>
                  <a:srgbClr val="0033CC"/>
                </a:solidFill>
              </a:rPr>
              <a:t>. </a:t>
            </a:r>
          </a:p>
        </p:txBody>
      </p:sp>
      <p:pic>
        <p:nvPicPr>
          <p:cNvPr id="20482" name="Picture 2" descr="Картинки по запросу хранение арбуз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05373" y="548680"/>
            <a:ext cx="3674368" cy="2438798"/>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descr="Картинки по запросу melon warehous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05373" y="4005064"/>
            <a:ext cx="3783761" cy="2520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154058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pattFill prst="pct75">
          <a:fgClr>
            <a:schemeClr val="accent1"/>
          </a:fgClr>
          <a:bgClr>
            <a:schemeClr val="bg1"/>
          </a:bgClr>
        </a:pattFill>
        <a:effectLst/>
      </p:bgPr>
    </p:bg>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30CB4175-F2CF-4478-A167-63A9FDA24168}" type="slidenum">
              <a:rPr lang="ru-RU" smtClean="0"/>
              <a:pPr>
                <a:defRPr/>
              </a:pPr>
              <a:t>24</a:t>
            </a:fld>
            <a:endParaRPr lang="ru-RU" dirty="0"/>
          </a:p>
        </p:txBody>
      </p:sp>
      <p:sp>
        <p:nvSpPr>
          <p:cNvPr id="3" name="Прямоугольник 2"/>
          <p:cNvSpPr/>
          <p:nvPr/>
        </p:nvSpPr>
        <p:spPr>
          <a:xfrm>
            <a:off x="395536" y="260648"/>
            <a:ext cx="8136904" cy="954107"/>
          </a:xfrm>
          <a:prstGeom prst="rect">
            <a:avLst/>
          </a:prstGeom>
        </p:spPr>
        <p:txBody>
          <a:bodyPr wrap="square">
            <a:spAutoFit/>
          </a:bodyPr>
          <a:lstStyle/>
          <a:p>
            <a:pPr algn="ctr"/>
            <a:r>
              <a:rPr lang="ru-RU" sz="2800" b="1" dirty="0" err="1">
                <a:solidFill>
                  <a:srgbClr val="0033CC"/>
                </a:solidFill>
                <a:effectLst>
                  <a:outerShdw blurRad="38100" dist="38100" dir="2700000" algn="tl">
                    <a:srgbClr val="000000">
                      <a:alpha val="43137"/>
                    </a:srgbClr>
                  </a:outerShdw>
                </a:effectLst>
              </a:rPr>
              <a:t>Сақлаш</a:t>
            </a:r>
            <a:r>
              <a:rPr lang="ru-RU" sz="2800" b="1" dirty="0">
                <a:solidFill>
                  <a:srgbClr val="0033CC"/>
                </a:solidFill>
                <a:effectLst>
                  <a:outerShdw blurRad="38100" dist="38100" dir="2700000" algn="tl">
                    <a:srgbClr val="000000">
                      <a:alpha val="43137"/>
                    </a:srgbClr>
                  </a:outerShdw>
                </a:effectLst>
              </a:rPr>
              <a:t> </a:t>
            </a:r>
            <a:r>
              <a:rPr lang="ru-RU" sz="2800" b="1" dirty="0" err="1">
                <a:solidFill>
                  <a:srgbClr val="0033CC"/>
                </a:solidFill>
                <a:effectLst>
                  <a:outerShdw blurRad="38100" dist="38100" dir="2700000" algn="tl">
                    <a:srgbClr val="000000">
                      <a:alpha val="43137"/>
                    </a:srgbClr>
                  </a:outerShdw>
                </a:effectLst>
              </a:rPr>
              <a:t>жараёнида</a:t>
            </a:r>
            <a:r>
              <a:rPr lang="ru-RU" sz="2800" b="1" dirty="0">
                <a:solidFill>
                  <a:srgbClr val="0033CC"/>
                </a:solidFill>
                <a:effectLst>
                  <a:outerShdw blurRad="38100" dist="38100" dir="2700000" algn="tl">
                    <a:srgbClr val="000000">
                      <a:alpha val="43137"/>
                    </a:srgbClr>
                  </a:outerShdw>
                </a:effectLst>
              </a:rPr>
              <a:t> </a:t>
            </a:r>
            <a:r>
              <a:rPr lang="ru-RU" sz="2800" b="1" dirty="0" err="1">
                <a:solidFill>
                  <a:srgbClr val="0033CC"/>
                </a:solidFill>
                <a:effectLst>
                  <a:outerShdw blurRad="38100" dist="38100" dir="2700000" algn="tl">
                    <a:srgbClr val="000000">
                      <a:alpha val="43137"/>
                    </a:srgbClr>
                  </a:outerShdw>
                </a:effectLst>
              </a:rPr>
              <a:t>тарвузлар</a:t>
            </a:r>
            <a:r>
              <a:rPr lang="ru-RU" sz="2800" b="1" dirty="0">
                <a:solidFill>
                  <a:srgbClr val="0033CC"/>
                </a:solidFill>
                <a:effectLst>
                  <a:outerShdw blurRad="38100" dist="38100" dir="2700000" algn="tl">
                    <a:srgbClr val="000000">
                      <a:alpha val="43137"/>
                    </a:srgbClr>
                  </a:outerShdw>
                </a:effectLst>
              </a:rPr>
              <a:t> </a:t>
            </a:r>
            <a:r>
              <a:rPr lang="ru-RU" sz="2800" b="1" dirty="0" err="1" smtClean="0">
                <a:solidFill>
                  <a:srgbClr val="0033CC"/>
                </a:solidFill>
                <a:effectLst>
                  <a:outerShdw blurRad="38100" dist="38100" dir="2700000" algn="tl">
                    <a:srgbClr val="000000">
                      <a:alpha val="43137"/>
                    </a:srgbClr>
                  </a:outerShdw>
                </a:effectLst>
              </a:rPr>
              <a:t>вазнининг</a:t>
            </a:r>
            <a:r>
              <a:rPr lang="ru-RU" sz="2800" b="1" dirty="0" smtClean="0">
                <a:solidFill>
                  <a:srgbClr val="0033CC"/>
                </a:solidFill>
                <a:effectLst>
                  <a:outerShdw blurRad="38100" dist="38100" dir="2700000" algn="tl">
                    <a:srgbClr val="000000">
                      <a:alpha val="43137"/>
                    </a:srgbClr>
                  </a:outerShdw>
                </a:effectLst>
              </a:rPr>
              <a:t> </a:t>
            </a:r>
            <a:r>
              <a:rPr lang="ru-RU" sz="2800" b="1" dirty="0" err="1">
                <a:solidFill>
                  <a:srgbClr val="0033CC"/>
                </a:solidFill>
                <a:effectLst>
                  <a:outerShdw blurRad="38100" dist="38100" dir="2700000" algn="tl">
                    <a:srgbClr val="000000">
                      <a:alpha val="43137"/>
                    </a:srgbClr>
                  </a:outerShdw>
                </a:effectLst>
              </a:rPr>
              <a:t>табиий</a:t>
            </a:r>
            <a:r>
              <a:rPr lang="ru-RU" sz="2800" b="1" dirty="0">
                <a:solidFill>
                  <a:srgbClr val="0033CC"/>
                </a:solidFill>
                <a:effectLst>
                  <a:outerShdw blurRad="38100" dist="38100" dir="2700000" algn="tl">
                    <a:srgbClr val="000000">
                      <a:alpha val="43137"/>
                    </a:srgbClr>
                  </a:outerShdw>
                </a:effectLst>
              </a:rPr>
              <a:t> </a:t>
            </a:r>
            <a:r>
              <a:rPr lang="ru-RU" sz="2800" b="1" dirty="0" err="1">
                <a:solidFill>
                  <a:srgbClr val="0033CC"/>
                </a:solidFill>
                <a:effectLst>
                  <a:outerShdw blurRad="38100" dist="38100" dir="2700000" algn="tl">
                    <a:srgbClr val="000000">
                      <a:alpha val="43137"/>
                    </a:srgbClr>
                  </a:outerShdw>
                </a:effectLst>
              </a:rPr>
              <a:t>камайиши</a:t>
            </a:r>
            <a:r>
              <a:rPr lang="ru-RU" sz="2800" b="1" dirty="0">
                <a:solidFill>
                  <a:srgbClr val="0033CC"/>
                </a:solidFill>
                <a:effectLst>
                  <a:outerShdw blurRad="38100" dist="38100" dir="2700000" algn="tl">
                    <a:srgbClr val="000000">
                      <a:alpha val="43137"/>
                    </a:srgbClr>
                  </a:outerShdw>
                </a:effectLst>
              </a:rPr>
              <a:t>,%</a:t>
            </a:r>
          </a:p>
        </p:txBody>
      </p:sp>
      <p:graphicFrame>
        <p:nvGraphicFramePr>
          <p:cNvPr id="4" name="Таблица 3"/>
          <p:cNvGraphicFramePr>
            <a:graphicFrameLocks noGrp="1"/>
          </p:cNvGraphicFramePr>
          <p:nvPr>
            <p:extLst>
              <p:ext uri="{D42A27DB-BD31-4B8C-83A1-F6EECF244321}">
                <p14:modId xmlns:p14="http://schemas.microsoft.com/office/powerpoint/2010/main" val="1607524058"/>
              </p:ext>
            </p:extLst>
          </p:nvPr>
        </p:nvGraphicFramePr>
        <p:xfrm>
          <a:off x="389902" y="1916832"/>
          <a:ext cx="8462714" cy="2880320"/>
        </p:xfrm>
        <a:graphic>
          <a:graphicData uri="http://schemas.openxmlformats.org/drawingml/2006/table">
            <a:tbl>
              <a:tblPr firstRow="1" firstCol="1" lastRow="1" lastCol="1" bandRow="1" bandCol="1">
                <a:tableStyleId>{21E4AEA4-8DFA-4A89-87EB-49C32662AFE0}</a:tableStyleId>
              </a:tblPr>
              <a:tblGrid>
                <a:gridCol w="2160240"/>
                <a:gridCol w="1296144"/>
                <a:gridCol w="1620714"/>
                <a:gridCol w="1692366"/>
                <a:gridCol w="1693250"/>
              </a:tblGrid>
              <a:tr h="1152128">
                <a:tc>
                  <a:txBody>
                    <a:bodyPr/>
                    <a:lstStyle/>
                    <a:p>
                      <a:pPr>
                        <a:spcAft>
                          <a:spcPts val="0"/>
                        </a:spcAft>
                      </a:pPr>
                      <a:r>
                        <a:rPr lang="uz-Cyrl-UZ" sz="2800" dirty="0">
                          <a:effectLst/>
                        </a:rPr>
                        <a:t>Тарвуз навлари</a:t>
                      </a:r>
                      <a:endParaRPr lang="ru-RU" sz="24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uz-Cyrl-UZ" sz="2800" dirty="0" smtClean="0">
                          <a:effectLst/>
                        </a:rPr>
                        <a:t>Октабр </a:t>
                      </a:r>
                      <a:endParaRPr lang="ru-RU" sz="24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spcAft>
                          <a:spcPts val="0"/>
                        </a:spcAft>
                      </a:pPr>
                      <a:r>
                        <a:rPr lang="uz-Cyrl-UZ" sz="2800" dirty="0">
                          <a:effectLst/>
                        </a:rPr>
                        <a:t>     </a:t>
                      </a:r>
                      <a:r>
                        <a:rPr lang="uz-Cyrl-UZ" sz="2800" dirty="0" smtClean="0">
                          <a:effectLst/>
                        </a:rPr>
                        <a:t>Ноябр </a:t>
                      </a:r>
                      <a:endParaRPr lang="ru-RU" sz="24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spcAft>
                          <a:spcPts val="0"/>
                        </a:spcAft>
                      </a:pPr>
                      <a:r>
                        <a:rPr lang="uz-Cyrl-UZ" sz="2800" dirty="0">
                          <a:effectLst/>
                        </a:rPr>
                        <a:t> </a:t>
                      </a:r>
                      <a:r>
                        <a:rPr lang="uz-Cyrl-UZ" sz="2800" dirty="0" smtClean="0">
                          <a:effectLst/>
                        </a:rPr>
                        <a:t>Декабр  </a:t>
                      </a:r>
                      <a:endParaRPr lang="ru-RU" sz="24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spcAft>
                          <a:spcPts val="0"/>
                        </a:spcAft>
                      </a:pPr>
                      <a:r>
                        <a:rPr lang="uz-Cyrl-UZ" sz="2800" dirty="0">
                          <a:effectLst/>
                        </a:rPr>
                        <a:t> </a:t>
                      </a:r>
                      <a:r>
                        <a:rPr lang="uz-Cyrl-UZ" sz="2800" dirty="0" smtClean="0">
                          <a:effectLst/>
                        </a:rPr>
                        <a:t>Январ </a:t>
                      </a:r>
                      <a:endParaRPr lang="ru-RU" sz="2400" dirty="0">
                        <a:effectLst/>
                        <a:latin typeface="Times New Roman" panose="02020603050405020304" pitchFamily="18" charset="0"/>
                        <a:ea typeface="Times New Roman" panose="02020603050405020304" pitchFamily="18" charset="0"/>
                      </a:endParaRPr>
                    </a:p>
                  </a:txBody>
                  <a:tcPr marL="68580" marR="68580" marT="0" marB="0" anchor="ctr"/>
                </a:tc>
              </a:tr>
              <a:tr h="576064">
                <a:tc>
                  <a:txBody>
                    <a:bodyPr/>
                    <a:lstStyle/>
                    <a:p>
                      <a:pPr>
                        <a:spcAft>
                          <a:spcPts val="0"/>
                        </a:spcAft>
                      </a:pPr>
                      <a:r>
                        <a:rPr lang="uz-Cyrl-UZ" sz="2800">
                          <a:effectLst/>
                        </a:rPr>
                        <a:t>Марғилоний </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uz-Cyrl-UZ" sz="2800">
                          <a:effectLst/>
                        </a:rPr>
                        <a:t>     6,80</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uz-Cyrl-UZ" sz="2800">
                          <a:effectLst/>
                        </a:rPr>
                        <a:t>       3,03</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uz-Cyrl-UZ" sz="2800">
                          <a:effectLst/>
                        </a:rPr>
                        <a:t>        2,32</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uz-Cyrl-UZ" sz="2800">
                          <a:effectLst/>
                        </a:rPr>
                        <a:t>       2,40</a:t>
                      </a:r>
                      <a:endParaRPr lang="ru-RU" sz="2400">
                        <a:effectLst/>
                        <a:latin typeface="Times New Roman" panose="02020603050405020304" pitchFamily="18" charset="0"/>
                        <a:ea typeface="Times New Roman" panose="02020603050405020304" pitchFamily="18" charset="0"/>
                      </a:endParaRPr>
                    </a:p>
                  </a:txBody>
                  <a:tcPr marL="68580" marR="68580" marT="0" marB="0"/>
                </a:tc>
              </a:tr>
              <a:tr h="576064">
                <a:tc>
                  <a:txBody>
                    <a:bodyPr/>
                    <a:lstStyle/>
                    <a:p>
                      <a:pPr>
                        <a:spcAft>
                          <a:spcPts val="0"/>
                        </a:spcAft>
                      </a:pPr>
                      <a:r>
                        <a:rPr lang="uz-Cyrl-UZ" sz="2800">
                          <a:effectLst/>
                        </a:rPr>
                        <a:t>Қорапўчоқ</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uz-Cyrl-UZ" sz="2800">
                          <a:effectLst/>
                        </a:rPr>
                        <a:t>     7,70</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indent="-198120">
                        <a:spcAft>
                          <a:spcPts val="0"/>
                        </a:spcAft>
                      </a:pPr>
                      <a:r>
                        <a:rPr lang="uz-Cyrl-UZ" sz="2800">
                          <a:effectLst/>
                        </a:rPr>
                        <a:t>       3,03</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uz-Cyrl-UZ" sz="2800">
                          <a:effectLst/>
                        </a:rPr>
                        <a:t>        2,10</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uz-Cyrl-UZ" sz="2800">
                          <a:effectLst/>
                        </a:rPr>
                        <a:t>       1,90</a:t>
                      </a:r>
                      <a:endParaRPr lang="ru-RU" sz="2400">
                        <a:effectLst/>
                        <a:latin typeface="Times New Roman" panose="02020603050405020304" pitchFamily="18" charset="0"/>
                        <a:ea typeface="Times New Roman" panose="02020603050405020304" pitchFamily="18" charset="0"/>
                      </a:endParaRPr>
                    </a:p>
                  </a:txBody>
                  <a:tcPr marL="68580" marR="68580" marT="0" marB="0"/>
                </a:tc>
              </a:tr>
              <a:tr h="576064">
                <a:tc>
                  <a:txBody>
                    <a:bodyPr/>
                    <a:lstStyle/>
                    <a:p>
                      <a:pPr>
                        <a:spcAft>
                          <a:spcPts val="0"/>
                        </a:spcAft>
                      </a:pPr>
                      <a:r>
                        <a:rPr lang="uz-Cyrl-UZ" sz="2800">
                          <a:effectLst/>
                        </a:rPr>
                        <a:t>Авангард</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uz-Cyrl-UZ" sz="2800">
                          <a:effectLst/>
                        </a:rPr>
                        <a:t>     7,60</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uz-Cyrl-UZ" sz="2800" dirty="0">
                          <a:effectLst/>
                        </a:rPr>
                        <a:t>       3.19</a:t>
                      </a:r>
                      <a:endParaRPr lang="ru-RU" sz="24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uz-Cyrl-UZ" sz="2800">
                          <a:effectLst/>
                        </a:rPr>
                        <a:t>        2,18</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uz-Cyrl-UZ" sz="2800" dirty="0">
                          <a:effectLst/>
                        </a:rPr>
                        <a:t>        2,40</a:t>
                      </a:r>
                      <a:endParaRPr lang="ru-RU" sz="24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298953844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71000">
              <a:schemeClr val="bg2">
                <a:tint val="90000"/>
                <a:satMod val="92000"/>
                <a:lumMod val="120000"/>
              </a:schemeClr>
            </a:gs>
            <a:gs pos="92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30CB4175-F2CF-4478-A167-63A9FDA24168}" type="slidenum">
              <a:rPr lang="ru-RU" smtClean="0"/>
              <a:pPr>
                <a:defRPr/>
              </a:pPr>
              <a:t>25</a:t>
            </a:fld>
            <a:endParaRPr lang="ru-RU" dirty="0"/>
          </a:p>
        </p:txBody>
      </p:sp>
      <p:sp>
        <p:nvSpPr>
          <p:cNvPr id="3" name="Прямоугольник 2"/>
          <p:cNvSpPr/>
          <p:nvPr/>
        </p:nvSpPr>
        <p:spPr>
          <a:xfrm>
            <a:off x="1979712" y="260648"/>
            <a:ext cx="5061291" cy="707886"/>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ru-RU" sz="4000" b="1" dirty="0" err="1">
                <a:effectLst>
                  <a:outerShdw blurRad="38100" dist="38100" dir="2700000" algn="tl">
                    <a:srgbClr val="000000">
                      <a:alpha val="43137"/>
                    </a:srgbClr>
                  </a:outerShdw>
                </a:effectLst>
              </a:rPr>
              <a:t>Қовоқ</a:t>
            </a:r>
            <a:r>
              <a:rPr lang="ru-RU" sz="4000" b="1" dirty="0">
                <a:effectLst>
                  <a:outerShdw blurRad="38100" dist="38100" dir="2700000" algn="tl">
                    <a:srgbClr val="000000">
                      <a:alpha val="43137"/>
                    </a:srgbClr>
                  </a:outerShdw>
                </a:effectLst>
              </a:rPr>
              <a:t> </a:t>
            </a:r>
            <a:r>
              <a:rPr lang="ru-RU" sz="4000" b="1" dirty="0" err="1">
                <a:effectLst>
                  <a:outerShdw blurRad="38100" dist="38100" dir="2700000" algn="tl">
                    <a:srgbClr val="000000">
                      <a:alpha val="43137"/>
                    </a:srgbClr>
                  </a:outerShdw>
                </a:effectLst>
              </a:rPr>
              <a:t>сақлаш</a:t>
            </a:r>
            <a:endParaRPr lang="ru-RU" sz="4000" b="1" dirty="0">
              <a:effectLst>
                <a:outerShdw blurRad="38100" dist="38100" dir="2700000" algn="tl">
                  <a:srgbClr val="000000">
                    <a:alpha val="43137"/>
                  </a:srgbClr>
                </a:outerShdw>
              </a:effectLst>
            </a:endParaRPr>
          </a:p>
        </p:txBody>
      </p:sp>
      <p:sp>
        <p:nvSpPr>
          <p:cNvPr id="4" name="Прямоугольник 3"/>
          <p:cNvSpPr/>
          <p:nvPr/>
        </p:nvSpPr>
        <p:spPr>
          <a:xfrm>
            <a:off x="4644008" y="1268760"/>
            <a:ext cx="4499992" cy="4893647"/>
          </a:xfrm>
          <a:prstGeom prst="rect">
            <a:avLst/>
          </a:prstGeom>
        </p:spPr>
        <p:txBody>
          <a:bodyPr wrap="square">
            <a:spAutoFit/>
          </a:bodyPr>
          <a:lstStyle/>
          <a:p>
            <a:pPr algn="just"/>
            <a:r>
              <a:rPr lang="ru-RU" sz="2400" b="1" dirty="0" err="1">
                <a:solidFill>
                  <a:srgbClr val="0033CC"/>
                </a:solidFill>
                <a:effectLst>
                  <a:outerShdw blurRad="38100" dist="38100" dir="2700000" algn="tl">
                    <a:srgbClr val="000000">
                      <a:alpha val="43137"/>
                    </a:srgbClr>
                  </a:outerShdw>
                </a:effectLst>
              </a:rPr>
              <a:t>Қовоқ</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таркибида</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инсон</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организми</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учун</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зарур</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бўладиган</a:t>
            </a:r>
            <a:r>
              <a:rPr lang="ru-RU" sz="2400" b="1" dirty="0">
                <a:solidFill>
                  <a:srgbClr val="0033CC"/>
                </a:solidFill>
                <a:effectLst>
                  <a:outerShdw blurRad="38100" dist="38100" dir="2700000" algn="tl">
                    <a:srgbClr val="000000">
                      <a:alpha val="43137"/>
                    </a:srgbClr>
                  </a:outerShdw>
                </a:effectLst>
              </a:rPr>
              <a:t> 50 дан </a:t>
            </a:r>
            <a:r>
              <a:rPr lang="ru-RU" sz="2400" b="1" dirty="0" err="1">
                <a:solidFill>
                  <a:srgbClr val="0033CC"/>
                </a:solidFill>
                <a:effectLst>
                  <a:outerShdw blurRad="38100" dist="38100" dir="2700000" algn="tl">
                    <a:srgbClr val="000000">
                      <a:alpha val="43137"/>
                    </a:srgbClr>
                  </a:outerShdw>
                </a:effectLst>
              </a:rPr>
              <a:t>ортиқ</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турли</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хилдаги</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биологик</a:t>
            </a:r>
            <a:r>
              <a:rPr lang="ru-RU" sz="2400" b="1" dirty="0">
                <a:solidFill>
                  <a:srgbClr val="0033CC"/>
                </a:solidFill>
                <a:effectLst>
                  <a:outerShdw blurRad="38100" dist="38100" dir="2700000" algn="tl">
                    <a:srgbClr val="000000">
                      <a:alpha val="43137"/>
                    </a:srgbClr>
                  </a:outerShdw>
                </a:effectLst>
              </a:rPr>
              <a:t> актив </a:t>
            </a:r>
            <a:r>
              <a:rPr lang="ru-RU" sz="2400" b="1" dirty="0" err="1">
                <a:solidFill>
                  <a:srgbClr val="0033CC"/>
                </a:solidFill>
                <a:effectLst>
                  <a:outerShdw blurRad="38100" dist="38100" dir="2700000" algn="tl">
                    <a:srgbClr val="000000">
                      <a:alpha val="43137"/>
                    </a:srgbClr>
                  </a:outerShdw>
                </a:effectLst>
              </a:rPr>
              <a:t>моддалар</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мавжуд</a:t>
            </a:r>
            <a:r>
              <a:rPr lang="ru-RU" sz="2400" b="1" dirty="0">
                <a:solidFill>
                  <a:srgbClr val="0033CC"/>
                </a:solidFill>
                <a:effectLst>
                  <a:outerShdw blurRad="38100" dist="38100" dir="2700000" algn="tl">
                    <a:srgbClr val="000000">
                      <a:alpha val="43137"/>
                    </a:srgbClr>
                  </a:outerShdw>
                </a:effectLst>
              </a:rPr>
              <a:t>. Шу </a:t>
            </a:r>
            <a:r>
              <a:rPr lang="ru-RU" sz="2400" b="1" dirty="0" err="1">
                <a:solidFill>
                  <a:srgbClr val="0033CC"/>
                </a:solidFill>
                <a:effectLst>
                  <a:outerShdw blurRad="38100" dist="38100" dir="2700000" algn="tl">
                    <a:srgbClr val="000000">
                      <a:alpha val="43137"/>
                    </a:srgbClr>
                  </a:outerShdw>
                </a:effectLst>
              </a:rPr>
              <a:t>билан</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бирга</a:t>
            </a:r>
            <a:r>
              <a:rPr lang="ru-RU" sz="2400" b="1" dirty="0">
                <a:solidFill>
                  <a:srgbClr val="0033CC"/>
                </a:solidFill>
                <a:effectLst>
                  <a:outerShdw blurRad="38100" dist="38100" dir="2700000" algn="tl">
                    <a:srgbClr val="000000">
                      <a:alpha val="43137"/>
                    </a:srgbClr>
                  </a:outerShdw>
                </a:effectLst>
              </a:rPr>
              <a:t> минерал </a:t>
            </a:r>
            <a:r>
              <a:rPr lang="ru-RU" sz="2400" b="1" dirty="0" err="1">
                <a:solidFill>
                  <a:srgbClr val="0033CC"/>
                </a:solidFill>
                <a:effectLst>
                  <a:outerShdw blurRad="38100" dist="38100" dir="2700000" algn="tl">
                    <a:srgbClr val="000000">
                      <a:alpha val="43137"/>
                    </a:srgbClr>
                  </a:outerShdw>
                </a:effectLst>
              </a:rPr>
              <a:t>тузларнинг</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бирикмалари</a:t>
            </a:r>
            <a:r>
              <a:rPr lang="ru-RU" sz="2400" b="1" dirty="0">
                <a:solidFill>
                  <a:srgbClr val="0033CC"/>
                </a:solidFill>
                <a:effectLst>
                  <a:outerShdw blurRad="38100" dist="38100" dir="2700000" algn="tl">
                    <a:srgbClr val="000000">
                      <a:alpha val="43137"/>
                    </a:srgbClr>
                  </a:outerShdw>
                </a:effectLst>
              </a:rPr>
              <a:t>, карбон </a:t>
            </a:r>
            <a:r>
              <a:rPr lang="ru-RU" sz="2400" b="1" dirty="0" err="1">
                <a:solidFill>
                  <a:srgbClr val="0033CC"/>
                </a:solidFill>
                <a:effectLst>
                  <a:outerShdw blurRad="38100" dist="38100" dir="2700000" algn="tl">
                    <a:srgbClr val="000000">
                      <a:alpha val="43137"/>
                    </a:srgbClr>
                  </a:outerShdw>
                </a:effectLst>
              </a:rPr>
              <a:t>сувлар</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турли</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хилдаги</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ёғлар</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аксорбин</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кислотаси</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ретинол</a:t>
            </a:r>
            <a:r>
              <a:rPr lang="ru-RU" sz="2400" b="1" dirty="0">
                <a:solidFill>
                  <a:srgbClr val="0033CC"/>
                </a:solidFill>
                <a:effectLst>
                  <a:outerShdw blurRad="38100" dist="38100" dir="2700000" algn="tl">
                    <a:srgbClr val="000000">
                      <a:alpha val="43137"/>
                    </a:srgbClr>
                  </a:outerShdw>
                </a:effectLst>
              </a:rPr>
              <a:t>, тиамин, </a:t>
            </a:r>
            <a:r>
              <a:rPr lang="ru-RU" sz="2400" b="1" dirty="0" err="1">
                <a:solidFill>
                  <a:srgbClr val="0033CC"/>
                </a:solidFill>
                <a:effectLst>
                  <a:outerShdw blurRad="38100" dist="38100" dir="2700000" algn="tl">
                    <a:srgbClr val="000000">
                      <a:alpha val="43137"/>
                    </a:srgbClr>
                  </a:outerShdw>
                </a:effectLst>
              </a:rPr>
              <a:t>ривофлавин</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никтоин</a:t>
            </a:r>
            <a:r>
              <a:rPr lang="ru-RU" sz="2400" b="1" dirty="0">
                <a:solidFill>
                  <a:srgbClr val="0033CC"/>
                </a:solidFill>
                <a:effectLst>
                  <a:outerShdw blurRad="38100" dist="38100" dir="2700000" algn="tl">
                    <a:srgbClr val="000000">
                      <a:alpha val="43137"/>
                    </a:srgbClr>
                  </a:outerShdw>
                </a:effectLst>
              </a:rPr>
              <a:t> кислота </a:t>
            </a:r>
            <a:r>
              <a:rPr lang="ru-RU" sz="2400" b="1" dirty="0" err="1">
                <a:solidFill>
                  <a:srgbClr val="0033CC"/>
                </a:solidFill>
                <a:effectLst>
                  <a:outerShdw blurRad="38100" dist="38100" dir="2700000" algn="tl">
                    <a:srgbClr val="000000">
                      <a:alpha val="43137"/>
                    </a:srgbClr>
                  </a:outerShdw>
                </a:effectLst>
              </a:rPr>
              <a:t>каби</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витаминларга</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ҳам</a:t>
            </a:r>
            <a:r>
              <a:rPr lang="ru-RU" sz="2400" b="1" dirty="0">
                <a:solidFill>
                  <a:srgbClr val="0033CC"/>
                </a:solidFill>
                <a:effectLst>
                  <a:outerShdw blurRad="38100" dist="38100" dir="2700000" algn="tl">
                    <a:srgbClr val="000000">
                      <a:alpha val="43137"/>
                    </a:srgbClr>
                  </a:outerShdw>
                </a:effectLst>
              </a:rPr>
              <a:t> </a:t>
            </a:r>
            <a:r>
              <a:rPr lang="ru-RU" sz="2400" b="1" dirty="0" err="1">
                <a:solidFill>
                  <a:srgbClr val="0033CC"/>
                </a:solidFill>
                <a:effectLst>
                  <a:outerShdw blurRad="38100" dist="38100" dir="2700000" algn="tl">
                    <a:srgbClr val="000000">
                      <a:alpha val="43137"/>
                    </a:srgbClr>
                  </a:outerShdw>
                </a:effectLst>
              </a:rPr>
              <a:t>бойдир</a:t>
            </a:r>
            <a:r>
              <a:rPr lang="ru-RU" sz="2400" b="1" dirty="0">
                <a:solidFill>
                  <a:srgbClr val="0033CC"/>
                </a:solidFill>
                <a:effectLst>
                  <a:outerShdw blurRad="38100" dist="38100" dir="2700000" algn="tl">
                    <a:srgbClr val="000000">
                      <a:alpha val="43137"/>
                    </a:srgbClr>
                  </a:outerShdw>
                </a:effectLst>
              </a:rPr>
              <a:t>.</a:t>
            </a:r>
          </a:p>
        </p:txBody>
      </p:sp>
      <p:pic>
        <p:nvPicPr>
          <p:cNvPr id="21506" name="Picture 2" descr="Картинки по запросу хранение ТЫКВ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22" y="3749833"/>
            <a:ext cx="4355976" cy="3162301"/>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Картинки по запросу ТЫКВ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3969" y="968534"/>
            <a:ext cx="3933081" cy="27008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658602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39552" y="836712"/>
            <a:ext cx="8064896" cy="3477875"/>
          </a:xfrm>
          <a:prstGeom prst="rect">
            <a:avLst/>
          </a:prstGeom>
        </p:spPr>
        <p:txBody>
          <a:bodyPr wrap="square">
            <a:spAutoFit/>
          </a:bodyPr>
          <a:lstStyle/>
          <a:p>
            <a:pPr algn="just"/>
            <a:r>
              <a:rPr lang="ru-RU" dirty="0" err="1"/>
              <a:t>Қовоқ</a:t>
            </a:r>
            <a:r>
              <a:rPr lang="ru-RU" dirty="0"/>
              <a:t> </a:t>
            </a:r>
            <a:r>
              <a:rPr lang="ru-RU" dirty="0" err="1"/>
              <a:t>мевалари</a:t>
            </a:r>
            <a:r>
              <a:rPr lang="ru-RU" dirty="0"/>
              <a:t> </a:t>
            </a:r>
            <a:r>
              <a:rPr lang="ru-RU" dirty="0" err="1"/>
              <a:t>қишда</a:t>
            </a:r>
            <a:r>
              <a:rPr lang="ru-RU" dirty="0"/>
              <a:t> </a:t>
            </a:r>
            <a:r>
              <a:rPr lang="ru-RU" dirty="0" err="1"/>
              <a:t>сақлашга</a:t>
            </a:r>
            <a:r>
              <a:rPr lang="ru-RU" dirty="0"/>
              <a:t> </a:t>
            </a:r>
            <a:r>
              <a:rPr lang="ru-RU" dirty="0" err="1"/>
              <a:t>режалаштирилган</a:t>
            </a:r>
            <a:r>
              <a:rPr lang="ru-RU" dirty="0"/>
              <a:t> </a:t>
            </a:r>
            <a:r>
              <a:rPr lang="ru-RU" dirty="0" err="1"/>
              <a:t>бўлса</a:t>
            </a:r>
            <a:r>
              <a:rPr lang="ru-RU" dirty="0"/>
              <a:t>, </a:t>
            </a:r>
            <a:r>
              <a:rPr lang="ru-RU" dirty="0" err="1"/>
              <a:t>уларнинг</a:t>
            </a:r>
            <a:r>
              <a:rPr lang="ru-RU" dirty="0"/>
              <a:t> </a:t>
            </a:r>
            <a:r>
              <a:rPr lang="ru-RU" dirty="0" err="1"/>
              <a:t>ҳосили</a:t>
            </a:r>
            <a:r>
              <a:rPr lang="ru-RU" dirty="0"/>
              <a:t> </a:t>
            </a:r>
            <a:r>
              <a:rPr lang="ru-RU" dirty="0" err="1"/>
              <a:t>бир</a:t>
            </a:r>
            <a:r>
              <a:rPr lang="ru-RU" dirty="0"/>
              <a:t> </a:t>
            </a:r>
            <a:r>
              <a:rPr lang="ru-RU" dirty="0" err="1"/>
              <a:t>ёки</a:t>
            </a:r>
            <a:r>
              <a:rPr lang="ru-RU" dirty="0"/>
              <a:t> </a:t>
            </a:r>
            <a:r>
              <a:rPr lang="ru-RU" dirty="0" err="1"/>
              <a:t>икки</a:t>
            </a:r>
            <a:r>
              <a:rPr lang="ru-RU" dirty="0"/>
              <a:t> марта </a:t>
            </a:r>
            <a:r>
              <a:rPr lang="ru-RU" dirty="0" err="1"/>
              <a:t>териб</a:t>
            </a:r>
            <a:r>
              <a:rPr lang="ru-RU" dirty="0"/>
              <a:t> </a:t>
            </a:r>
            <a:r>
              <a:rPr lang="ru-RU" dirty="0" err="1"/>
              <a:t>олинади</a:t>
            </a:r>
            <a:r>
              <a:rPr lang="ru-RU" dirty="0"/>
              <a:t>. </a:t>
            </a:r>
            <a:r>
              <a:rPr lang="ru-RU" dirty="0" err="1"/>
              <a:t>Ҳосил</a:t>
            </a:r>
            <a:r>
              <a:rPr lang="ru-RU" dirty="0"/>
              <a:t> </a:t>
            </a:r>
            <a:r>
              <a:rPr lang="ru-RU" dirty="0" err="1"/>
              <a:t>йигилишидан</a:t>
            </a:r>
            <a:r>
              <a:rPr lang="ru-RU" dirty="0"/>
              <a:t> 10-12 кун </a:t>
            </a:r>
            <a:r>
              <a:rPr lang="ru-RU" dirty="0" err="1"/>
              <a:t>олдин</a:t>
            </a:r>
            <a:r>
              <a:rPr lang="ru-RU" dirty="0"/>
              <a:t> </a:t>
            </a:r>
            <a:r>
              <a:rPr lang="ru-RU" dirty="0" err="1"/>
              <a:t>суғоришлар</a:t>
            </a:r>
            <a:r>
              <a:rPr lang="ru-RU" dirty="0"/>
              <a:t> </a:t>
            </a:r>
            <a:r>
              <a:rPr lang="ru-RU" dirty="0" err="1"/>
              <a:t>тўхтатилади</a:t>
            </a:r>
            <a:r>
              <a:rPr lang="ru-RU" dirty="0"/>
              <a:t>, </a:t>
            </a:r>
            <a:r>
              <a:rPr lang="ru-RU" dirty="0" err="1"/>
              <a:t>суғориш</a:t>
            </a:r>
            <a:r>
              <a:rPr lang="ru-RU" dirty="0"/>
              <a:t> </a:t>
            </a:r>
            <a:r>
              <a:rPr lang="ru-RU" dirty="0" err="1"/>
              <a:t>эгатлари</a:t>
            </a:r>
            <a:r>
              <a:rPr lang="ru-RU" dirty="0"/>
              <a:t> </a:t>
            </a:r>
            <a:r>
              <a:rPr lang="ru-RU" dirty="0" err="1"/>
              <a:t>етилганидан</a:t>
            </a:r>
            <a:r>
              <a:rPr lang="ru-RU" dirty="0"/>
              <a:t> </a:t>
            </a:r>
            <a:r>
              <a:rPr lang="ru-RU" dirty="0" err="1"/>
              <a:t>сўнг</a:t>
            </a:r>
            <a:r>
              <a:rPr lang="ru-RU" dirty="0"/>
              <a:t> </a:t>
            </a:r>
            <a:r>
              <a:rPr lang="ru-RU" dirty="0" err="1"/>
              <a:t>ҳосил</a:t>
            </a:r>
            <a:r>
              <a:rPr lang="ru-RU" dirty="0"/>
              <a:t> </a:t>
            </a:r>
            <a:r>
              <a:rPr lang="ru-RU" dirty="0" err="1"/>
              <a:t>йиғиштирилиб</a:t>
            </a:r>
            <a:r>
              <a:rPr lang="ru-RU" dirty="0"/>
              <a:t>, </a:t>
            </a:r>
            <a:r>
              <a:rPr lang="ru-RU" dirty="0" err="1"/>
              <a:t>пайкаллар</a:t>
            </a:r>
            <a:r>
              <a:rPr lang="ru-RU" dirty="0"/>
              <a:t> </a:t>
            </a:r>
            <a:r>
              <a:rPr lang="ru-RU" dirty="0" err="1"/>
              <a:t>текисланади</a:t>
            </a:r>
            <a:r>
              <a:rPr lang="ru-RU" dirty="0" smtClean="0"/>
              <a:t>.</a:t>
            </a:r>
          </a:p>
          <a:p>
            <a:pPr algn="just"/>
            <a:r>
              <a:rPr lang="uz-Cyrl-UZ" dirty="0"/>
              <a:t>Ҳосилни механизатция ёрдамида йиғишда УПВ-8, ПБВ-4 русумли меваузғич ва мева йиғич механизмалари орқали қўлда бажариладиган ишларни қисқартириш мумкин. Ўзбекистонда бу технологияни уруғлик учун етиштирилган қовун, тарвуз, қовоқ, озиқ-овқат учун экилган қовоқ ва тарвуз ҳосилини сўнгги терими пайтида қўллаш мумкин</a:t>
            </a:r>
            <a:r>
              <a:rPr lang="uz-Cyrl-UZ" dirty="0" smtClean="0"/>
              <a:t>.</a:t>
            </a:r>
            <a:endParaRPr lang="ru-RU" dirty="0"/>
          </a:p>
        </p:txBody>
      </p:sp>
      <p:pic>
        <p:nvPicPr>
          <p:cNvPr id="22530" name="Picture 2" descr="Картинки по запросу ТЫКВ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4005064"/>
            <a:ext cx="3326160" cy="2177019"/>
          </a:xfrm>
          <a:prstGeom prst="rect">
            <a:avLst/>
          </a:prstGeom>
          <a:noFill/>
          <a:extLst>
            <a:ext uri="{909E8E84-426E-40DD-AFC4-6F175D3DCCD1}">
              <a14:hiddenFill xmlns:a14="http://schemas.microsoft.com/office/drawing/2010/main">
                <a:solidFill>
                  <a:srgbClr val="FFFFFF"/>
                </a:solidFill>
              </a14:hiddenFill>
            </a:ext>
          </a:extLst>
        </p:spPr>
      </p:pic>
      <p:pic>
        <p:nvPicPr>
          <p:cNvPr id="22532"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59632" y="4314587"/>
            <a:ext cx="2595339" cy="19452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904533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30CB4175-F2CF-4478-A167-63A9FDA24168}" type="slidenum">
              <a:rPr lang="ru-RU" smtClean="0"/>
              <a:pPr>
                <a:defRPr/>
              </a:pPr>
              <a:t>27</a:t>
            </a:fld>
            <a:endParaRPr lang="ru-RU" dirty="0"/>
          </a:p>
        </p:txBody>
      </p:sp>
      <p:sp>
        <p:nvSpPr>
          <p:cNvPr id="3" name="Прямоугольник 2"/>
          <p:cNvSpPr/>
          <p:nvPr/>
        </p:nvSpPr>
        <p:spPr>
          <a:xfrm>
            <a:off x="467544" y="616931"/>
            <a:ext cx="4572000" cy="5324535"/>
          </a:xfrm>
          <a:prstGeom prst="rect">
            <a:avLst/>
          </a:prstGeom>
        </p:spPr>
        <p:txBody>
          <a:bodyPr>
            <a:spAutoFit/>
          </a:bodyPr>
          <a:lstStyle/>
          <a:p>
            <a:pPr algn="just">
              <a:spcAft>
                <a:spcPts val="0"/>
              </a:spcAft>
            </a:pPr>
            <a:r>
              <a:rPr lang="uz-Cyrl-UZ" dirty="0">
                <a:solidFill>
                  <a:srgbClr val="000000"/>
                </a:solidFill>
                <a:latin typeface="Times New Roman" panose="02020603050405020304" pitchFamily="18" charset="0"/>
                <a:ea typeface="Times New Roman" panose="02020603050405020304" pitchFamily="18" charset="0"/>
              </a:rPr>
              <a:t>Қовоқни сақлашда ҳар бир қатор терилгандан сўнг албатта сомон ёки хас тўшалиши унинг шикастланишининг олдини олади. Қовоқ стеллажларда сақланади, тагига тўшама солиб ясси навларининг мева банди юқорига қаратиб қўйилади. Сақлаш омборларида ҳавонинг ҳарорати 1-14°С ва намлиги 70% га яқин бўлиши лозим. Қовоқни сақлаш учун совуқ ва нам хоналардан фойдаланиш тавсия қилинмайди.</a:t>
            </a:r>
            <a:endParaRPr lang="ru-RU" sz="1800" dirty="0">
              <a:latin typeface="Times New Roman" panose="02020603050405020304" pitchFamily="18" charset="0"/>
              <a:ea typeface="Times New Roman" panose="02020603050405020304" pitchFamily="18" charset="0"/>
            </a:endParaRPr>
          </a:p>
          <a:p>
            <a:pPr algn="just"/>
            <a:r>
              <a:rPr lang="uz-Cyrl-UZ" dirty="0">
                <a:latin typeface="Times New Roman" panose="02020603050405020304" pitchFamily="18" charset="0"/>
                <a:ea typeface="Times New Roman" panose="02020603050405020304" pitchFamily="18" charset="0"/>
              </a:rPr>
              <a:t>Хосил кузнинг қуруқ об-ҳаво шароитида пишиб етилишига қараб ёки совуқ тушишдан олдинроқ ташиб олинади. </a:t>
            </a:r>
            <a:r>
              <a:rPr lang="ru-RU" dirty="0" err="1">
                <a:latin typeface="Times New Roman" panose="02020603050405020304" pitchFamily="18" charset="0"/>
                <a:ea typeface="Times New Roman" panose="02020603050405020304" pitchFamily="18" charset="0"/>
              </a:rPr>
              <a:t>Бу</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давр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асосан</a:t>
            </a:r>
            <a:r>
              <a:rPr lang="ru-RU" dirty="0">
                <a:latin typeface="Times New Roman" panose="02020603050405020304" pitchFamily="18" charset="0"/>
                <a:ea typeface="Times New Roman" panose="02020603050405020304" pitchFamily="18" charset="0"/>
              </a:rPr>
              <a:t> октябрь </a:t>
            </a:r>
            <a:r>
              <a:rPr lang="ru-RU" dirty="0" err="1">
                <a:latin typeface="Times New Roman" panose="02020603050405020304" pitchFamily="18" charset="0"/>
                <a:ea typeface="Times New Roman" panose="02020603050405020304" pitchFamily="18" charset="0"/>
              </a:rPr>
              <a:t>ойига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тугри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келади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Узо</a:t>
            </a:r>
            <a:r>
              <a:rPr lang="uz-Cyrl-UZ" dirty="0">
                <a:latin typeface="Times New Roman" panose="02020603050405020304" pitchFamily="18" charset="0"/>
                <a:ea typeface="Times New Roman" panose="02020603050405020304" pitchFamily="18" charset="0"/>
              </a:rPr>
              <a:t>қ</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муддатга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са</a:t>
            </a:r>
            <a:r>
              <a:rPr lang="uz-Cyrl-UZ" dirty="0">
                <a:latin typeface="Times New Roman" panose="02020603050405020304" pitchFamily="18" charset="0"/>
                <a:ea typeface="Times New Roman" panose="02020603050405020304" pitchFamily="18" charset="0"/>
              </a:rPr>
              <a:t>қ</a:t>
            </a:r>
            <a:r>
              <a:rPr lang="ru-RU" dirty="0" err="1">
                <a:latin typeface="Times New Roman" panose="02020603050405020304" pitchFamily="18" charset="0"/>
                <a:ea typeface="Times New Roman" panose="02020603050405020304" pitchFamily="18" charset="0"/>
              </a:rPr>
              <a:t>лаш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учун</a:t>
            </a:r>
            <a:r>
              <a:rPr lang="ru-RU"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қ</a:t>
            </a:r>
            <a:r>
              <a:rPr lang="ru-RU" dirty="0" err="1">
                <a:latin typeface="Times New Roman" panose="02020603050405020304" pitchFamily="18" charset="0"/>
                <a:ea typeface="Times New Roman" panose="02020603050405020304" pitchFamily="18" charset="0"/>
              </a:rPr>
              <a:t>ово</a:t>
            </a:r>
            <a:r>
              <a:rPr lang="uz-Cyrl-UZ" dirty="0">
                <a:latin typeface="Times New Roman" panose="02020603050405020304" pitchFamily="18" charset="0"/>
                <a:ea typeface="Times New Roman" panose="02020603050405020304" pitchFamily="18" charset="0"/>
              </a:rPr>
              <a:t>қ</a:t>
            </a:r>
            <a:r>
              <a:rPr lang="ru-RU" dirty="0">
                <a:latin typeface="Times New Roman" panose="02020603050405020304" pitchFamily="18" charset="0"/>
                <a:ea typeface="Times New Roman" panose="02020603050405020304" pitchFamily="18" charset="0"/>
              </a:rPr>
              <a:t>ни банди </a:t>
            </a:r>
            <a:r>
              <a:rPr lang="ru-RU" dirty="0" err="1">
                <a:latin typeface="Times New Roman" panose="02020603050405020304" pitchFamily="18" charset="0"/>
                <a:ea typeface="Times New Roman" panose="02020603050405020304" pitchFamily="18" charset="0"/>
              </a:rPr>
              <a:t>билан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узилади</a:t>
            </a:r>
            <a:r>
              <a:rPr lang="ru-RU" dirty="0">
                <a:latin typeface="Times New Roman" panose="02020603050405020304" pitchFamily="18" charset="0"/>
                <a:ea typeface="Times New Roman" panose="02020603050405020304" pitchFamily="18" charset="0"/>
              </a:rPr>
              <a:t>.</a:t>
            </a:r>
            <a:endParaRPr lang="ru-RU" dirty="0"/>
          </a:p>
        </p:txBody>
      </p:sp>
      <p:pic>
        <p:nvPicPr>
          <p:cNvPr id="23554" name="Picture 2" descr="Картинки по запросу хранение ТЫКВ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764704"/>
            <a:ext cx="3126407" cy="2078758"/>
          </a:xfrm>
          <a:prstGeom prst="rect">
            <a:avLst/>
          </a:prstGeom>
          <a:noFill/>
          <a:extLst>
            <a:ext uri="{909E8E84-426E-40DD-AFC4-6F175D3DCCD1}">
              <a14:hiddenFill xmlns:a14="http://schemas.microsoft.com/office/drawing/2010/main">
                <a:solidFill>
                  <a:srgbClr val="FFFFFF"/>
                </a:solidFill>
              </a14:hiddenFill>
            </a:ext>
          </a:extLst>
        </p:spPr>
      </p:pic>
      <p:pic>
        <p:nvPicPr>
          <p:cNvPr id="23556"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39544" y="3316251"/>
            <a:ext cx="3445435" cy="21714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673468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69634" name="Rectangle 3"/>
          <p:cNvSpPr>
            <a:spLocks noGrp="1" noChangeArrowheads="1"/>
          </p:cNvSpPr>
          <p:nvPr>
            <p:ph idx="1"/>
          </p:nvPr>
        </p:nvSpPr>
        <p:spPr>
          <a:xfrm>
            <a:off x="1547813" y="2420938"/>
            <a:ext cx="5843587" cy="2305050"/>
          </a:xfrm>
        </p:spPr>
        <p:txBody>
          <a:bodyPr/>
          <a:lstStyle/>
          <a:p>
            <a:pPr algn="ctr" eaLnBrk="1" hangingPunct="1">
              <a:buFont typeface="Wingdings" pitchFamily="2" charset="2"/>
              <a:buNone/>
            </a:pPr>
            <a:r>
              <a:rPr lang="uz-Cyrl-UZ" altLang="ru-RU" sz="4000" smtClean="0">
                <a:solidFill>
                  <a:srgbClr val="0033CC"/>
                </a:solidFill>
                <a:latin typeface="Arial Black" pitchFamily="34" charset="0"/>
              </a:rPr>
              <a:t>ЭЪТИБОРИНГИЗ </a:t>
            </a:r>
          </a:p>
          <a:p>
            <a:pPr algn="ctr" eaLnBrk="1" hangingPunct="1">
              <a:buFont typeface="Wingdings" pitchFamily="2" charset="2"/>
              <a:buNone/>
            </a:pPr>
            <a:r>
              <a:rPr lang="uz-Cyrl-UZ" altLang="ru-RU" sz="4000" smtClean="0">
                <a:solidFill>
                  <a:srgbClr val="0033CC"/>
                </a:solidFill>
                <a:latin typeface="Arial Black" pitchFamily="34" charset="0"/>
              </a:rPr>
              <a:t>У Ч У Н  </a:t>
            </a:r>
          </a:p>
          <a:p>
            <a:pPr algn="ctr" eaLnBrk="1" hangingPunct="1">
              <a:buFont typeface="Wingdings" pitchFamily="2" charset="2"/>
              <a:buNone/>
            </a:pPr>
            <a:r>
              <a:rPr lang="uz-Cyrl-UZ" altLang="ru-RU" sz="4000" smtClean="0">
                <a:solidFill>
                  <a:srgbClr val="0033CC"/>
                </a:solidFill>
                <a:latin typeface="Arial Black" pitchFamily="34" charset="0"/>
              </a:rPr>
              <a:t>РАХМАТ !!!</a:t>
            </a:r>
            <a:endParaRPr lang="ru-RU" altLang="ru-RU" sz="4000" smtClean="0">
              <a:solidFill>
                <a:srgbClr val="0033CC"/>
              </a:solidFill>
              <a:latin typeface="Arial Black" pitchFamily="34" charset="0"/>
            </a:endParaRPr>
          </a:p>
        </p:txBody>
      </p:sp>
      <p:sp>
        <p:nvSpPr>
          <p:cNvPr id="69635" name="Номер слайда 1"/>
          <p:cNvSpPr>
            <a:spLocks noGrp="1"/>
          </p:cNvSpPr>
          <p:nvPr>
            <p:ph type="sldNum" sz="quarter" idx="12"/>
          </p:nvPr>
        </p:nvSpPr>
        <p:spPr bwMode="auto">
          <a:noFill/>
          <a:ln>
            <a:miter lim="800000"/>
            <a:headEnd/>
            <a:tailEnd/>
          </a:ln>
        </p:spPr>
        <p:txBody>
          <a:bodyPr/>
          <a:lstStyle/>
          <a:p>
            <a:fld id="{D0C4D0DB-3525-4F32-B0CB-1DD69DB1C843}" type="slidenum">
              <a:rPr lang="ru-RU" altLang="ru-RU"/>
              <a:pPr/>
              <a:t>28</a:t>
            </a:fld>
            <a:endParaRPr lang="ru-RU" altLang="ru-RU"/>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b23576f726e7171f4e99b4a8b6f7a18ec62c8df"/>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image" Target="../media/image2.jpeg"/></Relationships>
</file>

<file path=ppt/theme/_rels/theme11.xml.rels><?xml version="1.0" encoding="UTF-8" standalone="yes"?>
<Relationships xmlns="http://schemas.openxmlformats.org/package/2006/relationships"><Relationship Id="rId1" Type="http://schemas.openxmlformats.org/officeDocument/2006/relationships/image" Target="../media/image11.jpeg"/></Relationships>
</file>

<file path=ppt/theme/_rels/theme12.xml.rels><?xml version="1.0" encoding="UTF-8" standalone="yes"?>
<Relationships xmlns="http://schemas.openxmlformats.org/package/2006/relationships"><Relationship Id="rId1" Type="http://schemas.openxmlformats.org/officeDocument/2006/relationships/image" Target="../media/image13.jpeg"/></Relationships>
</file>

<file path=ppt/theme/_rels/them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image" Target="../media/image2.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3.xml><?xml version="1.0" encoding="utf-8"?>
<a:theme xmlns:a="http://schemas.openxmlformats.org/drawingml/2006/main" name="2_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4.xml><?xml version="1.0" encoding="utf-8"?>
<a:theme xmlns:a="http://schemas.openxmlformats.org/drawingml/2006/main" name="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Натуральные материалы">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5.xml><?xml version="1.0" encoding="utf-8"?>
<a:theme xmlns:a="http://schemas.openxmlformats.org/drawingml/2006/main" name="3_Грань">
  <a:themeElements>
    <a:clrScheme name="Грань">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6.xml><?xml version="1.0" encoding="utf-8"?>
<a:theme xmlns:a="http://schemas.openxmlformats.org/drawingml/2006/main" name="Сектор">
  <a:themeElements>
    <a:clrScheme name="Сектор">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Сектор">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7.xml><?xml version="1.0" encoding="utf-8"?>
<a:theme xmlns:a="http://schemas.openxmlformats.org/drawingml/2006/main" name="1_Сектор">
  <a:themeElements>
    <a:clrScheme name="Сектор">
      <a:dk1>
        <a:sysClr val="windowText" lastClr="000000"/>
      </a:dk1>
      <a:lt1>
        <a:sysClr val="window" lastClr="FFFFFF"/>
      </a:lt1>
      <a:dk2>
        <a:srgbClr val="D06F1E"/>
      </a:dk2>
      <a:lt2>
        <a:srgbClr val="F0BE21"/>
      </a:lt2>
      <a:accent1>
        <a:srgbClr val="760603"/>
      </a:accent1>
      <a:accent2>
        <a:srgbClr val="9F761A"/>
      </a:accent2>
      <a:accent3>
        <a:srgbClr val="92A200"/>
      </a:accent3>
      <a:accent4>
        <a:srgbClr val="4AA157"/>
      </a:accent4>
      <a:accent5>
        <a:srgbClr val="46788D"/>
      </a:accent5>
      <a:accent6>
        <a:srgbClr val="A848A8"/>
      </a:accent6>
      <a:hlink>
        <a:srgbClr val="460402"/>
      </a:hlink>
      <a:folHlink>
        <a:srgbClr val="991111"/>
      </a:folHlink>
    </a:clrScheme>
    <a:fontScheme name="Сектор">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162000"/>
                <a:satMod val="200000"/>
                <a:lumMod val="124000"/>
              </a:schemeClr>
            </a:gs>
            <a:gs pos="100000">
              <a:schemeClr val="phClr">
                <a:shade val="96000"/>
                <a:hueMod val="88000"/>
                <a:satMod val="220000"/>
                <a:lumMod val="82000"/>
              </a:schemeClr>
            </a:gs>
          </a:gsLst>
          <a:lin ang="6120000" scaled="1"/>
        </a:gradFill>
        <a:gradFill rotWithShape="1">
          <a:gsLst>
            <a:gs pos="0">
              <a:schemeClr val="phClr">
                <a:tint val="97000"/>
                <a:hueMod val="162000"/>
                <a:satMod val="200000"/>
                <a:lumMod val="124000"/>
              </a:schemeClr>
            </a:gs>
            <a:gs pos="100000">
              <a:schemeClr val="phClr">
                <a:shade val="96000"/>
                <a:hueMod val="88000"/>
                <a:satMod val="220000"/>
                <a:lumMod val="82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282EB108-EDE6-4B8E-957B-D4A69BF580EA}"/>
    </a:ext>
  </a:extLst>
</a:theme>
</file>

<file path=ppt/theme/theme8.xml><?xml version="1.0" encoding="utf-8"?>
<a:theme xmlns:a="http://schemas.openxmlformats.org/drawingml/2006/main" name="1_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4"/>
      </a:accent6>
      <a:hlink>
        <a:srgbClr val="BB7826"/>
      </a:hlink>
      <a:folHlink>
        <a:srgbClr val="CF9C5F"/>
      </a:folHlink>
    </a:clrScheme>
    <a:fontScheme name="Натуральные материалы">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ppt/theme/theme9.xml><?xml version="1.0" encoding="utf-8"?>
<a:theme xmlns:a="http://schemas.openxmlformats.org/drawingml/2006/main" name="Легкий дым">
  <a:themeElements>
    <a:clrScheme name="Легкий дым">
      <a:dk1>
        <a:sysClr val="windowText" lastClr="000000"/>
      </a:dk1>
      <a:lt1>
        <a:sysClr val="window" lastClr="FFFFFF"/>
      </a:lt1>
      <a:dk2>
        <a:srgbClr val="2E5369"/>
      </a:dk2>
      <a:lt2>
        <a:srgbClr val="CFE2E7"/>
      </a:lt2>
      <a:accent1>
        <a:srgbClr val="353535"/>
      </a:accent1>
      <a:accent2>
        <a:srgbClr val="1CACE3"/>
      </a:accent2>
      <a:accent3>
        <a:srgbClr val="265991"/>
      </a:accent3>
      <a:accent4>
        <a:srgbClr val="7E40CC"/>
      </a:accent4>
      <a:accent5>
        <a:srgbClr val="B927E9"/>
      </a:accent5>
      <a:accent6>
        <a:srgbClr val="E833BF"/>
      </a:accent6>
      <a:hlink>
        <a:srgbClr val="2DA0F1"/>
      </a:hlink>
      <a:folHlink>
        <a:srgbClr val="7ED1E6"/>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10.xml><?xml version="1.0" encoding="utf-8"?>
<a:theme xmlns:a="http://schemas.openxmlformats.org/drawingml/2006/main" name="1_Легкий дым">
  <a:themeElements>
    <a:clrScheme name="Легкий дым">
      <a:dk1>
        <a:sysClr val="windowText" lastClr="000000"/>
      </a:dk1>
      <a:lt1>
        <a:sysClr val="window" lastClr="FFFFFF"/>
      </a:lt1>
      <a:dk2>
        <a:srgbClr val="647252"/>
      </a:dk2>
      <a:lt2>
        <a:srgbClr val="EAE8CF"/>
      </a:lt2>
      <a:accent1>
        <a:srgbClr val="E78712"/>
      </a:accent1>
      <a:accent2>
        <a:srgbClr val="B73C26"/>
      </a:accent2>
      <a:accent3>
        <a:srgbClr val="865331"/>
      </a:accent3>
      <a:accent4>
        <a:srgbClr val="B38648"/>
      </a:accent4>
      <a:accent5>
        <a:srgbClr val="BBB473"/>
      </a:accent5>
      <a:accent6>
        <a:srgbClr val="849276"/>
      </a:accent6>
      <a:hlink>
        <a:srgbClr val="FDAB2A"/>
      </a:hlink>
      <a:folHlink>
        <a:srgbClr val="CCB182"/>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54F6613E-5ED7-40ED-90A8-F639BE712C0E}"/>
    </a:ext>
  </a:extLst>
</a:theme>
</file>

<file path=ppt/theme/theme11.xml><?xml version="1.0" encoding="utf-8"?>
<a:theme xmlns:a="http://schemas.openxmlformats.org/drawingml/2006/main" name="Интеграл">
  <a:themeElements>
    <a:clrScheme name="Интеграл">
      <a:dk1>
        <a:sysClr val="windowText" lastClr="000000"/>
      </a:dk1>
      <a:lt1>
        <a:sysClr val="window" lastClr="FFFFFF"/>
      </a:lt1>
      <a:dk2>
        <a:srgbClr val="455F51"/>
      </a:dk2>
      <a:lt2>
        <a:srgbClr val="E3DED1"/>
      </a:lt2>
      <a:accent1>
        <a:srgbClr val="99CB38"/>
      </a:accent1>
      <a:accent2>
        <a:srgbClr val="63A537"/>
      </a:accent2>
      <a:accent3>
        <a:srgbClr val="E6D024"/>
      </a:accent3>
      <a:accent4>
        <a:srgbClr val="CC9700"/>
      </a:accent4>
      <a:accent5>
        <a:srgbClr val="4EB3CF"/>
      </a:accent5>
      <a:accent6>
        <a:srgbClr val="378DA6"/>
      </a:accent6>
      <a:hlink>
        <a:srgbClr val="6B9F25"/>
      </a:hlink>
      <a:folHlink>
        <a:srgbClr val="B26B02"/>
      </a:folHlink>
    </a:clrScheme>
    <a:fontScheme name="Интеграл">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Интеграл">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29F68FFC-748B-4FC3-BF39-7F84A6D5840F}"/>
    </a:ext>
  </a:extLst>
</a:theme>
</file>

<file path=ppt/theme/theme12.xml><?xml version="1.0" encoding="utf-8"?>
<a:theme xmlns:a="http://schemas.openxmlformats.org/drawingml/2006/main" name="Полосы">
  <a:themeElements>
    <a:clrScheme name="Полосы">
      <a:dk1>
        <a:srgbClr val="2C2C2C"/>
      </a:dk1>
      <a:lt1>
        <a:srgbClr val="FFFFFF"/>
      </a:lt1>
      <a:dk2>
        <a:srgbClr val="F56617"/>
      </a:dk2>
      <a:lt2>
        <a:srgbClr val="DDDDDD"/>
      </a:lt2>
      <a:accent1>
        <a:srgbClr val="FFC000"/>
      </a:accent1>
      <a:accent2>
        <a:srgbClr val="BD582C"/>
      </a:accent2>
      <a:accent3>
        <a:srgbClr val="865640"/>
      </a:accent3>
      <a:accent4>
        <a:srgbClr val="9B8357"/>
      </a:accent4>
      <a:accent5>
        <a:srgbClr val="C2BC80"/>
      </a:accent5>
      <a:accent6>
        <a:srgbClr val="94A080"/>
      </a:accent6>
      <a:hlink>
        <a:srgbClr val="FF9933"/>
      </a:hlink>
      <a:folHlink>
        <a:srgbClr val="6C606A"/>
      </a:folHlink>
    </a:clrScheme>
    <a:fontScheme name="Полосы">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Полосы">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B7CF026C-957E-4F4E-893C-D02C23AB6317}"/>
    </a:ext>
  </a:extLst>
</a:theme>
</file>

<file path=ppt/theme/theme13.xml><?xml version="1.0" encoding="utf-8"?>
<a:theme xmlns:a="http://schemas.openxmlformats.org/drawingml/2006/main" name="2_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B15E28"/>
      </a:accent1>
      <a:accent2>
        <a:srgbClr val="B13228"/>
      </a:accent2>
      <a:accent3>
        <a:srgbClr val="8B7B56"/>
      </a:accent3>
      <a:accent4>
        <a:srgbClr val="E09C41"/>
      </a:accent4>
      <a:accent5>
        <a:srgbClr val="9EAE51"/>
      </a:accent5>
      <a:accent6>
        <a:srgbClr val="6E7355"/>
      </a:accent6>
      <a:hlink>
        <a:srgbClr val="D37A21"/>
      </a:hlink>
      <a:folHlink>
        <a:srgbClr val="CA8F55"/>
      </a:folHlink>
    </a:clrScheme>
    <a:fontScheme name="Натуральные материалы">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039A4B3-0617-4CFC-B614-27363ECC28AC}"/>
    </a:ext>
  </a:extLst>
</a:theme>
</file>

<file path=ppt/theme/theme14.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1815</TotalTime>
  <Words>1892</Words>
  <Application>Microsoft Office PowerPoint</Application>
  <PresentationFormat>Экран (4:3)</PresentationFormat>
  <Paragraphs>165</Paragraphs>
  <Slides>28</Slides>
  <Notes>1</Notes>
  <HiddenSlides>0</HiddenSlides>
  <MMClips>0</MMClips>
  <ScaleCrop>false</ScaleCrop>
  <HeadingPairs>
    <vt:vector size="6" baseType="variant">
      <vt:variant>
        <vt:lpstr>Использованные шрифты</vt:lpstr>
      </vt:variant>
      <vt:variant>
        <vt:i4>16</vt:i4>
      </vt:variant>
      <vt:variant>
        <vt:lpstr>Тема</vt:lpstr>
      </vt:variant>
      <vt:variant>
        <vt:i4>13</vt:i4>
      </vt:variant>
      <vt:variant>
        <vt:lpstr>Заголовки слайдов</vt:lpstr>
      </vt:variant>
      <vt:variant>
        <vt:i4>28</vt:i4>
      </vt:variant>
    </vt:vector>
  </HeadingPairs>
  <TitlesOfParts>
    <vt:vector size="57" baseType="lpstr">
      <vt:lpstr>Arial</vt:lpstr>
      <vt:lpstr>Arial Black</vt:lpstr>
      <vt:lpstr>Calibri</vt:lpstr>
      <vt:lpstr>Century Gothic</vt:lpstr>
      <vt:lpstr>Corbel</vt:lpstr>
      <vt:lpstr>Garamond</vt:lpstr>
      <vt:lpstr>Gill Sans MT</vt:lpstr>
      <vt:lpstr>Time RomanUz</vt:lpstr>
      <vt:lpstr>Times New Roman</vt:lpstr>
      <vt:lpstr>Trebuchet MS</vt:lpstr>
      <vt:lpstr>Tw Cen MT</vt:lpstr>
      <vt:lpstr>Tw Cen MT Condensed</vt:lpstr>
      <vt:lpstr>Verdana</vt:lpstr>
      <vt:lpstr>Wingdings</vt:lpstr>
      <vt:lpstr>Wingdings 2</vt:lpstr>
      <vt:lpstr>Wingdings 3</vt:lpstr>
      <vt:lpstr>Солнцестояние</vt:lpstr>
      <vt:lpstr>Грань</vt:lpstr>
      <vt:lpstr>2_Грань</vt:lpstr>
      <vt:lpstr>Натуральные материалы</vt:lpstr>
      <vt:lpstr>3_Грань</vt:lpstr>
      <vt:lpstr>Сектор</vt:lpstr>
      <vt:lpstr>1_Сектор</vt:lpstr>
      <vt:lpstr>1_Натуральные материалы</vt:lpstr>
      <vt:lpstr>Легкий дым</vt:lpstr>
      <vt:lpstr>1_Легкий дым</vt:lpstr>
      <vt:lpstr>Интеграл</vt:lpstr>
      <vt:lpstr>Полосы</vt:lpstr>
      <vt:lpstr>2_Натуральные материалы</vt:lpstr>
      <vt:lpstr>Презентация PowerPoint</vt:lpstr>
      <vt:lpstr>Презентация PowerPoint</vt:lpstr>
      <vt:lpstr>Полиз экинларининг ахамияти.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Work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MUQIMJON Djurayev</cp:lastModifiedBy>
  <cp:revision>304</cp:revision>
  <dcterms:created xsi:type="dcterms:W3CDTF">2006-02-18T09:24:02Z</dcterms:created>
  <dcterms:modified xsi:type="dcterms:W3CDTF">2018-06-04T11:44:20Z</dcterms:modified>
</cp:coreProperties>
</file>