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5.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6.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8.xml" ContentType="application/vnd.openxmlformats-officedocument.them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theme/theme9.xml" ContentType="application/vnd.openxmlformats-officedocument.theme+xml"/>
  <Override PartName="/ppt/theme/themeOverride1.xml" ContentType="application/vnd.openxmlformats-officedocument.themeOverride+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10.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theme/theme11.xml" ContentType="application/vnd.openxmlformats-officedocument.theme+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theme/theme12.xml" ContentType="application/vnd.openxmlformats-officedocument.theme+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theme/theme13.xml" ContentType="application/vnd.openxmlformats-officedocument.theme+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theme/theme14.xml" ContentType="application/vnd.openxmlformats-officedocument.theme+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theme/theme15.xml" ContentType="application/vnd.openxmlformats-officedocument.theme+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theme/theme16.xml" ContentType="application/vnd.openxmlformats-officedocument.theme+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theme/theme17.xml" ContentType="application/vnd.openxmlformats-officedocument.theme+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theme/theme18.xml" ContentType="application/vnd.openxmlformats-officedocument.theme+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theme/theme19.xml" ContentType="application/vnd.openxmlformats-officedocument.theme+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theme/theme20.xml" ContentType="application/vnd.openxmlformats-officedocument.theme+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theme/theme21.xml" ContentType="application/vnd.openxmlformats-officedocument.theme+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theme/theme22.xml" ContentType="application/vnd.openxmlformats-officedocument.theme+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theme/theme2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1"/>
    <p:sldMasterId id="2147483825" r:id="rId2"/>
    <p:sldMasterId id="2147483837" r:id="rId3"/>
    <p:sldMasterId id="2147483872" r:id="rId4"/>
    <p:sldMasterId id="2147483889" r:id="rId5"/>
    <p:sldMasterId id="2147483918" r:id="rId6"/>
    <p:sldMasterId id="2147483929" r:id="rId7"/>
    <p:sldMasterId id="2147483941" r:id="rId8"/>
    <p:sldMasterId id="2147483953" r:id="rId9"/>
    <p:sldMasterId id="2147483965" r:id="rId10"/>
    <p:sldMasterId id="2147483977" r:id="rId11"/>
    <p:sldMasterId id="2147483994" r:id="rId12"/>
    <p:sldMasterId id="2147484011" r:id="rId13"/>
    <p:sldMasterId id="2147484023" r:id="rId14"/>
    <p:sldMasterId id="2147484040" r:id="rId15"/>
    <p:sldMasterId id="2147484052" r:id="rId16"/>
    <p:sldMasterId id="2147484066" r:id="rId17"/>
    <p:sldMasterId id="2147484079" r:id="rId18"/>
    <p:sldMasterId id="2147484092" r:id="rId19"/>
    <p:sldMasterId id="2147484105" r:id="rId20"/>
    <p:sldMasterId id="2147484118" r:id="rId21"/>
    <p:sldMasterId id="2147484132" r:id="rId22"/>
    <p:sldMasterId id="2147484144" r:id="rId23"/>
  </p:sldMasterIdLst>
  <p:sldIdLst>
    <p:sldId id="261" r:id="rId24"/>
    <p:sldId id="404" r:id="rId25"/>
    <p:sldId id="326" r:id="rId26"/>
    <p:sldId id="394" r:id="rId27"/>
    <p:sldId id="406" r:id="rId28"/>
    <p:sldId id="407" r:id="rId29"/>
    <p:sldId id="352" r:id="rId30"/>
    <p:sldId id="399" r:id="rId31"/>
    <p:sldId id="400" r:id="rId32"/>
    <p:sldId id="419" r:id="rId33"/>
    <p:sldId id="427" r:id="rId34"/>
    <p:sldId id="428" r:id="rId35"/>
    <p:sldId id="410" r:id="rId36"/>
    <p:sldId id="411" r:id="rId37"/>
    <p:sldId id="429" r:id="rId38"/>
    <p:sldId id="412" r:id="rId39"/>
    <p:sldId id="430" r:id="rId40"/>
    <p:sldId id="431" r:id="rId41"/>
    <p:sldId id="413" r:id="rId42"/>
    <p:sldId id="414" r:id="rId43"/>
    <p:sldId id="418" r:id="rId44"/>
    <p:sldId id="422" r:id="rId45"/>
    <p:sldId id="424" r:id="rId46"/>
    <p:sldId id="432" r:id="rId47"/>
    <p:sldId id="433" r:id="rId48"/>
    <p:sldId id="435" r:id="rId49"/>
    <p:sldId id="421" r:id="rId50"/>
    <p:sldId id="334" r:id="rId51"/>
  </p:sldIdLst>
  <p:sldSz cx="9144000" cy="6858000" type="screen4x3"/>
  <p:notesSz cx="6858000" cy="9144000"/>
  <p:custDataLst>
    <p:tags r:id="rId52"/>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FFFF"/>
    <a:srgbClr val="007434"/>
    <a:srgbClr val="00FF99"/>
    <a:srgbClr val="FFFFFF"/>
    <a:srgbClr val="CC6600"/>
    <a:srgbClr val="FF6600"/>
    <a:srgbClr val="FFCC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04" autoAdjust="0"/>
    <p:restoredTop sz="89150" autoAdjust="0"/>
  </p:normalViewPr>
  <p:slideViewPr>
    <p:cSldViewPr>
      <p:cViewPr varScale="1">
        <p:scale>
          <a:sx n="63" d="100"/>
          <a:sy n="63" d="100"/>
        </p:scale>
        <p:origin x="168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3.xml"/><Relationship Id="rId39" Type="http://schemas.openxmlformats.org/officeDocument/2006/relationships/slide" Target="slides/slide16.xml"/><Relationship Id="rId21" Type="http://schemas.openxmlformats.org/officeDocument/2006/relationships/slideMaster" Target="slideMasters/slideMaster21.xml"/><Relationship Id="rId34" Type="http://schemas.openxmlformats.org/officeDocument/2006/relationships/slide" Target="slides/slide11.xml"/><Relationship Id="rId42" Type="http://schemas.openxmlformats.org/officeDocument/2006/relationships/slide" Target="slides/slide19.xml"/><Relationship Id="rId47" Type="http://schemas.openxmlformats.org/officeDocument/2006/relationships/slide" Target="slides/slide24.xml"/><Relationship Id="rId50" Type="http://schemas.openxmlformats.org/officeDocument/2006/relationships/slide" Target="slides/slide27.xml"/><Relationship Id="rId55"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 Target="slides/slide6.xml"/><Relationship Id="rId41" Type="http://schemas.openxmlformats.org/officeDocument/2006/relationships/slide" Target="slides/slide1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slide" Target="slides/slide22.xml"/><Relationship Id="rId53"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slide" Target="slides/slide20.xml"/><Relationship Id="rId48" Type="http://schemas.openxmlformats.org/officeDocument/2006/relationships/slide" Target="slides/slide25.xml"/><Relationship Id="rId56"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28.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r>
            <a:rPr lang="ru-RU" dirty="0" err="1" smtClean="0"/>
            <a:t>Демак</a:t>
          </a:r>
          <a:r>
            <a:rPr lang="ru-RU" dirty="0" smtClean="0"/>
            <a:t>, </a:t>
          </a:r>
          <a:r>
            <a:rPr lang="ru-RU" dirty="0" err="1" smtClean="0"/>
            <a:t>сабзавотларни</a:t>
          </a:r>
          <a:r>
            <a:rPr lang="ru-RU" dirty="0" smtClean="0"/>
            <a:t> </a:t>
          </a:r>
          <a:r>
            <a:rPr lang="ru-RU" dirty="0" err="1" smtClean="0"/>
            <a:t>сақлашда</a:t>
          </a:r>
          <a:r>
            <a:rPr lang="ru-RU" dirty="0" smtClean="0"/>
            <a:t> паст </a:t>
          </a:r>
          <a:r>
            <a:rPr lang="ru-RU" dirty="0" err="1" smtClean="0"/>
            <a:t>ҳароратдан</a:t>
          </a:r>
          <a:r>
            <a:rPr lang="ru-RU" dirty="0" smtClean="0"/>
            <a:t> </a:t>
          </a:r>
          <a:r>
            <a:rPr lang="ru-RU" dirty="0" err="1" smtClean="0"/>
            <a:t>фойдаланиш</a:t>
          </a:r>
          <a:r>
            <a:rPr lang="ru-RU" dirty="0" smtClean="0"/>
            <a:t> </a:t>
          </a:r>
          <a:r>
            <a:rPr lang="ru-RU" dirty="0" err="1" smtClean="0"/>
            <a:t>бутун</a:t>
          </a:r>
          <a:r>
            <a:rPr lang="ru-RU" dirty="0" smtClean="0"/>
            <a:t> </a:t>
          </a:r>
          <a:r>
            <a:rPr lang="ru-RU" dirty="0" err="1" smtClean="0"/>
            <a:t>ёз</a:t>
          </a:r>
          <a:r>
            <a:rPr lang="ru-RU" dirty="0" smtClean="0"/>
            <a:t> </a:t>
          </a:r>
          <a:r>
            <a:rPr lang="ru-RU" dirty="0" err="1" smtClean="0"/>
            <a:t>давомида</a:t>
          </a:r>
          <a:r>
            <a:rPr lang="ru-RU" dirty="0" smtClean="0"/>
            <a:t> </a:t>
          </a:r>
          <a:r>
            <a:rPr lang="ru-RU" dirty="0" err="1" smtClean="0"/>
            <a:t>кечки</a:t>
          </a:r>
          <a:r>
            <a:rPr lang="ru-RU" dirty="0" smtClean="0"/>
            <a:t> </a:t>
          </a:r>
          <a:r>
            <a:rPr lang="ru-RU" dirty="0" err="1" smtClean="0"/>
            <a:t>сабзавотларни</a:t>
          </a:r>
          <a:r>
            <a:rPr lang="ru-RU" dirty="0" smtClean="0"/>
            <a:t> </a:t>
          </a:r>
          <a:r>
            <a:rPr lang="ru-RU" dirty="0" err="1" smtClean="0"/>
            <a:t>йиғиб</a:t>
          </a:r>
          <a:r>
            <a:rPr lang="ru-RU" dirty="0" smtClean="0"/>
            <a:t> </a:t>
          </a:r>
          <a:r>
            <a:rPr lang="ru-RU" dirty="0" err="1" smtClean="0"/>
            <a:t>олишга</a:t>
          </a:r>
          <a:r>
            <a:rPr lang="ru-RU" dirty="0" smtClean="0"/>
            <a:t> </a:t>
          </a:r>
          <a:r>
            <a:rPr lang="ru-RU" dirty="0" err="1" smtClean="0"/>
            <a:t>қадар</a:t>
          </a:r>
          <a:r>
            <a:rPr lang="ru-RU" dirty="0" smtClean="0"/>
            <a:t> </a:t>
          </a:r>
          <a:r>
            <a:rPr lang="ru-RU" dirty="0" err="1" smtClean="0"/>
            <a:t>эртаги</a:t>
          </a:r>
          <a:r>
            <a:rPr lang="ru-RU" dirty="0" smtClean="0"/>
            <a:t> картошка, карам </a:t>
          </a:r>
          <a:r>
            <a:rPr lang="ru-RU" dirty="0" err="1" smtClean="0"/>
            <a:t>ва</a:t>
          </a:r>
          <a:r>
            <a:rPr lang="ru-RU" dirty="0" smtClean="0"/>
            <a:t> </a:t>
          </a:r>
          <a:r>
            <a:rPr lang="ru-RU" dirty="0" err="1" smtClean="0"/>
            <a:t>илдизмевалар</a:t>
          </a:r>
          <a:r>
            <a:rPr lang="ru-RU" dirty="0" smtClean="0"/>
            <a:t> </a:t>
          </a:r>
          <a:r>
            <a:rPr lang="ru-RU" dirty="0" err="1" smtClean="0"/>
            <a:t>ҳосилини</a:t>
          </a:r>
          <a:r>
            <a:rPr lang="ru-RU" dirty="0" smtClean="0"/>
            <a:t> </a:t>
          </a:r>
          <a:r>
            <a:rPr lang="ru-RU" dirty="0" err="1" smtClean="0"/>
            <a:t>сақлаш</a:t>
          </a:r>
          <a:r>
            <a:rPr lang="ru-RU" dirty="0" smtClean="0"/>
            <a:t>  </a:t>
          </a:r>
          <a:r>
            <a:rPr lang="ru-RU" dirty="0" err="1" smtClean="0"/>
            <a:t>ҳамда</a:t>
          </a:r>
          <a:r>
            <a:rPr lang="ru-RU" dirty="0" smtClean="0"/>
            <a:t> тез </a:t>
          </a:r>
          <a:r>
            <a:rPr lang="ru-RU" dirty="0" err="1" smtClean="0"/>
            <a:t>бузулувчан</a:t>
          </a:r>
          <a:r>
            <a:rPr lang="ru-RU" dirty="0" smtClean="0"/>
            <a:t> помидор, </a:t>
          </a:r>
          <a:r>
            <a:rPr lang="ru-RU" dirty="0" err="1" smtClean="0"/>
            <a:t>бодринг</a:t>
          </a:r>
          <a:r>
            <a:rPr lang="ru-RU" dirty="0" smtClean="0"/>
            <a:t>, </a:t>
          </a:r>
          <a:r>
            <a:rPr lang="ru-RU" dirty="0" err="1" smtClean="0"/>
            <a:t>кўкат</a:t>
          </a:r>
          <a:r>
            <a:rPr lang="ru-RU" dirty="0" smtClean="0"/>
            <a:t> </a:t>
          </a:r>
          <a:r>
            <a:rPr lang="ru-RU" dirty="0" err="1" smtClean="0"/>
            <a:t>сабзавотларни</a:t>
          </a:r>
          <a:r>
            <a:rPr lang="ru-RU" dirty="0" smtClean="0"/>
            <a:t> </a:t>
          </a:r>
          <a:r>
            <a:rPr lang="ru-RU" dirty="0" err="1" smtClean="0"/>
            <a:t>сақлаш</a:t>
          </a:r>
          <a:r>
            <a:rPr lang="ru-RU" dirty="0" smtClean="0"/>
            <a:t> </a:t>
          </a:r>
          <a:r>
            <a:rPr lang="ru-RU" dirty="0" err="1" smtClean="0"/>
            <a:t>муддатини</a:t>
          </a:r>
          <a:r>
            <a:rPr lang="ru-RU" dirty="0" smtClean="0"/>
            <a:t> </a:t>
          </a:r>
          <a:r>
            <a:rPr lang="ru-RU" dirty="0" err="1" smtClean="0"/>
            <a:t>узайтиришга</a:t>
          </a:r>
          <a:r>
            <a:rPr lang="ru-RU" dirty="0" smtClean="0"/>
            <a:t> </a:t>
          </a:r>
          <a:r>
            <a:rPr lang="ru-RU" dirty="0" err="1" smtClean="0"/>
            <a:t>имкон</a:t>
          </a:r>
          <a:r>
            <a:rPr lang="ru-RU" dirty="0" smtClean="0"/>
            <a:t> </a:t>
          </a:r>
          <a:r>
            <a:rPr lang="ru-RU" dirty="0" err="1" smtClean="0"/>
            <a:t>беради</a:t>
          </a:r>
          <a:r>
            <a:rPr lang="ru-RU" dirty="0" smtClean="0"/>
            <a:t>.</a:t>
          </a:r>
        </a:p>
        <a:p>
          <a:r>
            <a:rPr lang="ru-RU" dirty="0" err="1" smtClean="0"/>
            <a:t>Айниқса</a:t>
          </a:r>
          <a:r>
            <a:rPr lang="ru-RU" dirty="0" smtClean="0"/>
            <a:t>, </a:t>
          </a:r>
          <a:r>
            <a:rPr lang="ru-RU" dirty="0" err="1" smtClean="0"/>
            <a:t>узоқ</a:t>
          </a:r>
          <a:r>
            <a:rPr lang="ru-RU" dirty="0" smtClean="0"/>
            <a:t> </a:t>
          </a:r>
          <a:r>
            <a:rPr lang="ru-RU" dirty="0" err="1" smtClean="0"/>
            <a:t>ерларга</a:t>
          </a:r>
          <a:r>
            <a:rPr lang="ru-RU" dirty="0" smtClean="0"/>
            <a:t> </a:t>
          </a:r>
          <a:r>
            <a:rPr lang="ru-RU" dirty="0" err="1" smtClean="0"/>
            <a:t>юбориладиган</a:t>
          </a:r>
          <a:r>
            <a:rPr lang="ru-RU" dirty="0" smtClean="0"/>
            <a:t> </a:t>
          </a:r>
          <a:r>
            <a:rPr lang="ru-RU" dirty="0" err="1" smtClean="0"/>
            <a:t>мева</a:t>
          </a:r>
          <a:r>
            <a:rPr lang="ru-RU" dirty="0" smtClean="0"/>
            <a:t> </a:t>
          </a:r>
          <a:r>
            <a:rPr lang="ru-RU" dirty="0" err="1" smtClean="0"/>
            <a:t>ва</a:t>
          </a:r>
          <a:r>
            <a:rPr lang="ru-RU" dirty="0" smtClean="0"/>
            <a:t> </a:t>
          </a:r>
          <a:r>
            <a:rPr lang="ru-RU" dirty="0" err="1" smtClean="0"/>
            <a:t>сабзавотларни</a:t>
          </a:r>
          <a:r>
            <a:rPr lang="ru-RU" dirty="0" smtClean="0"/>
            <a:t> </a:t>
          </a:r>
          <a:r>
            <a:rPr lang="ru-RU" dirty="0" err="1" smtClean="0"/>
            <a:t>жўнатиш</a:t>
          </a:r>
          <a:r>
            <a:rPr lang="ru-RU" dirty="0" smtClean="0"/>
            <a:t> </a:t>
          </a:r>
          <a:r>
            <a:rPr lang="ru-RU" dirty="0" err="1" smtClean="0"/>
            <a:t>олдидан</a:t>
          </a:r>
          <a:r>
            <a:rPr lang="ru-RU" dirty="0" smtClean="0"/>
            <a:t> </a:t>
          </a:r>
          <a:r>
            <a:rPr lang="ru-RU" dirty="0" err="1" smtClean="0"/>
            <a:t>сақлашда</a:t>
          </a:r>
          <a:r>
            <a:rPr lang="ru-RU" dirty="0" smtClean="0"/>
            <a:t> паст </a:t>
          </a:r>
          <a:r>
            <a:rPr lang="ru-RU" dirty="0" err="1" smtClean="0"/>
            <a:t>ҳароратдан</a:t>
          </a:r>
          <a:r>
            <a:rPr lang="ru-RU" dirty="0" smtClean="0"/>
            <a:t> </a:t>
          </a:r>
          <a:r>
            <a:rPr lang="ru-RU" dirty="0" err="1" smtClean="0"/>
            <a:t>фойдаланиш</a:t>
          </a:r>
          <a:r>
            <a:rPr lang="ru-RU" dirty="0" smtClean="0"/>
            <a:t> </a:t>
          </a:r>
          <a:r>
            <a:rPr lang="ru-RU" dirty="0" err="1" smtClean="0"/>
            <a:t>зарур</a:t>
          </a:r>
          <a:r>
            <a:rPr lang="ru-RU" dirty="0" smtClean="0"/>
            <a:t>.</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Y="-14041">
        <dgm:presLayoutVars>
          <dgm:chMax val="0"/>
          <dgm:bulletEnabled val="1"/>
        </dgm:presLayoutVars>
      </dgm:prSet>
      <dgm:spPr/>
      <dgm:t>
        <a:bodyPr/>
        <a:lstStyle/>
        <a:p>
          <a:endParaRPr lang="ru-RU"/>
        </a:p>
      </dgm:t>
    </dgm:pt>
  </dgm:ptLst>
  <dgm:cxnLst>
    <dgm:cxn modelId="{0EDD2893-EB61-4C90-8D62-5E48049EE327}"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2EC75439-7D9C-4121-835B-D21D162D212A}" type="presOf" srcId="{FFE8B254-F748-4EA9-840F-C629F20050FA}" destId="{494A0A28-AC71-410E-9A09-98494374006B}" srcOrd="0" destOrd="0" presId="urn:microsoft.com/office/officeart/2005/8/layout/vList2"/>
    <dgm:cxn modelId="{00C4F2E4-B3F3-4634-8EB0-DA3988481897}"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a:solidFill>
          <a:srgbClr val="00B050"/>
        </a:solidFill>
      </dgm:spPr>
      <dgm:t>
        <a:bodyPr/>
        <a:lstStyle/>
        <a:p>
          <a:pPr algn="just"/>
          <a:r>
            <a:rPr lang="ru-RU" b="1" dirty="0" smtClean="0"/>
            <a:t>Картошка</a:t>
          </a:r>
          <a:r>
            <a:rPr lang="uz-Cyrl-UZ" b="1" dirty="0" smtClean="0"/>
            <a:t>ни сақлаш усуллари ва технологияси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pPr algn="just"/>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pPr algn="just"/>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smtClean="0"/>
            <a:t>Етиштирилган картошка ҳосилининг учдан бир қисми йиғиштириш, ташиш, сақлашга тайёрлаш, саралаш ва сақлаш мобайнида нобуд бўлади. Нобудгарчиликни кескин камайтириш учун далалар ҳосилни йиғишга тайёрланиши, механик шикастланишга йўл қўймаслиги, сақлаш режимига қатъий риоя қилиш лозим. Айниқса, хўраки ва уруғлик картошкани сақлашга катта аҳамият бериш талаб  қилинади.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pPr algn="just"/>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pPr algn="just"/>
          <a:endParaRPr lang="ru-RU">
            <a:latin typeface="Times New Roman" pitchFamily="18" charset="0"/>
            <a:cs typeface="Times New Roman" pitchFamily="18" charset="0"/>
          </a:endParaRPr>
        </a:p>
      </dgm:t>
    </dgm:pt>
    <dgm:pt modelId="{669FBF66-379D-4C9F-8320-982A38D0050B}">
      <dgm:prSet/>
      <dgm:spPr/>
      <dgm:t>
        <a:bodyPr/>
        <a:lstStyle/>
        <a:p>
          <a:r>
            <a:rPr lang="ru-RU" dirty="0" smtClean="0"/>
            <a:t>Картошка </a:t>
          </a:r>
          <a:r>
            <a:rPr lang="ru-RU" dirty="0" err="1" smtClean="0"/>
            <a:t>сақланаётган</a:t>
          </a:r>
          <a:r>
            <a:rPr lang="ru-RU" dirty="0" smtClean="0"/>
            <a:t> </a:t>
          </a:r>
          <a:r>
            <a:rPr lang="ru-RU" dirty="0" err="1" smtClean="0"/>
            <a:t>вақтда</a:t>
          </a:r>
          <a:r>
            <a:rPr lang="ru-RU" dirty="0" smtClean="0"/>
            <a:t> </a:t>
          </a:r>
          <a:r>
            <a:rPr lang="ru-RU" dirty="0" err="1" smtClean="0"/>
            <a:t>унинг</a:t>
          </a:r>
          <a:r>
            <a:rPr lang="ru-RU" dirty="0" smtClean="0"/>
            <a:t> </a:t>
          </a:r>
          <a:r>
            <a:rPr lang="ru-RU" dirty="0" err="1" smtClean="0"/>
            <a:t>туганакларида</a:t>
          </a:r>
          <a:r>
            <a:rPr lang="ru-RU" dirty="0" smtClean="0"/>
            <a:t> </a:t>
          </a:r>
          <a:r>
            <a:rPr lang="ru-RU" dirty="0" err="1" smtClean="0"/>
            <a:t>ҳар</a:t>
          </a:r>
          <a:r>
            <a:rPr lang="ru-RU" dirty="0" smtClean="0"/>
            <a:t> хил </a:t>
          </a:r>
          <a:r>
            <a:rPr lang="ru-RU" dirty="0" err="1" smtClean="0"/>
            <a:t>биокимёвий</a:t>
          </a:r>
          <a:r>
            <a:rPr lang="ru-RU" dirty="0" smtClean="0"/>
            <a:t> </a:t>
          </a:r>
          <a:r>
            <a:rPr lang="ru-RU" dirty="0" err="1" smtClean="0"/>
            <a:t>жараёнлар</a:t>
          </a:r>
          <a:r>
            <a:rPr lang="ru-RU" dirty="0" smtClean="0"/>
            <a:t>: </a:t>
          </a:r>
          <a:r>
            <a:rPr lang="ru-RU" dirty="0" err="1" smtClean="0"/>
            <a:t>крахмалнинг</a:t>
          </a:r>
          <a:r>
            <a:rPr lang="ru-RU" dirty="0" smtClean="0"/>
            <a:t> </a:t>
          </a:r>
          <a:r>
            <a:rPr lang="ru-RU" dirty="0" err="1" smtClean="0"/>
            <a:t>шакарга</a:t>
          </a:r>
          <a:r>
            <a:rPr lang="ru-RU" dirty="0" smtClean="0"/>
            <a:t> </a:t>
          </a:r>
          <a:r>
            <a:rPr lang="ru-RU" dirty="0" err="1" smtClean="0"/>
            <a:t>айланиши</a:t>
          </a:r>
          <a:r>
            <a:rPr lang="ru-RU" dirty="0" smtClean="0"/>
            <a:t> </a:t>
          </a:r>
          <a:r>
            <a:rPr lang="ru-RU" dirty="0" err="1" smtClean="0"/>
            <a:t>ва</a:t>
          </a:r>
          <a:r>
            <a:rPr lang="ru-RU" dirty="0" smtClean="0"/>
            <a:t> </a:t>
          </a:r>
          <a:r>
            <a:rPr lang="ru-RU" dirty="0" err="1" smtClean="0"/>
            <a:t>шакарнинг</a:t>
          </a:r>
          <a:r>
            <a:rPr lang="ru-RU" dirty="0" smtClean="0"/>
            <a:t> </a:t>
          </a:r>
          <a:r>
            <a:rPr lang="ru-RU" dirty="0" err="1" smtClean="0"/>
            <a:t>крахмалга</a:t>
          </a:r>
          <a:r>
            <a:rPr lang="ru-RU" dirty="0" smtClean="0"/>
            <a:t> </a:t>
          </a:r>
          <a:r>
            <a:rPr lang="ru-RU" dirty="0" err="1" smtClean="0"/>
            <a:t>айланиши</a:t>
          </a:r>
          <a:r>
            <a:rPr lang="ru-RU" dirty="0" smtClean="0"/>
            <a:t>, </a:t>
          </a:r>
          <a:r>
            <a:rPr lang="ru-RU" dirty="0" err="1" smtClean="0"/>
            <a:t>нафас</a:t>
          </a:r>
          <a:r>
            <a:rPr lang="ru-RU" dirty="0" smtClean="0"/>
            <a:t> </a:t>
          </a:r>
          <a:r>
            <a:rPr lang="ru-RU" dirty="0" err="1" smtClean="0"/>
            <a:t>олиши</a:t>
          </a:r>
          <a:r>
            <a:rPr lang="ru-RU" dirty="0" smtClean="0"/>
            <a:t>, </a:t>
          </a:r>
          <a:r>
            <a:rPr lang="ru-RU" dirty="0" err="1" smtClean="0"/>
            <a:t>сув</a:t>
          </a:r>
          <a:r>
            <a:rPr lang="ru-RU" dirty="0" smtClean="0"/>
            <a:t> </a:t>
          </a:r>
          <a:r>
            <a:rPr lang="ru-RU" dirty="0" err="1" smtClean="0"/>
            <a:t>буғланиши</a:t>
          </a:r>
          <a:r>
            <a:rPr lang="ru-RU" dirty="0" smtClean="0"/>
            <a:t> </a:t>
          </a:r>
          <a:r>
            <a:rPr lang="ru-RU" dirty="0" err="1" smtClean="0"/>
            <a:t>ва</a:t>
          </a:r>
          <a:r>
            <a:rPr lang="ru-RU" dirty="0" smtClean="0"/>
            <a:t> </a:t>
          </a:r>
          <a:r>
            <a:rPr lang="ru-RU" dirty="0" err="1" smtClean="0"/>
            <a:t>ҳоказолар</a:t>
          </a:r>
          <a:r>
            <a:rPr lang="ru-RU" dirty="0" smtClean="0"/>
            <a:t> </a:t>
          </a:r>
          <a:r>
            <a:rPr lang="ru-RU" dirty="0" err="1" smtClean="0"/>
            <a:t>рўй</a:t>
          </a:r>
          <a:r>
            <a:rPr lang="ru-RU" dirty="0" smtClean="0"/>
            <a:t> </a:t>
          </a:r>
          <a:r>
            <a:rPr lang="ru-RU" dirty="0" err="1" smtClean="0"/>
            <a:t>беради</a:t>
          </a:r>
          <a:r>
            <a:rPr lang="ru-RU" dirty="0" smtClean="0"/>
            <a:t>.</a:t>
          </a:r>
          <a:endParaRPr lang="ru-RU" dirty="0"/>
        </a:p>
      </dgm:t>
    </dgm:pt>
    <dgm:pt modelId="{BF4A844A-4919-4A67-A71E-4C67812B1BF8}" type="parTrans" cxnId="{0C1C52AA-D2E3-4384-A150-7784F029E52B}">
      <dgm:prSet/>
      <dgm:spPr/>
      <dgm:t>
        <a:bodyPr/>
        <a:lstStyle/>
        <a:p>
          <a:endParaRPr lang="ru-RU"/>
        </a:p>
      </dgm:t>
    </dgm:pt>
    <dgm:pt modelId="{1FB1267B-8A1C-43FA-9A8C-719F9D7DFFB1}" type="sibTrans" cxnId="{0C1C52AA-D2E3-4384-A150-7784F029E52B}">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Y="-45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61932C8D-D509-4732-98E5-214A75B10D30}" type="presOf" srcId="{FFE8B254-F748-4EA9-840F-C629F20050FA}" destId="{494A0A28-AC71-410E-9A09-98494374006B}" srcOrd="0" destOrd="0" presId="urn:microsoft.com/office/officeart/2005/8/layout/vList2"/>
    <dgm:cxn modelId="{A80348A2-755D-4C4B-BAEC-C9C82C101472}" type="presOf" srcId="{669FBF66-379D-4C9F-8320-982A38D0050B}" destId="{3102073A-0B37-4EE7-9FB6-C679253A425E}" srcOrd="0" destOrd="1" presId="urn:microsoft.com/office/officeart/2005/8/layout/vList2"/>
    <dgm:cxn modelId="{9BF3E353-D138-4D31-A769-E1E037F6E545}"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904FE5AA-3605-41BD-9DB3-E087CD539D3A}"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0C1C52AA-D2E3-4384-A150-7784F029E52B}" srcId="{FFE8B254-F748-4EA9-840F-C629F20050FA}" destId="{669FBF66-379D-4C9F-8320-982A38D0050B}" srcOrd="1" destOrd="0" parTransId="{BF4A844A-4919-4A67-A71E-4C67812B1BF8}" sibTransId="{1FB1267B-8A1C-43FA-9A8C-719F9D7DFFB1}"/>
    <dgm:cxn modelId="{52C06862-92C7-453A-A4C3-75AC69EBD63C}" type="presParOf" srcId="{E9240949-51E6-49B1-BC58-DA8E36260ED3}" destId="{494A0A28-AC71-410E-9A09-98494374006B}" srcOrd="0" destOrd="0" presId="urn:microsoft.com/office/officeart/2005/8/layout/vList2"/>
    <dgm:cxn modelId="{56CE262E-00C6-434D-ABD1-1B2FA42B41E1}"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239BD9D-E70E-4C8A-A8F1-1E975BE89169}" type="doc">
      <dgm:prSet loTypeId="urn:microsoft.com/office/officeart/2005/8/layout/hList3" loCatId="list" qsTypeId="urn:microsoft.com/office/officeart/2005/8/quickstyle/simple1" qsCatId="simple" csTypeId="urn:microsoft.com/office/officeart/2005/8/colors/colorful4" csCatId="colorful" phldr="1"/>
      <dgm:spPr/>
      <dgm:t>
        <a:bodyPr/>
        <a:lstStyle/>
        <a:p>
          <a:endParaRPr lang="ru-RU"/>
        </a:p>
      </dgm:t>
    </dgm:pt>
    <dgm:pt modelId="{4ADDBE60-68D0-4C2F-AB63-E0CB9A17E76E}">
      <dgm:prSet phldrT="[Текст]"/>
      <dgm:spPr/>
      <dgm:t>
        <a:bodyPr/>
        <a:lstStyle/>
        <a:p>
          <a:r>
            <a:rPr lang="ru-RU" dirty="0" smtClean="0"/>
            <a:t>Узоқ </a:t>
          </a:r>
          <a:r>
            <a:rPr lang="ru-RU" dirty="0" err="1" smtClean="0"/>
            <a:t>сақлашга</a:t>
          </a:r>
          <a:r>
            <a:rPr lang="ru-RU" dirty="0" smtClean="0"/>
            <a:t> </a:t>
          </a:r>
          <a:r>
            <a:rPr lang="ru-RU" dirty="0" err="1" smtClean="0"/>
            <a:t>мўлжалланган</a:t>
          </a:r>
          <a:r>
            <a:rPr lang="ru-RU" dirty="0" smtClean="0"/>
            <a:t> </a:t>
          </a:r>
          <a:r>
            <a:rPr lang="ru-RU" dirty="0" err="1" smtClean="0"/>
            <a:t>картошкада</a:t>
          </a:r>
          <a:r>
            <a:rPr lang="ru-RU" dirty="0" smtClean="0"/>
            <a:t> </a:t>
          </a:r>
          <a:r>
            <a:rPr lang="ru-RU" dirty="0" err="1" smtClean="0"/>
            <a:t>учта</a:t>
          </a:r>
          <a:r>
            <a:rPr lang="ru-RU" dirty="0" smtClean="0"/>
            <a:t> </a:t>
          </a:r>
          <a:r>
            <a:rPr lang="ru-RU" dirty="0" err="1" smtClean="0"/>
            <a:t>давр</a:t>
          </a:r>
          <a:r>
            <a:rPr lang="ru-RU" dirty="0" smtClean="0"/>
            <a:t> </a:t>
          </a:r>
          <a:r>
            <a:rPr lang="ru-RU" dirty="0" err="1" smtClean="0"/>
            <a:t>ўтади</a:t>
          </a:r>
          <a:endParaRPr lang="ru-RU" dirty="0"/>
        </a:p>
      </dgm:t>
    </dgm:pt>
    <dgm:pt modelId="{40A05ED1-44E7-442A-9E61-BA137030C3E2}" type="parTrans" cxnId="{0A5312B8-91FF-4A39-BBE6-F2EE6F50939E}">
      <dgm:prSet/>
      <dgm:spPr/>
      <dgm:t>
        <a:bodyPr/>
        <a:lstStyle/>
        <a:p>
          <a:endParaRPr lang="ru-RU"/>
        </a:p>
      </dgm:t>
    </dgm:pt>
    <dgm:pt modelId="{9513E5FC-FB66-452B-A333-6198213A092C}" type="sibTrans" cxnId="{0A5312B8-91FF-4A39-BBE6-F2EE6F50939E}">
      <dgm:prSet/>
      <dgm:spPr/>
      <dgm:t>
        <a:bodyPr/>
        <a:lstStyle/>
        <a:p>
          <a:endParaRPr lang="ru-RU"/>
        </a:p>
      </dgm:t>
    </dgm:pt>
    <dgm:pt modelId="{CB788C91-30D2-41EB-AC18-63D81E81E064}">
      <dgm:prSet phldrT="[Текст]"/>
      <dgm:spPr/>
      <dgm:t>
        <a:bodyPr/>
        <a:lstStyle/>
        <a:p>
          <a:r>
            <a:rPr lang="ru-RU" b="1" dirty="0" err="1" smtClean="0"/>
            <a:t>Даволаш</a:t>
          </a:r>
          <a:r>
            <a:rPr lang="ru-RU" b="1" dirty="0" smtClean="0"/>
            <a:t> </a:t>
          </a:r>
          <a:r>
            <a:rPr lang="ru-RU" b="1" dirty="0" err="1" smtClean="0"/>
            <a:t>даври</a:t>
          </a:r>
          <a:r>
            <a:rPr lang="ru-RU" dirty="0" smtClean="0"/>
            <a:t> </a:t>
          </a:r>
          <a:endParaRPr lang="ru-RU" dirty="0"/>
        </a:p>
      </dgm:t>
    </dgm:pt>
    <dgm:pt modelId="{58813ED3-AF8B-46AC-A0DF-A535B45049AD}" type="parTrans" cxnId="{130DD573-620F-4044-BFA4-AC9935CD3967}">
      <dgm:prSet/>
      <dgm:spPr/>
      <dgm:t>
        <a:bodyPr/>
        <a:lstStyle/>
        <a:p>
          <a:endParaRPr lang="ru-RU"/>
        </a:p>
      </dgm:t>
    </dgm:pt>
    <dgm:pt modelId="{AAD12B4A-FB44-4ED8-961F-832A0C764CC5}" type="sibTrans" cxnId="{130DD573-620F-4044-BFA4-AC9935CD3967}">
      <dgm:prSet/>
      <dgm:spPr/>
      <dgm:t>
        <a:bodyPr/>
        <a:lstStyle/>
        <a:p>
          <a:endParaRPr lang="ru-RU"/>
        </a:p>
      </dgm:t>
    </dgm:pt>
    <dgm:pt modelId="{D1CC31B1-1F63-4267-BEF8-B5C21A246B02}">
      <dgm:prSet phldrT="[Текст]"/>
      <dgm:spPr/>
      <dgm:t>
        <a:bodyPr/>
        <a:lstStyle/>
        <a:p>
          <a:r>
            <a:rPr lang="ru-RU" b="1" dirty="0" err="1" smtClean="0"/>
            <a:t>Совитиш</a:t>
          </a:r>
          <a:r>
            <a:rPr lang="ru-RU" b="1" dirty="0" smtClean="0"/>
            <a:t> </a:t>
          </a:r>
          <a:r>
            <a:rPr lang="ru-RU" b="1" dirty="0" err="1" smtClean="0"/>
            <a:t>даври</a:t>
          </a:r>
          <a:endParaRPr lang="ru-RU" dirty="0"/>
        </a:p>
      </dgm:t>
    </dgm:pt>
    <dgm:pt modelId="{6A32C758-00D2-402D-A691-F8174A1E21BC}" type="parTrans" cxnId="{9F32C069-4D2F-4115-BBC3-4CE41DF73BBF}">
      <dgm:prSet/>
      <dgm:spPr/>
      <dgm:t>
        <a:bodyPr/>
        <a:lstStyle/>
        <a:p>
          <a:endParaRPr lang="ru-RU"/>
        </a:p>
      </dgm:t>
    </dgm:pt>
    <dgm:pt modelId="{ECA1513E-CFD5-4F6D-A53C-78AAA234AD3D}" type="sibTrans" cxnId="{9F32C069-4D2F-4115-BBC3-4CE41DF73BBF}">
      <dgm:prSet/>
      <dgm:spPr/>
      <dgm:t>
        <a:bodyPr/>
        <a:lstStyle/>
        <a:p>
          <a:endParaRPr lang="ru-RU"/>
        </a:p>
      </dgm:t>
    </dgm:pt>
    <dgm:pt modelId="{6FB160C3-DE32-48D4-B5D5-9D334EFC41A2}">
      <dgm:prSet phldrT="[Текст]"/>
      <dgm:spPr/>
      <dgm:t>
        <a:bodyPr/>
        <a:lstStyle/>
        <a:p>
          <a:r>
            <a:rPr lang="ru-RU" b="1" dirty="0" err="1" smtClean="0"/>
            <a:t>Қишлаш</a:t>
          </a:r>
          <a:r>
            <a:rPr lang="ru-RU" b="1" dirty="0" smtClean="0"/>
            <a:t> </a:t>
          </a:r>
          <a:r>
            <a:rPr lang="ru-RU" b="1" dirty="0" err="1" smtClean="0"/>
            <a:t>даври</a:t>
          </a:r>
          <a:endParaRPr lang="ru-RU" dirty="0"/>
        </a:p>
      </dgm:t>
    </dgm:pt>
    <dgm:pt modelId="{0FCAF467-AA37-4845-9FB2-CC6DC7D35633}" type="parTrans" cxnId="{0CD625CC-EE87-44AA-B950-CC4463F55BCE}">
      <dgm:prSet/>
      <dgm:spPr/>
      <dgm:t>
        <a:bodyPr/>
        <a:lstStyle/>
        <a:p>
          <a:endParaRPr lang="ru-RU"/>
        </a:p>
      </dgm:t>
    </dgm:pt>
    <dgm:pt modelId="{8456B10C-E240-44CE-AF9F-C020F97EFA1F}" type="sibTrans" cxnId="{0CD625CC-EE87-44AA-B950-CC4463F55BCE}">
      <dgm:prSet/>
      <dgm:spPr/>
      <dgm:t>
        <a:bodyPr/>
        <a:lstStyle/>
        <a:p>
          <a:endParaRPr lang="ru-RU"/>
        </a:p>
      </dgm:t>
    </dgm:pt>
    <dgm:pt modelId="{F177251C-6EA3-4C2A-9D0F-83D2A14791B6}" type="pres">
      <dgm:prSet presAssocID="{C239BD9D-E70E-4C8A-A8F1-1E975BE89169}" presName="composite" presStyleCnt="0">
        <dgm:presLayoutVars>
          <dgm:chMax val="1"/>
          <dgm:dir/>
          <dgm:resizeHandles val="exact"/>
        </dgm:presLayoutVars>
      </dgm:prSet>
      <dgm:spPr/>
      <dgm:t>
        <a:bodyPr/>
        <a:lstStyle/>
        <a:p>
          <a:endParaRPr lang="ru-RU"/>
        </a:p>
      </dgm:t>
    </dgm:pt>
    <dgm:pt modelId="{A7A6B1B4-B8B3-4BE1-94F1-DE8C1F577164}" type="pres">
      <dgm:prSet presAssocID="{4ADDBE60-68D0-4C2F-AB63-E0CB9A17E76E}" presName="roof" presStyleLbl="dkBgShp" presStyleIdx="0" presStyleCnt="2" custLinFactNeighborX="-909"/>
      <dgm:spPr/>
      <dgm:t>
        <a:bodyPr/>
        <a:lstStyle/>
        <a:p>
          <a:endParaRPr lang="ru-RU"/>
        </a:p>
      </dgm:t>
    </dgm:pt>
    <dgm:pt modelId="{34D32541-D90D-47B5-843B-45D5C1554172}" type="pres">
      <dgm:prSet presAssocID="{4ADDBE60-68D0-4C2F-AB63-E0CB9A17E76E}" presName="pillars" presStyleCnt="0"/>
      <dgm:spPr/>
    </dgm:pt>
    <dgm:pt modelId="{45BD43E8-AC63-4C7F-9E13-F0F0D7ECD4AA}" type="pres">
      <dgm:prSet presAssocID="{4ADDBE60-68D0-4C2F-AB63-E0CB9A17E76E}" presName="pillar1" presStyleLbl="node1" presStyleIdx="0" presStyleCnt="3">
        <dgm:presLayoutVars>
          <dgm:bulletEnabled val="1"/>
        </dgm:presLayoutVars>
      </dgm:prSet>
      <dgm:spPr/>
      <dgm:t>
        <a:bodyPr/>
        <a:lstStyle/>
        <a:p>
          <a:endParaRPr lang="ru-RU"/>
        </a:p>
      </dgm:t>
    </dgm:pt>
    <dgm:pt modelId="{CE583DC2-0816-45F6-B4CC-9B3136FC585A}" type="pres">
      <dgm:prSet presAssocID="{D1CC31B1-1F63-4267-BEF8-B5C21A246B02}" presName="pillarX" presStyleLbl="node1" presStyleIdx="1" presStyleCnt="3">
        <dgm:presLayoutVars>
          <dgm:bulletEnabled val="1"/>
        </dgm:presLayoutVars>
      </dgm:prSet>
      <dgm:spPr/>
      <dgm:t>
        <a:bodyPr/>
        <a:lstStyle/>
        <a:p>
          <a:endParaRPr lang="ru-RU"/>
        </a:p>
      </dgm:t>
    </dgm:pt>
    <dgm:pt modelId="{6385DAAD-0A27-474A-ABAA-3F40F47FE60B}" type="pres">
      <dgm:prSet presAssocID="{6FB160C3-DE32-48D4-B5D5-9D334EFC41A2}" presName="pillarX" presStyleLbl="node1" presStyleIdx="2" presStyleCnt="3">
        <dgm:presLayoutVars>
          <dgm:bulletEnabled val="1"/>
        </dgm:presLayoutVars>
      </dgm:prSet>
      <dgm:spPr/>
      <dgm:t>
        <a:bodyPr/>
        <a:lstStyle/>
        <a:p>
          <a:endParaRPr lang="ru-RU"/>
        </a:p>
      </dgm:t>
    </dgm:pt>
    <dgm:pt modelId="{9C1FB2B7-57DE-4491-B635-D4F20FC25BF3}" type="pres">
      <dgm:prSet presAssocID="{4ADDBE60-68D0-4C2F-AB63-E0CB9A17E76E}" presName="base" presStyleLbl="dkBgShp" presStyleIdx="1" presStyleCnt="2"/>
      <dgm:spPr/>
    </dgm:pt>
  </dgm:ptLst>
  <dgm:cxnLst>
    <dgm:cxn modelId="{08CE492D-7802-4996-B76A-F995B19924D9}" type="presOf" srcId="{CB788C91-30D2-41EB-AC18-63D81E81E064}" destId="{45BD43E8-AC63-4C7F-9E13-F0F0D7ECD4AA}" srcOrd="0" destOrd="0" presId="urn:microsoft.com/office/officeart/2005/8/layout/hList3"/>
    <dgm:cxn modelId="{9F32C069-4D2F-4115-BBC3-4CE41DF73BBF}" srcId="{4ADDBE60-68D0-4C2F-AB63-E0CB9A17E76E}" destId="{D1CC31B1-1F63-4267-BEF8-B5C21A246B02}" srcOrd="1" destOrd="0" parTransId="{6A32C758-00D2-402D-A691-F8174A1E21BC}" sibTransId="{ECA1513E-CFD5-4F6D-A53C-78AAA234AD3D}"/>
    <dgm:cxn modelId="{1A566757-725B-4441-845B-1F4A32148499}" type="presOf" srcId="{D1CC31B1-1F63-4267-BEF8-B5C21A246B02}" destId="{CE583DC2-0816-45F6-B4CC-9B3136FC585A}" srcOrd="0" destOrd="0" presId="urn:microsoft.com/office/officeart/2005/8/layout/hList3"/>
    <dgm:cxn modelId="{0CD625CC-EE87-44AA-B950-CC4463F55BCE}" srcId="{4ADDBE60-68D0-4C2F-AB63-E0CB9A17E76E}" destId="{6FB160C3-DE32-48D4-B5D5-9D334EFC41A2}" srcOrd="2" destOrd="0" parTransId="{0FCAF467-AA37-4845-9FB2-CC6DC7D35633}" sibTransId="{8456B10C-E240-44CE-AF9F-C020F97EFA1F}"/>
    <dgm:cxn modelId="{130DD573-620F-4044-BFA4-AC9935CD3967}" srcId="{4ADDBE60-68D0-4C2F-AB63-E0CB9A17E76E}" destId="{CB788C91-30D2-41EB-AC18-63D81E81E064}" srcOrd="0" destOrd="0" parTransId="{58813ED3-AF8B-46AC-A0DF-A535B45049AD}" sibTransId="{AAD12B4A-FB44-4ED8-961F-832A0C764CC5}"/>
    <dgm:cxn modelId="{0A5312B8-91FF-4A39-BBE6-F2EE6F50939E}" srcId="{C239BD9D-E70E-4C8A-A8F1-1E975BE89169}" destId="{4ADDBE60-68D0-4C2F-AB63-E0CB9A17E76E}" srcOrd="0" destOrd="0" parTransId="{40A05ED1-44E7-442A-9E61-BA137030C3E2}" sibTransId="{9513E5FC-FB66-452B-A333-6198213A092C}"/>
    <dgm:cxn modelId="{05E00E14-A535-47B4-AEDA-DB6A77FD5FD2}" type="presOf" srcId="{6FB160C3-DE32-48D4-B5D5-9D334EFC41A2}" destId="{6385DAAD-0A27-474A-ABAA-3F40F47FE60B}" srcOrd="0" destOrd="0" presId="urn:microsoft.com/office/officeart/2005/8/layout/hList3"/>
    <dgm:cxn modelId="{879F018E-A6C2-463A-9455-296145612367}" type="presOf" srcId="{4ADDBE60-68D0-4C2F-AB63-E0CB9A17E76E}" destId="{A7A6B1B4-B8B3-4BE1-94F1-DE8C1F577164}" srcOrd="0" destOrd="0" presId="urn:microsoft.com/office/officeart/2005/8/layout/hList3"/>
    <dgm:cxn modelId="{F744369A-3915-480E-9021-BC3FA4CC146D}" type="presOf" srcId="{C239BD9D-E70E-4C8A-A8F1-1E975BE89169}" destId="{F177251C-6EA3-4C2A-9D0F-83D2A14791B6}" srcOrd="0" destOrd="0" presId="urn:microsoft.com/office/officeart/2005/8/layout/hList3"/>
    <dgm:cxn modelId="{063A16AF-09DE-4DF4-AD87-32D4C66D52F5}" type="presParOf" srcId="{F177251C-6EA3-4C2A-9D0F-83D2A14791B6}" destId="{A7A6B1B4-B8B3-4BE1-94F1-DE8C1F577164}" srcOrd="0" destOrd="0" presId="urn:microsoft.com/office/officeart/2005/8/layout/hList3"/>
    <dgm:cxn modelId="{9375C2EF-3E26-499B-B277-7F0BDED9BC82}" type="presParOf" srcId="{F177251C-6EA3-4C2A-9D0F-83D2A14791B6}" destId="{34D32541-D90D-47B5-843B-45D5C1554172}" srcOrd="1" destOrd="0" presId="urn:microsoft.com/office/officeart/2005/8/layout/hList3"/>
    <dgm:cxn modelId="{3F6D394F-CB27-4456-9610-684C98B0FCDA}" type="presParOf" srcId="{34D32541-D90D-47B5-843B-45D5C1554172}" destId="{45BD43E8-AC63-4C7F-9E13-F0F0D7ECD4AA}" srcOrd="0" destOrd="0" presId="urn:microsoft.com/office/officeart/2005/8/layout/hList3"/>
    <dgm:cxn modelId="{1B7D3755-5DF3-4514-A96F-A42C93A64F94}" type="presParOf" srcId="{34D32541-D90D-47B5-843B-45D5C1554172}" destId="{CE583DC2-0816-45F6-B4CC-9B3136FC585A}" srcOrd="1" destOrd="0" presId="urn:microsoft.com/office/officeart/2005/8/layout/hList3"/>
    <dgm:cxn modelId="{D2B9FAB8-928C-4247-A348-C1C85B2F6A27}" type="presParOf" srcId="{34D32541-D90D-47B5-843B-45D5C1554172}" destId="{6385DAAD-0A27-474A-ABAA-3F40F47FE60B}" srcOrd="2" destOrd="0" presId="urn:microsoft.com/office/officeart/2005/8/layout/hList3"/>
    <dgm:cxn modelId="{6E2CB9B4-083C-4621-88DC-5AC50602A4C9}" type="presParOf" srcId="{F177251C-6EA3-4C2A-9D0F-83D2A14791B6}" destId="{9C1FB2B7-57DE-4491-B635-D4F20FC25BF3}"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5" qsCatId="simple" csTypeId="urn:microsoft.com/office/officeart/2005/8/colors/colorful3" csCatId="colorful" phldr="1"/>
      <dgm:spPr/>
      <dgm:t>
        <a:bodyPr/>
        <a:lstStyle/>
        <a:p>
          <a:endParaRPr lang="ru-RU"/>
        </a:p>
      </dgm:t>
    </dgm:pt>
    <dgm:pt modelId="{FFE8B254-F748-4EA9-840F-C629F20050FA}">
      <dgm:prSet phldrT="[Текст]"/>
      <dgm:spPr/>
      <dgm:t>
        <a:bodyPr/>
        <a:lstStyle/>
        <a:p>
          <a:pPr algn="just"/>
          <a:r>
            <a:rPr lang="uz-Cyrl-UZ" b="1" dirty="0" smtClean="0"/>
            <a:t>Сақлаш даврда қўлладиган чора-тадбирлар.</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pPr algn="just"/>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pPr algn="just"/>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Картошка сақланаётганда, кўпинча замбуруғ, бактериал ва функционал касалликлар билан зарарланади.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pPr algn="just"/>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pPr algn="just"/>
          <a:endParaRPr lang="ru-RU">
            <a:latin typeface="Times New Roman" pitchFamily="18" charset="0"/>
            <a:cs typeface="Times New Roman" pitchFamily="18" charset="0"/>
          </a:endParaRPr>
        </a:p>
      </dgm:t>
    </dgm:pt>
    <dgm:pt modelId="{1AAE0C44-7A80-4BCA-BF59-0308EAFBA95D}">
      <dgm:prSet phldrT="[Текст]"/>
      <dgm:spPr/>
      <dgm:t>
        <a:bodyPr/>
        <a:lstStyle/>
        <a:p>
          <a:pPr algn="just"/>
          <a:r>
            <a:rPr lang="uz-Cyrl-UZ" dirty="0" smtClean="0"/>
            <a:t>Улардан қуйидагилар энг кўп тарқалади:</a:t>
          </a:r>
          <a:endParaRPr lang="ru-RU" dirty="0">
            <a:latin typeface="Times New Roman" pitchFamily="18" charset="0"/>
            <a:cs typeface="Times New Roman" pitchFamily="18" charset="0"/>
          </a:endParaRPr>
        </a:p>
      </dgm:t>
    </dgm:pt>
    <dgm:pt modelId="{0B3E8C52-928A-4872-A548-EEE893F85FF3}" type="parTrans" cxnId="{DA78554D-2488-4C67-9174-97DC0F0A278A}">
      <dgm:prSet/>
      <dgm:spPr/>
      <dgm:t>
        <a:bodyPr/>
        <a:lstStyle/>
        <a:p>
          <a:endParaRPr lang="ru-RU"/>
        </a:p>
      </dgm:t>
    </dgm:pt>
    <dgm:pt modelId="{B048ECE1-43FF-4E32-893F-317FD896AA44}" type="sibTrans" cxnId="{DA78554D-2488-4C67-9174-97DC0F0A278A}">
      <dgm:prSet/>
      <dgm:spPr/>
      <dgm:t>
        <a:bodyPr/>
        <a:lstStyle/>
        <a:p>
          <a:endParaRPr lang="ru-RU"/>
        </a:p>
      </dgm:t>
    </dgm:pt>
    <dgm:pt modelId="{289D2CD1-9534-448C-920A-5D7975818729}">
      <dgm:prSet/>
      <dgm:spPr/>
      <dgm:t>
        <a:bodyPr/>
        <a:lstStyle/>
        <a:p>
          <a:r>
            <a:rPr lang="uz-Cyrl-UZ" smtClean="0"/>
            <a:t>фузариоз касаллиги, қуруқ чириш;</a:t>
          </a:r>
          <a:endParaRPr lang="ru-RU"/>
        </a:p>
      </dgm:t>
    </dgm:pt>
    <dgm:pt modelId="{C3950D1B-ED01-46ED-BE3D-B0A465D5E240}" type="parTrans" cxnId="{285BAD66-1F84-486F-B912-DABC7346F1A3}">
      <dgm:prSet/>
      <dgm:spPr/>
      <dgm:t>
        <a:bodyPr/>
        <a:lstStyle/>
        <a:p>
          <a:endParaRPr lang="ru-RU"/>
        </a:p>
      </dgm:t>
    </dgm:pt>
    <dgm:pt modelId="{118ADF74-1E62-424E-AE5F-CC4B1758FBFE}" type="sibTrans" cxnId="{285BAD66-1F84-486F-B912-DABC7346F1A3}">
      <dgm:prSet/>
      <dgm:spPr/>
      <dgm:t>
        <a:bodyPr/>
        <a:lstStyle/>
        <a:p>
          <a:endParaRPr lang="ru-RU"/>
        </a:p>
      </dgm:t>
    </dgm:pt>
    <dgm:pt modelId="{66A6B906-E1D7-4D35-B2D9-5825AAB0DF29}">
      <dgm:prSet/>
      <dgm:spPr/>
      <dgm:t>
        <a:bodyPr/>
        <a:lstStyle/>
        <a:p>
          <a:r>
            <a:rPr lang="uz-Cyrl-UZ" smtClean="0"/>
            <a:t>ҳўл бактериал чириш касаллиги, бу касалликка чалинган туганаклар кўплаб суюқлик ва қўланса ҳид чиқаради;</a:t>
          </a:r>
          <a:endParaRPr lang="ru-RU"/>
        </a:p>
      </dgm:t>
    </dgm:pt>
    <dgm:pt modelId="{1A93A742-1506-4F72-9E30-77304EF19292}" type="parTrans" cxnId="{D337D220-FE08-4FB1-BBD6-8D8B5EB09076}">
      <dgm:prSet/>
      <dgm:spPr/>
      <dgm:t>
        <a:bodyPr/>
        <a:lstStyle/>
        <a:p>
          <a:endParaRPr lang="ru-RU"/>
        </a:p>
      </dgm:t>
    </dgm:pt>
    <dgm:pt modelId="{B0E30358-14B3-4EE1-9402-94A15B31E118}" type="sibTrans" cxnId="{D337D220-FE08-4FB1-BBD6-8D8B5EB09076}">
      <dgm:prSet/>
      <dgm:spPr/>
      <dgm:t>
        <a:bodyPr/>
        <a:lstStyle/>
        <a:p>
          <a:endParaRPr lang="ru-RU"/>
        </a:p>
      </dgm:t>
    </dgm:pt>
    <dgm:pt modelId="{1CA03E87-A33C-4553-BA11-8ECA23C40B5D}">
      <dgm:prSet/>
      <dgm:spPr/>
      <dgm:t>
        <a:bodyPr/>
        <a:lstStyle/>
        <a:p>
          <a:r>
            <a:rPr lang="uz-Cyrl-UZ" smtClean="0"/>
            <a:t>қора сон касаллиги, бунда юқори ҳарорат таъсирида ва ҳаво алма­шинишининг етишмаслиги натижасида туганакнинг ички тўқимаси нобуд бўлади;</a:t>
          </a:r>
          <a:endParaRPr lang="ru-RU"/>
        </a:p>
      </dgm:t>
    </dgm:pt>
    <dgm:pt modelId="{81D00F5F-CCCA-4F96-A817-95CB67254D5C}" type="parTrans" cxnId="{D865F633-6072-4F53-9014-99E16D073D26}">
      <dgm:prSet/>
      <dgm:spPr/>
      <dgm:t>
        <a:bodyPr/>
        <a:lstStyle/>
        <a:p>
          <a:endParaRPr lang="ru-RU"/>
        </a:p>
      </dgm:t>
    </dgm:pt>
    <dgm:pt modelId="{E14216DC-D779-4D98-8500-B01CD5E2867D}" type="sibTrans" cxnId="{D865F633-6072-4F53-9014-99E16D073D26}">
      <dgm:prSet/>
      <dgm:spPr/>
      <dgm:t>
        <a:bodyPr/>
        <a:lstStyle/>
        <a:p>
          <a:endParaRPr lang="ru-RU"/>
        </a:p>
      </dgm:t>
    </dgm:pt>
    <dgm:pt modelId="{64821911-99CA-43BD-B385-1F36B197E696}">
      <dgm:prSet/>
      <dgm:spPr/>
      <dgm:t>
        <a:bodyPr/>
        <a:lstStyle/>
        <a:p>
          <a:r>
            <a:rPr lang="uz-Cyrl-UZ" dirty="0" smtClean="0"/>
            <a:t>туганак этининг қорайиши картошкани ковлаш ва ташиш вақтидаги шикастланиш таъсирида баъзи аминокислоталарнинг оксидланиши натижасида юз беради, бу хил қорайиш картошканинг таъмини бузади ва экилганда унинг ҳосилини 15-20% гача пасайтиради.</a:t>
          </a:r>
          <a:endParaRPr lang="ru-RU" dirty="0"/>
        </a:p>
      </dgm:t>
    </dgm:pt>
    <dgm:pt modelId="{61CCA7F4-66A2-4D75-A3EF-0C3F7764B8A7}" type="parTrans" cxnId="{8F01A933-1461-4DDE-8B64-0C805DCA06E5}">
      <dgm:prSet/>
      <dgm:spPr/>
      <dgm:t>
        <a:bodyPr/>
        <a:lstStyle/>
        <a:p>
          <a:endParaRPr lang="ru-RU"/>
        </a:p>
      </dgm:t>
    </dgm:pt>
    <dgm:pt modelId="{A501C01F-CE47-4175-8D4A-8F248CB205E7}" type="sibTrans" cxnId="{8F01A933-1461-4DDE-8B64-0C805DCA06E5}">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487C96FB-72F8-4710-B2FD-241186BD0607}" type="presOf" srcId="{8C446D5B-F40C-47A7-AA82-4959E8CB408D}" destId="{E9240949-51E6-49B1-BC58-DA8E36260ED3}" srcOrd="0" destOrd="0" presId="urn:microsoft.com/office/officeart/2005/8/layout/vList2"/>
    <dgm:cxn modelId="{43DDD0C5-23A6-403E-85B8-A6E27F1A72D4}" type="presOf" srcId="{1CA03E87-A33C-4553-BA11-8ECA23C40B5D}" destId="{3102073A-0B37-4EE7-9FB6-C679253A425E}" srcOrd="0" destOrd="4" presId="urn:microsoft.com/office/officeart/2005/8/layout/vList2"/>
    <dgm:cxn modelId="{61EC4E7B-CDA8-4735-BE37-DA30C9F6D861}" type="presOf" srcId="{289D2CD1-9534-448C-920A-5D7975818729}" destId="{3102073A-0B37-4EE7-9FB6-C679253A425E}" srcOrd="0" destOrd="2" presId="urn:microsoft.com/office/officeart/2005/8/layout/vList2"/>
    <dgm:cxn modelId="{821B8327-7B76-42E5-BD70-15231FA438F3}" type="presOf" srcId="{66A6B906-E1D7-4D35-B2D9-5825AAB0DF29}" destId="{3102073A-0B37-4EE7-9FB6-C679253A425E}" srcOrd="0" destOrd="3" presId="urn:microsoft.com/office/officeart/2005/8/layout/vList2"/>
    <dgm:cxn modelId="{30AD9E96-671D-4F34-B7B6-A8CA06FB28F4}" type="presOf" srcId="{1AAE0C44-7A80-4BCA-BF59-0308EAFBA95D}" destId="{3102073A-0B37-4EE7-9FB6-C679253A425E}" srcOrd="0" destOrd="1" presId="urn:microsoft.com/office/officeart/2005/8/layout/vList2"/>
    <dgm:cxn modelId="{285BAD66-1F84-486F-B912-DABC7346F1A3}" srcId="{FFE8B254-F748-4EA9-840F-C629F20050FA}" destId="{289D2CD1-9534-448C-920A-5D7975818729}" srcOrd="2" destOrd="0" parTransId="{C3950D1B-ED01-46ED-BE3D-B0A465D5E240}" sibTransId="{118ADF74-1E62-424E-AE5F-CC4B1758FBFE}"/>
    <dgm:cxn modelId="{F5C9B74E-E213-490E-964D-DA0F75F9BC22}" srcId="{FFE8B254-F748-4EA9-840F-C629F20050FA}" destId="{312B9663-67DD-4BF0-8671-ACD17F5C18E1}" srcOrd="0" destOrd="0" parTransId="{D9F2038A-5794-4FD8-9FCA-B0B41BC0726A}" sibTransId="{056C8C0B-A681-4A35-9588-018B55752684}"/>
    <dgm:cxn modelId="{DA78554D-2488-4C67-9174-97DC0F0A278A}" srcId="{FFE8B254-F748-4EA9-840F-C629F20050FA}" destId="{1AAE0C44-7A80-4BCA-BF59-0308EAFBA95D}" srcOrd="1" destOrd="0" parTransId="{0B3E8C52-928A-4872-A548-EEE893F85FF3}" sibTransId="{B048ECE1-43FF-4E32-893F-317FD896AA44}"/>
    <dgm:cxn modelId="{22B78E66-4064-47DF-9249-4F2CCB8483CD}" type="presOf" srcId="{64821911-99CA-43BD-B385-1F36B197E696}" destId="{3102073A-0B37-4EE7-9FB6-C679253A425E}" srcOrd="0" destOrd="5"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8F01A933-1461-4DDE-8B64-0C805DCA06E5}" srcId="{FFE8B254-F748-4EA9-840F-C629F20050FA}" destId="{64821911-99CA-43BD-B385-1F36B197E696}" srcOrd="5" destOrd="0" parTransId="{61CCA7F4-66A2-4D75-A3EF-0C3F7764B8A7}" sibTransId="{A501C01F-CE47-4175-8D4A-8F248CB205E7}"/>
    <dgm:cxn modelId="{2AEA485F-706B-43E9-864D-9C5BFD2CC6D2}" type="presOf" srcId="{FFE8B254-F748-4EA9-840F-C629F20050FA}" destId="{494A0A28-AC71-410E-9A09-98494374006B}" srcOrd="0" destOrd="0" presId="urn:microsoft.com/office/officeart/2005/8/layout/vList2"/>
    <dgm:cxn modelId="{D337D220-FE08-4FB1-BBD6-8D8B5EB09076}" srcId="{FFE8B254-F748-4EA9-840F-C629F20050FA}" destId="{66A6B906-E1D7-4D35-B2D9-5825AAB0DF29}" srcOrd="3" destOrd="0" parTransId="{1A93A742-1506-4F72-9E30-77304EF19292}" sibTransId="{B0E30358-14B3-4EE1-9402-94A15B31E118}"/>
    <dgm:cxn modelId="{E7A1FE49-776C-413E-B763-D3F5DE99D9AB}" type="presOf" srcId="{312B9663-67DD-4BF0-8671-ACD17F5C18E1}" destId="{3102073A-0B37-4EE7-9FB6-C679253A425E}" srcOrd="0" destOrd="0" presId="urn:microsoft.com/office/officeart/2005/8/layout/vList2"/>
    <dgm:cxn modelId="{D865F633-6072-4F53-9014-99E16D073D26}" srcId="{FFE8B254-F748-4EA9-840F-C629F20050FA}" destId="{1CA03E87-A33C-4553-BA11-8ECA23C40B5D}" srcOrd="4" destOrd="0" parTransId="{81D00F5F-CCCA-4F96-A817-95CB67254D5C}" sibTransId="{E14216DC-D779-4D98-8500-B01CD5E2867D}"/>
    <dgm:cxn modelId="{C2E35206-DBE5-4728-A601-F645CE0F17BA}" type="presParOf" srcId="{E9240949-51E6-49B1-BC58-DA8E36260ED3}" destId="{494A0A28-AC71-410E-9A09-98494374006B}" srcOrd="0" destOrd="0" presId="urn:microsoft.com/office/officeart/2005/8/layout/vList2"/>
    <dgm:cxn modelId="{2BDE185C-88D1-4820-BF0F-6FA6BAF624D2}"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dirty="0" smtClean="0"/>
            <a:t>Илдизмевалиларни сақлаш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smtClean="0"/>
            <a:t>Баҳорда экилган илдизмевалар июн-июл ойларида, илдизмеваси шу навнинг ўзига хос катталикка етганида кавланади. Ёзда экилган илдизмевалар ноябр ойида - совуқ тушмасдан йиғиштириб олинади.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FC379D9-523E-4476-A702-87DBE682A01C}">
      <dgm:prSet/>
      <dgm:spPr/>
      <dgm:t>
        <a:bodyPr/>
        <a:lstStyle/>
        <a:p>
          <a:r>
            <a:rPr lang="uz-Cyrl-UZ" dirty="0" smtClean="0"/>
            <a:t>Дастлаб совуққа чидамсиз, илдизмеваси</a:t>
          </a:r>
          <a:r>
            <a:rPr lang="uz-Cyrl-UZ" b="1" dirty="0" smtClean="0"/>
            <a:t> </a:t>
          </a:r>
          <a:r>
            <a:rPr lang="uz-Cyrl-UZ" dirty="0" smtClean="0"/>
            <a:t>тупроққа чуқур кирмайдиган экинларнинг ҳосили кавланади. Кўпинча, олдин лавлаги, кейин шолғом, турп ҳосили йиғиштириб олинади. Кавлаб олинган илдизмевалар тупроқдан ва барглардан тозаланади, катта-кичиклигига қараб сараланади. Бунда шикастланган ва зарарланган илдизмевалар ташланади.</a:t>
          </a:r>
          <a:endParaRPr lang="ru-RU" dirty="0"/>
        </a:p>
      </dgm:t>
    </dgm:pt>
    <dgm:pt modelId="{66E69995-4BDF-414F-ABF1-CC23F630D9A8}" type="parTrans" cxnId="{EC9CC6D1-84F7-4BC5-BCB6-DE5A5147C905}">
      <dgm:prSet/>
      <dgm:spPr/>
      <dgm:t>
        <a:bodyPr/>
        <a:lstStyle/>
        <a:p>
          <a:endParaRPr lang="ru-RU"/>
        </a:p>
      </dgm:t>
    </dgm:pt>
    <dgm:pt modelId="{AA542D08-AE48-45DB-BCEC-D8BD842158A0}" type="sibTrans" cxnId="{EC9CC6D1-84F7-4BC5-BCB6-DE5A5147C905}">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custLinFactNeighborY="-9909">
        <dgm:presLayoutVars>
          <dgm:bulletEnabled val="1"/>
        </dgm:presLayoutVars>
      </dgm:prSet>
      <dgm:spPr/>
      <dgm:t>
        <a:bodyPr/>
        <a:lstStyle/>
        <a:p>
          <a:endParaRPr lang="ru-RU"/>
        </a:p>
      </dgm:t>
    </dgm:pt>
  </dgm:ptLst>
  <dgm:cxnLst>
    <dgm:cxn modelId="{D33833CA-D8F7-46B8-8AD5-D94E42C655B7}"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EC9CC6D1-84F7-4BC5-BCB6-DE5A5147C905}" srcId="{FFE8B254-F748-4EA9-840F-C629F20050FA}" destId="{EFC379D9-523E-4476-A702-87DBE682A01C}" srcOrd="1" destOrd="0" parTransId="{66E69995-4BDF-414F-ABF1-CC23F630D9A8}" sibTransId="{AA542D08-AE48-45DB-BCEC-D8BD842158A0}"/>
    <dgm:cxn modelId="{EA421FC0-753E-46C8-8149-A9F06D02804C}" srcId="{8C446D5B-F40C-47A7-AA82-4959E8CB408D}" destId="{FFE8B254-F748-4EA9-840F-C629F20050FA}" srcOrd="0" destOrd="0" parTransId="{36B549C7-1BC8-48FF-A4CE-37107E184CE2}" sibTransId="{C1BAE326-4E44-44C4-9F2D-DFDB91BE1E74}"/>
    <dgm:cxn modelId="{D9DDCFC4-C4B8-4B66-9D9F-8A63FC968280}" type="presOf" srcId="{312B9663-67DD-4BF0-8671-ACD17F5C18E1}" destId="{3102073A-0B37-4EE7-9FB6-C679253A425E}" srcOrd="0" destOrd="0" presId="urn:microsoft.com/office/officeart/2005/8/layout/vList2"/>
    <dgm:cxn modelId="{4F834E49-3A62-42FF-B3C1-7B7A46041BA1}" type="presOf" srcId="{FFE8B254-F748-4EA9-840F-C629F20050FA}" destId="{494A0A28-AC71-410E-9A09-98494374006B}" srcOrd="0" destOrd="0" presId="urn:microsoft.com/office/officeart/2005/8/layout/vList2"/>
    <dgm:cxn modelId="{BFB9B43D-0816-4CF6-899A-B22EF1D7848D}" type="presOf" srcId="{EFC379D9-523E-4476-A702-87DBE682A01C}" destId="{3102073A-0B37-4EE7-9FB6-C679253A425E}" srcOrd="0" destOrd="1" presId="urn:microsoft.com/office/officeart/2005/8/layout/vList2"/>
    <dgm:cxn modelId="{07089738-6408-4828-B760-3ADC744CB264}" type="presParOf" srcId="{E9240949-51E6-49B1-BC58-DA8E36260ED3}" destId="{494A0A28-AC71-410E-9A09-98494374006B}" srcOrd="0" destOrd="0" presId="urn:microsoft.com/office/officeart/2005/8/layout/vList2"/>
    <dgm:cxn modelId="{C6C208CF-3DF6-4CC4-981F-8A72A4A667B1}"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3" qsCatId="simple" csTypeId="urn:microsoft.com/office/officeart/2005/8/colors/colorful2" csCatId="colorful" phldr="1"/>
      <dgm:spPr/>
      <dgm:t>
        <a:bodyPr/>
        <a:lstStyle/>
        <a:p>
          <a:endParaRPr lang="ru-RU"/>
        </a:p>
      </dgm:t>
    </dgm:pt>
    <dgm:pt modelId="{FFE8B254-F748-4EA9-840F-C629F20050FA}">
      <dgm:prSet phldrT="[Текст]"/>
      <dgm:spPr/>
      <dgm:t>
        <a:bodyPr/>
        <a:lstStyle/>
        <a:p>
          <a:pPr algn="just"/>
          <a:r>
            <a:rPr lang="uz-Cyrl-UZ" b="1" i="1" dirty="0" smtClean="0"/>
            <a:t>Сабзини сақлаш.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pPr algn="just"/>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pPr algn="just"/>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Сабзининг таркибида турли хил витаминлар (айниқса, А) жуда кўп миқдорда учрайди. Шу сабабли сабзи барралигича ва қайта ишланиб кўп истеъмол қилинади. Сабзини сақлашни тўғри ташкил қилиш ушбу маҳсулотга бўлган талабни йил бўйи таъминлайди.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pPr algn="just"/>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pPr algn="just"/>
          <a:endParaRPr lang="ru-RU">
            <a:latin typeface="Times New Roman" pitchFamily="18" charset="0"/>
            <a:cs typeface="Times New Roman" pitchFamily="18" charset="0"/>
          </a:endParaRPr>
        </a:p>
      </dgm:t>
    </dgm:pt>
    <dgm:pt modelId="{7E154E53-CAAF-4B17-AED4-520075918F9B}">
      <dgm:prSet/>
      <dgm:spPr/>
      <dgm:t>
        <a:bodyPr/>
        <a:lstStyle/>
        <a:p>
          <a:r>
            <a:rPr lang="uz-Cyrl-UZ" dirty="0" smtClean="0"/>
            <a:t>Сабзи икки йиллик ўсимлик бўлганлиги учун уни сақлашдаги асосий хусусият тиним даври билан боғлиқ. Сабзининг</a:t>
          </a:r>
          <a:r>
            <a:rPr lang="uz-Cyrl-UZ" b="1" dirty="0" smtClean="0"/>
            <a:t> </a:t>
          </a:r>
          <a:r>
            <a:rPr lang="uz-Cyrl-UZ" dirty="0" smtClean="0"/>
            <a:t>тиним даври бошқа сабзавотларникига қараганда узоққа чўзилмайди. У сабзавотлар ичида сақлашда ташқи муҳит шароитига анча талабчан маҳсулот ҳисобланади. Сақлаш ҳароратининг ноқулай бўлиши сабзининг</a:t>
          </a:r>
          <a:r>
            <a:rPr lang="uz-Cyrl-UZ" b="1" dirty="0" smtClean="0"/>
            <a:t> </a:t>
          </a:r>
          <a:r>
            <a:rPr lang="uz-Cyrl-UZ" dirty="0" smtClean="0"/>
            <a:t>тезда бузилишига</a:t>
          </a:r>
          <a:r>
            <a:rPr lang="uz-Cyrl-UZ" b="1" dirty="0" smtClean="0"/>
            <a:t> </a:t>
          </a:r>
          <a:r>
            <a:rPr lang="uz-Cyrl-UZ" dirty="0" smtClean="0"/>
            <a:t>олиб келади.</a:t>
          </a:r>
          <a:endParaRPr lang="ru-RU" dirty="0"/>
        </a:p>
      </dgm:t>
    </dgm:pt>
    <dgm:pt modelId="{16F6EBE6-9C38-426E-A7FD-6454190BF336}" type="parTrans" cxnId="{EBEF205B-EAD9-4EA2-AD8A-30426223D52D}">
      <dgm:prSet/>
      <dgm:spPr/>
      <dgm:t>
        <a:bodyPr/>
        <a:lstStyle/>
        <a:p>
          <a:endParaRPr lang="ru-RU"/>
        </a:p>
      </dgm:t>
    </dgm:pt>
    <dgm:pt modelId="{892E8F00-98D0-445D-BE89-D657A4608CE7}" type="sibTrans" cxnId="{EBEF205B-EAD9-4EA2-AD8A-30426223D52D}">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E49FB69A-7A64-4636-ADBD-01C75240B366}" type="presOf" srcId="{312B9663-67DD-4BF0-8671-ACD17F5C18E1}" destId="{3102073A-0B37-4EE7-9FB6-C679253A425E}" srcOrd="0" destOrd="0" presId="urn:microsoft.com/office/officeart/2005/8/layout/vList2"/>
    <dgm:cxn modelId="{1D0B70F3-046B-4D55-B742-D317077E93AD}" type="presOf" srcId="{7E154E53-CAAF-4B17-AED4-520075918F9B}" destId="{3102073A-0B37-4EE7-9FB6-C679253A425E}" srcOrd="0" destOrd="1" presId="urn:microsoft.com/office/officeart/2005/8/layout/vList2"/>
    <dgm:cxn modelId="{EBEF205B-EAD9-4EA2-AD8A-30426223D52D}" srcId="{FFE8B254-F748-4EA9-840F-C629F20050FA}" destId="{7E154E53-CAAF-4B17-AED4-520075918F9B}" srcOrd="1" destOrd="0" parTransId="{16F6EBE6-9C38-426E-A7FD-6454190BF336}" sibTransId="{892E8F00-98D0-445D-BE89-D657A4608CE7}"/>
    <dgm:cxn modelId="{F5C9B74E-E213-490E-964D-DA0F75F9BC22}" srcId="{FFE8B254-F748-4EA9-840F-C629F20050FA}" destId="{312B9663-67DD-4BF0-8671-ACD17F5C18E1}" srcOrd="0" destOrd="0" parTransId="{D9F2038A-5794-4FD8-9FCA-B0B41BC0726A}" sibTransId="{056C8C0B-A681-4A35-9588-018B55752684}"/>
    <dgm:cxn modelId="{2BA4EC88-3A78-4DF5-9FEA-9AB7CF86688D}"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E7B1BC1B-DBEC-4DEC-8A5A-5B88B10F2DF6}" type="presOf" srcId="{8C446D5B-F40C-47A7-AA82-4959E8CB408D}" destId="{E9240949-51E6-49B1-BC58-DA8E36260ED3}" srcOrd="0" destOrd="0" presId="urn:microsoft.com/office/officeart/2005/8/layout/vList2"/>
    <dgm:cxn modelId="{4AF1DFEF-05BE-498D-8BBC-4076E9C4EF7E}" type="presParOf" srcId="{E9240949-51E6-49B1-BC58-DA8E36260ED3}" destId="{494A0A28-AC71-410E-9A09-98494374006B}" srcOrd="0" destOrd="0" presId="urn:microsoft.com/office/officeart/2005/8/layout/vList2"/>
    <dgm:cxn modelId="{5EECD616-C8F4-43D7-BC41-7A0E46B39047}"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3B2DBD4-64D1-445D-96E9-D460608D778A}" type="doc">
      <dgm:prSet loTypeId="urn:microsoft.com/office/officeart/2005/8/layout/target3" loCatId="list" qsTypeId="urn:microsoft.com/office/officeart/2005/8/quickstyle/3d3" qsCatId="3D" csTypeId="urn:microsoft.com/office/officeart/2005/8/colors/accent1_2" csCatId="accent1" phldr="1"/>
      <dgm:spPr/>
      <dgm:t>
        <a:bodyPr/>
        <a:lstStyle/>
        <a:p>
          <a:endParaRPr lang="ru-RU"/>
        </a:p>
      </dgm:t>
    </dgm:pt>
    <dgm:pt modelId="{BE21FD93-1492-4B22-BA51-FBDFAC050275}">
      <dgm:prSet custT="1"/>
      <dgm:spPr/>
      <dgm:t>
        <a:bodyPr/>
        <a:lstStyle/>
        <a:p>
          <a:pPr rtl="0"/>
          <a:r>
            <a:rPr lang="uz-Cyrl-UZ" sz="2400" dirty="0" smtClean="0"/>
            <a:t>1. Кишда сақлашга мулжалланган саримсоқ етиштиришда гунг кўп ишлатилади, азотли угитлар эса асло қулланилмайди.</a:t>
          </a:r>
          <a:endParaRPr lang="ru-RU" sz="2400" dirty="0"/>
        </a:p>
      </dgm:t>
    </dgm:pt>
    <dgm:pt modelId="{769D6241-E6FE-49DE-9858-F3840DA413B7}" type="parTrans" cxnId="{D2DEEE4F-05C8-4CC8-9D74-AFD39FD2CCC4}">
      <dgm:prSet/>
      <dgm:spPr/>
      <dgm:t>
        <a:bodyPr/>
        <a:lstStyle/>
        <a:p>
          <a:endParaRPr lang="ru-RU"/>
        </a:p>
      </dgm:t>
    </dgm:pt>
    <dgm:pt modelId="{7BF6FEE2-B5EB-4812-B2F0-594FE70B2DD9}" type="sibTrans" cxnId="{D2DEEE4F-05C8-4CC8-9D74-AFD39FD2CCC4}">
      <dgm:prSet/>
      <dgm:spPr/>
      <dgm:t>
        <a:bodyPr/>
        <a:lstStyle/>
        <a:p>
          <a:endParaRPr lang="ru-RU"/>
        </a:p>
      </dgm:t>
    </dgm:pt>
    <dgm:pt modelId="{59656AC7-C710-4637-9268-668F0FB2FD22}">
      <dgm:prSet custT="1"/>
      <dgm:spPr/>
      <dgm:t>
        <a:bodyPr/>
        <a:lstStyle/>
        <a:p>
          <a:pPr rtl="0"/>
          <a:r>
            <a:rPr lang="uz-Cyrl-UZ" sz="2400" dirty="0" smtClean="0"/>
            <a:t>2. Суғориш ҳосил йиришдан 20 кун олдин тухтатилади.</a:t>
          </a:r>
          <a:endParaRPr lang="ru-RU" sz="2400" dirty="0"/>
        </a:p>
      </dgm:t>
    </dgm:pt>
    <dgm:pt modelId="{9674EBAD-5DBC-4688-ABD1-1ADB06168510}" type="parTrans" cxnId="{866BCB47-044A-4CA4-BC56-B0E049EA55FB}">
      <dgm:prSet/>
      <dgm:spPr/>
      <dgm:t>
        <a:bodyPr/>
        <a:lstStyle/>
        <a:p>
          <a:endParaRPr lang="ru-RU"/>
        </a:p>
      </dgm:t>
    </dgm:pt>
    <dgm:pt modelId="{278C36AA-425D-4815-8F51-B3D1280A6213}" type="sibTrans" cxnId="{866BCB47-044A-4CA4-BC56-B0E049EA55FB}">
      <dgm:prSet/>
      <dgm:spPr/>
      <dgm:t>
        <a:bodyPr/>
        <a:lstStyle/>
        <a:p>
          <a:endParaRPr lang="ru-RU"/>
        </a:p>
      </dgm:t>
    </dgm:pt>
    <dgm:pt modelId="{7BACCAFC-25C1-4339-B876-3D5164A32416}">
      <dgm:prSet custT="1"/>
      <dgm:spPr/>
      <dgm:t>
        <a:bodyPr/>
        <a:lstStyle/>
        <a:p>
          <a:pPr rtl="0"/>
          <a:r>
            <a:rPr lang="uz-Cyrl-UZ" sz="2400" dirty="0" smtClean="0"/>
            <a:t>3. Саримсоқ ҳосили асосан соя жойда қуритилади.</a:t>
          </a:r>
          <a:endParaRPr lang="ru-RU" sz="2400" dirty="0"/>
        </a:p>
      </dgm:t>
    </dgm:pt>
    <dgm:pt modelId="{0B723DEA-98F7-4788-AE0D-E8DA01A14ED3}" type="parTrans" cxnId="{DB8F1854-5121-4958-8A88-40CC2FEBB3FB}">
      <dgm:prSet/>
      <dgm:spPr/>
      <dgm:t>
        <a:bodyPr/>
        <a:lstStyle/>
        <a:p>
          <a:endParaRPr lang="ru-RU"/>
        </a:p>
      </dgm:t>
    </dgm:pt>
    <dgm:pt modelId="{D64D0EB7-E08A-47C4-B09F-F53A95F83275}" type="sibTrans" cxnId="{DB8F1854-5121-4958-8A88-40CC2FEBB3FB}">
      <dgm:prSet/>
      <dgm:spPr/>
      <dgm:t>
        <a:bodyPr/>
        <a:lstStyle/>
        <a:p>
          <a:endParaRPr lang="ru-RU"/>
        </a:p>
      </dgm:t>
    </dgm:pt>
    <dgm:pt modelId="{4CFA388B-EE40-4FDA-BAE6-740AE7B3E8FE}">
      <dgm:prSet custT="1"/>
      <dgm:spPr/>
      <dgm:t>
        <a:bodyPr/>
        <a:lstStyle/>
        <a:p>
          <a:pPr rtl="0"/>
          <a:r>
            <a:rPr lang="uz-Cyrl-UZ" sz="2400" dirty="0" smtClean="0"/>
            <a:t>4. Ташиш маҳсулотни уринтирмай, авайлаб бажарилади.</a:t>
          </a:r>
          <a:endParaRPr lang="ru-RU" sz="2400" dirty="0"/>
        </a:p>
      </dgm:t>
    </dgm:pt>
    <dgm:pt modelId="{1F930819-E345-4C1A-AD22-ACA1E765D8F4}" type="parTrans" cxnId="{F486D139-1491-4820-A668-C4F7904C4C28}">
      <dgm:prSet/>
      <dgm:spPr/>
      <dgm:t>
        <a:bodyPr/>
        <a:lstStyle/>
        <a:p>
          <a:endParaRPr lang="ru-RU"/>
        </a:p>
      </dgm:t>
    </dgm:pt>
    <dgm:pt modelId="{32349BC6-7C7B-44F2-B6B8-5E35B70137DE}" type="sibTrans" cxnId="{F486D139-1491-4820-A668-C4F7904C4C28}">
      <dgm:prSet/>
      <dgm:spPr/>
      <dgm:t>
        <a:bodyPr/>
        <a:lstStyle/>
        <a:p>
          <a:endParaRPr lang="ru-RU"/>
        </a:p>
      </dgm:t>
    </dgm:pt>
    <dgm:pt modelId="{D0E44C25-1A78-4225-876C-8187CA016467}" type="pres">
      <dgm:prSet presAssocID="{A3B2DBD4-64D1-445D-96E9-D460608D778A}" presName="Name0" presStyleCnt="0">
        <dgm:presLayoutVars>
          <dgm:chMax val="7"/>
          <dgm:dir/>
          <dgm:animLvl val="lvl"/>
          <dgm:resizeHandles val="exact"/>
        </dgm:presLayoutVars>
      </dgm:prSet>
      <dgm:spPr/>
      <dgm:t>
        <a:bodyPr/>
        <a:lstStyle/>
        <a:p>
          <a:endParaRPr lang="ru-RU"/>
        </a:p>
      </dgm:t>
    </dgm:pt>
    <dgm:pt modelId="{81F3641D-01A6-40AD-BA3A-BBCE07CECBA3}" type="pres">
      <dgm:prSet presAssocID="{BE21FD93-1492-4B22-BA51-FBDFAC050275}" presName="circle1" presStyleLbl="node1" presStyleIdx="0" presStyleCnt="4"/>
      <dgm:spPr/>
    </dgm:pt>
    <dgm:pt modelId="{093F4E32-BA3F-4F4D-9D7E-DCE06667DE95}" type="pres">
      <dgm:prSet presAssocID="{BE21FD93-1492-4B22-BA51-FBDFAC050275}" presName="space" presStyleCnt="0"/>
      <dgm:spPr/>
    </dgm:pt>
    <dgm:pt modelId="{1AD74201-76E6-4618-B45D-6C7B9B0C7161}" type="pres">
      <dgm:prSet presAssocID="{BE21FD93-1492-4B22-BA51-FBDFAC050275}" presName="rect1" presStyleLbl="alignAcc1" presStyleIdx="0" presStyleCnt="4" custLinFactNeighborX="5263" custLinFactNeighborY="-5357"/>
      <dgm:spPr/>
      <dgm:t>
        <a:bodyPr/>
        <a:lstStyle/>
        <a:p>
          <a:endParaRPr lang="ru-RU"/>
        </a:p>
      </dgm:t>
    </dgm:pt>
    <dgm:pt modelId="{B54E7F12-17C6-43A3-B594-AD86A59F3713}" type="pres">
      <dgm:prSet presAssocID="{59656AC7-C710-4637-9268-668F0FB2FD22}" presName="vertSpace2" presStyleLbl="node1" presStyleIdx="0" presStyleCnt="4"/>
      <dgm:spPr/>
    </dgm:pt>
    <dgm:pt modelId="{AD587CD8-04E7-4B6C-B686-3C81D1D80131}" type="pres">
      <dgm:prSet presAssocID="{59656AC7-C710-4637-9268-668F0FB2FD22}" presName="circle2" presStyleLbl="node1" presStyleIdx="1" presStyleCnt="4"/>
      <dgm:spPr/>
    </dgm:pt>
    <dgm:pt modelId="{9F2EA9F0-4A13-45BA-BAA0-78FB9A373AB4}" type="pres">
      <dgm:prSet presAssocID="{59656AC7-C710-4637-9268-668F0FB2FD22}" presName="rect2" presStyleLbl="alignAcc1" presStyleIdx="1" presStyleCnt="4"/>
      <dgm:spPr/>
      <dgm:t>
        <a:bodyPr/>
        <a:lstStyle/>
        <a:p>
          <a:endParaRPr lang="ru-RU"/>
        </a:p>
      </dgm:t>
    </dgm:pt>
    <dgm:pt modelId="{1859532A-5224-414D-9ED9-CED137127929}" type="pres">
      <dgm:prSet presAssocID="{7BACCAFC-25C1-4339-B876-3D5164A32416}" presName="vertSpace3" presStyleLbl="node1" presStyleIdx="1" presStyleCnt="4"/>
      <dgm:spPr/>
    </dgm:pt>
    <dgm:pt modelId="{C808A834-5C36-49A5-B8D1-CF3A1120CE95}" type="pres">
      <dgm:prSet presAssocID="{7BACCAFC-25C1-4339-B876-3D5164A32416}" presName="circle3" presStyleLbl="node1" presStyleIdx="2" presStyleCnt="4"/>
      <dgm:spPr/>
    </dgm:pt>
    <dgm:pt modelId="{B4EB0FFF-8C89-440E-BC58-E4E1AECF76D3}" type="pres">
      <dgm:prSet presAssocID="{7BACCAFC-25C1-4339-B876-3D5164A32416}" presName="rect3" presStyleLbl="alignAcc1" presStyleIdx="2" presStyleCnt="4"/>
      <dgm:spPr/>
      <dgm:t>
        <a:bodyPr/>
        <a:lstStyle/>
        <a:p>
          <a:endParaRPr lang="ru-RU"/>
        </a:p>
      </dgm:t>
    </dgm:pt>
    <dgm:pt modelId="{416312B7-FFEE-4605-B8E4-AF840A9D4FB6}" type="pres">
      <dgm:prSet presAssocID="{4CFA388B-EE40-4FDA-BAE6-740AE7B3E8FE}" presName="vertSpace4" presStyleLbl="node1" presStyleIdx="2" presStyleCnt="4"/>
      <dgm:spPr/>
    </dgm:pt>
    <dgm:pt modelId="{00E9B1C3-4D4B-449B-9FD0-66FE6A72D134}" type="pres">
      <dgm:prSet presAssocID="{4CFA388B-EE40-4FDA-BAE6-740AE7B3E8FE}" presName="circle4" presStyleLbl="node1" presStyleIdx="3" presStyleCnt="4"/>
      <dgm:spPr/>
    </dgm:pt>
    <dgm:pt modelId="{54646F3E-012C-4751-B0F6-D41DC4147C36}" type="pres">
      <dgm:prSet presAssocID="{4CFA388B-EE40-4FDA-BAE6-740AE7B3E8FE}" presName="rect4" presStyleLbl="alignAcc1" presStyleIdx="3" presStyleCnt="4"/>
      <dgm:spPr/>
      <dgm:t>
        <a:bodyPr/>
        <a:lstStyle/>
        <a:p>
          <a:endParaRPr lang="ru-RU"/>
        </a:p>
      </dgm:t>
    </dgm:pt>
    <dgm:pt modelId="{15198444-E091-457D-AE42-9A2D975BE067}" type="pres">
      <dgm:prSet presAssocID="{BE21FD93-1492-4B22-BA51-FBDFAC050275}" presName="rect1ParTxNoCh" presStyleLbl="alignAcc1" presStyleIdx="3" presStyleCnt="4">
        <dgm:presLayoutVars>
          <dgm:chMax val="1"/>
          <dgm:bulletEnabled val="1"/>
        </dgm:presLayoutVars>
      </dgm:prSet>
      <dgm:spPr/>
      <dgm:t>
        <a:bodyPr/>
        <a:lstStyle/>
        <a:p>
          <a:endParaRPr lang="ru-RU"/>
        </a:p>
      </dgm:t>
    </dgm:pt>
    <dgm:pt modelId="{5EAB3567-E546-494B-850B-6B9BA8C4AF8E}" type="pres">
      <dgm:prSet presAssocID="{59656AC7-C710-4637-9268-668F0FB2FD22}" presName="rect2ParTxNoCh" presStyleLbl="alignAcc1" presStyleIdx="3" presStyleCnt="4">
        <dgm:presLayoutVars>
          <dgm:chMax val="1"/>
          <dgm:bulletEnabled val="1"/>
        </dgm:presLayoutVars>
      </dgm:prSet>
      <dgm:spPr/>
      <dgm:t>
        <a:bodyPr/>
        <a:lstStyle/>
        <a:p>
          <a:endParaRPr lang="ru-RU"/>
        </a:p>
      </dgm:t>
    </dgm:pt>
    <dgm:pt modelId="{0BD658CB-F021-41E9-9765-20E59DD081D0}" type="pres">
      <dgm:prSet presAssocID="{7BACCAFC-25C1-4339-B876-3D5164A32416}" presName="rect3ParTxNoCh" presStyleLbl="alignAcc1" presStyleIdx="3" presStyleCnt="4">
        <dgm:presLayoutVars>
          <dgm:chMax val="1"/>
          <dgm:bulletEnabled val="1"/>
        </dgm:presLayoutVars>
      </dgm:prSet>
      <dgm:spPr/>
      <dgm:t>
        <a:bodyPr/>
        <a:lstStyle/>
        <a:p>
          <a:endParaRPr lang="ru-RU"/>
        </a:p>
      </dgm:t>
    </dgm:pt>
    <dgm:pt modelId="{9343472D-C197-4B51-9F0E-8597F655D9E7}" type="pres">
      <dgm:prSet presAssocID="{4CFA388B-EE40-4FDA-BAE6-740AE7B3E8FE}" presName="rect4ParTxNoCh" presStyleLbl="alignAcc1" presStyleIdx="3" presStyleCnt="4">
        <dgm:presLayoutVars>
          <dgm:chMax val="1"/>
          <dgm:bulletEnabled val="1"/>
        </dgm:presLayoutVars>
      </dgm:prSet>
      <dgm:spPr/>
      <dgm:t>
        <a:bodyPr/>
        <a:lstStyle/>
        <a:p>
          <a:endParaRPr lang="ru-RU"/>
        </a:p>
      </dgm:t>
    </dgm:pt>
  </dgm:ptLst>
  <dgm:cxnLst>
    <dgm:cxn modelId="{2B8B8C4A-4A42-4524-BB93-D47A852B6FD5}" type="presOf" srcId="{4CFA388B-EE40-4FDA-BAE6-740AE7B3E8FE}" destId="{9343472D-C197-4B51-9F0E-8597F655D9E7}" srcOrd="1" destOrd="0" presId="urn:microsoft.com/office/officeart/2005/8/layout/target3"/>
    <dgm:cxn modelId="{866BCB47-044A-4CA4-BC56-B0E049EA55FB}" srcId="{A3B2DBD4-64D1-445D-96E9-D460608D778A}" destId="{59656AC7-C710-4637-9268-668F0FB2FD22}" srcOrd="1" destOrd="0" parTransId="{9674EBAD-5DBC-4688-ABD1-1ADB06168510}" sibTransId="{278C36AA-425D-4815-8F51-B3D1280A6213}"/>
    <dgm:cxn modelId="{06AA20DC-6F56-4992-9BA2-A88C619A8858}" type="presOf" srcId="{59656AC7-C710-4637-9268-668F0FB2FD22}" destId="{9F2EA9F0-4A13-45BA-BAA0-78FB9A373AB4}" srcOrd="0" destOrd="0" presId="urn:microsoft.com/office/officeart/2005/8/layout/target3"/>
    <dgm:cxn modelId="{D2DEEE4F-05C8-4CC8-9D74-AFD39FD2CCC4}" srcId="{A3B2DBD4-64D1-445D-96E9-D460608D778A}" destId="{BE21FD93-1492-4B22-BA51-FBDFAC050275}" srcOrd="0" destOrd="0" parTransId="{769D6241-E6FE-49DE-9858-F3840DA413B7}" sibTransId="{7BF6FEE2-B5EB-4812-B2F0-594FE70B2DD9}"/>
    <dgm:cxn modelId="{DB8F1854-5121-4958-8A88-40CC2FEBB3FB}" srcId="{A3B2DBD4-64D1-445D-96E9-D460608D778A}" destId="{7BACCAFC-25C1-4339-B876-3D5164A32416}" srcOrd="2" destOrd="0" parTransId="{0B723DEA-98F7-4788-AE0D-E8DA01A14ED3}" sibTransId="{D64D0EB7-E08A-47C4-B09F-F53A95F83275}"/>
    <dgm:cxn modelId="{809013FB-53B3-4740-9F62-8B4227FBCCE9}" type="presOf" srcId="{59656AC7-C710-4637-9268-668F0FB2FD22}" destId="{5EAB3567-E546-494B-850B-6B9BA8C4AF8E}" srcOrd="1" destOrd="0" presId="urn:microsoft.com/office/officeart/2005/8/layout/target3"/>
    <dgm:cxn modelId="{3C3365CA-33D5-4FA1-9F92-CF102E6FC3CA}" type="presOf" srcId="{7BACCAFC-25C1-4339-B876-3D5164A32416}" destId="{0BD658CB-F021-41E9-9765-20E59DD081D0}" srcOrd="1" destOrd="0" presId="urn:microsoft.com/office/officeart/2005/8/layout/target3"/>
    <dgm:cxn modelId="{F486D139-1491-4820-A668-C4F7904C4C28}" srcId="{A3B2DBD4-64D1-445D-96E9-D460608D778A}" destId="{4CFA388B-EE40-4FDA-BAE6-740AE7B3E8FE}" srcOrd="3" destOrd="0" parTransId="{1F930819-E345-4C1A-AD22-ACA1E765D8F4}" sibTransId="{32349BC6-7C7B-44F2-B6B8-5E35B70137DE}"/>
    <dgm:cxn modelId="{572EE6E3-F787-4BB5-B963-29F4AAD5E1DC}" type="presOf" srcId="{A3B2DBD4-64D1-445D-96E9-D460608D778A}" destId="{D0E44C25-1A78-4225-876C-8187CA016467}" srcOrd="0" destOrd="0" presId="urn:microsoft.com/office/officeart/2005/8/layout/target3"/>
    <dgm:cxn modelId="{4BCC9F07-C369-46B9-9B29-EF85DCB4D850}" type="presOf" srcId="{7BACCAFC-25C1-4339-B876-3D5164A32416}" destId="{B4EB0FFF-8C89-440E-BC58-E4E1AECF76D3}" srcOrd="0" destOrd="0" presId="urn:microsoft.com/office/officeart/2005/8/layout/target3"/>
    <dgm:cxn modelId="{8999A478-D6C0-44ED-B125-46F41D3E9DA5}" type="presOf" srcId="{BE21FD93-1492-4B22-BA51-FBDFAC050275}" destId="{1AD74201-76E6-4618-B45D-6C7B9B0C7161}" srcOrd="0" destOrd="0" presId="urn:microsoft.com/office/officeart/2005/8/layout/target3"/>
    <dgm:cxn modelId="{AA739D32-E49A-4D75-A202-27CC2436F4FB}" type="presOf" srcId="{BE21FD93-1492-4B22-BA51-FBDFAC050275}" destId="{15198444-E091-457D-AE42-9A2D975BE067}" srcOrd="1" destOrd="0" presId="urn:microsoft.com/office/officeart/2005/8/layout/target3"/>
    <dgm:cxn modelId="{749140D8-BC58-4789-9137-28E6DA9DD476}" type="presOf" srcId="{4CFA388B-EE40-4FDA-BAE6-740AE7B3E8FE}" destId="{54646F3E-012C-4751-B0F6-D41DC4147C36}" srcOrd="0" destOrd="0" presId="urn:microsoft.com/office/officeart/2005/8/layout/target3"/>
    <dgm:cxn modelId="{D0867098-4BB2-4DB4-9A84-2A99A1AAA9C1}" type="presParOf" srcId="{D0E44C25-1A78-4225-876C-8187CA016467}" destId="{81F3641D-01A6-40AD-BA3A-BBCE07CECBA3}" srcOrd="0" destOrd="0" presId="urn:microsoft.com/office/officeart/2005/8/layout/target3"/>
    <dgm:cxn modelId="{691D70CE-34CC-438A-9890-6F25305F8FAA}" type="presParOf" srcId="{D0E44C25-1A78-4225-876C-8187CA016467}" destId="{093F4E32-BA3F-4F4D-9D7E-DCE06667DE95}" srcOrd="1" destOrd="0" presId="urn:microsoft.com/office/officeart/2005/8/layout/target3"/>
    <dgm:cxn modelId="{93D68DA2-A0E7-444F-87E8-8BA8C3037221}" type="presParOf" srcId="{D0E44C25-1A78-4225-876C-8187CA016467}" destId="{1AD74201-76E6-4618-B45D-6C7B9B0C7161}" srcOrd="2" destOrd="0" presId="urn:microsoft.com/office/officeart/2005/8/layout/target3"/>
    <dgm:cxn modelId="{B8225BBE-C41B-4DC4-899F-8C1F66C70689}" type="presParOf" srcId="{D0E44C25-1A78-4225-876C-8187CA016467}" destId="{B54E7F12-17C6-43A3-B594-AD86A59F3713}" srcOrd="3" destOrd="0" presId="urn:microsoft.com/office/officeart/2005/8/layout/target3"/>
    <dgm:cxn modelId="{8A5AC131-1DA8-4261-9F56-2638D251E223}" type="presParOf" srcId="{D0E44C25-1A78-4225-876C-8187CA016467}" destId="{AD587CD8-04E7-4B6C-B686-3C81D1D80131}" srcOrd="4" destOrd="0" presId="urn:microsoft.com/office/officeart/2005/8/layout/target3"/>
    <dgm:cxn modelId="{38411097-B81F-490E-B58D-9A9E9CEA8698}" type="presParOf" srcId="{D0E44C25-1A78-4225-876C-8187CA016467}" destId="{9F2EA9F0-4A13-45BA-BAA0-78FB9A373AB4}" srcOrd="5" destOrd="0" presId="urn:microsoft.com/office/officeart/2005/8/layout/target3"/>
    <dgm:cxn modelId="{528E1C77-8BF3-44EC-8655-D7482C7A7429}" type="presParOf" srcId="{D0E44C25-1A78-4225-876C-8187CA016467}" destId="{1859532A-5224-414D-9ED9-CED137127929}" srcOrd="6" destOrd="0" presId="urn:microsoft.com/office/officeart/2005/8/layout/target3"/>
    <dgm:cxn modelId="{890FC0DD-0B83-41E6-9DD9-DA39E2A2F413}" type="presParOf" srcId="{D0E44C25-1A78-4225-876C-8187CA016467}" destId="{C808A834-5C36-49A5-B8D1-CF3A1120CE95}" srcOrd="7" destOrd="0" presId="urn:microsoft.com/office/officeart/2005/8/layout/target3"/>
    <dgm:cxn modelId="{5C157A19-F3A5-487D-AD57-EABA2951A77F}" type="presParOf" srcId="{D0E44C25-1A78-4225-876C-8187CA016467}" destId="{B4EB0FFF-8C89-440E-BC58-E4E1AECF76D3}" srcOrd="8" destOrd="0" presId="urn:microsoft.com/office/officeart/2005/8/layout/target3"/>
    <dgm:cxn modelId="{1DDC1345-BE0F-4896-A1DF-22A9BF745ABE}" type="presParOf" srcId="{D0E44C25-1A78-4225-876C-8187CA016467}" destId="{416312B7-FFEE-4605-B8E4-AF840A9D4FB6}" srcOrd="9" destOrd="0" presId="urn:microsoft.com/office/officeart/2005/8/layout/target3"/>
    <dgm:cxn modelId="{88B281B8-177F-44A2-B5EE-4CA547CC10EE}" type="presParOf" srcId="{D0E44C25-1A78-4225-876C-8187CA016467}" destId="{00E9B1C3-4D4B-449B-9FD0-66FE6A72D134}" srcOrd="10" destOrd="0" presId="urn:microsoft.com/office/officeart/2005/8/layout/target3"/>
    <dgm:cxn modelId="{01AF6BF5-B71F-48F4-9578-152BF6BCFE75}" type="presParOf" srcId="{D0E44C25-1A78-4225-876C-8187CA016467}" destId="{54646F3E-012C-4751-B0F6-D41DC4147C36}" srcOrd="11" destOrd="0" presId="urn:microsoft.com/office/officeart/2005/8/layout/target3"/>
    <dgm:cxn modelId="{1178186E-35E3-4FB6-ABB5-CF3C8807EE2C}" type="presParOf" srcId="{D0E44C25-1A78-4225-876C-8187CA016467}" destId="{15198444-E091-457D-AE42-9A2D975BE067}" srcOrd="12" destOrd="0" presId="urn:microsoft.com/office/officeart/2005/8/layout/target3"/>
    <dgm:cxn modelId="{0F9C0D1F-73B2-43A3-BAD7-B1BF36BFB30F}" type="presParOf" srcId="{D0E44C25-1A78-4225-876C-8187CA016467}" destId="{5EAB3567-E546-494B-850B-6B9BA8C4AF8E}" srcOrd="13" destOrd="0" presId="urn:microsoft.com/office/officeart/2005/8/layout/target3"/>
    <dgm:cxn modelId="{813E7ABD-AEA1-4A7D-B3E0-B0ADD5200581}" type="presParOf" srcId="{D0E44C25-1A78-4225-876C-8187CA016467}" destId="{0BD658CB-F021-41E9-9765-20E59DD081D0}" srcOrd="14" destOrd="0" presId="urn:microsoft.com/office/officeart/2005/8/layout/target3"/>
    <dgm:cxn modelId="{A0C073DE-BC14-47D6-A9D5-8D0E79994163}" type="presParOf" srcId="{D0E44C25-1A78-4225-876C-8187CA016467}" destId="{9343472D-C197-4B51-9F0E-8597F655D9E7}" srcOrd="15"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tyle>
          <a:lnRef idx="0">
            <a:schemeClr val="accent2"/>
          </a:lnRef>
          <a:fillRef idx="3">
            <a:schemeClr val="accent2"/>
          </a:fillRef>
          <a:effectRef idx="3">
            <a:schemeClr val="accent2"/>
          </a:effectRef>
          <a:fontRef idx="minor">
            <a:schemeClr val="lt1"/>
          </a:fontRef>
        </dgm:style>
      </dgm:prSet>
      <dgm:spPr/>
      <dgm:t>
        <a:bodyPr/>
        <a:lstStyle/>
        <a:p>
          <a:r>
            <a:rPr lang="uz-Cyrl-UZ" b="1" dirty="0" smtClean="0"/>
            <a:t>Помидор ва бодрингни сақлаш.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smtClean="0"/>
            <a:t>Помидорни бошқа сабзавотларга қараганда сақлаш анча мушкул. Шундай</a:t>
          </a:r>
          <a:r>
            <a:rPr lang="uz-Cyrl-UZ" b="1" smtClean="0"/>
            <a:t> </a:t>
          </a:r>
          <a:r>
            <a:rPr lang="uz-Cyrl-UZ" smtClean="0"/>
            <a:t>бўлсада, уни 2-3 ой сақлаш мумкин. Помидорнинг 60-70 г келадигаи ҳосиллари, кичик ҳосилли навлариники 35-50 г лилари яхши сақланади. Таркибида сув миқдори кўп бўлган навларининг меваси узоқ вақт сақланмайди. Помидор пўстининг қалинлиги, мағзининг қаттиқлиги ва ёрилишига чидамлилиги унинг сақланувчанлигини белгилайди.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BF77ACB-A076-4194-A670-EDBE15FA6E60}">
      <dgm:prSet/>
      <dgm:spPr/>
      <dgm:t>
        <a:bodyPr/>
        <a:lstStyle/>
        <a:p>
          <a:r>
            <a:rPr lang="uz-Cyrl-UZ" dirty="0" smtClean="0"/>
            <a:t>Сақлаш учун тўлиқ шаклланган оч кўк помидор мева банди билан терилади. Улар шикастланмаган, касаллик ва зараркунанда зарарламаган ҳамда унча кичик бўлмаслиги лозим.</a:t>
          </a:r>
          <a:endParaRPr lang="ru-RU" dirty="0"/>
        </a:p>
      </dgm:t>
    </dgm:pt>
    <dgm:pt modelId="{A123D283-5BD0-4D75-890E-BA3F5B875CF1}" type="parTrans" cxnId="{00FF772C-DA25-4747-B899-EAC882000972}">
      <dgm:prSet/>
      <dgm:spPr/>
      <dgm:t>
        <a:bodyPr/>
        <a:lstStyle/>
        <a:p>
          <a:endParaRPr lang="ru-RU"/>
        </a:p>
      </dgm:t>
    </dgm:pt>
    <dgm:pt modelId="{0C6B3E96-1E5F-4E17-94E7-CEB7BFB16E11}" type="sibTrans" cxnId="{00FF772C-DA25-4747-B899-EAC882000972}">
      <dgm:prSet/>
      <dgm:spPr/>
      <dgm:t>
        <a:bodyPr/>
        <a:lstStyle/>
        <a:p>
          <a:endParaRPr lang="ru-RU"/>
        </a:p>
      </dgm:t>
    </dgm:pt>
    <dgm:pt modelId="{A74A4BF6-A0B2-4787-8393-4DF6FFCBCF6B}">
      <dgm:prSet/>
      <dgm:spPr/>
      <dgm:t>
        <a:bodyPr/>
        <a:lstStyle/>
        <a:p>
          <a:r>
            <a:rPr lang="uz-Cyrl-UZ" dirty="0" smtClean="0"/>
            <a:t>Помидор турли хил пишиш даражасида - тўлиқ қизариб пишган, чала пишган (пуштиранг ва қизара бошлаган давр) ва оч кўк ҳамда кўк рангларга кирган вақтда териб олинади.</a:t>
          </a:r>
          <a:endParaRPr lang="ru-RU" dirty="0"/>
        </a:p>
      </dgm:t>
    </dgm:pt>
    <dgm:pt modelId="{1F61EAC8-97B0-4563-8EFE-78777936EFC7}" type="parTrans" cxnId="{EA86CD56-BF2F-49D5-8FA0-F4B72516F4A9}">
      <dgm:prSet/>
      <dgm:spPr/>
      <dgm:t>
        <a:bodyPr/>
        <a:lstStyle/>
        <a:p>
          <a:endParaRPr lang="ru-RU"/>
        </a:p>
      </dgm:t>
    </dgm:pt>
    <dgm:pt modelId="{FC9FA5B0-8490-4DBD-AA3D-19DEF6DA6321}" type="sibTrans" cxnId="{EA86CD56-BF2F-49D5-8FA0-F4B72516F4A9}">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custLinFactNeighborY="-9909">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EA86CD56-BF2F-49D5-8FA0-F4B72516F4A9}" srcId="{FFE8B254-F748-4EA9-840F-C629F20050FA}" destId="{A74A4BF6-A0B2-4787-8393-4DF6FFCBCF6B}" srcOrd="2" destOrd="0" parTransId="{1F61EAC8-97B0-4563-8EFE-78777936EFC7}" sibTransId="{FC9FA5B0-8490-4DBD-AA3D-19DEF6DA6321}"/>
    <dgm:cxn modelId="{00FF772C-DA25-4747-B899-EAC882000972}" srcId="{FFE8B254-F748-4EA9-840F-C629F20050FA}" destId="{EBF77ACB-A076-4194-A670-EDBE15FA6E60}" srcOrd="1" destOrd="0" parTransId="{A123D283-5BD0-4D75-890E-BA3F5B875CF1}" sibTransId="{0C6B3E96-1E5F-4E17-94E7-CEB7BFB16E11}"/>
    <dgm:cxn modelId="{841D3A23-FBC0-4BD3-B930-63866090CFFB}"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F73740BD-291A-4625-AC88-6534E25C51E2}" type="presOf" srcId="{A74A4BF6-A0B2-4787-8393-4DF6FFCBCF6B}" destId="{3102073A-0B37-4EE7-9FB6-C679253A425E}" srcOrd="0" destOrd="2" presId="urn:microsoft.com/office/officeart/2005/8/layout/vList2"/>
    <dgm:cxn modelId="{2F44067E-AECF-4B1B-B945-1FDF3F3FD23F}" type="presOf" srcId="{EBF77ACB-A076-4194-A670-EDBE15FA6E60}" destId="{3102073A-0B37-4EE7-9FB6-C679253A425E}" srcOrd="0" destOrd="1" presId="urn:microsoft.com/office/officeart/2005/8/layout/vList2"/>
    <dgm:cxn modelId="{55743CE1-91BD-4EEC-9C87-E903FB0627E3}" type="presOf" srcId="{FFE8B254-F748-4EA9-840F-C629F20050FA}" destId="{494A0A28-AC71-410E-9A09-98494374006B}" srcOrd="0" destOrd="0" presId="urn:microsoft.com/office/officeart/2005/8/layout/vList2"/>
    <dgm:cxn modelId="{D18FA798-CA40-4235-BEF2-403FA683EF6C}" type="presOf" srcId="{312B9663-67DD-4BF0-8671-ACD17F5C18E1}" destId="{3102073A-0B37-4EE7-9FB6-C679253A425E}" srcOrd="0" destOrd="0" presId="urn:microsoft.com/office/officeart/2005/8/layout/vList2"/>
    <dgm:cxn modelId="{2238652E-B97B-4CC8-9994-D5B5A1C55326}" type="presParOf" srcId="{E9240949-51E6-49B1-BC58-DA8E36260ED3}" destId="{494A0A28-AC71-410E-9A09-98494374006B}" srcOrd="0" destOrd="0" presId="urn:microsoft.com/office/officeart/2005/8/layout/vList2"/>
    <dgm:cxn modelId="{410C6649-7F41-4309-B5E8-1938EE1B8129}"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38610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a:lnSpc>
              <a:spcPct val="90000"/>
            </a:lnSpc>
            <a:spcBef>
              <a:spcPct val="0"/>
            </a:spcBef>
            <a:spcAft>
              <a:spcPct val="35000"/>
            </a:spcAft>
          </a:pPr>
          <a:r>
            <a:rPr lang="ru-RU" sz="2500" kern="1200" dirty="0" err="1" smtClean="0"/>
            <a:t>Демак</a:t>
          </a:r>
          <a:r>
            <a:rPr lang="ru-RU" sz="2500" kern="1200" dirty="0" smtClean="0"/>
            <a:t>, </a:t>
          </a:r>
          <a:r>
            <a:rPr lang="ru-RU" sz="2500" kern="1200" dirty="0" err="1" smtClean="0"/>
            <a:t>сабзавотларни</a:t>
          </a:r>
          <a:r>
            <a:rPr lang="ru-RU" sz="2500" kern="1200" dirty="0" smtClean="0"/>
            <a:t> </a:t>
          </a:r>
          <a:r>
            <a:rPr lang="ru-RU" sz="2500" kern="1200" dirty="0" err="1" smtClean="0"/>
            <a:t>сақлашда</a:t>
          </a:r>
          <a:r>
            <a:rPr lang="ru-RU" sz="2500" kern="1200" dirty="0" smtClean="0"/>
            <a:t> паст </a:t>
          </a:r>
          <a:r>
            <a:rPr lang="ru-RU" sz="2500" kern="1200" dirty="0" err="1" smtClean="0"/>
            <a:t>ҳароратдан</a:t>
          </a:r>
          <a:r>
            <a:rPr lang="ru-RU" sz="2500" kern="1200" dirty="0" smtClean="0"/>
            <a:t> </a:t>
          </a:r>
          <a:r>
            <a:rPr lang="ru-RU" sz="2500" kern="1200" dirty="0" err="1" smtClean="0"/>
            <a:t>фойдаланиш</a:t>
          </a:r>
          <a:r>
            <a:rPr lang="ru-RU" sz="2500" kern="1200" dirty="0" smtClean="0"/>
            <a:t> </a:t>
          </a:r>
          <a:r>
            <a:rPr lang="ru-RU" sz="2500" kern="1200" dirty="0" err="1" smtClean="0"/>
            <a:t>бутун</a:t>
          </a:r>
          <a:r>
            <a:rPr lang="ru-RU" sz="2500" kern="1200" dirty="0" smtClean="0"/>
            <a:t> </a:t>
          </a:r>
          <a:r>
            <a:rPr lang="ru-RU" sz="2500" kern="1200" dirty="0" err="1" smtClean="0"/>
            <a:t>ёз</a:t>
          </a:r>
          <a:r>
            <a:rPr lang="ru-RU" sz="2500" kern="1200" dirty="0" smtClean="0"/>
            <a:t> </a:t>
          </a:r>
          <a:r>
            <a:rPr lang="ru-RU" sz="2500" kern="1200" dirty="0" err="1" smtClean="0"/>
            <a:t>давомида</a:t>
          </a:r>
          <a:r>
            <a:rPr lang="ru-RU" sz="2500" kern="1200" dirty="0" smtClean="0"/>
            <a:t> </a:t>
          </a:r>
          <a:r>
            <a:rPr lang="ru-RU" sz="2500" kern="1200" dirty="0" err="1" smtClean="0"/>
            <a:t>кечки</a:t>
          </a:r>
          <a:r>
            <a:rPr lang="ru-RU" sz="2500" kern="1200" dirty="0" smtClean="0"/>
            <a:t> </a:t>
          </a:r>
          <a:r>
            <a:rPr lang="ru-RU" sz="2500" kern="1200" dirty="0" err="1" smtClean="0"/>
            <a:t>сабзавотларни</a:t>
          </a:r>
          <a:r>
            <a:rPr lang="ru-RU" sz="2500" kern="1200" dirty="0" smtClean="0"/>
            <a:t> </a:t>
          </a:r>
          <a:r>
            <a:rPr lang="ru-RU" sz="2500" kern="1200" dirty="0" err="1" smtClean="0"/>
            <a:t>йиғиб</a:t>
          </a:r>
          <a:r>
            <a:rPr lang="ru-RU" sz="2500" kern="1200" dirty="0" smtClean="0"/>
            <a:t> </a:t>
          </a:r>
          <a:r>
            <a:rPr lang="ru-RU" sz="2500" kern="1200" dirty="0" err="1" smtClean="0"/>
            <a:t>олишга</a:t>
          </a:r>
          <a:r>
            <a:rPr lang="ru-RU" sz="2500" kern="1200" dirty="0" smtClean="0"/>
            <a:t> </a:t>
          </a:r>
          <a:r>
            <a:rPr lang="ru-RU" sz="2500" kern="1200" dirty="0" err="1" smtClean="0"/>
            <a:t>қадар</a:t>
          </a:r>
          <a:r>
            <a:rPr lang="ru-RU" sz="2500" kern="1200" dirty="0" smtClean="0"/>
            <a:t> </a:t>
          </a:r>
          <a:r>
            <a:rPr lang="ru-RU" sz="2500" kern="1200" dirty="0" err="1" smtClean="0"/>
            <a:t>эртаги</a:t>
          </a:r>
          <a:r>
            <a:rPr lang="ru-RU" sz="2500" kern="1200" dirty="0" smtClean="0"/>
            <a:t> картошка, карам </a:t>
          </a:r>
          <a:r>
            <a:rPr lang="ru-RU" sz="2500" kern="1200" dirty="0" err="1" smtClean="0"/>
            <a:t>ва</a:t>
          </a:r>
          <a:r>
            <a:rPr lang="ru-RU" sz="2500" kern="1200" dirty="0" smtClean="0"/>
            <a:t> </a:t>
          </a:r>
          <a:r>
            <a:rPr lang="ru-RU" sz="2500" kern="1200" dirty="0" err="1" smtClean="0"/>
            <a:t>илдизмевалар</a:t>
          </a:r>
          <a:r>
            <a:rPr lang="ru-RU" sz="2500" kern="1200" dirty="0" smtClean="0"/>
            <a:t> </a:t>
          </a:r>
          <a:r>
            <a:rPr lang="ru-RU" sz="2500" kern="1200" dirty="0" err="1" smtClean="0"/>
            <a:t>ҳосилини</a:t>
          </a:r>
          <a:r>
            <a:rPr lang="ru-RU" sz="2500" kern="1200" dirty="0" smtClean="0"/>
            <a:t> </a:t>
          </a:r>
          <a:r>
            <a:rPr lang="ru-RU" sz="2500" kern="1200" dirty="0" err="1" smtClean="0"/>
            <a:t>сақлаш</a:t>
          </a:r>
          <a:r>
            <a:rPr lang="ru-RU" sz="2500" kern="1200" dirty="0" smtClean="0"/>
            <a:t>  </a:t>
          </a:r>
          <a:r>
            <a:rPr lang="ru-RU" sz="2500" kern="1200" dirty="0" err="1" smtClean="0"/>
            <a:t>ҳамда</a:t>
          </a:r>
          <a:r>
            <a:rPr lang="ru-RU" sz="2500" kern="1200" dirty="0" smtClean="0"/>
            <a:t> тез </a:t>
          </a:r>
          <a:r>
            <a:rPr lang="ru-RU" sz="2500" kern="1200" dirty="0" err="1" smtClean="0"/>
            <a:t>бузулувчан</a:t>
          </a:r>
          <a:r>
            <a:rPr lang="ru-RU" sz="2500" kern="1200" dirty="0" smtClean="0"/>
            <a:t> помидор, </a:t>
          </a:r>
          <a:r>
            <a:rPr lang="ru-RU" sz="2500" kern="1200" dirty="0" err="1" smtClean="0"/>
            <a:t>бодринг</a:t>
          </a:r>
          <a:r>
            <a:rPr lang="ru-RU" sz="2500" kern="1200" dirty="0" smtClean="0"/>
            <a:t>, </a:t>
          </a:r>
          <a:r>
            <a:rPr lang="ru-RU" sz="2500" kern="1200" dirty="0" err="1" smtClean="0"/>
            <a:t>кўкат</a:t>
          </a:r>
          <a:r>
            <a:rPr lang="ru-RU" sz="2500" kern="1200" dirty="0" smtClean="0"/>
            <a:t> </a:t>
          </a:r>
          <a:r>
            <a:rPr lang="ru-RU" sz="2500" kern="1200" dirty="0" err="1" smtClean="0"/>
            <a:t>сабзавотларни</a:t>
          </a:r>
          <a:r>
            <a:rPr lang="ru-RU" sz="2500" kern="1200" dirty="0" smtClean="0"/>
            <a:t> </a:t>
          </a:r>
          <a:r>
            <a:rPr lang="ru-RU" sz="2500" kern="1200" dirty="0" err="1" smtClean="0"/>
            <a:t>сақлаш</a:t>
          </a:r>
          <a:r>
            <a:rPr lang="ru-RU" sz="2500" kern="1200" dirty="0" smtClean="0"/>
            <a:t> </a:t>
          </a:r>
          <a:r>
            <a:rPr lang="ru-RU" sz="2500" kern="1200" dirty="0" err="1" smtClean="0"/>
            <a:t>муддатини</a:t>
          </a:r>
          <a:r>
            <a:rPr lang="ru-RU" sz="2500" kern="1200" dirty="0" smtClean="0"/>
            <a:t> </a:t>
          </a:r>
          <a:r>
            <a:rPr lang="ru-RU" sz="2500" kern="1200" dirty="0" err="1" smtClean="0"/>
            <a:t>узайтиришга</a:t>
          </a:r>
          <a:r>
            <a:rPr lang="ru-RU" sz="2500" kern="1200" dirty="0" smtClean="0"/>
            <a:t> </a:t>
          </a:r>
          <a:r>
            <a:rPr lang="ru-RU" sz="2500" kern="1200" dirty="0" err="1" smtClean="0"/>
            <a:t>имкон</a:t>
          </a:r>
          <a:r>
            <a:rPr lang="ru-RU" sz="2500" kern="1200" dirty="0" smtClean="0"/>
            <a:t> </a:t>
          </a:r>
          <a:r>
            <a:rPr lang="ru-RU" sz="2500" kern="1200" dirty="0" err="1" smtClean="0"/>
            <a:t>беради</a:t>
          </a:r>
          <a:r>
            <a:rPr lang="ru-RU" sz="2500" kern="1200" dirty="0" smtClean="0"/>
            <a:t>.</a:t>
          </a:r>
        </a:p>
        <a:p>
          <a:pPr lvl="0" algn="l" defTabSz="1111250">
            <a:lnSpc>
              <a:spcPct val="90000"/>
            </a:lnSpc>
            <a:spcBef>
              <a:spcPct val="0"/>
            </a:spcBef>
            <a:spcAft>
              <a:spcPct val="35000"/>
            </a:spcAft>
          </a:pPr>
          <a:r>
            <a:rPr lang="ru-RU" sz="2500" kern="1200" dirty="0" err="1" smtClean="0"/>
            <a:t>Айниқса</a:t>
          </a:r>
          <a:r>
            <a:rPr lang="ru-RU" sz="2500" kern="1200" dirty="0" smtClean="0"/>
            <a:t>, </a:t>
          </a:r>
          <a:r>
            <a:rPr lang="ru-RU" sz="2500" kern="1200" dirty="0" err="1" smtClean="0"/>
            <a:t>узоқ</a:t>
          </a:r>
          <a:r>
            <a:rPr lang="ru-RU" sz="2500" kern="1200" dirty="0" smtClean="0"/>
            <a:t> </a:t>
          </a:r>
          <a:r>
            <a:rPr lang="ru-RU" sz="2500" kern="1200" dirty="0" err="1" smtClean="0"/>
            <a:t>ерларга</a:t>
          </a:r>
          <a:r>
            <a:rPr lang="ru-RU" sz="2500" kern="1200" dirty="0" smtClean="0"/>
            <a:t> </a:t>
          </a:r>
          <a:r>
            <a:rPr lang="ru-RU" sz="2500" kern="1200" dirty="0" err="1" smtClean="0"/>
            <a:t>юбориладиган</a:t>
          </a:r>
          <a:r>
            <a:rPr lang="ru-RU" sz="2500" kern="1200" dirty="0" smtClean="0"/>
            <a:t> </a:t>
          </a:r>
          <a:r>
            <a:rPr lang="ru-RU" sz="2500" kern="1200" dirty="0" err="1" smtClean="0"/>
            <a:t>мева</a:t>
          </a:r>
          <a:r>
            <a:rPr lang="ru-RU" sz="2500" kern="1200" dirty="0" smtClean="0"/>
            <a:t> </a:t>
          </a:r>
          <a:r>
            <a:rPr lang="ru-RU" sz="2500" kern="1200" dirty="0" err="1" smtClean="0"/>
            <a:t>ва</a:t>
          </a:r>
          <a:r>
            <a:rPr lang="ru-RU" sz="2500" kern="1200" dirty="0" smtClean="0"/>
            <a:t> </a:t>
          </a:r>
          <a:r>
            <a:rPr lang="ru-RU" sz="2500" kern="1200" dirty="0" err="1" smtClean="0"/>
            <a:t>сабзавотларни</a:t>
          </a:r>
          <a:r>
            <a:rPr lang="ru-RU" sz="2500" kern="1200" dirty="0" smtClean="0"/>
            <a:t> </a:t>
          </a:r>
          <a:r>
            <a:rPr lang="ru-RU" sz="2500" kern="1200" dirty="0" err="1" smtClean="0"/>
            <a:t>жўнатиш</a:t>
          </a:r>
          <a:r>
            <a:rPr lang="ru-RU" sz="2500" kern="1200" dirty="0" smtClean="0"/>
            <a:t> </a:t>
          </a:r>
          <a:r>
            <a:rPr lang="ru-RU" sz="2500" kern="1200" dirty="0" err="1" smtClean="0"/>
            <a:t>олдидан</a:t>
          </a:r>
          <a:r>
            <a:rPr lang="ru-RU" sz="2500" kern="1200" dirty="0" smtClean="0"/>
            <a:t> </a:t>
          </a:r>
          <a:r>
            <a:rPr lang="ru-RU" sz="2500" kern="1200" dirty="0" err="1" smtClean="0"/>
            <a:t>сақлашда</a:t>
          </a:r>
          <a:r>
            <a:rPr lang="ru-RU" sz="2500" kern="1200" dirty="0" smtClean="0"/>
            <a:t> паст </a:t>
          </a:r>
          <a:r>
            <a:rPr lang="ru-RU" sz="2500" kern="1200" dirty="0" err="1" smtClean="0"/>
            <a:t>ҳароратдан</a:t>
          </a:r>
          <a:r>
            <a:rPr lang="ru-RU" sz="2500" kern="1200" dirty="0" smtClean="0"/>
            <a:t> </a:t>
          </a:r>
          <a:r>
            <a:rPr lang="ru-RU" sz="2500" kern="1200" dirty="0" err="1" smtClean="0"/>
            <a:t>фойдаланиш</a:t>
          </a:r>
          <a:r>
            <a:rPr lang="ru-RU" sz="2500" kern="1200" dirty="0" smtClean="0"/>
            <a:t> </a:t>
          </a:r>
          <a:r>
            <a:rPr lang="ru-RU" sz="2500" kern="1200" dirty="0" err="1" smtClean="0"/>
            <a:t>зарур</a:t>
          </a:r>
          <a:r>
            <a:rPr lang="ru-RU" sz="2500" kern="1200" dirty="0" smtClean="0"/>
            <a:t>.</a:t>
          </a:r>
          <a:endParaRPr lang="ru-RU" sz="2500" kern="1200" dirty="0">
            <a:latin typeface="Times New Roman" pitchFamily="18" charset="0"/>
            <a:cs typeface="Times New Roman" pitchFamily="18" charset="0"/>
          </a:endParaRPr>
        </a:p>
      </dsp:txBody>
      <dsp:txXfrm>
        <a:off x="188478" y="188478"/>
        <a:ext cx="8624200" cy="34840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67158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ru-RU" sz="2800" b="1" kern="1200" dirty="0" smtClean="0"/>
            <a:t>Картошка</a:t>
          </a:r>
          <a:r>
            <a:rPr lang="uz-Cyrl-UZ" sz="2800" b="1" kern="1200" dirty="0" smtClean="0"/>
            <a:t>ни сақлаш усуллари ва технологияси</a:t>
          </a:r>
          <a:endParaRPr lang="ru-RU" sz="2800" kern="1200" dirty="0">
            <a:latin typeface="Times New Roman" pitchFamily="18" charset="0"/>
            <a:cs typeface="Times New Roman" pitchFamily="18" charset="0"/>
          </a:endParaRPr>
        </a:p>
      </dsp:txBody>
      <dsp:txXfrm>
        <a:off x="32784" y="32784"/>
        <a:ext cx="8935588" cy="606012"/>
      </dsp:txXfrm>
    </dsp:sp>
    <dsp:sp modelId="{3102073A-0B37-4EE7-9FB6-C679253A425E}">
      <dsp:nvSpPr>
        <dsp:cNvPr id="0" name=""/>
        <dsp:cNvSpPr/>
      </dsp:nvSpPr>
      <dsp:spPr>
        <a:xfrm>
          <a:off x="0" y="677455"/>
          <a:ext cx="9001156" cy="3245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5560" rIns="199136" bIns="35560" numCol="1" spcCol="1270" anchor="t" anchorCtr="0">
          <a:noAutofit/>
        </a:bodyPr>
        <a:lstStyle/>
        <a:p>
          <a:pPr marL="228600" lvl="1" indent="-228600" algn="just" defTabSz="977900">
            <a:lnSpc>
              <a:spcPct val="90000"/>
            </a:lnSpc>
            <a:spcBef>
              <a:spcPct val="0"/>
            </a:spcBef>
            <a:spcAft>
              <a:spcPct val="20000"/>
            </a:spcAft>
            <a:buChar char="••"/>
          </a:pPr>
          <a:r>
            <a:rPr lang="ru-RU" sz="2200" kern="1200" smtClean="0"/>
            <a:t>Етиштирилган картошка ҳосилининг учдан бир қисми йиғиштириш, ташиш, сақлашга тайёрлаш, саралаш ва сақлаш мобайнида нобуд бўлади. Нобудгарчиликни кескин камайтириш учун далалар ҳосилни йиғишга тайёрланиши, механик шикастланишга йўл қўймаслиги, сақлаш режимига қатъий риоя қилиш лозим. Айниқса, хўраки ва уруғлик картошкани сақлашга катта аҳамият бериш талаб  қилинади.</a:t>
          </a:r>
          <a:endParaRPr lang="ru-RU" sz="2200" kern="1200" dirty="0">
            <a:latin typeface="Times New Roman" pitchFamily="18" charset="0"/>
            <a:cs typeface="Times New Roman" pitchFamily="18" charset="0"/>
          </a:endParaRPr>
        </a:p>
        <a:p>
          <a:pPr marL="228600" lvl="1" indent="-228600" algn="l" defTabSz="977900">
            <a:lnSpc>
              <a:spcPct val="90000"/>
            </a:lnSpc>
            <a:spcBef>
              <a:spcPct val="0"/>
            </a:spcBef>
            <a:spcAft>
              <a:spcPct val="20000"/>
            </a:spcAft>
            <a:buChar char="••"/>
          </a:pPr>
          <a:r>
            <a:rPr lang="ru-RU" sz="2200" kern="1200" dirty="0" smtClean="0"/>
            <a:t>Картошка </a:t>
          </a:r>
          <a:r>
            <a:rPr lang="ru-RU" sz="2200" kern="1200" dirty="0" err="1" smtClean="0"/>
            <a:t>сақланаётган</a:t>
          </a:r>
          <a:r>
            <a:rPr lang="ru-RU" sz="2200" kern="1200" dirty="0" smtClean="0"/>
            <a:t> </a:t>
          </a:r>
          <a:r>
            <a:rPr lang="ru-RU" sz="2200" kern="1200" dirty="0" err="1" smtClean="0"/>
            <a:t>вақтда</a:t>
          </a:r>
          <a:r>
            <a:rPr lang="ru-RU" sz="2200" kern="1200" dirty="0" smtClean="0"/>
            <a:t> </a:t>
          </a:r>
          <a:r>
            <a:rPr lang="ru-RU" sz="2200" kern="1200" dirty="0" err="1" smtClean="0"/>
            <a:t>унинг</a:t>
          </a:r>
          <a:r>
            <a:rPr lang="ru-RU" sz="2200" kern="1200" dirty="0" smtClean="0"/>
            <a:t> </a:t>
          </a:r>
          <a:r>
            <a:rPr lang="ru-RU" sz="2200" kern="1200" dirty="0" err="1" smtClean="0"/>
            <a:t>туганакларида</a:t>
          </a:r>
          <a:r>
            <a:rPr lang="ru-RU" sz="2200" kern="1200" dirty="0" smtClean="0"/>
            <a:t> </a:t>
          </a:r>
          <a:r>
            <a:rPr lang="ru-RU" sz="2200" kern="1200" dirty="0" err="1" smtClean="0"/>
            <a:t>ҳар</a:t>
          </a:r>
          <a:r>
            <a:rPr lang="ru-RU" sz="2200" kern="1200" dirty="0" smtClean="0"/>
            <a:t> хил </a:t>
          </a:r>
          <a:r>
            <a:rPr lang="ru-RU" sz="2200" kern="1200" dirty="0" err="1" smtClean="0"/>
            <a:t>биокимёвий</a:t>
          </a:r>
          <a:r>
            <a:rPr lang="ru-RU" sz="2200" kern="1200" dirty="0" smtClean="0"/>
            <a:t> </a:t>
          </a:r>
          <a:r>
            <a:rPr lang="ru-RU" sz="2200" kern="1200" dirty="0" err="1" smtClean="0"/>
            <a:t>жараёнлар</a:t>
          </a:r>
          <a:r>
            <a:rPr lang="ru-RU" sz="2200" kern="1200" dirty="0" smtClean="0"/>
            <a:t>: </a:t>
          </a:r>
          <a:r>
            <a:rPr lang="ru-RU" sz="2200" kern="1200" dirty="0" err="1" smtClean="0"/>
            <a:t>крахмалнинг</a:t>
          </a:r>
          <a:r>
            <a:rPr lang="ru-RU" sz="2200" kern="1200" dirty="0" smtClean="0"/>
            <a:t> </a:t>
          </a:r>
          <a:r>
            <a:rPr lang="ru-RU" sz="2200" kern="1200" dirty="0" err="1" smtClean="0"/>
            <a:t>шакарга</a:t>
          </a:r>
          <a:r>
            <a:rPr lang="ru-RU" sz="2200" kern="1200" dirty="0" smtClean="0"/>
            <a:t> </a:t>
          </a:r>
          <a:r>
            <a:rPr lang="ru-RU" sz="2200" kern="1200" dirty="0" err="1" smtClean="0"/>
            <a:t>айланиши</a:t>
          </a:r>
          <a:r>
            <a:rPr lang="ru-RU" sz="2200" kern="1200" dirty="0" smtClean="0"/>
            <a:t> </a:t>
          </a:r>
          <a:r>
            <a:rPr lang="ru-RU" sz="2200" kern="1200" dirty="0" err="1" smtClean="0"/>
            <a:t>ва</a:t>
          </a:r>
          <a:r>
            <a:rPr lang="ru-RU" sz="2200" kern="1200" dirty="0" smtClean="0"/>
            <a:t> </a:t>
          </a:r>
          <a:r>
            <a:rPr lang="ru-RU" sz="2200" kern="1200" dirty="0" err="1" smtClean="0"/>
            <a:t>шакарнинг</a:t>
          </a:r>
          <a:r>
            <a:rPr lang="ru-RU" sz="2200" kern="1200" dirty="0" smtClean="0"/>
            <a:t> </a:t>
          </a:r>
          <a:r>
            <a:rPr lang="ru-RU" sz="2200" kern="1200" dirty="0" err="1" smtClean="0"/>
            <a:t>крахмалга</a:t>
          </a:r>
          <a:r>
            <a:rPr lang="ru-RU" sz="2200" kern="1200" dirty="0" smtClean="0"/>
            <a:t> </a:t>
          </a:r>
          <a:r>
            <a:rPr lang="ru-RU" sz="2200" kern="1200" dirty="0" err="1" smtClean="0"/>
            <a:t>айланиши</a:t>
          </a:r>
          <a:r>
            <a:rPr lang="ru-RU" sz="2200" kern="1200" dirty="0" smtClean="0"/>
            <a:t>, </a:t>
          </a:r>
          <a:r>
            <a:rPr lang="ru-RU" sz="2200" kern="1200" dirty="0" err="1" smtClean="0"/>
            <a:t>нафас</a:t>
          </a:r>
          <a:r>
            <a:rPr lang="ru-RU" sz="2200" kern="1200" dirty="0" smtClean="0"/>
            <a:t> </a:t>
          </a:r>
          <a:r>
            <a:rPr lang="ru-RU" sz="2200" kern="1200" dirty="0" err="1" smtClean="0"/>
            <a:t>олиши</a:t>
          </a:r>
          <a:r>
            <a:rPr lang="ru-RU" sz="2200" kern="1200" dirty="0" smtClean="0"/>
            <a:t>, </a:t>
          </a:r>
          <a:r>
            <a:rPr lang="ru-RU" sz="2200" kern="1200" dirty="0" err="1" smtClean="0"/>
            <a:t>сув</a:t>
          </a:r>
          <a:r>
            <a:rPr lang="ru-RU" sz="2200" kern="1200" dirty="0" smtClean="0"/>
            <a:t> </a:t>
          </a:r>
          <a:r>
            <a:rPr lang="ru-RU" sz="2200" kern="1200" dirty="0" err="1" smtClean="0"/>
            <a:t>буғланиши</a:t>
          </a:r>
          <a:r>
            <a:rPr lang="ru-RU" sz="2200" kern="1200" dirty="0" smtClean="0"/>
            <a:t> </a:t>
          </a:r>
          <a:r>
            <a:rPr lang="ru-RU" sz="2200" kern="1200" dirty="0" err="1" smtClean="0"/>
            <a:t>ва</a:t>
          </a:r>
          <a:r>
            <a:rPr lang="ru-RU" sz="2200" kern="1200" dirty="0" smtClean="0"/>
            <a:t> </a:t>
          </a:r>
          <a:r>
            <a:rPr lang="ru-RU" sz="2200" kern="1200" dirty="0" err="1" smtClean="0"/>
            <a:t>ҳоказолар</a:t>
          </a:r>
          <a:r>
            <a:rPr lang="ru-RU" sz="2200" kern="1200" dirty="0" smtClean="0"/>
            <a:t> </a:t>
          </a:r>
          <a:r>
            <a:rPr lang="ru-RU" sz="2200" kern="1200" dirty="0" err="1" smtClean="0"/>
            <a:t>рўй</a:t>
          </a:r>
          <a:r>
            <a:rPr lang="ru-RU" sz="2200" kern="1200" dirty="0" smtClean="0"/>
            <a:t> </a:t>
          </a:r>
          <a:r>
            <a:rPr lang="ru-RU" sz="2200" kern="1200" dirty="0" err="1" smtClean="0"/>
            <a:t>беради</a:t>
          </a:r>
          <a:r>
            <a:rPr lang="ru-RU" sz="2200" kern="1200" dirty="0" smtClean="0"/>
            <a:t>.</a:t>
          </a:r>
          <a:endParaRPr lang="ru-RU" sz="2200" kern="1200" dirty="0"/>
        </a:p>
      </dsp:txBody>
      <dsp:txXfrm>
        <a:off x="0" y="677455"/>
        <a:ext cx="9001156" cy="32457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A6B1B4-B8B3-4BE1-94F1-DE8C1F577164}">
      <dsp:nvSpPr>
        <dsp:cNvPr id="0" name=""/>
        <dsp:cNvSpPr/>
      </dsp:nvSpPr>
      <dsp:spPr>
        <a:xfrm>
          <a:off x="0" y="0"/>
          <a:ext cx="7920880" cy="1252939"/>
        </a:xfrm>
        <a:prstGeom prst="rect">
          <a:avLst/>
        </a:prstGeom>
        <a:solidFill>
          <a:schemeClr val="accent4">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ru-RU" sz="3500" kern="1200" dirty="0" smtClean="0"/>
            <a:t>Узоқ </a:t>
          </a:r>
          <a:r>
            <a:rPr lang="ru-RU" sz="3500" kern="1200" dirty="0" err="1" smtClean="0"/>
            <a:t>сақлашга</a:t>
          </a:r>
          <a:r>
            <a:rPr lang="ru-RU" sz="3500" kern="1200" dirty="0" smtClean="0"/>
            <a:t> </a:t>
          </a:r>
          <a:r>
            <a:rPr lang="ru-RU" sz="3500" kern="1200" dirty="0" err="1" smtClean="0"/>
            <a:t>мўлжалланган</a:t>
          </a:r>
          <a:r>
            <a:rPr lang="ru-RU" sz="3500" kern="1200" dirty="0" smtClean="0"/>
            <a:t> </a:t>
          </a:r>
          <a:r>
            <a:rPr lang="ru-RU" sz="3500" kern="1200" dirty="0" err="1" smtClean="0"/>
            <a:t>картошкада</a:t>
          </a:r>
          <a:r>
            <a:rPr lang="ru-RU" sz="3500" kern="1200" dirty="0" smtClean="0"/>
            <a:t> </a:t>
          </a:r>
          <a:r>
            <a:rPr lang="ru-RU" sz="3500" kern="1200" dirty="0" err="1" smtClean="0"/>
            <a:t>учта</a:t>
          </a:r>
          <a:r>
            <a:rPr lang="ru-RU" sz="3500" kern="1200" dirty="0" smtClean="0"/>
            <a:t> </a:t>
          </a:r>
          <a:r>
            <a:rPr lang="ru-RU" sz="3500" kern="1200" dirty="0" err="1" smtClean="0"/>
            <a:t>давр</a:t>
          </a:r>
          <a:r>
            <a:rPr lang="ru-RU" sz="3500" kern="1200" dirty="0" smtClean="0"/>
            <a:t> </a:t>
          </a:r>
          <a:r>
            <a:rPr lang="ru-RU" sz="3500" kern="1200" dirty="0" err="1" smtClean="0"/>
            <a:t>ўтади</a:t>
          </a:r>
          <a:endParaRPr lang="ru-RU" sz="3500" kern="1200" dirty="0"/>
        </a:p>
      </dsp:txBody>
      <dsp:txXfrm>
        <a:off x="0" y="0"/>
        <a:ext cx="7920880" cy="1252939"/>
      </dsp:txXfrm>
    </dsp:sp>
    <dsp:sp modelId="{45BD43E8-AC63-4C7F-9E13-F0F0D7ECD4AA}">
      <dsp:nvSpPr>
        <dsp:cNvPr id="0" name=""/>
        <dsp:cNvSpPr/>
      </dsp:nvSpPr>
      <dsp:spPr>
        <a:xfrm>
          <a:off x="3867" y="1252939"/>
          <a:ext cx="2637714" cy="2631172"/>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r>
            <a:rPr lang="ru-RU" sz="4500" b="1" kern="1200" dirty="0" err="1" smtClean="0"/>
            <a:t>Даволаш</a:t>
          </a:r>
          <a:r>
            <a:rPr lang="ru-RU" sz="4500" b="1" kern="1200" dirty="0" smtClean="0"/>
            <a:t> </a:t>
          </a:r>
          <a:r>
            <a:rPr lang="ru-RU" sz="4500" b="1" kern="1200" dirty="0" err="1" smtClean="0"/>
            <a:t>даври</a:t>
          </a:r>
          <a:r>
            <a:rPr lang="ru-RU" sz="4500" kern="1200" dirty="0" smtClean="0"/>
            <a:t> </a:t>
          </a:r>
          <a:endParaRPr lang="ru-RU" sz="4500" kern="1200" dirty="0"/>
        </a:p>
      </dsp:txBody>
      <dsp:txXfrm>
        <a:off x="3867" y="1252939"/>
        <a:ext cx="2637714" cy="2631172"/>
      </dsp:txXfrm>
    </dsp:sp>
    <dsp:sp modelId="{CE583DC2-0816-45F6-B4CC-9B3136FC585A}">
      <dsp:nvSpPr>
        <dsp:cNvPr id="0" name=""/>
        <dsp:cNvSpPr/>
      </dsp:nvSpPr>
      <dsp:spPr>
        <a:xfrm>
          <a:off x="2641582" y="1252939"/>
          <a:ext cx="2637714" cy="2631172"/>
        </a:xfrm>
        <a:prstGeom prst="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r>
            <a:rPr lang="ru-RU" sz="4500" b="1" kern="1200" dirty="0" err="1" smtClean="0"/>
            <a:t>Совитиш</a:t>
          </a:r>
          <a:r>
            <a:rPr lang="ru-RU" sz="4500" b="1" kern="1200" dirty="0" smtClean="0"/>
            <a:t> </a:t>
          </a:r>
          <a:r>
            <a:rPr lang="ru-RU" sz="4500" b="1" kern="1200" dirty="0" err="1" smtClean="0"/>
            <a:t>даври</a:t>
          </a:r>
          <a:endParaRPr lang="ru-RU" sz="4500" kern="1200" dirty="0"/>
        </a:p>
      </dsp:txBody>
      <dsp:txXfrm>
        <a:off x="2641582" y="1252939"/>
        <a:ext cx="2637714" cy="2631172"/>
      </dsp:txXfrm>
    </dsp:sp>
    <dsp:sp modelId="{6385DAAD-0A27-474A-ABAA-3F40F47FE60B}">
      <dsp:nvSpPr>
        <dsp:cNvPr id="0" name=""/>
        <dsp:cNvSpPr/>
      </dsp:nvSpPr>
      <dsp:spPr>
        <a:xfrm>
          <a:off x="5279297" y="1252939"/>
          <a:ext cx="2637714" cy="2631172"/>
        </a:xfrm>
        <a:prstGeom prst="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pPr>
          <a:r>
            <a:rPr lang="ru-RU" sz="4500" b="1" kern="1200" dirty="0" err="1" smtClean="0"/>
            <a:t>Қишлаш</a:t>
          </a:r>
          <a:r>
            <a:rPr lang="ru-RU" sz="4500" b="1" kern="1200" dirty="0" smtClean="0"/>
            <a:t> </a:t>
          </a:r>
          <a:r>
            <a:rPr lang="ru-RU" sz="4500" b="1" kern="1200" dirty="0" err="1" smtClean="0"/>
            <a:t>даври</a:t>
          </a:r>
          <a:endParaRPr lang="ru-RU" sz="4500" kern="1200" dirty="0"/>
        </a:p>
      </dsp:txBody>
      <dsp:txXfrm>
        <a:off x="5279297" y="1252939"/>
        <a:ext cx="2637714" cy="2631172"/>
      </dsp:txXfrm>
    </dsp:sp>
    <dsp:sp modelId="{9C1FB2B7-57DE-4491-B635-D4F20FC25BF3}">
      <dsp:nvSpPr>
        <dsp:cNvPr id="0" name=""/>
        <dsp:cNvSpPr/>
      </dsp:nvSpPr>
      <dsp:spPr>
        <a:xfrm>
          <a:off x="0" y="3884111"/>
          <a:ext cx="7920880" cy="292352"/>
        </a:xfrm>
        <a:prstGeom prst="rect">
          <a:avLst/>
        </a:prstGeom>
        <a:solidFill>
          <a:schemeClr val="accent4">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54160"/>
          <a:ext cx="6588224" cy="1034280"/>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a:lnSpc>
              <a:spcPct val="90000"/>
            </a:lnSpc>
            <a:spcBef>
              <a:spcPct val="0"/>
            </a:spcBef>
            <a:spcAft>
              <a:spcPct val="35000"/>
            </a:spcAft>
          </a:pPr>
          <a:r>
            <a:rPr lang="uz-Cyrl-UZ" sz="2600" b="1" kern="1200" dirty="0" smtClean="0"/>
            <a:t>Сақлаш даврда қўлладиган чора-тадбирлар.</a:t>
          </a:r>
          <a:endParaRPr lang="ru-RU" sz="2600" kern="1200" dirty="0">
            <a:latin typeface="Times New Roman" pitchFamily="18" charset="0"/>
            <a:cs typeface="Times New Roman" pitchFamily="18" charset="0"/>
          </a:endParaRPr>
        </a:p>
      </dsp:txBody>
      <dsp:txXfrm>
        <a:off x="50489" y="104649"/>
        <a:ext cx="6487246" cy="933302"/>
      </dsp:txXfrm>
    </dsp:sp>
    <dsp:sp modelId="{3102073A-0B37-4EE7-9FB6-C679253A425E}">
      <dsp:nvSpPr>
        <dsp:cNvPr id="0" name=""/>
        <dsp:cNvSpPr/>
      </dsp:nvSpPr>
      <dsp:spPr>
        <a:xfrm>
          <a:off x="0" y="1088440"/>
          <a:ext cx="6588224" cy="5166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9176" tIns="33020" rIns="184912" bIns="33020" numCol="1" spcCol="1270" anchor="t" anchorCtr="0">
          <a:noAutofit/>
        </a:bodyPr>
        <a:lstStyle/>
        <a:p>
          <a:pPr marL="228600" lvl="1" indent="-228600" algn="just" defTabSz="889000">
            <a:lnSpc>
              <a:spcPct val="90000"/>
            </a:lnSpc>
            <a:spcBef>
              <a:spcPct val="0"/>
            </a:spcBef>
            <a:spcAft>
              <a:spcPct val="20000"/>
            </a:spcAft>
            <a:buChar char="••"/>
          </a:pPr>
          <a:r>
            <a:rPr lang="uz-Cyrl-UZ" sz="2000" kern="1200" dirty="0" smtClean="0"/>
            <a:t>Картошка сақланаётганда, кўпинча замбуруғ, бактериал ва функционал касалликлар билан зарарланади.</a:t>
          </a:r>
          <a:endParaRPr lang="ru-RU" sz="2000" kern="1200" dirty="0">
            <a:latin typeface="Times New Roman" pitchFamily="18" charset="0"/>
            <a:cs typeface="Times New Roman" pitchFamily="18" charset="0"/>
          </a:endParaRPr>
        </a:p>
        <a:p>
          <a:pPr marL="228600" lvl="1" indent="-228600" algn="just" defTabSz="889000">
            <a:lnSpc>
              <a:spcPct val="90000"/>
            </a:lnSpc>
            <a:spcBef>
              <a:spcPct val="0"/>
            </a:spcBef>
            <a:spcAft>
              <a:spcPct val="20000"/>
            </a:spcAft>
            <a:buChar char="••"/>
          </a:pPr>
          <a:r>
            <a:rPr lang="uz-Cyrl-UZ" sz="2000" kern="1200" dirty="0" smtClean="0"/>
            <a:t>Улардан қуйидагилар энг кўп тарқалади:</a:t>
          </a:r>
          <a:endParaRPr lang="ru-RU" sz="2000" kern="1200" dirty="0">
            <a:latin typeface="Times New Roman" pitchFamily="18" charset="0"/>
            <a:cs typeface="Times New Roman" pitchFamily="18" charset="0"/>
          </a:endParaRPr>
        </a:p>
        <a:p>
          <a:pPr marL="228600" lvl="1" indent="-228600" algn="l" defTabSz="889000">
            <a:lnSpc>
              <a:spcPct val="90000"/>
            </a:lnSpc>
            <a:spcBef>
              <a:spcPct val="0"/>
            </a:spcBef>
            <a:spcAft>
              <a:spcPct val="20000"/>
            </a:spcAft>
            <a:buChar char="••"/>
          </a:pPr>
          <a:r>
            <a:rPr lang="uz-Cyrl-UZ" sz="2000" kern="1200" smtClean="0"/>
            <a:t>фузариоз касаллиги, қуруқ чириш;</a:t>
          </a:r>
          <a:endParaRPr lang="ru-RU" sz="2000" kern="1200"/>
        </a:p>
        <a:p>
          <a:pPr marL="228600" lvl="1" indent="-228600" algn="l" defTabSz="889000">
            <a:lnSpc>
              <a:spcPct val="90000"/>
            </a:lnSpc>
            <a:spcBef>
              <a:spcPct val="0"/>
            </a:spcBef>
            <a:spcAft>
              <a:spcPct val="20000"/>
            </a:spcAft>
            <a:buChar char="••"/>
          </a:pPr>
          <a:r>
            <a:rPr lang="uz-Cyrl-UZ" sz="2000" kern="1200" smtClean="0"/>
            <a:t>ҳўл бактериал чириш касаллиги, бу касалликка чалинган туганаклар кўплаб суюқлик ва қўланса ҳид чиқаради;</a:t>
          </a:r>
          <a:endParaRPr lang="ru-RU" sz="2000" kern="1200"/>
        </a:p>
        <a:p>
          <a:pPr marL="228600" lvl="1" indent="-228600" algn="l" defTabSz="889000">
            <a:lnSpc>
              <a:spcPct val="90000"/>
            </a:lnSpc>
            <a:spcBef>
              <a:spcPct val="0"/>
            </a:spcBef>
            <a:spcAft>
              <a:spcPct val="20000"/>
            </a:spcAft>
            <a:buChar char="••"/>
          </a:pPr>
          <a:r>
            <a:rPr lang="uz-Cyrl-UZ" sz="2000" kern="1200" smtClean="0"/>
            <a:t>қора сон касаллиги, бунда юқори ҳарорат таъсирида ва ҳаво алма­шинишининг етишмаслиги натижасида туганакнинг ички тўқимаси нобуд бўлади;</a:t>
          </a:r>
          <a:endParaRPr lang="ru-RU" sz="2000" kern="1200"/>
        </a:p>
        <a:p>
          <a:pPr marL="228600" lvl="1" indent="-228600" algn="l" defTabSz="889000">
            <a:lnSpc>
              <a:spcPct val="90000"/>
            </a:lnSpc>
            <a:spcBef>
              <a:spcPct val="0"/>
            </a:spcBef>
            <a:spcAft>
              <a:spcPct val="20000"/>
            </a:spcAft>
            <a:buChar char="••"/>
          </a:pPr>
          <a:r>
            <a:rPr lang="uz-Cyrl-UZ" sz="2000" kern="1200" dirty="0" smtClean="0"/>
            <a:t>туганак этининг қорайиши картошкани ковлаш ва ташиш вақтидаги шикастланиш таъсирида баъзи аминокислоталарнинг оксидланиши натижасида юз беради, бу хил қорайиш картошканинг таъмини бузади ва экилганда унинг ҳосилини 15-20% гача пасайтиради.</a:t>
          </a:r>
          <a:endParaRPr lang="ru-RU" sz="2000" kern="1200" dirty="0"/>
        </a:p>
      </dsp:txBody>
      <dsp:txXfrm>
        <a:off x="0" y="1088440"/>
        <a:ext cx="6588224" cy="51667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50774"/>
          <a:ext cx="9001156" cy="67158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uz-Cyrl-UZ" sz="2800" b="1" kern="1200" dirty="0" smtClean="0"/>
            <a:t>Илдизмевалиларни сақлаш</a:t>
          </a:r>
          <a:endParaRPr lang="ru-RU" sz="2800" kern="1200" dirty="0">
            <a:latin typeface="Times New Roman" pitchFamily="18" charset="0"/>
            <a:cs typeface="Times New Roman" pitchFamily="18" charset="0"/>
          </a:endParaRPr>
        </a:p>
      </dsp:txBody>
      <dsp:txXfrm>
        <a:off x="32784" y="183558"/>
        <a:ext cx="8935588" cy="606012"/>
      </dsp:txXfrm>
    </dsp:sp>
    <dsp:sp modelId="{3102073A-0B37-4EE7-9FB6-C679253A425E}">
      <dsp:nvSpPr>
        <dsp:cNvPr id="0" name=""/>
        <dsp:cNvSpPr/>
      </dsp:nvSpPr>
      <dsp:spPr>
        <a:xfrm>
          <a:off x="0" y="755808"/>
          <a:ext cx="9001156" cy="2955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5560" rIns="199136" bIns="35560" numCol="1" spcCol="1270" anchor="t" anchorCtr="0">
          <a:noAutofit/>
        </a:bodyPr>
        <a:lstStyle/>
        <a:p>
          <a:pPr marL="228600" lvl="1" indent="-228600" algn="just" defTabSz="977900">
            <a:lnSpc>
              <a:spcPct val="90000"/>
            </a:lnSpc>
            <a:spcBef>
              <a:spcPct val="0"/>
            </a:spcBef>
            <a:spcAft>
              <a:spcPct val="20000"/>
            </a:spcAft>
            <a:buChar char="••"/>
          </a:pPr>
          <a:r>
            <a:rPr lang="uz-Cyrl-UZ" sz="2200" kern="1200" smtClean="0"/>
            <a:t>Баҳорда экилган илдизмевалар июн-июл ойларида, илдизмеваси шу навнинг ўзига хос катталикка етганида кавланади. Ёзда экилган илдизмевалар ноябр ойида - совуқ тушмасдан йиғиштириб олинади.</a:t>
          </a:r>
          <a:endParaRPr lang="ru-RU" sz="2200" kern="1200" dirty="0">
            <a:latin typeface="Times New Roman" pitchFamily="18" charset="0"/>
            <a:cs typeface="Times New Roman" pitchFamily="18" charset="0"/>
          </a:endParaRPr>
        </a:p>
        <a:p>
          <a:pPr marL="228600" lvl="1" indent="-228600" algn="l" defTabSz="977900">
            <a:lnSpc>
              <a:spcPct val="90000"/>
            </a:lnSpc>
            <a:spcBef>
              <a:spcPct val="0"/>
            </a:spcBef>
            <a:spcAft>
              <a:spcPct val="20000"/>
            </a:spcAft>
            <a:buChar char="••"/>
          </a:pPr>
          <a:r>
            <a:rPr lang="uz-Cyrl-UZ" sz="2200" kern="1200" dirty="0" smtClean="0"/>
            <a:t>Дастлаб совуққа чидамсиз, илдизмеваси</a:t>
          </a:r>
          <a:r>
            <a:rPr lang="uz-Cyrl-UZ" sz="2200" b="1" kern="1200" dirty="0" smtClean="0"/>
            <a:t> </a:t>
          </a:r>
          <a:r>
            <a:rPr lang="uz-Cyrl-UZ" sz="2200" kern="1200" dirty="0" smtClean="0"/>
            <a:t>тупроққа чуқур кирмайдиган экинларнинг ҳосили кавланади. Кўпинча, олдин лавлаги, кейин шолғом, турп ҳосили йиғиштириб олинади. Кавлаб олинган илдизмевалар тупроқдан ва барглардан тозаланади, катта-кичиклигига қараб сараланади. Бунда шикастланган ва зарарланган илдизмевалар ташланади.</a:t>
          </a:r>
          <a:endParaRPr lang="ru-RU" sz="2200" kern="1200" dirty="0"/>
        </a:p>
      </dsp:txBody>
      <dsp:txXfrm>
        <a:off x="0" y="755808"/>
        <a:ext cx="9001156" cy="29559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270"/>
          <a:ext cx="6444208" cy="743535"/>
        </a:xfrm>
        <a:prstGeom prst="roundRect">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8110" tIns="118110" rIns="118110" bIns="118110" numCol="1" spcCol="1270" anchor="ctr" anchorCtr="0">
          <a:noAutofit/>
        </a:bodyPr>
        <a:lstStyle/>
        <a:p>
          <a:pPr lvl="0" algn="just" defTabSz="1377950">
            <a:lnSpc>
              <a:spcPct val="90000"/>
            </a:lnSpc>
            <a:spcBef>
              <a:spcPct val="0"/>
            </a:spcBef>
            <a:spcAft>
              <a:spcPct val="35000"/>
            </a:spcAft>
          </a:pPr>
          <a:r>
            <a:rPr lang="uz-Cyrl-UZ" sz="3100" b="1" i="1" kern="1200" dirty="0" smtClean="0"/>
            <a:t>Сабзини сақлаш.</a:t>
          </a:r>
          <a:endParaRPr lang="ru-RU" sz="3100" kern="1200" dirty="0">
            <a:latin typeface="Times New Roman" pitchFamily="18" charset="0"/>
            <a:cs typeface="Times New Roman" pitchFamily="18" charset="0"/>
          </a:endParaRPr>
        </a:p>
      </dsp:txBody>
      <dsp:txXfrm>
        <a:off x="36296" y="37566"/>
        <a:ext cx="6371616" cy="670943"/>
      </dsp:txXfrm>
    </dsp:sp>
    <dsp:sp modelId="{3102073A-0B37-4EE7-9FB6-C679253A425E}">
      <dsp:nvSpPr>
        <dsp:cNvPr id="0" name=""/>
        <dsp:cNvSpPr/>
      </dsp:nvSpPr>
      <dsp:spPr>
        <a:xfrm>
          <a:off x="0" y="744805"/>
          <a:ext cx="6444208" cy="5518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4604" tIns="39370" rIns="220472" bIns="39370" numCol="1" spcCol="1270" anchor="t" anchorCtr="0">
          <a:noAutofit/>
        </a:bodyPr>
        <a:lstStyle/>
        <a:p>
          <a:pPr marL="228600" lvl="1" indent="-228600" algn="just" defTabSz="1066800">
            <a:lnSpc>
              <a:spcPct val="90000"/>
            </a:lnSpc>
            <a:spcBef>
              <a:spcPct val="0"/>
            </a:spcBef>
            <a:spcAft>
              <a:spcPct val="20000"/>
            </a:spcAft>
            <a:buChar char="••"/>
          </a:pPr>
          <a:r>
            <a:rPr lang="uz-Cyrl-UZ" sz="2400" kern="1200" dirty="0" smtClean="0"/>
            <a:t>Сабзининг таркибида турли хил витаминлар (айниқса, А) жуда кўп миқдорда учрайди. Шу сабабли сабзи барралигича ва қайта ишланиб кўп истеъмол қилинади. Сабзини сақлашни тўғри ташкил қилиш ушбу маҳсулотга бўлган талабни йил бўйи таъминлайди.</a:t>
          </a:r>
          <a:endParaRPr lang="ru-RU" sz="2400" kern="1200" dirty="0">
            <a:latin typeface="Times New Roman" pitchFamily="18" charset="0"/>
            <a:cs typeface="Times New Roman" pitchFamily="18" charset="0"/>
          </a:endParaRPr>
        </a:p>
        <a:p>
          <a:pPr marL="228600" lvl="1" indent="-228600" algn="l" defTabSz="1066800">
            <a:lnSpc>
              <a:spcPct val="90000"/>
            </a:lnSpc>
            <a:spcBef>
              <a:spcPct val="0"/>
            </a:spcBef>
            <a:spcAft>
              <a:spcPct val="20000"/>
            </a:spcAft>
            <a:buChar char="••"/>
          </a:pPr>
          <a:r>
            <a:rPr lang="uz-Cyrl-UZ" sz="2400" kern="1200" dirty="0" smtClean="0"/>
            <a:t>Сабзи икки йиллик ўсимлик бўлганлиги учун уни сақлашдаги асосий хусусият тиним даври билан боғлиқ. Сабзининг</a:t>
          </a:r>
          <a:r>
            <a:rPr lang="uz-Cyrl-UZ" sz="2400" b="1" kern="1200" dirty="0" smtClean="0"/>
            <a:t> </a:t>
          </a:r>
          <a:r>
            <a:rPr lang="uz-Cyrl-UZ" sz="2400" kern="1200" dirty="0" smtClean="0"/>
            <a:t>тиним даври бошқа сабзавотларникига қараганда узоққа чўзилмайди. У сабзавотлар ичида сақлашда ташқи муҳит шароитига анча талабчан маҳсулот ҳисобланади. Сақлаш ҳароратининг ноқулай бўлиши сабзининг</a:t>
          </a:r>
          <a:r>
            <a:rPr lang="uz-Cyrl-UZ" sz="2400" b="1" kern="1200" dirty="0" smtClean="0"/>
            <a:t> </a:t>
          </a:r>
          <a:r>
            <a:rPr lang="uz-Cyrl-UZ" sz="2400" kern="1200" dirty="0" smtClean="0"/>
            <a:t>тезда бузилишига</a:t>
          </a:r>
          <a:r>
            <a:rPr lang="uz-Cyrl-UZ" sz="2400" b="1" kern="1200" dirty="0" smtClean="0"/>
            <a:t> </a:t>
          </a:r>
          <a:r>
            <a:rPr lang="uz-Cyrl-UZ" sz="2400" kern="1200" dirty="0" smtClean="0"/>
            <a:t>олиб келади.</a:t>
          </a:r>
          <a:endParaRPr lang="ru-RU" sz="2400" kern="1200" dirty="0"/>
        </a:p>
      </dsp:txBody>
      <dsp:txXfrm>
        <a:off x="0" y="744805"/>
        <a:ext cx="6444208" cy="551861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F3641D-01A6-40AD-BA3A-BBCE07CECBA3}">
      <dsp:nvSpPr>
        <dsp:cNvPr id="0" name=""/>
        <dsp:cNvSpPr/>
      </dsp:nvSpPr>
      <dsp:spPr>
        <a:xfrm>
          <a:off x="0" y="0"/>
          <a:ext cx="5040560" cy="5040560"/>
        </a:xfrm>
        <a:prstGeom prst="pie">
          <a:avLst>
            <a:gd name="adj1" fmla="val 5400000"/>
            <a:gd name="adj2" fmla="val 1620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1AD74201-76E6-4618-B45D-6C7B9B0C7161}">
      <dsp:nvSpPr>
        <dsp:cNvPr id="0" name=""/>
        <dsp:cNvSpPr/>
      </dsp:nvSpPr>
      <dsp:spPr>
        <a:xfrm>
          <a:off x="2520280" y="0"/>
          <a:ext cx="6552727" cy="504056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kern="1200" dirty="0" smtClean="0"/>
            <a:t>1. Кишда сақлашга мулжалланган саримсоқ етиштиришда гунг кўп ишлатилади, азотли угитлар эса асло қулланилмайди.</a:t>
          </a:r>
          <a:endParaRPr lang="ru-RU" sz="2400" kern="1200" dirty="0"/>
        </a:p>
      </dsp:txBody>
      <dsp:txXfrm>
        <a:off x="2520280" y="0"/>
        <a:ext cx="6552727" cy="1071118"/>
      </dsp:txXfrm>
    </dsp:sp>
    <dsp:sp modelId="{AD587CD8-04E7-4B6C-B686-3C81D1D80131}">
      <dsp:nvSpPr>
        <dsp:cNvPr id="0" name=""/>
        <dsp:cNvSpPr/>
      </dsp:nvSpPr>
      <dsp:spPr>
        <a:xfrm>
          <a:off x="661573" y="1071118"/>
          <a:ext cx="3717413" cy="3717413"/>
        </a:xfrm>
        <a:prstGeom prst="pie">
          <a:avLst>
            <a:gd name="adj1" fmla="val 5400000"/>
            <a:gd name="adj2" fmla="val 1620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F2EA9F0-4A13-45BA-BAA0-78FB9A373AB4}">
      <dsp:nvSpPr>
        <dsp:cNvPr id="0" name=""/>
        <dsp:cNvSpPr/>
      </dsp:nvSpPr>
      <dsp:spPr>
        <a:xfrm>
          <a:off x="2520280" y="1071118"/>
          <a:ext cx="6552727" cy="3717413"/>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kern="1200" dirty="0" smtClean="0"/>
            <a:t>2. Суғориш ҳосил йиришдан 20 кун олдин тухтатилади.</a:t>
          </a:r>
          <a:endParaRPr lang="ru-RU" sz="2400" kern="1200" dirty="0"/>
        </a:p>
      </dsp:txBody>
      <dsp:txXfrm>
        <a:off x="2520280" y="1071118"/>
        <a:ext cx="6552727" cy="1071119"/>
      </dsp:txXfrm>
    </dsp:sp>
    <dsp:sp modelId="{C808A834-5C36-49A5-B8D1-CF3A1120CE95}">
      <dsp:nvSpPr>
        <dsp:cNvPr id="0" name=""/>
        <dsp:cNvSpPr/>
      </dsp:nvSpPr>
      <dsp:spPr>
        <a:xfrm>
          <a:off x="1323147" y="2142237"/>
          <a:ext cx="2394265" cy="2394265"/>
        </a:xfrm>
        <a:prstGeom prst="pie">
          <a:avLst>
            <a:gd name="adj1" fmla="val 5400000"/>
            <a:gd name="adj2" fmla="val 1620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B4EB0FFF-8C89-440E-BC58-E4E1AECF76D3}">
      <dsp:nvSpPr>
        <dsp:cNvPr id="0" name=""/>
        <dsp:cNvSpPr/>
      </dsp:nvSpPr>
      <dsp:spPr>
        <a:xfrm>
          <a:off x="2520280" y="2142237"/>
          <a:ext cx="6552727" cy="2394265"/>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kern="1200" dirty="0" smtClean="0"/>
            <a:t>3. Саримсоқ ҳосили асосан соя жойда қуритилади.</a:t>
          </a:r>
          <a:endParaRPr lang="ru-RU" sz="2400" kern="1200" dirty="0"/>
        </a:p>
      </dsp:txBody>
      <dsp:txXfrm>
        <a:off x="2520280" y="2142237"/>
        <a:ext cx="6552727" cy="1071118"/>
      </dsp:txXfrm>
    </dsp:sp>
    <dsp:sp modelId="{00E9B1C3-4D4B-449B-9FD0-66FE6A72D134}">
      <dsp:nvSpPr>
        <dsp:cNvPr id="0" name=""/>
        <dsp:cNvSpPr/>
      </dsp:nvSpPr>
      <dsp:spPr>
        <a:xfrm>
          <a:off x="1984720" y="3213356"/>
          <a:ext cx="1071118" cy="1071118"/>
        </a:xfrm>
        <a:prstGeom prst="pie">
          <a:avLst>
            <a:gd name="adj1" fmla="val 5400000"/>
            <a:gd name="adj2" fmla="val 1620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4646F3E-012C-4751-B0F6-D41DC4147C36}">
      <dsp:nvSpPr>
        <dsp:cNvPr id="0" name=""/>
        <dsp:cNvSpPr/>
      </dsp:nvSpPr>
      <dsp:spPr>
        <a:xfrm>
          <a:off x="2520280" y="3213356"/>
          <a:ext cx="6552727" cy="1071118"/>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kern="1200" dirty="0" smtClean="0"/>
            <a:t>4. Ташиш маҳсулотни уринтирмай, авайлаб бажарилади.</a:t>
          </a:r>
          <a:endParaRPr lang="ru-RU" sz="2400" kern="1200" dirty="0"/>
        </a:p>
      </dsp:txBody>
      <dsp:txXfrm>
        <a:off x="2520280" y="3213356"/>
        <a:ext cx="6552727" cy="107111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30690"/>
          <a:ext cx="9001156" cy="62361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uz-Cyrl-UZ" sz="2600" b="1" kern="1200" dirty="0" smtClean="0"/>
            <a:t>Помидор ва бодрингни сақлаш.</a:t>
          </a:r>
          <a:endParaRPr lang="ru-RU" sz="2600" kern="1200" dirty="0">
            <a:latin typeface="Times New Roman" pitchFamily="18" charset="0"/>
            <a:cs typeface="Times New Roman" pitchFamily="18" charset="0"/>
          </a:endParaRPr>
        </a:p>
      </dsp:txBody>
      <dsp:txXfrm>
        <a:off x="30442" y="161132"/>
        <a:ext cx="8940272" cy="562726"/>
      </dsp:txXfrm>
    </dsp:sp>
    <dsp:sp modelId="{3102073A-0B37-4EE7-9FB6-C679253A425E}">
      <dsp:nvSpPr>
        <dsp:cNvPr id="0" name=""/>
        <dsp:cNvSpPr/>
      </dsp:nvSpPr>
      <dsp:spPr>
        <a:xfrm>
          <a:off x="0" y="692507"/>
          <a:ext cx="9001156" cy="3552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3020" rIns="184912" bIns="33020" numCol="1" spcCol="1270" anchor="t" anchorCtr="0">
          <a:noAutofit/>
        </a:bodyPr>
        <a:lstStyle/>
        <a:p>
          <a:pPr marL="228600" lvl="1" indent="-228600" algn="just" defTabSz="889000">
            <a:lnSpc>
              <a:spcPct val="90000"/>
            </a:lnSpc>
            <a:spcBef>
              <a:spcPct val="0"/>
            </a:spcBef>
            <a:spcAft>
              <a:spcPct val="20000"/>
            </a:spcAft>
            <a:buChar char="••"/>
          </a:pPr>
          <a:r>
            <a:rPr lang="uz-Cyrl-UZ" sz="2000" kern="1200" smtClean="0"/>
            <a:t>Помидорни бошқа сабзавотларга қараганда сақлаш анча мушкул. Шундай</a:t>
          </a:r>
          <a:r>
            <a:rPr lang="uz-Cyrl-UZ" sz="2000" b="1" kern="1200" smtClean="0"/>
            <a:t> </a:t>
          </a:r>
          <a:r>
            <a:rPr lang="uz-Cyrl-UZ" sz="2000" kern="1200" smtClean="0"/>
            <a:t>бўлсада, уни 2-3 ой сақлаш мумкин. Помидорнинг 60-70 г келадигаи ҳосиллари, кичик ҳосилли навлариники 35-50 г лилари яхши сақланади. Таркибида сув миқдори кўп бўлган навларининг меваси узоқ вақт сақланмайди. Помидор пўстининг қалинлиги, мағзининг қаттиқлиги ва ёрилишига чидамлилиги унинг сақланувчанлигини белгилайди.</a:t>
          </a:r>
          <a:endParaRPr lang="ru-RU" sz="2000" kern="1200" dirty="0">
            <a:latin typeface="Times New Roman" pitchFamily="18" charset="0"/>
            <a:cs typeface="Times New Roman" pitchFamily="18" charset="0"/>
          </a:endParaRPr>
        </a:p>
        <a:p>
          <a:pPr marL="228600" lvl="1" indent="-228600" algn="l" defTabSz="889000">
            <a:lnSpc>
              <a:spcPct val="90000"/>
            </a:lnSpc>
            <a:spcBef>
              <a:spcPct val="0"/>
            </a:spcBef>
            <a:spcAft>
              <a:spcPct val="20000"/>
            </a:spcAft>
            <a:buChar char="••"/>
          </a:pPr>
          <a:r>
            <a:rPr lang="uz-Cyrl-UZ" sz="2000" kern="1200" dirty="0" smtClean="0"/>
            <a:t>Сақлаш учун тўлиқ шаклланган оч кўк помидор мева банди билан терилади. Улар шикастланмаган, касаллик ва зараркунанда зарарламаган ҳамда унча кичик бўлмаслиги лозим.</a:t>
          </a:r>
          <a:endParaRPr lang="ru-RU" sz="2000" kern="1200" dirty="0"/>
        </a:p>
        <a:p>
          <a:pPr marL="228600" lvl="1" indent="-228600" algn="l" defTabSz="889000">
            <a:lnSpc>
              <a:spcPct val="90000"/>
            </a:lnSpc>
            <a:spcBef>
              <a:spcPct val="0"/>
            </a:spcBef>
            <a:spcAft>
              <a:spcPct val="20000"/>
            </a:spcAft>
            <a:buChar char="••"/>
          </a:pPr>
          <a:r>
            <a:rPr lang="uz-Cyrl-UZ" sz="2000" kern="1200" dirty="0" smtClean="0"/>
            <a:t>Помидор турли хил пишиш даражасида - тўлиқ қизариб пишган, чала пишган (пуштиранг ва қизара бошлаган давр) ва оч кўк ҳамда кўк рангларга кирган вақтда териб олинади.</a:t>
          </a:r>
          <a:endParaRPr lang="ru-RU" sz="2000" kern="1200" dirty="0"/>
        </a:p>
      </dsp:txBody>
      <dsp:txXfrm>
        <a:off x="0" y="692507"/>
        <a:ext cx="9001156" cy="355212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2" Type="http://schemas.openxmlformats.org/officeDocument/2006/relationships/slideMaster" Target="../slideMasters/slideMaster9.xml"/><Relationship Id="rId1" Type="http://schemas.openxmlformats.org/officeDocument/2006/relationships/themeOverride" Target="../theme/themeOverride1.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6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2.xml"/></Relationships>
</file>

<file path=ppt/slideLayouts/_rels/slideLayout26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22.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92771C-A03D-4399-8509-8D92DAA3F8AA}" type="slidenum">
              <a:rPr lang="ru-RU" smtClean="0"/>
              <a:pPr/>
              <a:t>‹#›</a:t>
            </a:fld>
            <a:endParaRPr lang="ru-RU"/>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47587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113586051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7F76EB0-210D-48B5-BAAA-3A0B258750EE}" type="slidenum">
              <a:rPr lang="ru-RU" smtClean="0"/>
              <a:pPr/>
              <a:t>‹#›</a:t>
            </a:fld>
            <a:endParaRPr lang="ru-RU"/>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57968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6698896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spTree>
    <p:extLst>
      <p:ext uri="{BB962C8B-B14F-4D97-AF65-F5344CB8AC3E}">
        <p14:creationId xmlns:p14="http://schemas.microsoft.com/office/powerpoint/2010/main" val="38692560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spTree>
    <p:extLst>
      <p:ext uri="{BB962C8B-B14F-4D97-AF65-F5344CB8AC3E}">
        <p14:creationId xmlns:p14="http://schemas.microsoft.com/office/powerpoint/2010/main" val="30349248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17554036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F8A1087-E877-44D8-9593-F75835DBB817}" type="slidenum">
              <a:rPr lang="ru-RU" smtClean="0"/>
              <a:pPr/>
              <a:t>‹#›</a:t>
            </a:fld>
            <a:endParaRPr lang="ru-RU"/>
          </a:p>
        </p:txBody>
      </p:sp>
    </p:spTree>
    <p:extLst>
      <p:ext uri="{BB962C8B-B14F-4D97-AF65-F5344CB8AC3E}">
        <p14:creationId xmlns:p14="http://schemas.microsoft.com/office/powerpoint/2010/main" val="3403447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2254215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spTree>
    <p:extLst>
      <p:ext uri="{BB962C8B-B14F-4D97-AF65-F5344CB8AC3E}">
        <p14:creationId xmlns:p14="http://schemas.microsoft.com/office/powerpoint/2010/main" val="11397878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spTree>
    <p:extLst>
      <p:ext uri="{BB962C8B-B14F-4D97-AF65-F5344CB8AC3E}">
        <p14:creationId xmlns:p14="http://schemas.microsoft.com/office/powerpoint/2010/main" val="23315299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9" name="Picture 8" descr="S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endParaRPr lang="ru-RU"/>
          </a:p>
        </p:txBody>
      </p:sp>
      <p:sp>
        <p:nvSpPr>
          <p:cNvPr id="5" name="Footer Placeholder 4"/>
          <p:cNvSpPr>
            <a:spLocks noGrp="1"/>
          </p:cNvSpPr>
          <p:nvPr>
            <p:ph type="ftr" sz="quarter" idx="11"/>
          </p:nvPr>
        </p:nvSpPr>
        <p:spPr>
          <a:xfrm>
            <a:off x="1921934" y="5054602"/>
            <a:ext cx="4064860" cy="279400"/>
          </a:xfrm>
        </p:spPr>
        <p:txBody>
          <a:bodyPr/>
          <a:lstStyle/>
          <a:p>
            <a:endParaRPr lang="ru-RU"/>
          </a:p>
        </p:txBody>
      </p:sp>
      <p:sp>
        <p:nvSpPr>
          <p:cNvPr id="6" name="Slide Number Placeholder 5"/>
          <p:cNvSpPr>
            <a:spLocks noGrp="1"/>
          </p:cNvSpPr>
          <p:nvPr>
            <p:ph type="sldNum" sz="quarter" idx="12"/>
          </p:nvPr>
        </p:nvSpPr>
        <p:spPr>
          <a:xfrm>
            <a:off x="6817317" y="5054602"/>
            <a:ext cx="413483" cy="279400"/>
          </a:xfrm>
        </p:spPr>
        <p:txBody>
          <a:bodyPr/>
          <a:lstStyle/>
          <a:p>
            <a:fld id="{7192771C-A03D-4399-8509-8D92DAA3F8AA}" type="slidenum">
              <a:rPr lang="ru-RU" smtClean="0"/>
              <a:pPr/>
              <a:t>‹#›</a:t>
            </a:fld>
            <a:endParaRPr lang="ru-RU"/>
          </a:p>
        </p:txBody>
      </p:sp>
      <p:cxnSp>
        <p:nvCxnSpPr>
          <p:cNvPr id="15" name="Straight Connector 14"/>
          <p:cNvCxnSpPr/>
          <p:nvPr/>
        </p:nvCxnSpPr>
        <p:spPr>
          <a:xfrm>
            <a:off x="2019825" y="3471329"/>
            <a:ext cx="511308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547714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311950843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7F76EB0-210D-48B5-BAAA-3A0B258750EE}" type="slidenum">
              <a:rPr lang="ru-RU" smtClean="0"/>
              <a:pPr/>
              <a:t>‹#›</a:t>
            </a:fld>
            <a:endParaRPr lang="ru-RU"/>
          </a:p>
        </p:txBody>
      </p:sp>
      <p:cxnSp>
        <p:nvCxnSpPr>
          <p:cNvPr id="31" name="Straight Connector 30"/>
          <p:cNvCxnSpPr/>
          <p:nvPr/>
        </p:nvCxnSpPr>
        <p:spPr>
          <a:xfrm>
            <a:off x="1278466" y="3599392"/>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2419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957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22151079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cxnSp>
        <p:nvCxnSpPr>
          <p:cNvPr id="41" name="Straight Connector 40"/>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721121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cxnSp>
        <p:nvCxnSpPr>
          <p:cNvPr id="14" name="Straight Connector 13"/>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259317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28030712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F8A1087-E877-44D8-9593-F75835DBB817}" type="slidenum">
              <a:rPr lang="ru-RU" smtClean="0"/>
              <a:pPr/>
              <a:t>‹#›</a:t>
            </a:fld>
            <a:endParaRPr lang="ru-RU"/>
          </a:p>
        </p:txBody>
      </p:sp>
      <p:cxnSp>
        <p:nvCxnSpPr>
          <p:cNvPr id="16" name="Straight Connector 15"/>
          <p:cNvCxnSpPr/>
          <p:nvPr/>
        </p:nvCxnSpPr>
        <p:spPr>
          <a:xfrm>
            <a:off x="1278466" y="2912533"/>
            <a:ext cx="233359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18656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218221"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16894452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24013158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5" y="4140199"/>
            <a:ext cx="66064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292763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827055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35263342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4"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321777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1"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9" y="3429000"/>
            <a:ext cx="6606421"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95296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cxnSp>
        <p:nvCxnSpPr>
          <p:cNvPr id="14" name="Straight Connector 13"/>
          <p:cNvCxnSpPr/>
          <p:nvPr/>
        </p:nvCxnSpPr>
        <p:spPr>
          <a:xfrm>
            <a:off x="1278466" y="2354670"/>
            <a:ext cx="660642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832412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cxnSp>
        <p:nvCxnSpPr>
          <p:cNvPr id="14" name="Straight Connector 13"/>
          <p:cNvCxnSpPr/>
          <p:nvPr/>
        </p:nvCxnSpPr>
        <p:spPr>
          <a:xfrm>
            <a:off x="6245512" y="906873"/>
            <a:ext cx="0" cy="4968993"/>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089394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7192771C-A03D-4399-8509-8D92DAA3F8AA}" type="slidenum">
              <a:rPr lang="ru-RU" smtClean="0"/>
              <a:pPr/>
              <a:t>‹#›</a:t>
            </a:fld>
            <a:endParaRPr lang="ru-RU"/>
          </a:p>
        </p:txBody>
      </p:sp>
    </p:spTree>
    <p:extLst>
      <p:ext uri="{BB962C8B-B14F-4D97-AF65-F5344CB8AC3E}">
        <p14:creationId xmlns:p14="http://schemas.microsoft.com/office/powerpoint/2010/main" val="210782401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2194145573"/>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27F76EB0-210D-48B5-BAAA-3A0B258750EE}" type="slidenum">
              <a:rPr lang="ru-RU" smtClean="0"/>
              <a:pPr/>
              <a:t>‹#›</a:t>
            </a:fld>
            <a:endParaRPr lang="ru-RU"/>
          </a:p>
        </p:txBody>
      </p:sp>
    </p:spTree>
    <p:extLst>
      <p:ext uri="{BB962C8B-B14F-4D97-AF65-F5344CB8AC3E}">
        <p14:creationId xmlns:p14="http://schemas.microsoft.com/office/powerpoint/2010/main" val="397906532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308162609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49F99D16-5C0C-4CC6-A344-F5DE6836F686}" type="slidenum">
              <a:rPr lang="ru-RU" smtClean="0"/>
              <a:pPr/>
              <a:t>‹#›</a:t>
            </a:fld>
            <a:endParaRPr lang="ru-RU"/>
          </a:p>
        </p:txBody>
      </p:sp>
    </p:spTree>
    <p:extLst>
      <p:ext uri="{BB962C8B-B14F-4D97-AF65-F5344CB8AC3E}">
        <p14:creationId xmlns:p14="http://schemas.microsoft.com/office/powerpoint/2010/main" val="336855402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spTree>
    <p:extLst>
      <p:ext uri="{BB962C8B-B14F-4D97-AF65-F5344CB8AC3E}">
        <p14:creationId xmlns:p14="http://schemas.microsoft.com/office/powerpoint/2010/main" val="194141244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19189929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F8A1087-E877-44D8-9593-F75835DBB817}" type="slidenum">
              <a:rPr lang="ru-RU" smtClean="0"/>
              <a:pPr/>
              <a:t>‹#›</a:t>
            </a:fld>
            <a:endParaRPr lang="ru-RU"/>
          </a:p>
        </p:txBody>
      </p:sp>
    </p:spTree>
    <p:extLst>
      <p:ext uri="{BB962C8B-B14F-4D97-AF65-F5344CB8AC3E}">
        <p14:creationId xmlns:p14="http://schemas.microsoft.com/office/powerpoint/2010/main" val="106065901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217879316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144011596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FD1E746-E96A-4797-99D3-A8B269C4B7A1}" type="slidenum">
              <a:rPr lang="ru-RU" smtClean="0"/>
              <a:pPr/>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8947569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12618062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FD1E746-E96A-4797-99D3-A8B269C4B7A1}" type="slidenum">
              <a:rPr lang="ru-RU" smtClean="0"/>
              <a:pPr/>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7339396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256379254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spTree>
    <p:extLst>
      <p:ext uri="{BB962C8B-B14F-4D97-AF65-F5344CB8AC3E}">
        <p14:creationId xmlns:p14="http://schemas.microsoft.com/office/powerpoint/2010/main" val="310681405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spTree>
    <p:extLst>
      <p:ext uri="{BB962C8B-B14F-4D97-AF65-F5344CB8AC3E}">
        <p14:creationId xmlns:p14="http://schemas.microsoft.com/office/powerpoint/2010/main" val="93068127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016536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92886431"/>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2008690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815378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20071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798515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4144509"/>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2169732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752711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9702715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4428086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fontAlgn="base">
              <a:spcBef>
                <a:spcPct val="0"/>
              </a:spcBef>
              <a:spcAft>
                <a:spcPct val="0"/>
              </a:spcAft>
              <a:defRPr>
                <a:latin typeface="Verdana" pitchFamily="34" charset="0"/>
              </a:defRPr>
            </a:lvl1pPr>
          </a:lstStyle>
          <a:p>
            <a:endParaRPr lang="ru-RU"/>
          </a:p>
        </p:txBody>
      </p:sp>
      <p:sp>
        <p:nvSpPr>
          <p:cNvPr id="5" name="Нижний колонтитул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endParaRPr lang="ru-RU"/>
          </a:p>
        </p:txBody>
      </p:sp>
      <p:sp>
        <p:nvSpPr>
          <p:cNvPr id="6" name="Номер слайда 5"/>
          <p:cNvSpPr>
            <a:spLocks noGrp="1"/>
          </p:cNvSpPr>
          <p:nvPr>
            <p:ph type="sldNum" sz="quarter" idx="12"/>
          </p:nvPr>
        </p:nvSpPr>
        <p:spPr/>
        <p:txBody>
          <a:bodyPr/>
          <a:lstStyle>
            <a:lvl1pPr>
              <a:defRPr>
                <a:latin typeface="Verdana" panose="020B0604030504040204" pitchFamily="34" charset="0"/>
              </a:defRPr>
            </a:lvl1pPr>
          </a:lstStyle>
          <a:p>
            <a:fld id="{BB37F271-2412-4B8D-B464-2D1DD3A5B47A}" type="slidenum">
              <a:rPr lang="ru-RU" smtClean="0"/>
              <a:pPr/>
              <a:t>‹#›</a:t>
            </a:fld>
            <a:endParaRPr lang="ru-RU"/>
          </a:p>
        </p:txBody>
      </p:sp>
    </p:spTree>
    <p:extLst>
      <p:ext uri="{BB962C8B-B14F-4D97-AF65-F5344CB8AC3E}">
        <p14:creationId xmlns:p14="http://schemas.microsoft.com/office/powerpoint/2010/main" val="2001560590"/>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fontAlgn="base">
              <a:spcBef>
                <a:spcPct val="0"/>
              </a:spcBef>
              <a:spcAft>
                <a:spcPct val="0"/>
              </a:spcAft>
              <a:defRPr>
                <a:latin typeface="Verdana" pitchFamily="34" charset="0"/>
              </a:defRPr>
            </a:lvl1pPr>
          </a:lstStyle>
          <a:p>
            <a:endParaRPr lang="ru-RU"/>
          </a:p>
        </p:txBody>
      </p:sp>
      <p:sp>
        <p:nvSpPr>
          <p:cNvPr id="5" name="Нижний колонтитул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endParaRPr lang="ru-RU"/>
          </a:p>
        </p:txBody>
      </p:sp>
      <p:sp>
        <p:nvSpPr>
          <p:cNvPr id="6" name="Номер слайда 5"/>
          <p:cNvSpPr>
            <a:spLocks noGrp="1"/>
          </p:cNvSpPr>
          <p:nvPr>
            <p:ph type="sldNum" sz="quarter" idx="12"/>
          </p:nvPr>
        </p:nvSpPr>
        <p:spPr/>
        <p:txBody>
          <a:bodyPr/>
          <a:lstStyle>
            <a:lvl1pPr>
              <a:defRPr>
                <a:latin typeface="Verdana" panose="020B0604030504040204" pitchFamily="34" charset="0"/>
              </a:defRPr>
            </a:lvl1pPr>
          </a:lstStyle>
          <a:p>
            <a:fld id="{27F76EB0-210D-48B5-BAAA-3A0B258750EE}" type="slidenum">
              <a:rPr lang="ru-RU" smtClean="0"/>
              <a:pPr/>
              <a:t>‹#›</a:t>
            </a:fld>
            <a:endParaRPr lang="ru-RU"/>
          </a:p>
        </p:txBody>
      </p:sp>
    </p:spTree>
    <p:extLst>
      <p:ext uri="{BB962C8B-B14F-4D97-AF65-F5344CB8AC3E}">
        <p14:creationId xmlns:p14="http://schemas.microsoft.com/office/powerpoint/2010/main" val="357145915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fontAlgn="base">
              <a:spcBef>
                <a:spcPct val="0"/>
              </a:spcBef>
              <a:spcAft>
                <a:spcPct val="0"/>
              </a:spcAft>
              <a:defRPr>
                <a:latin typeface="Verdana" pitchFamily="34" charset="0"/>
              </a:defRPr>
            </a:lvl1pPr>
          </a:lstStyle>
          <a:p>
            <a:endParaRPr lang="ru-RU"/>
          </a:p>
        </p:txBody>
      </p:sp>
      <p:sp>
        <p:nvSpPr>
          <p:cNvPr id="6" name="Нижний колонтитул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endParaRPr lang="ru-RU"/>
          </a:p>
        </p:txBody>
      </p:sp>
      <p:sp>
        <p:nvSpPr>
          <p:cNvPr id="7" name="Номер слайда 6"/>
          <p:cNvSpPr>
            <a:spLocks noGrp="1"/>
          </p:cNvSpPr>
          <p:nvPr>
            <p:ph type="sldNum" sz="quarter" idx="12"/>
          </p:nvPr>
        </p:nvSpPr>
        <p:spPr/>
        <p:txBody>
          <a:bodyPr/>
          <a:lstStyle>
            <a:lvl1pPr>
              <a:defRPr>
                <a:latin typeface="Verdana" panose="020B0604030504040204" pitchFamily="34" charset="0"/>
              </a:defRPr>
            </a:lvl1pPr>
          </a:lstStyle>
          <a:p>
            <a:fld id="{6B579D60-D64B-4D7E-8907-E5F0FF59E040}" type="slidenum">
              <a:rPr lang="ru-RU" smtClean="0"/>
              <a:pPr/>
              <a:t>‹#›</a:t>
            </a:fld>
            <a:endParaRPr lang="ru-RU"/>
          </a:p>
        </p:txBody>
      </p:sp>
    </p:spTree>
    <p:extLst>
      <p:ext uri="{BB962C8B-B14F-4D97-AF65-F5344CB8AC3E}">
        <p14:creationId xmlns:p14="http://schemas.microsoft.com/office/powerpoint/2010/main" val="191874983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fontAlgn="base">
              <a:spcBef>
                <a:spcPct val="0"/>
              </a:spcBef>
              <a:spcAft>
                <a:spcPct val="0"/>
              </a:spcAft>
              <a:defRPr>
                <a:latin typeface="Verdana" pitchFamily="34" charset="0"/>
              </a:defRPr>
            </a:lvl1pPr>
          </a:lstStyle>
          <a:p>
            <a:endParaRPr lang="ru-RU"/>
          </a:p>
        </p:txBody>
      </p:sp>
      <p:sp>
        <p:nvSpPr>
          <p:cNvPr id="8" name="Нижний колонтитул 7"/>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endParaRPr lang="ru-RU"/>
          </a:p>
        </p:txBody>
      </p:sp>
      <p:sp>
        <p:nvSpPr>
          <p:cNvPr id="9" name="Номер слайда 8"/>
          <p:cNvSpPr>
            <a:spLocks noGrp="1"/>
          </p:cNvSpPr>
          <p:nvPr>
            <p:ph type="sldNum" sz="quarter" idx="12"/>
          </p:nvPr>
        </p:nvSpPr>
        <p:spPr/>
        <p:txBody>
          <a:bodyPr/>
          <a:lstStyle>
            <a:lvl1pPr>
              <a:defRPr>
                <a:latin typeface="Verdana" panose="020B0604030504040204" pitchFamily="34" charset="0"/>
              </a:defRPr>
            </a:lvl1pPr>
          </a:lstStyle>
          <a:p>
            <a:fld id="{49F99D16-5C0C-4CC6-A344-F5DE6836F686}" type="slidenum">
              <a:rPr lang="ru-RU" smtClean="0"/>
              <a:pPr/>
              <a:t>‹#›</a:t>
            </a:fld>
            <a:endParaRPr lang="ru-RU"/>
          </a:p>
        </p:txBody>
      </p:sp>
    </p:spTree>
    <p:extLst>
      <p:ext uri="{BB962C8B-B14F-4D97-AF65-F5344CB8AC3E}">
        <p14:creationId xmlns:p14="http://schemas.microsoft.com/office/powerpoint/2010/main" val="312506701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fontAlgn="base">
              <a:spcBef>
                <a:spcPct val="0"/>
              </a:spcBef>
              <a:spcAft>
                <a:spcPct val="0"/>
              </a:spcAft>
              <a:defRPr>
                <a:latin typeface="Verdana" pitchFamily="34" charset="0"/>
              </a:defRPr>
            </a:lvl1pPr>
          </a:lstStyle>
          <a:p>
            <a:endParaRPr lang="ru-RU"/>
          </a:p>
        </p:txBody>
      </p:sp>
      <p:sp>
        <p:nvSpPr>
          <p:cNvPr id="4" name="Нижний колонтитул 3"/>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endParaRPr lang="ru-RU"/>
          </a:p>
        </p:txBody>
      </p:sp>
      <p:sp>
        <p:nvSpPr>
          <p:cNvPr id="5" name="Номер слайда 4"/>
          <p:cNvSpPr>
            <a:spLocks noGrp="1"/>
          </p:cNvSpPr>
          <p:nvPr>
            <p:ph type="sldNum" sz="quarter" idx="12"/>
          </p:nvPr>
        </p:nvSpPr>
        <p:spPr/>
        <p:txBody>
          <a:bodyPr/>
          <a:lstStyle>
            <a:lvl1pPr>
              <a:defRPr>
                <a:latin typeface="Verdana" panose="020B0604030504040204" pitchFamily="34" charset="0"/>
              </a:defRPr>
            </a:lvl1pPr>
          </a:lstStyle>
          <a:p>
            <a:fld id="{B0E4D4C6-9BBC-40EA-811F-0E0BBAAC8909}" type="slidenum">
              <a:rPr lang="ru-RU" smtClean="0"/>
              <a:pPr/>
              <a:t>‹#›</a:t>
            </a:fld>
            <a:endParaRPr lang="ru-RU"/>
          </a:p>
        </p:txBody>
      </p:sp>
    </p:spTree>
    <p:extLst>
      <p:ext uri="{BB962C8B-B14F-4D97-AF65-F5344CB8AC3E}">
        <p14:creationId xmlns:p14="http://schemas.microsoft.com/office/powerpoint/2010/main" val="96077704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Пустой слайд">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fontAlgn="base">
              <a:spcBef>
                <a:spcPct val="0"/>
              </a:spcBef>
              <a:spcAft>
                <a:spcPct val="0"/>
              </a:spcAft>
              <a:defRPr>
                <a:latin typeface="Verdana" pitchFamily="34" charset="0"/>
              </a:defRPr>
            </a:lvl1pPr>
          </a:lstStyle>
          <a:p>
            <a:endParaRPr lang="ru-RU"/>
          </a:p>
        </p:txBody>
      </p:sp>
      <p:sp>
        <p:nvSpPr>
          <p:cNvPr id="3" name="Нижний колонтитул 2"/>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endParaRPr lang="ru-RU"/>
          </a:p>
        </p:txBody>
      </p:sp>
      <p:sp>
        <p:nvSpPr>
          <p:cNvPr id="4" name="Номер слайда 3"/>
          <p:cNvSpPr>
            <a:spLocks noGrp="1"/>
          </p:cNvSpPr>
          <p:nvPr>
            <p:ph type="sldNum" sz="quarter" idx="12"/>
          </p:nvPr>
        </p:nvSpPr>
        <p:spPr/>
        <p:txBody>
          <a:bodyPr/>
          <a:lstStyle>
            <a:lvl1pPr>
              <a:defRPr>
                <a:latin typeface="Verdana" panose="020B0604030504040204" pitchFamily="34" charset="0"/>
              </a:defRPr>
            </a:lvl1pPr>
          </a:lstStyle>
          <a:p>
            <a:fld id="{6F364DE1-D970-4A7D-A754-7358C37D5A1B}" type="slidenum">
              <a:rPr lang="ru-RU" smtClean="0"/>
              <a:pPr/>
              <a:t>‹#›</a:t>
            </a:fld>
            <a:endParaRPr lang="ru-RU"/>
          </a:p>
        </p:txBody>
      </p:sp>
    </p:spTree>
    <p:extLst>
      <p:ext uri="{BB962C8B-B14F-4D97-AF65-F5344CB8AC3E}">
        <p14:creationId xmlns:p14="http://schemas.microsoft.com/office/powerpoint/2010/main" val="3351630301"/>
      </p:ext>
    </p:extLst>
  </p:cSld>
  <p:clrMapOvr>
    <a:masterClrMapping/>
  </p:clrMapOvr>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fontAlgn="base">
              <a:spcBef>
                <a:spcPct val="0"/>
              </a:spcBef>
              <a:spcAft>
                <a:spcPct val="0"/>
              </a:spcAft>
              <a:defRPr>
                <a:latin typeface="Verdana" pitchFamily="34" charset="0"/>
              </a:defRPr>
            </a:lvl1pPr>
          </a:lstStyle>
          <a:p>
            <a:endParaRPr lang="ru-RU"/>
          </a:p>
        </p:txBody>
      </p:sp>
      <p:sp>
        <p:nvSpPr>
          <p:cNvPr id="6" name="Нижний колонтитул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endParaRPr lang="ru-RU"/>
          </a:p>
        </p:txBody>
      </p:sp>
      <p:sp>
        <p:nvSpPr>
          <p:cNvPr id="7" name="Номер слайда 6"/>
          <p:cNvSpPr>
            <a:spLocks noGrp="1"/>
          </p:cNvSpPr>
          <p:nvPr>
            <p:ph type="sldNum" sz="quarter" idx="12"/>
          </p:nvPr>
        </p:nvSpPr>
        <p:spPr/>
        <p:txBody>
          <a:bodyPr/>
          <a:lstStyle>
            <a:lvl1pPr>
              <a:defRPr>
                <a:latin typeface="Verdana" panose="020B0604030504040204" pitchFamily="34" charset="0"/>
              </a:defRPr>
            </a:lvl1pPr>
          </a:lstStyle>
          <a:p>
            <a:fld id="{DF8A1087-E877-44D8-9593-F75835DBB817}" type="slidenum">
              <a:rPr lang="ru-RU" smtClean="0"/>
              <a:pPr/>
              <a:t>‹#›</a:t>
            </a:fld>
            <a:endParaRPr lang="ru-RU"/>
          </a:p>
        </p:txBody>
      </p:sp>
    </p:spTree>
    <p:extLst>
      <p:ext uri="{BB962C8B-B14F-4D97-AF65-F5344CB8AC3E}">
        <p14:creationId xmlns:p14="http://schemas.microsoft.com/office/powerpoint/2010/main" val="368557294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fontAlgn="base">
              <a:spcBef>
                <a:spcPct val="0"/>
              </a:spcBef>
              <a:spcAft>
                <a:spcPct val="0"/>
              </a:spcAft>
              <a:defRPr>
                <a:latin typeface="Verdana" pitchFamily="34" charset="0"/>
              </a:defRPr>
            </a:lvl1pPr>
          </a:lstStyle>
          <a:p>
            <a:endParaRPr lang="ru-RU"/>
          </a:p>
        </p:txBody>
      </p:sp>
      <p:sp>
        <p:nvSpPr>
          <p:cNvPr id="6" name="Нижний колонтитул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endParaRPr lang="ru-RU"/>
          </a:p>
        </p:txBody>
      </p:sp>
      <p:sp>
        <p:nvSpPr>
          <p:cNvPr id="7" name="Номер слайда 6"/>
          <p:cNvSpPr>
            <a:spLocks noGrp="1"/>
          </p:cNvSpPr>
          <p:nvPr>
            <p:ph type="sldNum" sz="quarter" idx="12"/>
          </p:nvPr>
        </p:nvSpPr>
        <p:spPr/>
        <p:txBody>
          <a:bodyPr/>
          <a:lstStyle>
            <a:lvl1pPr>
              <a:defRPr>
                <a:latin typeface="Verdana" panose="020B0604030504040204" pitchFamily="34" charset="0"/>
              </a:defRPr>
            </a:lvl1pPr>
          </a:lstStyle>
          <a:p>
            <a:fld id="{5F00DFD0-064B-4D4F-AE01-A878B44C1D25}" type="slidenum">
              <a:rPr lang="ru-RU" smtClean="0"/>
              <a:pPr/>
              <a:t>‹#›</a:t>
            </a:fld>
            <a:endParaRPr lang="ru-RU"/>
          </a:p>
        </p:txBody>
      </p:sp>
    </p:spTree>
    <p:extLst>
      <p:ext uri="{BB962C8B-B14F-4D97-AF65-F5344CB8AC3E}">
        <p14:creationId xmlns:p14="http://schemas.microsoft.com/office/powerpoint/2010/main" val="110206143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fontAlgn="base">
              <a:spcBef>
                <a:spcPct val="0"/>
              </a:spcBef>
              <a:spcAft>
                <a:spcPct val="0"/>
              </a:spcAft>
              <a:defRPr>
                <a:latin typeface="Verdana" pitchFamily="34" charset="0"/>
              </a:defRPr>
            </a:lvl1pPr>
          </a:lstStyle>
          <a:p>
            <a:endParaRPr lang="ru-RU"/>
          </a:p>
        </p:txBody>
      </p:sp>
      <p:sp>
        <p:nvSpPr>
          <p:cNvPr id="5" name="Нижний колонтитул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endParaRPr lang="ru-RU"/>
          </a:p>
        </p:txBody>
      </p:sp>
      <p:sp>
        <p:nvSpPr>
          <p:cNvPr id="6" name="Номер слайда 5"/>
          <p:cNvSpPr>
            <a:spLocks noGrp="1"/>
          </p:cNvSpPr>
          <p:nvPr>
            <p:ph type="sldNum" sz="quarter" idx="12"/>
          </p:nvPr>
        </p:nvSpPr>
        <p:spPr/>
        <p:txBody>
          <a:bodyPr/>
          <a:lstStyle>
            <a:lvl1pPr>
              <a:defRPr>
                <a:latin typeface="Verdana" panose="020B0604030504040204" pitchFamily="34" charset="0"/>
              </a:defRPr>
            </a:lvl1pPr>
          </a:lstStyle>
          <a:p>
            <a:fld id="{85C7CAF7-2CAC-4B8E-B631-59AC9B2221CD}" type="slidenum">
              <a:rPr lang="ru-RU" smtClean="0"/>
              <a:pPr/>
              <a:t>‹#›</a:t>
            </a:fld>
            <a:endParaRPr lang="ru-RU"/>
          </a:p>
        </p:txBody>
      </p:sp>
    </p:spTree>
    <p:extLst>
      <p:ext uri="{BB962C8B-B14F-4D97-AF65-F5344CB8AC3E}">
        <p14:creationId xmlns:p14="http://schemas.microsoft.com/office/powerpoint/2010/main" val="360652118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fontAlgn="base">
              <a:spcBef>
                <a:spcPct val="0"/>
              </a:spcBef>
              <a:spcAft>
                <a:spcPct val="0"/>
              </a:spcAft>
              <a:defRPr>
                <a:latin typeface="Verdana" pitchFamily="34" charset="0"/>
              </a:defRPr>
            </a:lvl1pPr>
          </a:lstStyle>
          <a:p>
            <a:endParaRPr lang="ru-RU"/>
          </a:p>
        </p:txBody>
      </p:sp>
      <p:sp>
        <p:nvSpPr>
          <p:cNvPr id="5" name="Нижний колонтитул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endParaRPr lang="ru-RU"/>
          </a:p>
        </p:txBody>
      </p:sp>
      <p:sp>
        <p:nvSpPr>
          <p:cNvPr id="6" name="Номер слайда 5"/>
          <p:cNvSpPr>
            <a:spLocks noGrp="1"/>
          </p:cNvSpPr>
          <p:nvPr>
            <p:ph type="sldNum" sz="quarter" idx="12"/>
          </p:nvPr>
        </p:nvSpPr>
        <p:spPr/>
        <p:txBody>
          <a:bodyPr/>
          <a:lstStyle>
            <a:lvl1pPr>
              <a:defRPr>
                <a:latin typeface="Verdana" panose="020B0604030504040204" pitchFamily="34" charset="0"/>
              </a:defRPr>
            </a:lvl1pPr>
          </a:lstStyle>
          <a:p>
            <a:fld id="{211E0C36-145F-44F7-A06B-7C22152758CF}" type="slidenum">
              <a:rPr lang="ru-RU" smtClean="0"/>
              <a:pPr/>
              <a:t>‹#›</a:t>
            </a:fld>
            <a:endParaRPr lang="ru-RU"/>
          </a:p>
        </p:txBody>
      </p:sp>
    </p:spTree>
    <p:extLst>
      <p:ext uri="{BB962C8B-B14F-4D97-AF65-F5344CB8AC3E}">
        <p14:creationId xmlns:p14="http://schemas.microsoft.com/office/powerpoint/2010/main" val="22803450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89" y="231"/>
              <a:ext cx="1859" cy="3630"/>
              <a:chOff x="3007" y="773"/>
              <a:chExt cx="1859" cy="3630"/>
            </a:xfrm>
          </p:grpSpPr>
          <p:sp>
            <p:nvSpPr>
              <p:cNvPr id="39" name="Freeform 4"/>
              <p:cNvSpPr>
                <a:spLocks/>
              </p:cNvSpPr>
              <p:nvPr userDrawn="1"/>
            </p:nvSpPr>
            <p:spPr bwMode="ltGray">
              <a:xfrm rot="12185230" flipV="1">
                <a:off x="3533" y="772"/>
                <a:ext cx="1333" cy="1485"/>
              </a:xfrm>
              <a:custGeom>
                <a:avLst/>
                <a:gdLst>
                  <a:gd name="T0" fmla="*/ 181 w 596"/>
                  <a:gd name="T1" fmla="*/ 4103 h 666"/>
                  <a:gd name="T2" fmla="*/ 65 w 596"/>
                  <a:gd name="T3" fmla="*/ 3779 h 666"/>
                  <a:gd name="T4" fmla="*/ 0 w 596"/>
                  <a:gd name="T5" fmla="*/ 3202 h 666"/>
                  <a:gd name="T6" fmla="*/ 45 w 596"/>
                  <a:gd name="T7" fmla="*/ 2462 h 666"/>
                  <a:gd name="T8" fmla="*/ 280 w 596"/>
                  <a:gd name="T9" fmla="*/ 1675 h 666"/>
                  <a:gd name="T10" fmla="*/ 769 w 596"/>
                  <a:gd name="T11" fmla="*/ 930 h 666"/>
                  <a:gd name="T12" fmla="*/ 1590 w 596"/>
                  <a:gd name="T13" fmla="*/ 343 h 666"/>
                  <a:gd name="T14" fmla="*/ 2762 w 596"/>
                  <a:gd name="T15" fmla="*/ 20 h 666"/>
                  <a:gd name="T16" fmla="*/ 4252 w 596"/>
                  <a:gd name="T17" fmla="*/ 100 h 666"/>
                  <a:gd name="T18" fmla="*/ 5417 w 596"/>
                  <a:gd name="T19" fmla="*/ 756 h 666"/>
                  <a:gd name="T20" fmla="*/ 6198 w 596"/>
                  <a:gd name="T21" fmla="*/ 1831 h 666"/>
                  <a:gd name="T22" fmla="*/ 6614 w 596"/>
                  <a:gd name="T23" fmla="*/ 3146 h 666"/>
                  <a:gd name="T24" fmla="*/ 6658 w 596"/>
                  <a:gd name="T25" fmla="*/ 4535 h 666"/>
                  <a:gd name="T26" fmla="*/ 6334 w 596"/>
                  <a:gd name="T27" fmla="*/ 5822 h 666"/>
                  <a:gd name="T28" fmla="*/ 5672 w 596"/>
                  <a:gd name="T29" fmla="*/ 6816 h 666"/>
                  <a:gd name="T30" fmla="*/ 4668 w 596"/>
                  <a:gd name="T31" fmla="*/ 7349 h 666"/>
                  <a:gd name="T32" fmla="*/ 4352 w 596"/>
                  <a:gd name="T33" fmla="*/ 7302 h 666"/>
                  <a:gd name="T34" fmla="*/ 4932 w 596"/>
                  <a:gd name="T35" fmla="*/ 6841 h 666"/>
                  <a:gd name="T36" fmla="*/ 5392 w 596"/>
                  <a:gd name="T37" fmla="*/ 6031 h 666"/>
                  <a:gd name="T38" fmla="*/ 5692 w 596"/>
                  <a:gd name="T39" fmla="*/ 5030 h 666"/>
                  <a:gd name="T40" fmla="*/ 5817 w 596"/>
                  <a:gd name="T41" fmla="*/ 3938 h 666"/>
                  <a:gd name="T42" fmla="*/ 5752 w 596"/>
                  <a:gd name="T43" fmla="*/ 2859 h 666"/>
                  <a:gd name="T44" fmla="*/ 5428 w 596"/>
                  <a:gd name="T45" fmla="*/ 1929 h 666"/>
                  <a:gd name="T46" fmla="*/ 4842 w 596"/>
                  <a:gd name="T47" fmla="*/ 1242 h 666"/>
                  <a:gd name="T48" fmla="*/ 3818 w 596"/>
                  <a:gd name="T49" fmla="*/ 829 h 666"/>
                  <a:gd name="T50" fmla="*/ 2751 w 596"/>
                  <a:gd name="T51" fmla="*/ 676 h 666"/>
                  <a:gd name="T52" fmla="*/ 1946 w 596"/>
                  <a:gd name="T53" fmla="*/ 785 h 666"/>
                  <a:gd name="T54" fmla="*/ 1355 w 596"/>
                  <a:gd name="T55" fmla="*/ 1119 h 666"/>
                  <a:gd name="T56" fmla="*/ 939 w 596"/>
                  <a:gd name="T57" fmla="*/ 1650 h 666"/>
                  <a:gd name="T58" fmla="*/ 635 w 596"/>
                  <a:gd name="T59" fmla="*/ 2281 h 666"/>
                  <a:gd name="T60" fmla="*/ 445 w 596"/>
                  <a:gd name="T61" fmla="*/ 3012 h 666"/>
                  <a:gd name="T62" fmla="*/ 315 w 596"/>
                  <a:gd name="T63" fmla="*/ 3759 h 6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0" name="Freeform 5"/>
              <p:cNvSpPr>
                <a:spLocks/>
              </p:cNvSpPr>
              <p:nvPr userDrawn="1"/>
            </p:nvSpPr>
            <p:spPr bwMode="ltGray">
              <a:xfrm rot="12185230" flipV="1">
                <a:off x="4028" y="1798"/>
                <a:ext cx="571" cy="531"/>
              </a:xfrm>
              <a:custGeom>
                <a:avLst/>
                <a:gdLst>
                  <a:gd name="T0" fmla="*/ 0 w 257"/>
                  <a:gd name="T1" fmla="*/ 0 h 237"/>
                  <a:gd name="T2" fmla="*/ 0 w 257"/>
                  <a:gd name="T3" fmla="*/ 280 h 237"/>
                  <a:gd name="T4" fmla="*/ 36 w 257"/>
                  <a:gd name="T5" fmla="*/ 562 h 237"/>
                  <a:gd name="T6" fmla="*/ 64 w 257"/>
                  <a:gd name="T7" fmla="*/ 842 h 237"/>
                  <a:gd name="T8" fmla="*/ 118 w 257"/>
                  <a:gd name="T9" fmla="*/ 1105 h 237"/>
                  <a:gd name="T10" fmla="*/ 198 w 257"/>
                  <a:gd name="T11" fmla="*/ 1340 h 237"/>
                  <a:gd name="T12" fmla="*/ 295 w 257"/>
                  <a:gd name="T13" fmla="*/ 1586 h 237"/>
                  <a:gd name="T14" fmla="*/ 415 w 257"/>
                  <a:gd name="T15" fmla="*/ 1813 h 237"/>
                  <a:gd name="T16" fmla="*/ 558 w 257"/>
                  <a:gd name="T17" fmla="*/ 2003 h 237"/>
                  <a:gd name="T18" fmla="*/ 735 w 257"/>
                  <a:gd name="T19" fmla="*/ 2184 h 237"/>
                  <a:gd name="T20" fmla="*/ 942 w 257"/>
                  <a:gd name="T21" fmla="*/ 2339 h 237"/>
                  <a:gd name="T22" fmla="*/ 1164 w 257"/>
                  <a:gd name="T23" fmla="*/ 2465 h 237"/>
                  <a:gd name="T24" fmla="*/ 1437 w 257"/>
                  <a:gd name="T25" fmla="*/ 2565 h 237"/>
                  <a:gd name="T26" fmla="*/ 1733 w 257"/>
                  <a:gd name="T27" fmla="*/ 2630 h 237"/>
                  <a:gd name="T28" fmla="*/ 2064 w 257"/>
                  <a:gd name="T29" fmla="*/ 2666 h 237"/>
                  <a:gd name="T30" fmla="*/ 2413 w 257"/>
                  <a:gd name="T31" fmla="*/ 2655 h 237"/>
                  <a:gd name="T32" fmla="*/ 2819 w 257"/>
                  <a:gd name="T33" fmla="*/ 2610 h 237"/>
                  <a:gd name="T34" fmla="*/ 2457 w 257"/>
                  <a:gd name="T35" fmla="*/ 2554 h 237"/>
                  <a:gd name="T36" fmla="*/ 2137 w 257"/>
                  <a:gd name="T37" fmla="*/ 2476 h 237"/>
                  <a:gd name="T38" fmla="*/ 1866 w 257"/>
                  <a:gd name="T39" fmla="*/ 2384 h 237"/>
                  <a:gd name="T40" fmla="*/ 1624 w 257"/>
                  <a:gd name="T41" fmla="*/ 2294 h 237"/>
                  <a:gd name="T42" fmla="*/ 1402 w 257"/>
                  <a:gd name="T43" fmla="*/ 2169 h 237"/>
                  <a:gd name="T44" fmla="*/ 1229 w 257"/>
                  <a:gd name="T45" fmla="*/ 2048 h 237"/>
                  <a:gd name="T46" fmla="*/ 1066 w 257"/>
                  <a:gd name="T47" fmla="*/ 1902 h 237"/>
                  <a:gd name="T48" fmla="*/ 922 w 257"/>
                  <a:gd name="T49" fmla="*/ 1741 h 237"/>
                  <a:gd name="T50" fmla="*/ 789 w 257"/>
                  <a:gd name="T51" fmla="*/ 1586 h 237"/>
                  <a:gd name="T52" fmla="*/ 671 w 257"/>
                  <a:gd name="T53" fmla="*/ 1405 h 237"/>
                  <a:gd name="T54" fmla="*/ 573 w 257"/>
                  <a:gd name="T55" fmla="*/ 1205 h 237"/>
                  <a:gd name="T56" fmla="*/ 473 w 257"/>
                  <a:gd name="T57" fmla="*/ 988 h 237"/>
                  <a:gd name="T58" fmla="*/ 360 w 257"/>
                  <a:gd name="T59" fmla="*/ 777 h 237"/>
                  <a:gd name="T60" fmla="*/ 251 w 257"/>
                  <a:gd name="T61" fmla="*/ 527 h 237"/>
                  <a:gd name="T62" fmla="*/ 133 w 257"/>
                  <a:gd name="T63" fmla="*/ 271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 name="Freeform 6"/>
              <p:cNvSpPr>
                <a:spLocks/>
              </p:cNvSpPr>
              <p:nvPr userDrawn="1"/>
            </p:nvSpPr>
            <p:spPr bwMode="ltGray">
              <a:xfrm rot="12185230" flipV="1">
                <a:off x="3636" y="2161"/>
                <a:ext cx="277" cy="249"/>
              </a:xfrm>
              <a:custGeom>
                <a:avLst/>
                <a:gdLst>
                  <a:gd name="T0" fmla="*/ 858 w 124"/>
                  <a:gd name="T1" fmla="*/ 0 h 110"/>
                  <a:gd name="T2" fmla="*/ 1383 w 124"/>
                  <a:gd name="T3" fmla="*/ 1250 h 110"/>
                  <a:gd name="T4" fmla="*/ 1338 w 124"/>
                  <a:gd name="T5" fmla="*/ 1240 h 110"/>
                  <a:gd name="T6" fmla="*/ 1193 w 124"/>
                  <a:gd name="T7" fmla="*/ 1220 h 110"/>
                  <a:gd name="T8" fmla="*/ 994 w 124"/>
                  <a:gd name="T9" fmla="*/ 1173 h 110"/>
                  <a:gd name="T10" fmla="*/ 760 w 124"/>
                  <a:gd name="T11" fmla="*/ 1148 h 110"/>
                  <a:gd name="T12" fmla="*/ 505 w 124"/>
                  <a:gd name="T13" fmla="*/ 1127 h 110"/>
                  <a:gd name="T14" fmla="*/ 279 w 124"/>
                  <a:gd name="T15" fmla="*/ 1139 h 110"/>
                  <a:gd name="T16" fmla="*/ 101 w 124"/>
                  <a:gd name="T17" fmla="*/ 1184 h 110"/>
                  <a:gd name="T18" fmla="*/ 0 w 124"/>
                  <a:gd name="T19" fmla="*/ 1277 h 110"/>
                  <a:gd name="T20" fmla="*/ 45 w 124"/>
                  <a:gd name="T21" fmla="*/ 1139 h 110"/>
                  <a:gd name="T22" fmla="*/ 89 w 124"/>
                  <a:gd name="T23" fmla="*/ 1030 h 110"/>
                  <a:gd name="T24" fmla="*/ 179 w 124"/>
                  <a:gd name="T25" fmla="*/ 953 h 110"/>
                  <a:gd name="T26" fmla="*/ 279 w 124"/>
                  <a:gd name="T27" fmla="*/ 881 h 110"/>
                  <a:gd name="T28" fmla="*/ 400 w 124"/>
                  <a:gd name="T29" fmla="*/ 835 h 110"/>
                  <a:gd name="T30" fmla="*/ 525 w 124"/>
                  <a:gd name="T31" fmla="*/ 824 h 110"/>
                  <a:gd name="T32" fmla="*/ 659 w 124"/>
                  <a:gd name="T33" fmla="*/ 824 h 110"/>
                  <a:gd name="T34" fmla="*/ 804 w 124"/>
                  <a:gd name="T35" fmla="*/ 860 h 110"/>
                  <a:gd name="T36" fmla="*/ 813 w 124"/>
                  <a:gd name="T37" fmla="*/ 824 h 110"/>
                  <a:gd name="T38" fmla="*/ 777 w 124"/>
                  <a:gd name="T39" fmla="*/ 650 h 110"/>
                  <a:gd name="T40" fmla="*/ 748 w 124"/>
                  <a:gd name="T41" fmla="*/ 441 h 110"/>
                  <a:gd name="T42" fmla="*/ 724 w 124"/>
                  <a:gd name="T43" fmla="*/ 349 h 110"/>
                  <a:gd name="T44" fmla="*/ 704 w 124"/>
                  <a:gd name="T45" fmla="*/ 349 h 110"/>
                  <a:gd name="T46" fmla="*/ 679 w 124"/>
                  <a:gd name="T47" fmla="*/ 337 h 110"/>
                  <a:gd name="T48" fmla="*/ 659 w 124"/>
                  <a:gd name="T49" fmla="*/ 303 h 110"/>
                  <a:gd name="T50" fmla="*/ 634 w 124"/>
                  <a:gd name="T51" fmla="*/ 267 h 110"/>
                  <a:gd name="T52" fmla="*/ 634 w 124"/>
                  <a:gd name="T53" fmla="*/ 220 h 110"/>
                  <a:gd name="T54" fmla="*/ 659 w 124"/>
                  <a:gd name="T55" fmla="*/ 163 h 110"/>
                  <a:gd name="T56" fmla="*/ 733 w 124"/>
                  <a:gd name="T57" fmla="*/ 93 h 110"/>
                  <a:gd name="T58" fmla="*/ 858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2" name="Freeform 7"/>
              <p:cNvSpPr>
                <a:spLocks/>
              </p:cNvSpPr>
              <p:nvPr userDrawn="1"/>
            </p:nvSpPr>
            <p:spPr bwMode="ltGray">
              <a:xfrm rot="12185230" flipV="1">
                <a:off x="3977" y="971"/>
                <a:ext cx="245" cy="347"/>
              </a:xfrm>
              <a:custGeom>
                <a:avLst/>
                <a:gdLst>
                  <a:gd name="T0" fmla="*/ 0 w 109"/>
                  <a:gd name="T1" fmla="*/ 0 h 156"/>
                  <a:gd name="T2" fmla="*/ 56 w 109"/>
                  <a:gd name="T3" fmla="*/ 9 h 156"/>
                  <a:gd name="T4" fmla="*/ 202 w 109"/>
                  <a:gd name="T5" fmla="*/ 53 h 156"/>
                  <a:gd name="T6" fmla="*/ 420 w 109"/>
                  <a:gd name="T7" fmla="*/ 133 h 156"/>
                  <a:gd name="T8" fmla="*/ 656 w 109"/>
                  <a:gd name="T9" fmla="*/ 262 h 156"/>
                  <a:gd name="T10" fmla="*/ 883 w 109"/>
                  <a:gd name="T11" fmla="*/ 485 h 156"/>
                  <a:gd name="T12" fmla="*/ 1092 w 109"/>
                  <a:gd name="T13" fmla="*/ 781 h 156"/>
                  <a:gd name="T14" fmla="*/ 1218 w 109"/>
                  <a:gd name="T15" fmla="*/ 1188 h 156"/>
                  <a:gd name="T16" fmla="*/ 1238 w 109"/>
                  <a:gd name="T17" fmla="*/ 1717 h 156"/>
                  <a:gd name="T18" fmla="*/ 1191 w 109"/>
                  <a:gd name="T19" fmla="*/ 1717 h 156"/>
                  <a:gd name="T20" fmla="*/ 1126 w 109"/>
                  <a:gd name="T21" fmla="*/ 1717 h 156"/>
                  <a:gd name="T22" fmla="*/ 1056 w 109"/>
                  <a:gd name="T23" fmla="*/ 1717 h 156"/>
                  <a:gd name="T24" fmla="*/ 991 w 109"/>
                  <a:gd name="T25" fmla="*/ 1697 h 156"/>
                  <a:gd name="T26" fmla="*/ 919 w 109"/>
                  <a:gd name="T27" fmla="*/ 1682 h 156"/>
                  <a:gd name="T28" fmla="*/ 838 w 109"/>
                  <a:gd name="T29" fmla="*/ 1653 h 156"/>
                  <a:gd name="T30" fmla="*/ 748 w 109"/>
                  <a:gd name="T31" fmla="*/ 1597 h 156"/>
                  <a:gd name="T32" fmla="*/ 656 w 109"/>
                  <a:gd name="T33" fmla="*/ 1528 h 156"/>
                  <a:gd name="T34" fmla="*/ 600 w 109"/>
                  <a:gd name="T35" fmla="*/ 1386 h 156"/>
                  <a:gd name="T36" fmla="*/ 600 w 109"/>
                  <a:gd name="T37" fmla="*/ 1221 h 156"/>
                  <a:gd name="T38" fmla="*/ 636 w 109"/>
                  <a:gd name="T39" fmla="*/ 1059 h 156"/>
                  <a:gd name="T40" fmla="*/ 672 w 109"/>
                  <a:gd name="T41" fmla="*/ 881 h 156"/>
                  <a:gd name="T42" fmla="*/ 636 w 109"/>
                  <a:gd name="T43" fmla="*/ 683 h 156"/>
                  <a:gd name="T44" fmla="*/ 546 w 109"/>
                  <a:gd name="T45" fmla="*/ 476 h 156"/>
                  <a:gd name="T46" fmla="*/ 353 w 109"/>
                  <a:gd name="T47" fmla="*/ 251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3" name="Freeform 8"/>
              <p:cNvSpPr>
                <a:spLocks/>
              </p:cNvSpPr>
              <p:nvPr userDrawn="1"/>
            </p:nvSpPr>
            <p:spPr bwMode="ltGray">
              <a:xfrm rot="12185230" flipV="1">
                <a:off x="3839" y="2207"/>
                <a:ext cx="103" cy="209"/>
              </a:xfrm>
              <a:custGeom>
                <a:avLst/>
                <a:gdLst>
                  <a:gd name="T0" fmla="*/ 347 w 46"/>
                  <a:gd name="T1" fmla="*/ 0 h 94"/>
                  <a:gd name="T2" fmla="*/ 226 w 46"/>
                  <a:gd name="T3" fmla="*/ 416 h 94"/>
                  <a:gd name="T4" fmla="*/ 170 w 46"/>
                  <a:gd name="T5" fmla="*/ 683 h 94"/>
                  <a:gd name="T6" fmla="*/ 125 w 46"/>
                  <a:gd name="T7" fmla="*/ 869 h 94"/>
                  <a:gd name="T8" fmla="*/ 0 w 46"/>
                  <a:gd name="T9" fmla="*/ 1034 h 94"/>
                  <a:gd name="T10" fmla="*/ 134 w 46"/>
                  <a:gd name="T11" fmla="*/ 969 h 94"/>
                  <a:gd name="T12" fmla="*/ 260 w 46"/>
                  <a:gd name="T13" fmla="*/ 880 h 94"/>
                  <a:gd name="T14" fmla="*/ 361 w 46"/>
                  <a:gd name="T15" fmla="*/ 756 h 94"/>
                  <a:gd name="T16" fmla="*/ 452 w 46"/>
                  <a:gd name="T17" fmla="*/ 627 h 94"/>
                  <a:gd name="T18" fmla="*/ 506 w 46"/>
                  <a:gd name="T19" fmla="*/ 485 h 94"/>
                  <a:gd name="T20" fmla="*/ 517 w 46"/>
                  <a:gd name="T21" fmla="*/ 331 h 94"/>
                  <a:gd name="T22" fmla="*/ 470 w 46"/>
                  <a:gd name="T23" fmla="*/ 162 h 94"/>
                  <a:gd name="T24" fmla="*/ 347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4" name="Freeform 9"/>
              <p:cNvSpPr>
                <a:spLocks/>
              </p:cNvSpPr>
              <p:nvPr userDrawn="1"/>
            </p:nvSpPr>
            <p:spPr bwMode="ltGray">
              <a:xfrm rot="12185230" flipV="1">
                <a:off x="3889" y="1322"/>
                <a:ext cx="120" cy="90"/>
              </a:xfrm>
              <a:custGeom>
                <a:avLst/>
                <a:gdLst>
                  <a:gd name="T0" fmla="*/ 0 w 54"/>
                  <a:gd name="T1" fmla="*/ 0 h 40"/>
                  <a:gd name="T2" fmla="*/ 9 w 54"/>
                  <a:gd name="T3" fmla="*/ 11 h 40"/>
                  <a:gd name="T4" fmla="*/ 64 w 54"/>
                  <a:gd name="T5" fmla="*/ 36 h 40"/>
                  <a:gd name="T6" fmla="*/ 142 w 54"/>
                  <a:gd name="T7" fmla="*/ 92 h 40"/>
                  <a:gd name="T8" fmla="*/ 231 w 54"/>
                  <a:gd name="T9" fmla="*/ 137 h 40"/>
                  <a:gd name="T10" fmla="*/ 316 w 54"/>
                  <a:gd name="T11" fmla="*/ 173 h 40"/>
                  <a:gd name="T12" fmla="*/ 416 w 54"/>
                  <a:gd name="T13" fmla="*/ 194 h 40"/>
                  <a:gd name="T14" fmla="*/ 504 w 54"/>
                  <a:gd name="T15" fmla="*/ 207 h 40"/>
                  <a:gd name="T16" fmla="*/ 593 w 54"/>
                  <a:gd name="T17" fmla="*/ 182 h 40"/>
                  <a:gd name="T18" fmla="*/ 582 w 54"/>
                  <a:gd name="T19" fmla="*/ 284 h 40"/>
                  <a:gd name="T20" fmla="*/ 549 w 54"/>
                  <a:gd name="T21" fmla="*/ 376 h 40"/>
                  <a:gd name="T22" fmla="*/ 484 w 54"/>
                  <a:gd name="T23" fmla="*/ 437 h 40"/>
                  <a:gd name="T24" fmla="*/ 404 w 54"/>
                  <a:gd name="T25" fmla="*/ 457 h 40"/>
                  <a:gd name="T26" fmla="*/ 307 w 54"/>
                  <a:gd name="T27" fmla="*/ 446 h 40"/>
                  <a:gd name="T28" fmla="*/ 207 w 54"/>
                  <a:gd name="T29" fmla="*/ 365 h 40"/>
                  <a:gd name="T30" fmla="*/ 109 w 54"/>
                  <a:gd name="T31" fmla="*/ 227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5" name="Freeform 10"/>
              <p:cNvSpPr>
                <a:spLocks/>
              </p:cNvSpPr>
              <p:nvPr userDrawn="1"/>
            </p:nvSpPr>
            <p:spPr bwMode="ltGray">
              <a:xfrm rot="12185230" flipV="1">
                <a:off x="3006" y="2344"/>
                <a:ext cx="330" cy="2059"/>
              </a:xfrm>
              <a:custGeom>
                <a:avLst/>
                <a:gdLst>
                  <a:gd name="T0" fmla="*/ 0 w 149"/>
                  <a:gd name="T1" fmla="*/ 0 h 704"/>
                  <a:gd name="T2" fmla="*/ 64 w 149"/>
                  <a:gd name="T3" fmla="*/ 155 h 704"/>
                  <a:gd name="T4" fmla="*/ 173 w 149"/>
                  <a:gd name="T5" fmla="*/ 351 h 704"/>
                  <a:gd name="T6" fmla="*/ 303 w 149"/>
                  <a:gd name="T7" fmla="*/ 600 h 704"/>
                  <a:gd name="T8" fmla="*/ 447 w 149"/>
                  <a:gd name="T9" fmla="*/ 924 h 704"/>
                  <a:gd name="T10" fmla="*/ 627 w 149"/>
                  <a:gd name="T11" fmla="*/ 1325 h 704"/>
                  <a:gd name="T12" fmla="*/ 795 w 149"/>
                  <a:gd name="T13" fmla="*/ 1755 h 704"/>
                  <a:gd name="T14" fmla="*/ 957 w 149"/>
                  <a:gd name="T15" fmla="*/ 2249 h 704"/>
                  <a:gd name="T16" fmla="*/ 1083 w 149"/>
                  <a:gd name="T17" fmla="*/ 2822 h 704"/>
                  <a:gd name="T18" fmla="*/ 1216 w 149"/>
                  <a:gd name="T19" fmla="*/ 3431 h 704"/>
                  <a:gd name="T20" fmla="*/ 1304 w 149"/>
                  <a:gd name="T21" fmla="*/ 4133 h 704"/>
                  <a:gd name="T22" fmla="*/ 1349 w 149"/>
                  <a:gd name="T23" fmla="*/ 4902 h 704"/>
                  <a:gd name="T24" fmla="*/ 1369 w 149"/>
                  <a:gd name="T25" fmla="*/ 5706 h 704"/>
                  <a:gd name="T26" fmla="*/ 1304 w 149"/>
                  <a:gd name="T27" fmla="*/ 6604 h 704"/>
                  <a:gd name="T28" fmla="*/ 1183 w 149"/>
                  <a:gd name="T29" fmla="*/ 7555 h 704"/>
                  <a:gd name="T30" fmla="*/ 1001 w 149"/>
                  <a:gd name="T31" fmla="*/ 8555 h 704"/>
                  <a:gd name="T32" fmla="*/ 726 w 149"/>
                  <a:gd name="T33" fmla="*/ 9657 h 704"/>
                  <a:gd name="T34" fmla="*/ 421 w 149"/>
                  <a:gd name="T35" fmla="*/ 10906 h 704"/>
                  <a:gd name="T36" fmla="*/ 230 w 149"/>
                  <a:gd name="T37" fmla="*/ 12062 h 704"/>
                  <a:gd name="T38" fmla="*/ 109 w 149"/>
                  <a:gd name="T39" fmla="*/ 13129 h 704"/>
                  <a:gd name="T40" fmla="*/ 64 w 149"/>
                  <a:gd name="T41" fmla="*/ 14156 h 704"/>
                  <a:gd name="T42" fmla="*/ 64 w 149"/>
                  <a:gd name="T43" fmla="*/ 15132 h 704"/>
                  <a:gd name="T44" fmla="*/ 89 w 149"/>
                  <a:gd name="T45" fmla="*/ 16039 h 704"/>
                  <a:gd name="T46" fmla="*/ 133 w 149"/>
                  <a:gd name="T47" fmla="*/ 16835 h 704"/>
                  <a:gd name="T48" fmla="*/ 153 w 149"/>
                  <a:gd name="T49" fmla="*/ 17613 h 704"/>
                  <a:gd name="T50" fmla="*/ 447 w 149"/>
                  <a:gd name="T51" fmla="*/ 17212 h 704"/>
                  <a:gd name="T52" fmla="*/ 421 w 149"/>
                  <a:gd name="T53" fmla="*/ 17013 h 704"/>
                  <a:gd name="T54" fmla="*/ 392 w 149"/>
                  <a:gd name="T55" fmla="*/ 16440 h 704"/>
                  <a:gd name="T56" fmla="*/ 359 w 149"/>
                  <a:gd name="T57" fmla="*/ 15559 h 704"/>
                  <a:gd name="T58" fmla="*/ 383 w 149"/>
                  <a:gd name="T59" fmla="*/ 14387 h 704"/>
                  <a:gd name="T60" fmla="*/ 447 w 149"/>
                  <a:gd name="T61" fmla="*/ 12986 h 704"/>
                  <a:gd name="T62" fmla="*/ 627 w 149"/>
                  <a:gd name="T63" fmla="*/ 11386 h 704"/>
                  <a:gd name="T64" fmla="*/ 932 w 149"/>
                  <a:gd name="T65" fmla="*/ 9657 h 704"/>
                  <a:gd name="T66" fmla="*/ 1402 w 149"/>
                  <a:gd name="T67" fmla="*/ 7827 h 704"/>
                  <a:gd name="T68" fmla="*/ 1555 w 149"/>
                  <a:gd name="T69" fmla="*/ 6981 h 704"/>
                  <a:gd name="T70" fmla="*/ 1619 w 149"/>
                  <a:gd name="T71" fmla="*/ 5876 h 704"/>
                  <a:gd name="T72" fmla="*/ 1566 w 149"/>
                  <a:gd name="T73" fmla="*/ 4601 h 704"/>
                  <a:gd name="T74" fmla="*/ 1422 w 149"/>
                  <a:gd name="T75" fmla="*/ 3352 h 704"/>
                  <a:gd name="T76" fmla="*/ 1183 w 149"/>
                  <a:gd name="T77" fmla="*/ 2129 h 704"/>
                  <a:gd name="T78" fmla="*/ 877 w 149"/>
                  <a:gd name="T79" fmla="*/ 1103 h 704"/>
                  <a:gd name="T80" fmla="*/ 476 w 149"/>
                  <a:gd name="T81" fmla="*/ 351 h 704"/>
                  <a:gd name="T82" fmla="*/ 0 w 149"/>
                  <a:gd name="T83" fmla="*/ 0 h 7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6" name="Freeform 11"/>
            <p:cNvSpPr>
              <a:spLocks/>
            </p:cNvSpPr>
            <p:nvPr userDrawn="1"/>
          </p:nvSpPr>
          <p:spPr bwMode="ltGray">
            <a:xfrm rot="373331" flipH="1">
              <a:off x="22" y="1957"/>
              <a:ext cx="323" cy="649"/>
            </a:xfrm>
            <a:custGeom>
              <a:avLst/>
              <a:gdLst>
                <a:gd name="T0" fmla="*/ 1509 w 128"/>
                <a:gd name="T1" fmla="*/ 0 h 217"/>
                <a:gd name="T2" fmla="*/ 1688 w 128"/>
                <a:gd name="T3" fmla="*/ 242 h 217"/>
                <a:gd name="T4" fmla="*/ 1847 w 128"/>
                <a:gd name="T5" fmla="*/ 724 h 217"/>
                <a:gd name="T6" fmla="*/ 1973 w 128"/>
                <a:gd name="T7" fmla="*/ 1343 h 217"/>
                <a:gd name="T8" fmla="*/ 2057 w 128"/>
                <a:gd name="T9" fmla="*/ 2085 h 217"/>
                <a:gd name="T10" fmla="*/ 2039 w 128"/>
                <a:gd name="T11" fmla="*/ 2970 h 217"/>
                <a:gd name="T12" fmla="*/ 1865 w 128"/>
                <a:gd name="T13" fmla="*/ 3882 h 217"/>
                <a:gd name="T14" fmla="*/ 1509 w 128"/>
                <a:gd name="T15" fmla="*/ 4839 h 217"/>
                <a:gd name="T16" fmla="*/ 961 w 128"/>
                <a:gd name="T17" fmla="*/ 5805 h 217"/>
                <a:gd name="T18" fmla="*/ 790 w 128"/>
                <a:gd name="T19" fmla="*/ 5697 h 217"/>
                <a:gd name="T20" fmla="*/ 611 w 128"/>
                <a:gd name="T21" fmla="*/ 5617 h 217"/>
                <a:gd name="T22" fmla="*/ 421 w 128"/>
                <a:gd name="T23" fmla="*/ 5482 h 217"/>
                <a:gd name="T24" fmla="*/ 255 w 128"/>
                <a:gd name="T25" fmla="*/ 5374 h 217"/>
                <a:gd name="T26" fmla="*/ 126 w 128"/>
                <a:gd name="T27" fmla="*/ 5243 h 217"/>
                <a:gd name="T28" fmla="*/ 33 w 128"/>
                <a:gd name="T29" fmla="*/ 5081 h 217"/>
                <a:gd name="T30" fmla="*/ 0 w 128"/>
                <a:gd name="T31" fmla="*/ 4893 h 217"/>
                <a:gd name="T32" fmla="*/ 20 w 128"/>
                <a:gd name="T33" fmla="*/ 4758 h 217"/>
                <a:gd name="T34" fmla="*/ 209 w 128"/>
                <a:gd name="T35" fmla="*/ 4570 h 217"/>
                <a:gd name="T36" fmla="*/ 464 w 128"/>
                <a:gd name="T37" fmla="*/ 4313 h 217"/>
                <a:gd name="T38" fmla="*/ 739 w 128"/>
                <a:gd name="T39" fmla="*/ 4017 h 217"/>
                <a:gd name="T40" fmla="*/ 1012 w 128"/>
                <a:gd name="T41" fmla="*/ 3586 h 217"/>
                <a:gd name="T42" fmla="*/ 1267 w 128"/>
                <a:gd name="T43" fmla="*/ 2997 h 217"/>
                <a:gd name="T44" fmla="*/ 1464 w 128"/>
                <a:gd name="T45" fmla="*/ 2219 h 217"/>
                <a:gd name="T46" fmla="*/ 1559 w 128"/>
                <a:gd name="T47" fmla="*/ 1235 h 217"/>
                <a:gd name="T48" fmla="*/ 1509 w 128"/>
                <a:gd name="T49" fmla="*/ 0 h 2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7" name="Freeform 12"/>
            <p:cNvSpPr>
              <a:spLocks/>
            </p:cNvSpPr>
            <p:nvPr userDrawn="1"/>
          </p:nvSpPr>
          <p:spPr bwMode="ltGray">
            <a:xfrm>
              <a:off x="168" y="1260"/>
              <a:ext cx="1259" cy="1532"/>
            </a:xfrm>
            <a:custGeom>
              <a:avLst/>
              <a:gdLst>
                <a:gd name="T0" fmla="*/ 891 w 1259"/>
                <a:gd name="T1" fmla="*/ 1532 h 1532"/>
                <a:gd name="T2" fmla="*/ 954 w 1259"/>
                <a:gd name="T3" fmla="*/ 1452 h 1532"/>
                <a:gd name="T4" fmla="*/ 1032 w 1259"/>
                <a:gd name="T5" fmla="*/ 1338 h 1532"/>
                <a:gd name="T6" fmla="*/ 1115 w 1259"/>
                <a:gd name="T7" fmla="*/ 1188 h 1532"/>
                <a:gd name="T8" fmla="*/ 1194 w 1259"/>
                <a:gd name="T9" fmla="*/ 1023 h 1532"/>
                <a:gd name="T10" fmla="*/ 1244 w 1259"/>
                <a:gd name="T11" fmla="*/ 841 h 1532"/>
                <a:gd name="T12" fmla="*/ 1259 w 1259"/>
                <a:gd name="T13" fmla="*/ 647 h 1532"/>
                <a:gd name="T14" fmla="*/ 1230 w 1259"/>
                <a:gd name="T15" fmla="*/ 463 h 1532"/>
                <a:gd name="T16" fmla="*/ 1140 w 1259"/>
                <a:gd name="T17" fmla="*/ 294 h 1532"/>
                <a:gd name="T18" fmla="*/ 1043 w 1259"/>
                <a:gd name="T19" fmla="*/ 190 h 1532"/>
                <a:gd name="T20" fmla="*/ 961 w 1259"/>
                <a:gd name="T21" fmla="*/ 109 h 1532"/>
                <a:gd name="T22" fmla="*/ 894 w 1259"/>
                <a:gd name="T23" fmla="*/ 65 h 1532"/>
                <a:gd name="T24" fmla="*/ 786 w 1259"/>
                <a:gd name="T25" fmla="*/ 18 h 1532"/>
                <a:gd name="T26" fmla="*/ 642 w 1259"/>
                <a:gd name="T27" fmla="*/ 0 h 1532"/>
                <a:gd name="T28" fmla="*/ 440 w 1259"/>
                <a:gd name="T29" fmla="*/ 23 h 1532"/>
                <a:gd name="T30" fmla="*/ 366 w 1259"/>
                <a:gd name="T31" fmla="*/ 44 h 1532"/>
                <a:gd name="T32" fmla="*/ 292 w 1259"/>
                <a:gd name="T33" fmla="*/ 58 h 1532"/>
                <a:gd name="T34" fmla="*/ 229 w 1259"/>
                <a:gd name="T35" fmla="*/ 79 h 1532"/>
                <a:gd name="T36" fmla="*/ 178 w 1259"/>
                <a:gd name="T37" fmla="*/ 103 h 1532"/>
                <a:gd name="T38" fmla="*/ 127 w 1259"/>
                <a:gd name="T39" fmla="*/ 127 h 1532"/>
                <a:gd name="T40" fmla="*/ 82 w 1259"/>
                <a:gd name="T41" fmla="*/ 158 h 1532"/>
                <a:gd name="T42" fmla="*/ 41 w 1259"/>
                <a:gd name="T43" fmla="*/ 197 h 1532"/>
                <a:gd name="T44" fmla="*/ 0 w 1259"/>
                <a:gd name="T45" fmla="*/ 243 h 1532"/>
                <a:gd name="T46" fmla="*/ 76 w 1259"/>
                <a:gd name="T47" fmla="*/ 215 h 1532"/>
                <a:gd name="T48" fmla="*/ 144 w 1259"/>
                <a:gd name="T49" fmla="*/ 194 h 1532"/>
                <a:gd name="T50" fmla="*/ 212 w 1259"/>
                <a:gd name="T51" fmla="*/ 179 h 1532"/>
                <a:gd name="T52" fmla="*/ 280 w 1259"/>
                <a:gd name="T53" fmla="*/ 164 h 1532"/>
                <a:gd name="T54" fmla="*/ 336 w 1259"/>
                <a:gd name="T55" fmla="*/ 149 h 1532"/>
                <a:gd name="T56" fmla="*/ 397 w 1259"/>
                <a:gd name="T57" fmla="*/ 149 h 1532"/>
                <a:gd name="T58" fmla="*/ 458 w 1259"/>
                <a:gd name="T59" fmla="*/ 141 h 1532"/>
                <a:gd name="T60" fmla="*/ 511 w 1259"/>
                <a:gd name="T61" fmla="*/ 146 h 1532"/>
                <a:gd name="T62" fmla="*/ 565 w 1259"/>
                <a:gd name="T63" fmla="*/ 152 h 1532"/>
                <a:gd name="T64" fmla="*/ 618 w 1259"/>
                <a:gd name="T65" fmla="*/ 166 h 1532"/>
                <a:gd name="T66" fmla="*/ 669 w 1259"/>
                <a:gd name="T67" fmla="*/ 186 h 1532"/>
                <a:gd name="T68" fmla="*/ 715 w 1259"/>
                <a:gd name="T69" fmla="*/ 205 h 1532"/>
                <a:gd name="T70" fmla="*/ 760 w 1259"/>
                <a:gd name="T71" fmla="*/ 239 h 1532"/>
                <a:gd name="T72" fmla="*/ 811 w 1259"/>
                <a:gd name="T73" fmla="*/ 267 h 1532"/>
                <a:gd name="T74" fmla="*/ 855 w 1259"/>
                <a:gd name="T75" fmla="*/ 307 h 1532"/>
                <a:gd name="T76" fmla="*/ 899 w 1259"/>
                <a:gd name="T77" fmla="*/ 348 h 1532"/>
                <a:gd name="T78" fmla="*/ 971 w 1259"/>
                <a:gd name="T79" fmla="*/ 464 h 1532"/>
                <a:gd name="T80" fmla="*/ 1016 w 1259"/>
                <a:gd name="T81" fmla="*/ 606 h 1532"/>
                <a:gd name="T82" fmla="*/ 1027 w 1259"/>
                <a:gd name="T83" fmla="*/ 774 h 1532"/>
                <a:gd name="T84" fmla="*/ 1022 w 1259"/>
                <a:gd name="T85" fmla="*/ 939 h 1532"/>
                <a:gd name="T86" fmla="*/ 1002 w 1259"/>
                <a:gd name="T87" fmla="*/ 1117 h 1532"/>
                <a:gd name="T88" fmla="*/ 966 w 1259"/>
                <a:gd name="T89" fmla="*/ 1279 h 1532"/>
                <a:gd name="T90" fmla="*/ 933 w 1259"/>
                <a:gd name="T91" fmla="*/ 1421 h 1532"/>
                <a:gd name="T92" fmla="*/ 891 w 1259"/>
                <a:gd name="T93" fmla="*/ 1532 h 153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8" name="Freeform 13"/>
            <p:cNvSpPr>
              <a:spLocks/>
            </p:cNvSpPr>
            <p:nvPr userDrawn="1"/>
          </p:nvSpPr>
          <p:spPr bwMode="ltGray">
            <a:xfrm>
              <a:off x="0" y="2610"/>
              <a:ext cx="801" cy="459"/>
            </a:xfrm>
            <a:custGeom>
              <a:avLst/>
              <a:gdLst>
                <a:gd name="T0" fmla="*/ 0 w 801"/>
                <a:gd name="T1" fmla="*/ 0 h 459"/>
                <a:gd name="T2" fmla="*/ 37 w 801"/>
                <a:gd name="T3" fmla="*/ 69 h 459"/>
                <a:gd name="T4" fmla="*/ 68 w 801"/>
                <a:gd name="T5" fmla="*/ 132 h 459"/>
                <a:gd name="T6" fmla="*/ 110 w 801"/>
                <a:gd name="T7" fmla="*/ 188 h 459"/>
                <a:gd name="T8" fmla="*/ 149 w 801"/>
                <a:gd name="T9" fmla="*/ 229 h 459"/>
                <a:gd name="T10" fmla="*/ 192 w 801"/>
                <a:gd name="T11" fmla="*/ 278 h 459"/>
                <a:gd name="T12" fmla="*/ 250 w 801"/>
                <a:gd name="T13" fmla="*/ 314 h 459"/>
                <a:gd name="T14" fmla="*/ 308 w 801"/>
                <a:gd name="T15" fmla="*/ 336 h 459"/>
                <a:gd name="T16" fmla="*/ 365 w 801"/>
                <a:gd name="T17" fmla="*/ 365 h 459"/>
                <a:gd name="T18" fmla="*/ 430 w 801"/>
                <a:gd name="T19" fmla="*/ 381 h 459"/>
                <a:gd name="T20" fmla="*/ 501 w 801"/>
                <a:gd name="T21" fmla="*/ 390 h 459"/>
                <a:gd name="T22" fmla="*/ 573 w 801"/>
                <a:gd name="T23" fmla="*/ 392 h 459"/>
                <a:gd name="T24" fmla="*/ 646 w 801"/>
                <a:gd name="T25" fmla="*/ 381 h 459"/>
                <a:gd name="T26" fmla="*/ 726 w 801"/>
                <a:gd name="T27" fmla="*/ 362 h 459"/>
                <a:gd name="T28" fmla="*/ 801 w 801"/>
                <a:gd name="T29" fmla="*/ 335 h 459"/>
                <a:gd name="T30" fmla="*/ 731 w 801"/>
                <a:gd name="T31" fmla="*/ 377 h 459"/>
                <a:gd name="T32" fmla="*/ 662 w 801"/>
                <a:gd name="T33" fmla="*/ 404 h 459"/>
                <a:gd name="T34" fmla="*/ 594 w 801"/>
                <a:gd name="T35" fmla="*/ 432 h 459"/>
                <a:gd name="T36" fmla="*/ 532 w 801"/>
                <a:gd name="T37" fmla="*/ 445 h 459"/>
                <a:gd name="T38" fmla="*/ 471 w 801"/>
                <a:gd name="T39" fmla="*/ 459 h 459"/>
                <a:gd name="T40" fmla="*/ 411 w 801"/>
                <a:gd name="T41" fmla="*/ 458 h 459"/>
                <a:gd name="T42" fmla="*/ 350 w 801"/>
                <a:gd name="T43" fmla="*/ 458 h 459"/>
                <a:gd name="T44" fmla="*/ 291 w 801"/>
                <a:gd name="T45" fmla="*/ 450 h 459"/>
                <a:gd name="T46" fmla="*/ 244 w 801"/>
                <a:gd name="T47" fmla="*/ 436 h 459"/>
                <a:gd name="T48" fmla="*/ 192 w 801"/>
                <a:gd name="T49" fmla="*/ 415 h 459"/>
                <a:gd name="T50" fmla="*/ 145 w 801"/>
                <a:gd name="T51" fmla="*/ 394 h 459"/>
                <a:gd name="T52" fmla="*/ 100 w 801"/>
                <a:gd name="T53" fmla="*/ 373 h 459"/>
                <a:gd name="T54" fmla="*/ 60 w 801"/>
                <a:gd name="T55" fmla="*/ 347 h 459"/>
                <a:gd name="T56" fmla="*/ 0 w 801"/>
                <a:gd name="T57" fmla="*/ 294 h 459"/>
                <a:gd name="T58" fmla="*/ 0 w 801"/>
                <a:gd name="T59" fmla="*/ 0 h 45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9" name="Freeform 14"/>
            <p:cNvSpPr>
              <a:spLocks/>
            </p:cNvSpPr>
            <p:nvPr userDrawn="1"/>
          </p:nvSpPr>
          <p:spPr bwMode="ltGray">
            <a:xfrm rot="373331" flipH="1">
              <a:off x="898" y="2855"/>
              <a:ext cx="354" cy="464"/>
            </a:xfrm>
            <a:custGeom>
              <a:avLst/>
              <a:gdLst>
                <a:gd name="T0" fmla="*/ 2079 w 117"/>
                <a:gd name="T1" fmla="*/ 0 h 132"/>
                <a:gd name="T2" fmla="*/ 0 w 117"/>
                <a:gd name="T3" fmla="*/ 1086 h 132"/>
                <a:gd name="T4" fmla="*/ 82 w 117"/>
                <a:gd name="T5" fmla="*/ 1125 h 132"/>
                <a:gd name="T6" fmla="*/ 384 w 117"/>
                <a:gd name="T7" fmla="*/ 1262 h 132"/>
                <a:gd name="T8" fmla="*/ 805 w 117"/>
                <a:gd name="T9" fmla="*/ 1568 h 132"/>
                <a:gd name="T10" fmla="*/ 1274 w 117"/>
                <a:gd name="T11" fmla="*/ 2039 h 132"/>
                <a:gd name="T12" fmla="*/ 1831 w 117"/>
                <a:gd name="T13" fmla="*/ 2693 h 132"/>
                <a:gd name="T14" fmla="*/ 2327 w 117"/>
                <a:gd name="T15" fmla="*/ 3473 h 132"/>
                <a:gd name="T16" fmla="*/ 2829 w 117"/>
                <a:gd name="T17" fmla="*/ 4471 h 132"/>
                <a:gd name="T18" fmla="*/ 3213 w 117"/>
                <a:gd name="T19" fmla="*/ 5733 h 132"/>
                <a:gd name="T20" fmla="*/ 3240 w 117"/>
                <a:gd name="T21" fmla="*/ 5213 h 132"/>
                <a:gd name="T22" fmla="*/ 3186 w 117"/>
                <a:gd name="T23" fmla="*/ 4647 h 132"/>
                <a:gd name="T24" fmla="*/ 2992 w 117"/>
                <a:gd name="T25" fmla="*/ 3905 h 132"/>
                <a:gd name="T26" fmla="*/ 2747 w 117"/>
                <a:gd name="T27" fmla="*/ 3213 h 132"/>
                <a:gd name="T28" fmla="*/ 2463 w 117"/>
                <a:gd name="T29" fmla="*/ 2520 h 132"/>
                <a:gd name="T30" fmla="*/ 2160 w 117"/>
                <a:gd name="T31" fmla="*/ 1951 h 132"/>
                <a:gd name="T32" fmla="*/ 1858 w 117"/>
                <a:gd name="T33" fmla="*/ 1568 h 132"/>
                <a:gd name="T34" fmla="*/ 1601 w 117"/>
                <a:gd name="T35" fmla="*/ 1385 h 132"/>
                <a:gd name="T36" fmla="*/ 1912 w 117"/>
                <a:gd name="T37" fmla="*/ 1262 h 132"/>
                <a:gd name="T38" fmla="*/ 2188 w 117"/>
                <a:gd name="T39" fmla="*/ 1209 h 132"/>
                <a:gd name="T40" fmla="*/ 2463 w 117"/>
                <a:gd name="T41" fmla="*/ 1125 h 132"/>
                <a:gd name="T42" fmla="*/ 2720 w 117"/>
                <a:gd name="T43" fmla="*/ 1086 h 132"/>
                <a:gd name="T44" fmla="*/ 2911 w 117"/>
                <a:gd name="T45" fmla="*/ 1037 h 132"/>
                <a:gd name="T46" fmla="*/ 3020 w 117"/>
                <a:gd name="T47" fmla="*/ 953 h 132"/>
                <a:gd name="T48" fmla="*/ 3132 w 117"/>
                <a:gd name="T49" fmla="*/ 914 h 132"/>
                <a:gd name="T50" fmla="*/ 3159 w 117"/>
                <a:gd name="T51" fmla="*/ 914 h 132"/>
                <a:gd name="T52" fmla="*/ 2079 w 117"/>
                <a:gd name="T53" fmla="*/ 0 h 13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 name="Freeform 15"/>
            <p:cNvSpPr>
              <a:spLocks/>
            </p:cNvSpPr>
            <p:nvPr userDrawn="1"/>
          </p:nvSpPr>
          <p:spPr bwMode="ltGray">
            <a:xfrm rot="373331" flipH="1">
              <a:off x="799" y="2979"/>
              <a:ext cx="87" cy="274"/>
            </a:xfrm>
            <a:custGeom>
              <a:avLst/>
              <a:gdLst>
                <a:gd name="T0" fmla="*/ 783 w 29"/>
                <a:gd name="T1" fmla="*/ 0 h 77"/>
                <a:gd name="T2" fmla="*/ 621 w 29"/>
                <a:gd name="T3" fmla="*/ 0 h 77"/>
                <a:gd name="T4" fmla="*/ 432 w 29"/>
                <a:gd name="T5" fmla="*/ 178 h 77"/>
                <a:gd name="T6" fmla="*/ 243 w 29"/>
                <a:gd name="T7" fmla="*/ 406 h 77"/>
                <a:gd name="T8" fmla="*/ 108 w 29"/>
                <a:gd name="T9" fmla="*/ 861 h 77"/>
                <a:gd name="T10" fmla="*/ 27 w 29"/>
                <a:gd name="T11" fmla="*/ 1356 h 77"/>
                <a:gd name="T12" fmla="*/ 0 w 29"/>
                <a:gd name="T13" fmla="*/ 1989 h 77"/>
                <a:gd name="T14" fmla="*/ 81 w 29"/>
                <a:gd name="T15" fmla="*/ 2712 h 77"/>
                <a:gd name="T16" fmla="*/ 297 w 29"/>
                <a:gd name="T17" fmla="*/ 3469 h 77"/>
                <a:gd name="T18" fmla="*/ 405 w 29"/>
                <a:gd name="T19" fmla="*/ 2395 h 77"/>
                <a:gd name="T20" fmla="*/ 513 w 29"/>
                <a:gd name="T21" fmla="*/ 1672 h 77"/>
                <a:gd name="T22" fmla="*/ 621 w 29"/>
                <a:gd name="T23" fmla="*/ 989 h 77"/>
                <a:gd name="T24" fmla="*/ 783 w 29"/>
                <a:gd name="T25" fmla="*/ 0 h 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1" name="Freeform 16"/>
            <p:cNvSpPr>
              <a:spLocks/>
            </p:cNvSpPr>
            <p:nvPr userDrawn="1"/>
          </p:nvSpPr>
          <p:spPr bwMode="ltGray">
            <a:xfrm>
              <a:off x="1190" y="3273"/>
              <a:ext cx="1108" cy="1047"/>
            </a:xfrm>
            <a:custGeom>
              <a:avLst/>
              <a:gdLst>
                <a:gd name="T0" fmla="*/ 784 w 1108"/>
                <a:gd name="T1" fmla="*/ 1047 h 1047"/>
                <a:gd name="T2" fmla="*/ 692 w 1108"/>
                <a:gd name="T3" fmla="*/ 1011 h 1047"/>
                <a:gd name="T4" fmla="*/ 607 w 1108"/>
                <a:gd name="T5" fmla="*/ 945 h 1047"/>
                <a:gd name="T6" fmla="*/ 517 w 1108"/>
                <a:gd name="T7" fmla="*/ 861 h 1047"/>
                <a:gd name="T8" fmla="*/ 432 w 1108"/>
                <a:gd name="T9" fmla="*/ 776 h 1047"/>
                <a:gd name="T10" fmla="*/ 350 w 1108"/>
                <a:gd name="T11" fmla="*/ 677 h 1047"/>
                <a:gd name="T12" fmla="*/ 266 w 1108"/>
                <a:gd name="T13" fmla="*/ 563 h 1047"/>
                <a:gd name="T14" fmla="*/ 188 w 1108"/>
                <a:gd name="T15" fmla="*/ 447 h 1047"/>
                <a:gd name="T16" fmla="*/ 122 w 1108"/>
                <a:gd name="T17" fmla="*/ 325 h 1047"/>
                <a:gd name="T18" fmla="*/ 65 w 1108"/>
                <a:gd name="T19" fmla="*/ 211 h 1047"/>
                <a:gd name="T20" fmla="*/ 21 w 1108"/>
                <a:gd name="T21" fmla="*/ 101 h 1047"/>
                <a:gd name="T22" fmla="*/ 0 w 1108"/>
                <a:gd name="T23" fmla="*/ 0 h 1047"/>
                <a:gd name="T24" fmla="*/ 109 w 1108"/>
                <a:gd name="T25" fmla="*/ 217 h 1047"/>
                <a:gd name="T26" fmla="*/ 209 w 1108"/>
                <a:gd name="T27" fmla="*/ 378 h 1047"/>
                <a:gd name="T28" fmla="*/ 294 w 1108"/>
                <a:gd name="T29" fmla="*/ 500 h 1047"/>
                <a:gd name="T30" fmla="*/ 373 w 1108"/>
                <a:gd name="T31" fmla="*/ 590 h 1047"/>
                <a:gd name="T32" fmla="*/ 441 w 1108"/>
                <a:gd name="T33" fmla="*/ 661 h 1047"/>
                <a:gd name="T34" fmla="*/ 506 w 1108"/>
                <a:gd name="T35" fmla="*/ 713 h 1047"/>
                <a:gd name="T36" fmla="*/ 564 w 1108"/>
                <a:gd name="T37" fmla="*/ 754 h 1047"/>
                <a:gd name="T38" fmla="*/ 620 w 1108"/>
                <a:gd name="T39" fmla="*/ 801 h 1047"/>
                <a:gd name="T40" fmla="*/ 754 w 1108"/>
                <a:gd name="T41" fmla="*/ 899 h 1047"/>
                <a:gd name="T42" fmla="*/ 925 w 1108"/>
                <a:gd name="T43" fmla="*/ 977 h 1047"/>
                <a:gd name="T44" fmla="*/ 1108 w 1108"/>
                <a:gd name="T45" fmla="*/ 1047 h 1047"/>
                <a:gd name="T46" fmla="*/ 784 w 1108"/>
                <a:gd name="T47" fmla="*/ 1047 h 104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gd name="T0" fmla="*/ 10 w 83"/>
                  <a:gd name="T1" fmla="*/ 4 h 117"/>
                  <a:gd name="T2" fmla="*/ 3 w 83"/>
                  <a:gd name="T3" fmla="*/ 0 h 117"/>
                  <a:gd name="T4" fmla="*/ 0 w 83"/>
                  <a:gd name="T5" fmla="*/ 15 h 117"/>
                  <a:gd name="T6" fmla="*/ 10 w 83"/>
                  <a:gd name="T7" fmla="*/ 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 name="Freeform 19"/>
              <p:cNvSpPr>
                <a:spLocks/>
              </p:cNvSpPr>
              <p:nvPr userDrawn="1"/>
            </p:nvSpPr>
            <p:spPr bwMode="ltGray">
              <a:xfrm>
                <a:off x="1786" y="894"/>
                <a:ext cx="70" cy="49"/>
              </a:xfrm>
              <a:custGeom>
                <a:avLst/>
                <a:gdLst>
                  <a:gd name="T0" fmla="*/ 0 w 140"/>
                  <a:gd name="T1" fmla="*/ 13 h 98"/>
                  <a:gd name="T2" fmla="*/ 15 w 140"/>
                  <a:gd name="T3" fmla="*/ 0 h 98"/>
                  <a:gd name="T4" fmla="*/ 18 w 140"/>
                  <a:gd name="T5" fmla="*/ 7 h 98"/>
                  <a:gd name="T6" fmla="*/ 0 w 140"/>
                  <a:gd name="T7" fmla="*/ 13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8" name="Freeform 20"/>
              <p:cNvSpPr>
                <a:spLocks/>
              </p:cNvSpPr>
              <p:nvPr userDrawn="1"/>
            </p:nvSpPr>
            <p:spPr bwMode="ltGray">
              <a:xfrm>
                <a:off x="1772" y="998"/>
                <a:ext cx="73" cy="25"/>
              </a:xfrm>
              <a:custGeom>
                <a:avLst/>
                <a:gdLst>
                  <a:gd name="T0" fmla="*/ 0 w 145"/>
                  <a:gd name="T1" fmla="*/ 1 h 49"/>
                  <a:gd name="T2" fmla="*/ 19 w 145"/>
                  <a:gd name="T3" fmla="*/ 0 h 49"/>
                  <a:gd name="T4" fmla="*/ 17 w 145"/>
                  <a:gd name="T5" fmla="*/ 7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13" name="Group 21"/>
            <p:cNvGrpSpPr>
              <a:grpSpLocks/>
            </p:cNvGrpSpPr>
            <p:nvPr userDrawn="1"/>
          </p:nvGrpSpPr>
          <p:grpSpPr bwMode="auto">
            <a:xfrm rot="-6691250">
              <a:off x="3638" y="119"/>
              <a:ext cx="356" cy="608"/>
              <a:chOff x="1732" y="866"/>
              <a:chExt cx="129" cy="157"/>
            </a:xfrm>
          </p:grpSpPr>
          <p:sp>
            <p:nvSpPr>
              <p:cNvPr id="33" name="Freeform 22"/>
              <p:cNvSpPr>
                <a:spLocks/>
              </p:cNvSpPr>
              <p:nvPr userDrawn="1"/>
            </p:nvSpPr>
            <p:spPr bwMode="ltGray">
              <a:xfrm>
                <a:off x="1733" y="866"/>
                <a:ext cx="41" cy="59"/>
              </a:xfrm>
              <a:custGeom>
                <a:avLst/>
                <a:gdLst>
                  <a:gd name="T0" fmla="*/ 10 w 83"/>
                  <a:gd name="T1" fmla="*/ 4 h 117"/>
                  <a:gd name="T2" fmla="*/ 3 w 83"/>
                  <a:gd name="T3" fmla="*/ 0 h 117"/>
                  <a:gd name="T4" fmla="*/ 0 w 83"/>
                  <a:gd name="T5" fmla="*/ 15 h 117"/>
                  <a:gd name="T6" fmla="*/ 10 w 83"/>
                  <a:gd name="T7" fmla="*/ 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4" name="Freeform 23"/>
              <p:cNvSpPr>
                <a:spLocks/>
              </p:cNvSpPr>
              <p:nvPr userDrawn="1"/>
            </p:nvSpPr>
            <p:spPr bwMode="ltGray">
              <a:xfrm>
                <a:off x="1792" y="894"/>
                <a:ext cx="70" cy="49"/>
              </a:xfrm>
              <a:custGeom>
                <a:avLst/>
                <a:gdLst>
                  <a:gd name="T0" fmla="*/ 0 w 140"/>
                  <a:gd name="T1" fmla="*/ 13 h 98"/>
                  <a:gd name="T2" fmla="*/ 15 w 140"/>
                  <a:gd name="T3" fmla="*/ 0 h 98"/>
                  <a:gd name="T4" fmla="*/ 18 w 140"/>
                  <a:gd name="T5" fmla="*/ 7 h 98"/>
                  <a:gd name="T6" fmla="*/ 0 w 140"/>
                  <a:gd name="T7" fmla="*/ 13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5" name="Freeform 24"/>
              <p:cNvSpPr>
                <a:spLocks/>
              </p:cNvSpPr>
              <p:nvPr userDrawn="1"/>
            </p:nvSpPr>
            <p:spPr bwMode="ltGray">
              <a:xfrm>
                <a:off x="1776" y="998"/>
                <a:ext cx="73" cy="25"/>
              </a:xfrm>
              <a:custGeom>
                <a:avLst/>
                <a:gdLst>
                  <a:gd name="T0" fmla="*/ 0 w 145"/>
                  <a:gd name="T1" fmla="*/ 1 h 49"/>
                  <a:gd name="T2" fmla="*/ 19 w 145"/>
                  <a:gd name="T3" fmla="*/ 0 h 49"/>
                  <a:gd name="T4" fmla="*/ 17 w 145"/>
                  <a:gd name="T5" fmla="*/ 7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14" name="Group 25"/>
            <p:cNvGrpSpPr>
              <a:grpSpLocks/>
            </p:cNvGrpSpPr>
            <p:nvPr userDrawn="1"/>
          </p:nvGrpSpPr>
          <p:grpSpPr bwMode="auto">
            <a:xfrm rot="8524840">
              <a:off x="677" y="3304"/>
              <a:ext cx="500" cy="500"/>
              <a:chOff x="1727" y="871"/>
              <a:chExt cx="129" cy="156"/>
            </a:xfrm>
          </p:grpSpPr>
          <p:sp>
            <p:nvSpPr>
              <p:cNvPr id="30" name="Freeform 26"/>
              <p:cNvSpPr>
                <a:spLocks/>
              </p:cNvSpPr>
              <p:nvPr userDrawn="1"/>
            </p:nvSpPr>
            <p:spPr bwMode="ltGray">
              <a:xfrm>
                <a:off x="1727" y="872"/>
                <a:ext cx="41" cy="59"/>
              </a:xfrm>
              <a:custGeom>
                <a:avLst/>
                <a:gdLst>
                  <a:gd name="T0" fmla="*/ 10 w 83"/>
                  <a:gd name="T1" fmla="*/ 4 h 117"/>
                  <a:gd name="T2" fmla="*/ 3 w 83"/>
                  <a:gd name="T3" fmla="*/ 0 h 117"/>
                  <a:gd name="T4" fmla="*/ 0 w 83"/>
                  <a:gd name="T5" fmla="*/ 15 h 117"/>
                  <a:gd name="T6" fmla="*/ 10 w 83"/>
                  <a:gd name="T7" fmla="*/ 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1" name="Freeform 27"/>
              <p:cNvSpPr>
                <a:spLocks/>
              </p:cNvSpPr>
              <p:nvPr userDrawn="1"/>
            </p:nvSpPr>
            <p:spPr bwMode="ltGray">
              <a:xfrm>
                <a:off x="1786" y="900"/>
                <a:ext cx="70" cy="49"/>
              </a:xfrm>
              <a:custGeom>
                <a:avLst/>
                <a:gdLst>
                  <a:gd name="T0" fmla="*/ 0 w 140"/>
                  <a:gd name="T1" fmla="*/ 13 h 98"/>
                  <a:gd name="T2" fmla="*/ 15 w 140"/>
                  <a:gd name="T3" fmla="*/ 0 h 98"/>
                  <a:gd name="T4" fmla="*/ 18 w 140"/>
                  <a:gd name="T5" fmla="*/ 7 h 98"/>
                  <a:gd name="T6" fmla="*/ 0 w 140"/>
                  <a:gd name="T7" fmla="*/ 13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2" name="Freeform 28"/>
              <p:cNvSpPr>
                <a:spLocks/>
              </p:cNvSpPr>
              <p:nvPr userDrawn="1"/>
            </p:nvSpPr>
            <p:spPr bwMode="ltGray">
              <a:xfrm>
                <a:off x="1772" y="1003"/>
                <a:ext cx="73" cy="25"/>
              </a:xfrm>
              <a:custGeom>
                <a:avLst/>
                <a:gdLst>
                  <a:gd name="T0" fmla="*/ 0 w 145"/>
                  <a:gd name="T1" fmla="*/ 1 h 49"/>
                  <a:gd name="T2" fmla="*/ 19 w 145"/>
                  <a:gd name="T3" fmla="*/ 0 h 49"/>
                  <a:gd name="T4" fmla="*/ 17 w 145"/>
                  <a:gd name="T5" fmla="*/ 7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15" name="Group 29"/>
            <p:cNvGrpSpPr>
              <a:grpSpLocks/>
            </p:cNvGrpSpPr>
            <p:nvPr userDrawn="1"/>
          </p:nvGrpSpPr>
          <p:grpSpPr bwMode="auto">
            <a:xfrm rot="4106450" flipH="1">
              <a:off x="404" y="262"/>
              <a:ext cx="708" cy="891"/>
              <a:chOff x="1727" y="866"/>
              <a:chExt cx="129" cy="157"/>
            </a:xfrm>
          </p:grpSpPr>
          <p:sp>
            <p:nvSpPr>
              <p:cNvPr id="27" name="Freeform 30"/>
              <p:cNvSpPr>
                <a:spLocks/>
              </p:cNvSpPr>
              <p:nvPr userDrawn="1"/>
            </p:nvSpPr>
            <p:spPr bwMode="ltGray">
              <a:xfrm>
                <a:off x="1727" y="866"/>
                <a:ext cx="41" cy="59"/>
              </a:xfrm>
              <a:custGeom>
                <a:avLst/>
                <a:gdLst>
                  <a:gd name="T0" fmla="*/ 10 w 83"/>
                  <a:gd name="T1" fmla="*/ 4 h 117"/>
                  <a:gd name="T2" fmla="*/ 3 w 83"/>
                  <a:gd name="T3" fmla="*/ 0 h 117"/>
                  <a:gd name="T4" fmla="*/ 0 w 83"/>
                  <a:gd name="T5" fmla="*/ 15 h 117"/>
                  <a:gd name="T6" fmla="*/ 10 w 83"/>
                  <a:gd name="T7" fmla="*/ 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8" name="Freeform 31"/>
              <p:cNvSpPr>
                <a:spLocks/>
              </p:cNvSpPr>
              <p:nvPr userDrawn="1"/>
            </p:nvSpPr>
            <p:spPr bwMode="ltGray">
              <a:xfrm>
                <a:off x="1786" y="894"/>
                <a:ext cx="70" cy="49"/>
              </a:xfrm>
              <a:custGeom>
                <a:avLst/>
                <a:gdLst>
                  <a:gd name="T0" fmla="*/ 0 w 140"/>
                  <a:gd name="T1" fmla="*/ 13 h 98"/>
                  <a:gd name="T2" fmla="*/ 15 w 140"/>
                  <a:gd name="T3" fmla="*/ 0 h 98"/>
                  <a:gd name="T4" fmla="*/ 18 w 140"/>
                  <a:gd name="T5" fmla="*/ 7 h 98"/>
                  <a:gd name="T6" fmla="*/ 0 w 140"/>
                  <a:gd name="T7" fmla="*/ 13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9" name="Freeform 32"/>
              <p:cNvSpPr>
                <a:spLocks/>
              </p:cNvSpPr>
              <p:nvPr userDrawn="1"/>
            </p:nvSpPr>
            <p:spPr bwMode="ltGray">
              <a:xfrm>
                <a:off x="1772" y="998"/>
                <a:ext cx="73" cy="25"/>
              </a:xfrm>
              <a:custGeom>
                <a:avLst/>
                <a:gdLst>
                  <a:gd name="T0" fmla="*/ 0 w 145"/>
                  <a:gd name="T1" fmla="*/ 1 h 49"/>
                  <a:gd name="T2" fmla="*/ 19 w 145"/>
                  <a:gd name="T3" fmla="*/ 0 h 49"/>
                  <a:gd name="T4" fmla="*/ 17 w 145"/>
                  <a:gd name="T5" fmla="*/ 7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16" name="Group 33"/>
            <p:cNvGrpSpPr>
              <a:grpSpLocks/>
            </p:cNvGrpSpPr>
            <p:nvPr userDrawn="1"/>
          </p:nvGrpSpPr>
          <p:grpSpPr bwMode="auto">
            <a:xfrm rot="10015322" flipH="1">
              <a:off x="4624" y="2392"/>
              <a:ext cx="708" cy="891"/>
              <a:chOff x="1727" y="866"/>
              <a:chExt cx="129" cy="157"/>
            </a:xfrm>
          </p:grpSpPr>
          <p:sp>
            <p:nvSpPr>
              <p:cNvPr id="24" name="Freeform 34"/>
              <p:cNvSpPr>
                <a:spLocks/>
              </p:cNvSpPr>
              <p:nvPr userDrawn="1"/>
            </p:nvSpPr>
            <p:spPr bwMode="ltGray">
              <a:xfrm>
                <a:off x="1727" y="866"/>
                <a:ext cx="41" cy="59"/>
              </a:xfrm>
              <a:custGeom>
                <a:avLst/>
                <a:gdLst>
                  <a:gd name="T0" fmla="*/ 10 w 83"/>
                  <a:gd name="T1" fmla="*/ 4 h 117"/>
                  <a:gd name="T2" fmla="*/ 3 w 83"/>
                  <a:gd name="T3" fmla="*/ 0 h 117"/>
                  <a:gd name="T4" fmla="*/ 0 w 83"/>
                  <a:gd name="T5" fmla="*/ 15 h 117"/>
                  <a:gd name="T6" fmla="*/ 10 w 83"/>
                  <a:gd name="T7" fmla="*/ 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5" name="Freeform 35"/>
              <p:cNvSpPr>
                <a:spLocks/>
              </p:cNvSpPr>
              <p:nvPr userDrawn="1"/>
            </p:nvSpPr>
            <p:spPr bwMode="ltGray">
              <a:xfrm>
                <a:off x="1786" y="894"/>
                <a:ext cx="70" cy="49"/>
              </a:xfrm>
              <a:custGeom>
                <a:avLst/>
                <a:gdLst>
                  <a:gd name="T0" fmla="*/ 0 w 140"/>
                  <a:gd name="T1" fmla="*/ 13 h 98"/>
                  <a:gd name="T2" fmla="*/ 15 w 140"/>
                  <a:gd name="T3" fmla="*/ 0 h 98"/>
                  <a:gd name="T4" fmla="*/ 18 w 140"/>
                  <a:gd name="T5" fmla="*/ 7 h 98"/>
                  <a:gd name="T6" fmla="*/ 0 w 140"/>
                  <a:gd name="T7" fmla="*/ 13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6" name="Freeform 36"/>
              <p:cNvSpPr>
                <a:spLocks/>
              </p:cNvSpPr>
              <p:nvPr userDrawn="1"/>
            </p:nvSpPr>
            <p:spPr bwMode="ltGray">
              <a:xfrm>
                <a:off x="1772" y="998"/>
                <a:ext cx="73" cy="25"/>
              </a:xfrm>
              <a:custGeom>
                <a:avLst/>
                <a:gdLst>
                  <a:gd name="T0" fmla="*/ 0 w 145"/>
                  <a:gd name="T1" fmla="*/ 1 h 49"/>
                  <a:gd name="T2" fmla="*/ 19 w 145"/>
                  <a:gd name="T3" fmla="*/ 0 h 49"/>
                  <a:gd name="T4" fmla="*/ 17 w 145"/>
                  <a:gd name="T5" fmla="*/ 7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17" name="Freeform 37"/>
            <p:cNvSpPr>
              <a:spLocks/>
            </p:cNvSpPr>
            <p:nvPr userDrawn="1"/>
          </p:nvSpPr>
          <p:spPr bwMode="ltGray">
            <a:xfrm>
              <a:off x="1217" y="2"/>
              <a:ext cx="862" cy="886"/>
            </a:xfrm>
            <a:custGeom>
              <a:avLst/>
              <a:gdLst>
                <a:gd name="T0" fmla="*/ 0 w 862"/>
                <a:gd name="T1" fmla="*/ 0 h 886"/>
                <a:gd name="T2" fmla="*/ 6 w 862"/>
                <a:gd name="T3" fmla="*/ 107 h 886"/>
                <a:gd name="T4" fmla="*/ 37 w 862"/>
                <a:gd name="T5" fmla="*/ 262 h 886"/>
                <a:gd name="T6" fmla="*/ 83 w 862"/>
                <a:gd name="T7" fmla="*/ 410 h 886"/>
                <a:gd name="T8" fmla="*/ 149 w 862"/>
                <a:gd name="T9" fmla="*/ 546 h 886"/>
                <a:gd name="T10" fmla="*/ 237 w 862"/>
                <a:gd name="T11" fmla="*/ 666 h 886"/>
                <a:gd name="T12" fmla="*/ 338 w 862"/>
                <a:gd name="T13" fmla="*/ 764 h 886"/>
                <a:gd name="T14" fmla="*/ 450 w 862"/>
                <a:gd name="T15" fmla="*/ 838 h 886"/>
                <a:gd name="T16" fmla="*/ 579 w 862"/>
                <a:gd name="T17" fmla="*/ 879 h 886"/>
                <a:gd name="T18" fmla="*/ 714 w 862"/>
                <a:gd name="T19" fmla="*/ 886 h 886"/>
                <a:gd name="T20" fmla="*/ 862 w 862"/>
                <a:gd name="T21" fmla="*/ 851 h 886"/>
                <a:gd name="T22" fmla="*/ 784 w 862"/>
                <a:gd name="T23" fmla="*/ 856 h 886"/>
                <a:gd name="T24" fmla="*/ 700 w 862"/>
                <a:gd name="T25" fmla="*/ 835 h 886"/>
                <a:gd name="T26" fmla="*/ 621 w 862"/>
                <a:gd name="T27" fmla="*/ 794 h 886"/>
                <a:gd name="T28" fmla="*/ 542 w 862"/>
                <a:gd name="T29" fmla="*/ 728 h 886"/>
                <a:gd name="T30" fmla="*/ 466 w 862"/>
                <a:gd name="T31" fmla="*/ 649 h 886"/>
                <a:gd name="T32" fmla="*/ 397 w 862"/>
                <a:gd name="T33" fmla="*/ 557 h 886"/>
                <a:gd name="T34" fmla="*/ 334 w 862"/>
                <a:gd name="T35" fmla="*/ 454 h 886"/>
                <a:gd name="T36" fmla="*/ 279 w 862"/>
                <a:gd name="T37" fmla="*/ 339 h 886"/>
                <a:gd name="T38" fmla="*/ 238 w 862"/>
                <a:gd name="T39" fmla="*/ 225 h 886"/>
                <a:gd name="T40" fmla="*/ 205 w 862"/>
                <a:gd name="T41" fmla="*/ 105 h 886"/>
                <a:gd name="T42" fmla="*/ 184 w 862"/>
                <a:gd name="T43" fmla="*/ 3 h 88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8" name="Freeform 38"/>
            <p:cNvSpPr>
              <a:spLocks/>
            </p:cNvSpPr>
            <p:nvPr userDrawn="1"/>
          </p:nvSpPr>
          <p:spPr bwMode="ltGray">
            <a:xfrm rot="9832527" flipV="1">
              <a:off x="2158" y="102"/>
              <a:ext cx="681" cy="593"/>
            </a:xfrm>
            <a:custGeom>
              <a:avLst/>
              <a:gdLst>
                <a:gd name="T0" fmla="*/ 0 w 257"/>
                <a:gd name="T1" fmla="*/ 0 h 237"/>
                <a:gd name="T2" fmla="*/ 0 w 257"/>
                <a:gd name="T3" fmla="*/ 395 h 237"/>
                <a:gd name="T4" fmla="*/ 56 w 257"/>
                <a:gd name="T5" fmla="*/ 783 h 237"/>
                <a:gd name="T6" fmla="*/ 111 w 257"/>
                <a:gd name="T7" fmla="*/ 1176 h 237"/>
                <a:gd name="T8" fmla="*/ 204 w 257"/>
                <a:gd name="T9" fmla="*/ 1534 h 237"/>
                <a:gd name="T10" fmla="*/ 337 w 257"/>
                <a:gd name="T11" fmla="*/ 1867 h 237"/>
                <a:gd name="T12" fmla="*/ 506 w 257"/>
                <a:gd name="T13" fmla="*/ 2209 h 237"/>
                <a:gd name="T14" fmla="*/ 710 w 257"/>
                <a:gd name="T15" fmla="*/ 2522 h 237"/>
                <a:gd name="T16" fmla="*/ 949 w 257"/>
                <a:gd name="T17" fmla="*/ 2785 h 237"/>
                <a:gd name="T18" fmla="*/ 1251 w 257"/>
                <a:gd name="T19" fmla="*/ 3038 h 237"/>
                <a:gd name="T20" fmla="*/ 1600 w 257"/>
                <a:gd name="T21" fmla="*/ 3255 h 237"/>
                <a:gd name="T22" fmla="*/ 1974 w 257"/>
                <a:gd name="T23" fmla="*/ 3430 h 237"/>
                <a:gd name="T24" fmla="*/ 2435 w 257"/>
                <a:gd name="T25" fmla="*/ 3568 h 237"/>
                <a:gd name="T26" fmla="*/ 2941 w 257"/>
                <a:gd name="T27" fmla="*/ 3663 h 237"/>
                <a:gd name="T28" fmla="*/ 3498 w 257"/>
                <a:gd name="T29" fmla="*/ 3713 h 237"/>
                <a:gd name="T30" fmla="*/ 4094 w 257"/>
                <a:gd name="T31" fmla="*/ 3693 h 237"/>
                <a:gd name="T32" fmla="*/ 4783 w 257"/>
                <a:gd name="T33" fmla="*/ 3631 h 237"/>
                <a:gd name="T34" fmla="*/ 4171 w 257"/>
                <a:gd name="T35" fmla="*/ 3555 h 237"/>
                <a:gd name="T36" fmla="*/ 3630 w 257"/>
                <a:gd name="T37" fmla="*/ 3443 h 237"/>
                <a:gd name="T38" fmla="*/ 3159 w 257"/>
                <a:gd name="T39" fmla="*/ 3318 h 237"/>
                <a:gd name="T40" fmla="*/ 2753 w 257"/>
                <a:gd name="T41" fmla="*/ 3193 h 237"/>
                <a:gd name="T42" fmla="*/ 2380 w 257"/>
                <a:gd name="T43" fmla="*/ 3025 h 237"/>
                <a:gd name="T44" fmla="*/ 2085 w 257"/>
                <a:gd name="T45" fmla="*/ 2847 h 237"/>
                <a:gd name="T46" fmla="*/ 1805 w 257"/>
                <a:gd name="T47" fmla="*/ 2647 h 237"/>
                <a:gd name="T48" fmla="*/ 1566 w 257"/>
                <a:gd name="T49" fmla="*/ 2430 h 237"/>
                <a:gd name="T50" fmla="*/ 1341 w 257"/>
                <a:gd name="T51" fmla="*/ 2209 h 237"/>
                <a:gd name="T52" fmla="*/ 1137 w 257"/>
                <a:gd name="T53" fmla="*/ 1959 h 237"/>
                <a:gd name="T54" fmla="*/ 970 w 257"/>
                <a:gd name="T55" fmla="*/ 1679 h 237"/>
                <a:gd name="T56" fmla="*/ 800 w 257"/>
                <a:gd name="T57" fmla="*/ 1376 h 237"/>
                <a:gd name="T58" fmla="*/ 612 w 257"/>
                <a:gd name="T59" fmla="*/ 1083 h 237"/>
                <a:gd name="T60" fmla="*/ 429 w 257"/>
                <a:gd name="T61" fmla="*/ 738 h 237"/>
                <a:gd name="T62" fmla="*/ 225 w 257"/>
                <a:gd name="T63" fmla="*/ 375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9" name="Freeform 39"/>
            <p:cNvSpPr>
              <a:spLocks/>
            </p:cNvSpPr>
            <p:nvPr userDrawn="1"/>
          </p:nvSpPr>
          <p:spPr bwMode="ltGray">
            <a:xfrm rot="9832527" flipV="1">
              <a:off x="1997" y="858"/>
              <a:ext cx="330" cy="278"/>
            </a:xfrm>
            <a:custGeom>
              <a:avLst/>
              <a:gdLst>
                <a:gd name="T0" fmla="*/ 1453 w 124"/>
                <a:gd name="T1" fmla="*/ 0 h 110"/>
                <a:gd name="T2" fmla="*/ 2337 w 124"/>
                <a:gd name="T3" fmla="*/ 1744 h 110"/>
                <a:gd name="T4" fmla="*/ 2259 w 124"/>
                <a:gd name="T5" fmla="*/ 1724 h 110"/>
                <a:gd name="T6" fmla="*/ 2017 w 124"/>
                <a:gd name="T7" fmla="*/ 1693 h 110"/>
                <a:gd name="T8" fmla="*/ 1679 w 124"/>
                <a:gd name="T9" fmla="*/ 1628 h 110"/>
                <a:gd name="T10" fmla="*/ 1283 w 124"/>
                <a:gd name="T11" fmla="*/ 1597 h 110"/>
                <a:gd name="T12" fmla="*/ 849 w 124"/>
                <a:gd name="T13" fmla="*/ 1564 h 110"/>
                <a:gd name="T14" fmla="*/ 474 w 124"/>
                <a:gd name="T15" fmla="*/ 1585 h 110"/>
                <a:gd name="T16" fmla="*/ 170 w 124"/>
                <a:gd name="T17" fmla="*/ 1648 h 110"/>
                <a:gd name="T18" fmla="*/ 0 w 124"/>
                <a:gd name="T19" fmla="*/ 1777 h 110"/>
                <a:gd name="T20" fmla="*/ 77 w 124"/>
                <a:gd name="T21" fmla="*/ 1585 h 110"/>
                <a:gd name="T22" fmla="*/ 149 w 124"/>
                <a:gd name="T23" fmla="*/ 1438 h 110"/>
                <a:gd name="T24" fmla="*/ 303 w 124"/>
                <a:gd name="T25" fmla="*/ 1322 h 110"/>
                <a:gd name="T26" fmla="*/ 474 w 124"/>
                <a:gd name="T27" fmla="*/ 1226 h 110"/>
                <a:gd name="T28" fmla="*/ 679 w 124"/>
                <a:gd name="T29" fmla="*/ 1163 h 110"/>
                <a:gd name="T30" fmla="*/ 886 w 124"/>
                <a:gd name="T31" fmla="*/ 1142 h 110"/>
                <a:gd name="T32" fmla="*/ 1112 w 124"/>
                <a:gd name="T33" fmla="*/ 1142 h 110"/>
                <a:gd name="T34" fmla="*/ 1360 w 124"/>
                <a:gd name="T35" fmla="*/ 1195 h 110"/>
                <a:gd name="T36" fmla="*/ 1373 w 124"/>
                <a:gd name="T37" fmla="*/ 1142 h 110"/>
                <a:gd name="T38" fmla="*/ 1317 w 124"/>
                <a:gd name="T39" fmla="*/ 907 h 110"/>
                <a:gd name="T40" fmla="*/ 1261 w 124"/>
                <a:gd name="T41" fmla="*/ 614 h 110"/>
                <a:gd name="T42" fmla="*/ 1224 w 124"/>
                <a:gd name="T43" fmla="*/ 485 h 110"/>
                <a:gd name="T44" fmla="*/ 1190 w 124"/>
                <a:gd name="T45" fmla="*/ 485 h 110"/>
                <a:gd name="T46" fmla="*/ 1147 w 124"/>
                <a:gd name="T47" fmla="*/ 465 h 110"/>
                <a:gd name="T48" fmla="*/ 1112 w 124"/>
                <a:gd name="T49" fmla="*/ 422 h 110"/>
                <a:gd name="T50" fmla="*/ 1078 w 124"/>
                <a:gd name="T51" fmla="*/ 372 h 110"/>
                <a:gd name="T52" fmla="*/ 1078 w 124"/>
                <a:gd name="T53" fmla="*/ 306 h 110"/>
                <a:gd name="T54" fmla="*/ 1112 w 124"/>
                <a:gd name="T55" fmla="*/ 222 h 110"/>
                <a:gd name="T56" fmla="*/ 1245 w 124"/>
                <a:gd name="T57" fmla="*/ 129 h 110"/>
                <a:gd name="T58" fmla="*/ 1453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0" name="Freeform 40"/>
            <p:cNvSpPr>
              <a:spLocks/>
            </p:cNvSpPr>
            <p:nvPr userDrawn="1"/>
          </p:nvSpPr>
          <p:spPr bwMode="ltGray">
            <a:xfrm rot="9832527" flipV="1">
              <a:off x="2224" y="808"/>
              <a:ext cx="123" cy="233"/>
            </a:xfrm>
            <a:custGeom>
              <a:avLst/>
              <a:gdLst>
                <a:gd name="T0" fmla="*/ 594 w 46"/>
                <a:gd name="T1" fmla="*/ 0 h 94"/>
                <a:gd name="T2" fmla="*/ 380 w 46"/>
                <a:gd name="T3" fmla="*/ 578 h 94"/>
                <a:gd name="T4" fmla="*/ 286 w 46"/>
                <a:gd name="T5" fmla="*/ 947 h 94"/>
                <a:gd name="T6" fmla="*/ 209 w 46"/>
                <a:gd name="T7" fmla="*/ 1205 h 94"/>
                <a:gd name="T8" fmla="*/ 0 w 46"/>
                <a:gd name="T9" fmla="*/ 1433 h 94"/>
                <a:gd name="T10" fmla="*/ 230 w 46"/>
                <a:gd name="T11" fmla="*/ 1339 h 94"/>
                <a:gd name="T12" fmla="*/ 444 w 46"/>
                <a:gd name="T13" fmla="*/ 1217 h 94"/>
                <a:gd name="T14" fmla="*/ 615 w 46"/>
                <a:gd name="T15" fmla="*/ 1051 h 94"/>
                <a:gd name="T16" fmla="*/ 765 w 46"/>
                <a:gd name="T17" fmla="*/ 868 h 94"/>
                <a:gd name="T18" fmla="*/ 858 w 46"/>
                <a:gd name="T19" fmla="*/ 669 h 94"/>
                <a:gd name="T20" fmla="*/ 880 w 46"/>
                <a:gd name="T21" fmla="*/ 454 h 94"/>
                <a:gd name="T22" fmla="*/ 800 w 46"/>
                <a:gd name="T23" fmla="*/ 228 h 94"/>
                <a:gd name="T24" fmla="*/ 594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1" name="Freeform 41"/>
            <p:cNvSpPr>
              <a:spLocks/>
            </p:cNvSpPr>
            <p:nvPr userDrawn="1"/>
          </p:nvSpPr>
          <p:spPr bwMode="ltGray">
            <a:xfrm>
              <a:off x="1603" y="0"/>
              <a:ext cx="124" cy="121"/>
            </a:xfrm>
            <a:custGeom>
              <a:avLst/>
              <a:gdLst>
                <a:gd name="T0" fmla="*/ 124 w 124"/>
                <a:gd name="T1" fmla="*/ 0 h 121"/>
                <a:gd name="T2" fmla="*/ 113 w 124"/>
                <a:gd name="T3" fmla="*/ 9 h 121"/>
                <a:gd name="T4" fmla="*/ 99 w 124"/>
                <a:gd name="T5" fmla="*/ 25 h 121"/>
                <a:gd name="T6" fmla="*/ 81 w 124"/>
                <a:gd name="T7" fmla="*/ 41 h 121"/>
                <a:gd name="T8" fmla="*/ 63 w 124"/>
                <a:gd name="T9" fmla="*/ 54 h 121"/>
                <a:gd name="T10" fmla="*/ 41 w 124"/>
                <a:gd name="T11" fmla="*/ 66 h 121"/>
                <a:gd name="T12" fmla="*/ 22 w 124"/>
                <a:gd name="T13" fmla="*/ 74 h 121"/>
                <a:gd name="T14" fmla="*/ 0 w 124"/>
                <a:gd name="T15" fmla="*/ 75 h 121"/>
                <a:gd name="T16" fmla="*/ 10 w 124"/>
                <a:gd name="T17" fmla="*/ 96 h 121"/>
                <a:gd name="T18" fmla="*/ 23 w 124"/>
                <a:gd name="T19" fmla="*/ 113 h 121"/>
                <a:gd name="T20" fmla="*/ 41 w 124"/>
                <a:gd name="T21" fmla="*/ 121 h 121"/>
                <a:gd name="T22" fmla="*/ 60 w 124"/>
                <a:gd name="T23" fmla="*/ 121 h 121"/>
                <a:gd name="T24" fmla="*/ 83 w 124"/>
                <a:gd name="T25" fmla="*/ 111 h 121"/>
                <a:gd name="T26" fmla="*/ 101 w 124"/>
                <a:gd name="T27" fmla="*/ 88 h 121"/>
                <a:gd name="T28" fmla="*/ 116 w 124"/>
                <a:gd name="T29" fmla="*/ 53 h 121"/>
                <a:gd name="T30" fmla="*/ 124 w 124"/>
                <a:gd name="T31" fmla="*/ 0 h 1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2" name="Freeform 42"/>
            <p:cNvSpPr>
              <a:spLocks/>
            </p:cNvSpPr>
            <p:nvPr userDrawn="1"/>
          </p:nvSpPr>
          <p:spPr bwMode="ltGray">
            <a:xfrm rot="9832527" flipV="1">
              <a:off x="2173" y="1238"/>
              <a:ext cx="393" cy="2300"/>
            </a:xfrm>
            <a:custGeom>
              <a:avLst/>
              <a:gdLst>
                <a:gd name="T0" fmla="*/ 0 w 149"/>
                <a:gd name="T1" fmla="*/ 0 h 704"/>
                <a:gd name="T2" fmla="*/ 111 w 149"/>
                <a:gd name="T3" fmla="*/ 212 h 704"/>
                <a:gd name="T4" fmla="*/ 293 w 149"/>
                <a:gd name="T5" fmla="*/ 490 h 704"/>
                <a:gd name="T6" fmla="*/ 514 w 149"/>
                <a:gd name="T7" fmla="*/ 833 h 704"/>
                <a:gd name="T8" fmla="*/ 752 w 149"/>
                <a:gd name="T9" fmla="*/ 1290 h 704"/>
                <a:gd name="T10" fmla="*/ 1066 w 149"/>
                <a:gd name="T11" fmla="*/ 1846 h 704"/>
                <a:gd name="T12" fmla="*/ 1343 w 149"/>
                <a:gd name="T13" fmla="*/ 2444 h 704"/>
                <a:gd name="T14" fmla="*/ 1614 w 149"/>
                <a:gd name="T15" fmla="*/ 3140 h 704"/>
                <a:gd name="T16" fmla="*/ 1836 w 149"/>
                <a:gd name="T17" fmla="*/ 3940 h 704"/>
                <a:gd name="T18" fmla="*/ 2052 w 149"/>
                <a:gd name="T19" fmla="*/ 4783 h 704"/>
                <a:gd name="T20" fmla="*/ 2205 w 149"/>
                <a:gd name="T21" fmla="*/ 5753 h 704"/>
                <a:gd name="T22" fmla="*/ 2274 w 149"/>
                <a:gd name="T23" fmla="*/ 6831 h 704"/>
                <a:gd name="T24" fmla="*/ 2311 w 149"/>
                <a:gd name="T25" fmla="*/ 7952 h 704"/>
                <a:gd name="T26" fmla="*/ 2205 w 149"/>
                <a:gd name="T27" fmla="*/ 9210 h 704"/>
                <a:gd name="T28" fmla="*/ 1997 w 149"/>
                <a:gd name="T29" fmla="*/ 10536 h 704"/>
                <a:gd name="T30" fmla="*/ 1691 w 149"/>
                <a:gd name="T31" fmla="*/ 11921 h 704"/>
                <a:gd name="T32" fmla="*/ 1232 w 149"/>
                <a:gd name="T33" fmla="*/ 13460 h 704"/>
                <a:gd name="T34" fmla="*/ 717 w 149"/>
                <a:gd name="T35" fmla="*/ 15198 h 704"/>
                <a:gd name="T36" fmla="*/ 382 w 149"/>
                <a:gd name="T37" fmla="*/ 16812 h 704"/>
                <a:gd name="T38" fmla="*/ 182 w 149"/>
                <a:gd name="T39" fmla="*/ 18305 h 704"/>
                <a:gd name="T40" fmla="*/ 111 w 149"/>
                <a:gd name="T41" fmla="*/ 19736 h 704"/>
                <a:gd name="T42" fmla="*/ 111 w 149"/>
                <a:gd name="T43" fmla="*/ 21102 h 704"/>
                <a:gd name="T44" fmla="*/ 145 w 149"/>
                <a:gd name="T45" fmla="*/ 22350 h 704"/>
                <a:gd name="T46" fmla="*/ 222 w 149"/>
                <a:gd name="T47" fmla="*/ 23470 h 704"/>
                <a:gd name="T48" fmla="*/ 258 w 149"/>
                <a:gd name="T49" fmla="*/ 24549 h 704"/>
                <a:gd name="T50" fmla="*/ 752 w 149"/>
                <a:gd name="T51" fmla="*/ 23993 h 704"/>
                <a:gd name="T52" fmla="*/ 717 w 149"/>
                <a:gd name="T53" fmla="*/ 23715 h 704"/>
                <a:gd name="T54" fmla="*/ 662 w 149"/>
                <a:gd name="T55" fmla="*/ 22905 h 704"/>
                <a:gd name="T56" fmla="*/ 604 w 149"/>
                <a:gd name="T57" fmla="*/ 21690 h 704"/>
                <a:gd name="T58" fmla="*/ 641 w 149"/>
                <a:gd name="T59" fmla="*/ 20056 h 704"/>
                <a:gd name="T60" fmla="*/ 752 w 149"/>
                <a:gd name="T61" fmla="*/ 18103 h 704"/>
                <a:gd name="T62" fmla="*/ 1066 w 149"/>
                <a:gd name="T63" fmla="*/ 15871 h 704"/>
                <a:gd name="T64" fmla="*/ 1580 w 149"/>
                <a:gd name="T65" fmla="*/ 13460 h 704"/>
                <a:gd name="T66" fmla="*/ 2366 w 149"/>
                <a:gd name="T67" fmla="*/ 10918 h 704"/>
                <a:gd name="T68" fmla="*/ 2622 w 149"/>
                <a:gd name="T69" fmla="*/ 9736 h 704"/>
                <a:gd name="T70" fmla="*/ 2735 w 149"/>
                <a:gd name="T71" fmla="*/ 8197 h 704"/>
                <a:gd name="T72" fmla="*/ 2643 w 149"/>
                <a:gd name="T73" fmla="*/ 6413 h 704"/>
                <a:gd name="T74" fmla="*/ 2408 w 149"/>
                <a:gd name="T75" fmla="*/ 4675 h 704"/>
                <a:gd name="T76" fmla="*/ 1997 w 149"/>
                <a:gd name="T77" fmla="*/ 2966 h 704"/>
                <a:gd name="T78" fmla="*/ 1488 w 149"/>
                <a:gd name="T79" fmla="*/ 1536 h 704"/>
                <a:gd name="T80" fmla="*/ 807 w 149"/>
                <a:gd name="T81" fmla="*/ 490 h 704"/>
                <a:gd name="T82" fmla="*/ 0 w 149"/>
                <a:gd name="T83" fmla="*/ 0 h 7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3" name="Freeform 43"/>
            <p:cNvSpPr>
              <a:spLocks/>
            </p:cNvSpPr>
            <p:nvPr userDrawn="1"/>
          </p:nvSpPr>
          <p:spPr bwMode="ltGray">
            <a:xfrm>
              <a:off x="0" y="1848"/>
              <a:ext cx="36" cy="132"/>
            </a:xfrm>
            <a:custGeom>
              <a:avLst/>
              <a:gdLst>
                <a:gd name="T0" fmla="*/ 0 w 36"/>
                <a:gd name="T1" fmla="*/ 0 h 132"/>
                <a:gd name="T2" fmla="*/ 36 w 36"/>
                <a:gd name="T3" fmla="*/ 12 h 132"/>
                <a:gd name="T4" fmla="*/ 0 w 36"/>
                <a:gd name="T5" fmla="*/ 132 h 132"/>
                <a:gd name="T6" fmla="*/ 0 w 36"/>
                <a:gd name="T7" fmla="*/ 0 h 13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 h="132">
                  <a:moveTo>
                    <a:pt x="0" y="0"/>
                  </a:moveTo>
                  <a:lnTo>
                    <a:pt x="36" y="12"/>
                  </a:lnTo>
                  <a:lnTo>
                    <a:pt x="0" y="132"/>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smtClean="0"/>
              <a:t>Образец заголовка</a:t>
            </a:r>
            <a:endParaRPr lang="ru-RU"/>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smtClean="0"/>
              <a:t>Образец подзаголовка</a:t>
            </a:r>
            <a:endParaRPr lang="ru-RU"/>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01A4691D-333D-49EC-96C3-E7B960D5F35F}" type="slidenum">
              <a:rPr lang="ru-RU"/>
              <a:pPr>
                <a:defRPr/>
              </a:pPr>
              <a:t>‹#›</a:t>
            </a:fld>
            <a:endParaRPr lang="ru-RU"/>
          </a:p>
        </p:txBody>
      </p:sp>
    </p:spTree>
    <p:extLst>
      <p:ext uri="{BB962C8B-B14F-4D97-AF65-F5344CB8AC3E}">
        <p14:creationId xmlns:p14="http://schemas.microsoft.com/office/powerpoint/2010/main" val="309139233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E7778F5F-E9D3-415D-AC9A-BED8E0DA0BEF}" type="slidenum">
              <a:rPr lang="ru-RU"/>
              <a:pPr>
                <a:defRPr/>
              </a:pPr>
              <a:t>‹#›</a:t>
            </a:fld>
            <a:endParaRPr lang="ru-RU"/>
          </a:p>
        </p:txBody>
      </p:sp>
    </p:spTree>
    <p:extLst>
      <p:ext uri="{BB962C8B-B14F-4D97-AF65-F5344CB8AC3E}">
        <p14:creationId xmlns:p14="http://schemas.microsoft.com/office/powerpoint/2010/main" val="123796512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8EB93997-3855-461B-B335-B608DF96059F}" type="slidenum">
              <a:rPr lang="ru-RU"/>
              <a:pPr>
                <a:defRPr/>
              </a:pPr>
              <a:t>‹#›</a:t>
            </a:fld>
            <a:endParaRPr lang="ru-RU"/>
          </a:p>
        </p:txBody>
      </p:sp>
    </p:spTree>
    <p:extLst>
      <p:ext uri="{BB962C8B-B14F-4D97-AF65-F5344CB8AC3E}">
        <p14:creationId xmlns:p14="http://schemas.microsoft.com/office/powerpoint/2010/main" val="76703168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3E002B28-A44C-4FA5-9ADA-2ACDA70E2D11}" type="slidenum">
              <a:rPr lang="ru-RU"/>
              <a:pPr>
                <a:defRPr/>
              </a:pPr>
              <a:t>‹#›</a:t>
            </a:fld>
            <a:endParaRPr lang="ru-RU"/>
          </a:p>
        </p:txBody>
      </p:sp>
    </p:spTree>
    <p:extLst>
      <p:ext uri="{BB962C8B-B14F-4D97-AF65-F5344CB8AC3E}">
        <p14:creationId xmlns:p14="http://schemas.microsoft.com/office/powerpoint/2010/main" val="103153163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09E89446-29D2-4002-9CED-015D4705FB46}" type="slidenum">
              <a:rPr lang="ru-RU"/>
              <a:pPr>
                <a:defRPr/>
              </a:pPr>
              <a:t>‹#›</a:t>
            </a:fld>
            <a:endParaRPr lang="ru-RU"/>
          </a:p>
        </p:txBody>
      </p:sp>
    </p:spTree>
    <p:extLst>
      <p:ext uri="{BB962C8B-B14F-4D97-AF65-F5344CB8AC3E}">
        <p14:creationId xmlns:p14="http://schemas.microsoft.com/office/powerpoint/2010/main" val="81195027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03B0C15E-8BEE-43D1-8446-4461D5084B8D}" type="slidenum">
              <a:rPr lang="ru-RU"/>
              <a:pPr>
                <a:defRPr/>
              </a:pPr>
              <a:t>‹#›</a:t>
            </a:fld>
            <a:endParaRPr lang="ru-RU"/>
          </a:p>
        </p:txBody>
      </p:sp>
    </p:spTree>
    <p:extLst>
      <p:ext uri="{BB962C8B-B14F-4D97-AF65-F5344CB8AC3E}">
        <p14:creationId xmlns:p14="http://schemas.microsoft.com/office/powerpoint/2010/main" val="368224482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B0023AF0-D0F4-4C81-983F-DBA96601C810}" type="slidenum">
              <a:rPr lang="ru-RU"/>
              <a:pPr>
                <a:defRPr/>
              </a:pPr>
              <a:t>‹#›</a:t>
            </a:fld>
            <a:endParaRPr lang="ru-RU"/>
          </a:p>
        </p:txBody>
      </p:sp>
    </p:spTree>
    <p:extLst>
      <p:ext uri="{BB962C8B-B14F-4D97-AF65-F5344CB8AC3E}">
        <p14:creationId xmlns:p14="http://schemas.microsoft.com/office/powerpoint/2010/main" val="196638291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7063313E-9E80-49E4-AC37-4315497DC7FF}" type="slidenum">
              <a:rPr lang="ru-RU"/>
              <a:pPr>
                <a:defRPr/>
              </a:pPr>
              <a:t>‹#›</a:t>
            </a:fld>
            <a:endParaRPr lang="ru-RU"/>
          </a:p>
        </p:txBody>
      </p:sp>
    </p:spTree>
    <p:extLst>
      <p:ext uri="{BB962C8B-B14F-4D97-AF65-F5344CB8AC3E}">
        <p14:creationId xmlns:p14="http://schemas.microsoft.com/office/powerpoint/2010/main" val="283584705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AA4051FD-C0F3-47D5-8CD9-E8FFBE09C5A2}" type="slidenum">
              <a:rPr lang="ru-RU"/>
              <a:pPr>
                <a:defRPr/>
              </a:pPr>
              <a:t>‹#›</a:t>
            </a:fld>
            <a:endParaRPr lang="ru-RU"/>
          </a:p>
        </p:txBody>
      </p:sp>
    </p:spTree>
    <p:extLst>
      <p:ext uri="{BB962C8B-B14F-4D97-AF65-F5344CB8AC3E}">
        <p14:creationId xmlns:p14="http://schemas.microsoft.com/office/powerpoint/2010/main" val="423634518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EA5D796A-8AE1-4B9D-8321-0711825A6AA0}" type="slidenum">
              <a:rPr lang="ru-RU"/>
              <a:pPr>
                <a:defRPr/>
              </a:pPr>
              <a:t>‹#›</a:t>
            </a:fld>
            <a:endParaRPr lang="ru-RU"/>
          </a:p>
        </p:txBody>
      </p:sp>
    </p:spTree>
    <p:extLst>
      <p:ext uri="{BB962C8B-B14F-4D97-AF65-F5344CB8AC3E}">
        <p14:creationId xmlns:p14="http://schemas.microsoft.com/office/powerpoint/2010/main" val="366966895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5D10B675-3428-433B-8C85-E0773B3D5C67}" type="slidenum">
              <a:rPr lang="ru-RU"/>
              <a:pPr>
                <a:defRPr/>
              </a:pPr>
              <a:t>‹#›</a:t>
            </a:fld>
            <a:endParaRPr lang="ru-RU"/>
          </a:p>
        </p:txBody>
      </p:sp>
    </p:spTree>
    <p:extLst>
      <p:ext uri="{BB962C8B-B14F-4D97-AF65-F5344CB8AC3E}">
        <p14:creationId xmlns:p14="http://schemas.microsoft.com/office/powerpoint/2010/main" val="391617607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useBgFill="1">
        <p:nvSpPr>
          <p:cNvPr id="5" name="Скругленный прямоугольник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a:p>
        </p:txBody>
      </p:sp>
      <p:sp>
        <p:nvSpPr>
          <p:cNvPr id="6" name="Прямоугольник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Прямоугольник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0" name="Прямоугольник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a:lvl1pPr>
          </a:lstStyle>
          <a:p>
            <a:pPr>
              <a:defRPr/>
            </a:pPr>
            <a:fld id="{0EEEC273-3288-42DA-9DA5-167B45D1D0AB}" type="slidenum">
              <a:rPr lang="ru-RU"/>
              <a:pPr>
                <a:defRPr/>
              </a:pPr>
              <a:t>‹#›</a:t>
            </a:fld>
            <a:endParaRPr lang="ru-RU"/>
          </a:p>
        </p:txBody>
      </p:sp>
    </p:spTree>
    <p:extLst>
      <p:ext uri="{BB962C8B-B14F-4D97-AF65-F5344CB8AC3E}">
        <p14:creationId xmlns:p14="http://schemas.microsoft.com/office/powerpoint/2010/main" val="4200007998"/>
      </p:ext>
    </p:extLst>
  </p:cSld>
  <p:clrMapOvr>
    <a:overrideClrMapping bg1="lt1" tx1="dk1" bg2="lt2" tx2="dk2" accent1="accent1" accent2="accent2" accent3="accent3" accent4="accent4" accent5="accent5" accent6="accent6" hlink="hlink" folHlink="folHlink"/>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487BF68E-DAE8-4CB9-A241-698C7D88EDC8}" type="slidenum">
              <a:rPr lang="ru-RU"/>
              <a:pPr>
                <a:defRPr/>
              </a:pPr>
              <a:t>‹#›</a:t>
            </a:fld>
            <a:endParaRPr lang="ru-RU"/>
          </a:p>
        </p:txBody>
      </p:sp>
    </p:spTree>
    <p:extLst>
      <p:ext uri="{BB962C8B-B14F-4D97-AF65-F5344CB8AC3E}">
        <p14:creationId xmlns:p14="http://schemas.microsoft.com/office/powerpoint/2010/main" val="327192746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useBgFill="1">
        <p:nvSpPr>
          <p:cNvPr id="5"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hangingPunct="1">
              <a:defRPr/>
            </a:pPr>
            <a:endParaRPr lang="en-US"/>
          </a:p>
        </p:txBody>
      </p:sp>
      <p:sp>
        <p:nvSpPr>
          <p:cNvPr id="6" name="Прямоугольник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Прямоугольник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Прямоугольник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93375B90-1D89-44FE-B913-6501E3DA32B7}" type="slidenum">
              <a:rPr lang="ru-RU"/>
              <a:pPr>
                <a:defRPr/>
              </a:pPr>
              <a:t>‹#›</a:t>
            </a:fld>
            <a:endParaRPr lang="ru-RU"/>
          </a:p>
        </p:txBody>
      </p:sp>
    </p:spTree>
    <p:extLst>
      <p:ext uri="{BB962C8B-B14F-4D97-AF65-F5344CB8AC3E}">
        <p14:creationId xmlns:p14="http://schemas.microsoft.com/office/powerpoint/2010/main" val="2101090045"/>
      </p:ext>
    </p:extLst>
  </p:cSld>
  <p:clrMapOvr>
    <a:overrideClrMapping bg1="lt1" tx1="dk1" bg2="lt2" tx2="dk2" accent1="accent1" accent2="accent2" accent3="accent3" accent4="accent4" accent5="accent5" accent6="accent6" hlink="hlink" folHlink="folHlink"/>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58575697-BCA5-41AB-A1A7-2045A2542060}" type="slidenum">
              <a:rPr lang="ru-RU"/>
              <a:pPr>
                <a:defRPr/>
              </a:pPr>
              <a:t>‹#›</a:t>
            </a:fld>
            <a:endParaRPr lang="ru-RU"/>
          </a:p>
        </p:txBody>
      </p:sp>
    </p:spTree>
    <p:extLst>
      <p:ext uri="{BB962C8B-B14F-4D97-AF65-F5344CB8AC3E}">
        <p14:creationId xmlns:p14="http://schemas.microsoft.com/office/powerpoint/2010/main" val="420118258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027F457D-2F9C-4F32-9DD6-2E27B7EFF76C}" type="slidenum">
              <a:rPr lang="ru-RU"/>
              <a:pPr>
                <a:defRPr/>
              </a:pPr>
              <a:t>‹#›</a:t>
            </a:fld>
            <a:endParaRPr lang="ru-RU"/>
          </a:p>
        </p:txBody>
      </p:sp>
    </p:spTree>
    <p:extLst>
      <p:ext uri="{BB962C8B-B14F-4D97-AF65-F5344CB8AC3E}">
        <p14:creationId xmlns:p14="http://schemas.microsoft.com/office/powerpoint/2010/main" val="244476800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835FF76C-261D-44EB-A364-11BCC0F5401F}" type="slidenum">
              <a:rPr lang="ru-RU"/>
              <a:pPr>
                <a:defRPr/>
              </a:pPr>
              <a:t>‹#›</a:t>
            </a:fld>
            <a:endParaRPr lang="ru-RU"/>
          </a:p>
        </p:txBody>
      </p:sp>
    </p:spTree>
    <p:extLst>
      <p:ext uri="{BB962C8B-B14F-4D97-AF65-F5344CB8AC3E}">
        <p14:creationId xmlns:p14="http://schemas.microsoft.com/office/powerpoint/2010/main" val="3731541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40D1D127-2479-4735-9775-2E8EE9E2CE2F}" type="slidenum">
              <a:rPr lang="ru-RU"/>
              <a:pPr>
                <a:defRPr/>
              </a:pPr>
              <a:t>‹#›</a:t>
            </a:fld>
            <a:endParaRPr lang="ru-RU"/>
          </a:p>
        </p:txBody>
      </p:sp>
    </p:spTree>
    <p:extLst>
      <p:ext uri="{BB962C8B-B14F-4D97-AF65-F5344CB8AC3E}">
        <p14:creationId xmlns:p14="http://schemas.microsoft.com/office/powerpoint/2010/main" val="212879399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6" name="Скругленный прямоугольник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6709E99A-710F-4784-9B2A-DF0FE4FE930A}" type="slidenum">
              <a:rPr lang="ru-RU"/>
              <a:pPr>
                <a:defRPr/>
              </a:pPr>
              <a:t>‹#›</a:t>
            </a:fld>
            <a:endParaRPr lang="ru-RU"/>
          </a:p>
        </p:txBody>
      </p:sp>
    </p:spTree>
    <p:extLst>
      <p:ext uri="{BB962C8B-B14F-4D97-AF65-F5344CB8AC3E}">
        <p14:creationId xmlns:p14="http://schemas.microsoft.com/office/powerpoint/2010/main" val="81686528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Прямоугольник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Прямоугольник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537E5F0A-9977-4137-AC03-D5CA965E4834}" type="slidenum">
              <a:rPr lang="ru-RU"/>
              <a:pPr>
                <a:defRPr/>
              </a:pPr>
              <a:t>‹#›</a:t>
            </a:fld>
            <a:endParaRPr lang="ru-RU"/>
          </a:p>
        </p:txBody>
      </p:sp>
    </p:spTree>
    <p:extLst>
      <p:ext uri="{BB962C8B-B14F-4D97-AF65-F5344CB8AC3E}">
        <p14:creationId xmlns:p14="http://schemas.microsoft.com/office/powerpoint/2010/main" val="121527898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5FAB3077-FDE5-496B-B472-6A97A5ED5AE5}" type="slidenum">
              <a:rPr lang="ru-RU"/>
              <a:pPr>
                <a:defRPr/>
              </a:pPr>
              <a:t>‹#›</a:t>
            </a:fld>
            <a:endParaRPr lang="ru-RU"/>
          </a:p>
        </p:txBody>
      </p:sp>
    </p:spTree>
    <p:extLst>
      <p:ext uri="{BB962C8B-B14F-4D97-AF65-F5344CB8AC3E}">
        <p14:creationId xmlns:p14="http://schemas.microsoft.com/office/powerpoint/2010/main" val="414541390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678F7034-DC47-4194-AA94-A7344F6A812F}" type="slidenum">
              <a:rPr lang="ru-RU"/>
              <a:pPr>
                <a:defRPr/>
              </a:pPr>
              <a:t>‹#›</a:t>
            </a:fld>
            <a:endParaRPr lang="ru-RU"/>
          </a:p>
        </p:txBody>
      </p:sp>
    </p:spTree>
    <p:extLst>
      <p:ext uri="{BB962C8B-B14F-4D97-AF65-F5344CB8AC3E}">
        <p14:creationId xmlns:p14="http://schemas.microsoft.com/office/powerpoint/2010/main" val="110666219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864E78FE-1169-48B4-A312-9B7ACC30C9F9}" type="slidenum">
              <a:rPr lang="ru-RU"/>
              <a:pPr>
                <a:defRPr/>
              </a:pPr>
              <a:t>‹#›</a:t>
            </a:fld>
            <a:endParaRPr lang="ru-RU"/>
          </a:p>
        </p:txBody>
      </p:sp>
    </p:spTree>
    <p:extLst>
      <p:ext uri="{BB962C8B-B14F-4D97-AF65-F5344CB8AC3E}">
        <p14:creationId xmlns:p14="http://schemas.microsoft.com/office/powerpoint/2010/main" val="390315804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ED56AF9E-62C8-4FAE-A79A-C717DD4BE34F}" type="slidenum">
              <a:rPr lang="ru-RU"/>
              <a:pPr>
                <a:defRPr/>
              </a:pPr>
              <a:t>‹#›</a:t>
            </a:fld>
            <a:endParaRPr lang="ru-RU"/>
          </a:p>
        </p:txBody>
      </p:sp>
    </p:spTree>
    <p:extLst>
      <p:ext uri="{BB962C8B-B14F-4D97-AF65-F5344CB8AC3E}">
        <p14:creationId xmlns:p14="http://schemas.microsoft.com/office/powerpoint/2010/main" val="293126578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7E2E6AD3-B01F-4975-A05C-2BCAD04F6054}" type="slidenum">
              <a:rPr lang="ru-RU"/>
              <a:pPr>
                <a:defRPr/>
              </a:pPr>
              <a:t>‹#›</a:t>
            </a:fld>
            <a:endParaRPr lang="ru-RU"/>
          </a:p>
        </p:txBody>
      </p:sp>
    </p:spTree>
    <p:extLst>
      <p:ext uri="{BB962C8B-B14F-4D97-AF65-F5344CB8AC3E}">
        <p14:creationId xmlns:p14="http://schemas.microsoft.com/office/powerpoint/2010/main" val="2517255650"/>
      </p:ext>
    </p:extLst>
  </p:cSld>
  <p:clrMapOvr>
    <a:overrideClrMapping bg1="dk1" tx1="lt1" bg2="dk2" tx2="lt2" accent1="accent1" accent2="accent2" accent3="accent3" accent4="accent4" accent5="accent5" accent6="accent6" hlink="hlink" folHlink="folHlink"/>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4343B859-79D8-42A3-B923-AD9DF093B4AC}" type="slidenum">
              <a:rPr lang="ru-RU"/>
              <a:pPr>
                <a:defRPr/>
              </a:pPr>
              <a:t>‹#›</a:t>
            </a:fld>
            <a:endParaRPr lang="ru-RU"/>
          </a:p>
        </p:txBody>
      </p:sp>
    </p:spTree>
    <p:extLst>
      <p:ext uri="{BB962C8B-B14F-4D97-AF65-F5344CB8AC3E}">
        <p14:creationId xmlns:p14="http://schemas.microsoft.com/office/powerpoint/2010/main" val="315966686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black"/>
              </a:solidFill>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0C4E9715-A64F-4A8E-A243-003C60AA24CC}" type="slidenum">
              <a:rPr lang="ru-RU"/>
              <a:pPr>
                <a:defRPr/>
              </a:pPr>
              <a:t>‹#›</a:t>
            </a:fld>
            <a:endParaRPr lang="ru-RU"/>
          </a:p>
        </p:txBody>
      </p:sp>
    </p:spTree>
    <p:extLst>
      <p:ext uri="{BB962C8B-B14F-4D97-AF65-F5344CB8AC3E}">
        <p14:creationId xmlns:p14="http://schemas.microsoft.com/office/powerpoint/2010/main" val="195287797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B260F948-BB46-4A24-A7B7-14BC9808F065}" type="slidenum">
              <a:rPr lang="ru-RU"/>
              <a:pPr>
                <a:defRPr/>
              </a:pPr>
              <a:t>‹#›</a:t>
            </a:fld>
            <a:endParaRPr lang="ru-RU"/>
          </a:p>
        </p:txBody>
      </p:sp>
    </p:spTree>
    <p:extLst>
      <p:ext uri="{BB962C8B-B14F-4D97-AF65-F5344CB8AC3E}">
        <p14:creationId xmlns:p14="http://schemas.microsoft.com/office/powerpoint/2010/main" val="155875646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C4CDFC6C-441E-4932-80B8-F8920AE8FE35}" type="slidenum">
              <a:rPr lang="ru-RU"/>
              <a:pPr>
                <a:defRPr/>
              </a:pPr>
              <a:t>‹#›</a:t>
            </a:fld>
            <a:endParaRPr lang="ru-RU"/>
          </a:p>
        </p:txBody>
      </p:sp>
    </p:spTree>
    <p:extLst>
      <p:ext uri="{BB962C8B-B14F-4D97-AF65-F5344CB8AC3E}">
        <p14:creationId xmlns:p14="http://schemas.microsoft.com/office/powerpoint/2010/main" val="275826036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B5FDF625-F1F6-47A7-AB28-66F85D5F973D}" type="slidenum">
              <a:rPr lang="ru-RU"/>
              <a:pPr>
                <a:defRPr/>
              </a:pPr>
              <a:t>‹#›</a:t>
            </a:fld>
            <a:endParaRPr lang="ru-RU"/>
          </a:p>
        </p:txBody>
      </p:sp>
    </p:spTree>
    <p:extLst>
      <p:ext uri="{BB962C8B-B14F-4D97-AF65-F5344CB8AC3E}">
        <p14:creationId xmlns:p14="http://schemas.microsoft.com/office/powerpoint/2010/main" val="215625170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1359F12A-042A-4DB2-8814-BE013FE6EBB7}" type="slidenum">
              <a:rPr lang="ru-RU"/>
              <a:pPr>
                <a:defRPr/>
              </a:pPr>
              <a:t>‹#›</a:t>
            </a:fld>
            <a:endParaRPr lang="ru-RU"/>
          </a:p>
        </p:txBody>
      </p:sp>
    </p:spTree>
    <p:extLst>
      <p:ext uri="{BB962C8B-B14F-4D97-AF65-F5344CB8AC3E}">
        <p14:creationId xmlns:p14="http://schemas.microsoft.com/office/powerpoint/2010/main" val="252357822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35113DEA-4812-4639-8198-137C39AC0884}" type="slidenum">
              <a:rPr lang="ru-RU"/>
              <a:pPr>
                <a:defRPr/>
              </a:pPr>
              <a:t>‹#›</a:t>
            </a:fld>
            <a:endParaRPr lang="ru-RU"/>
          </a:p>
        </p:txBody>
      </p:sp>
    </p:spTree>
    <p:extLst>
      <p:ext uri="{BB962C8B-B14F-4D97-AF65-F5344CB8AC3E}">
        <p14:creationId xmlns:p14="http://schemas.microsoft.com/office/powerpoint/2010/main" val="314825614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2358D91-0941-4B56-843C-92DBB7E6149C}" type="slidenum">
              <a:rPr lang="ru-RU"/>
              <a:pPr>
                <a:defRPr/>
              </a:pPr>
              <a:t>‹#›</a:t>
            </a:fld>
            <a:endParaRPr lang="ru-RU"/>
          </a:p>
        </p:txBody>
      </p:sp>
    </p:spTree>
    <p:extLst>
      <p:ext uri="{BB962C8B-B14F-4D97-AF65-F5344CB8AC3E}">
        <p14:creationId xmlns:p14="http://schemas.microsoft.com/office/powerpoint/2010/main" val="146596884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solidFill>
                <a:prstClr val="black"/>
              </a:solidFill>
            </a:endParaRPr>
          </a:p>
        </p:txBody>
      </p:sp>
      <p:sp>
        <p:nvSpPr>
          <p:cNvPr id="5" name="Овал 8"/>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solidFill>
                <a:prstClr val="black"/>
              </a:solidFill>
            </a:endParaRPr>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a:lvl1pPr>
            <a:extLst/>
          </a:lstStyle>
          <a:p>
            <a:pPr>
              <a:defRPr/>
            </a:pPr>
            <a:endParaRPr lang="ru-RU"/>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lstStyle>
          <a:p>
            <a:pPr>
              <a:defRPr/>
            </a:pPr>
            <a:fld id="{40573FEF-FC4A-441E-9A62-B5F5F11EBDCF}" type="slidenum">
              <a:rPr lang="ru-RU"/>
              <a:pPr>
                <a:defRPr/>
              </a:pPr>
              <a:t>‹#›</a:t>
            </a:fld>
            <a:endParaRPr lang="ru-RU"/>
          </a:p>
        </p:txBody>
      </p:sp>
    </p:spTree>
    <p:extLst>
      <p:ext uri="{BB962C8B-B14F-4D97-AF65-F5344CB8AC3E}">
        <p14:creationId xmlns:p14="http://schemas.microsoft.com/office/powerpoint/2010/main" val="327854670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4B8DE116-495B-4A1D-9D87-C2B05B79D5D1}" type="slidenum">
              <a:rPr lang="ru-RU"/>
              <a:pPr>
                <a:defRPr/>
              </a:pPr>
              <a:t>‹#›</a:t>
            </a:fld>
            <a:endParaRPr lang="ru-RU"/>
          </a:p>
        </p:txBody>
      </p:sp>
    </p:spTree>
    <p:extLst>
      <p:ext uri="{BB962C8B-B14F-4D97-AF65-F5344CB8AC3E}">
        <p14:creationId xmlns:p14="http://schemas.microsoft.com/office/powerpoint/2010/main" val="77294780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6"/>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5" name="Прямоугольник 9"/>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6"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solidFill>
                <a:prstClr val="black"/>
              </a:solidFill>
            </a:endParaRPr>
          </a:p>
        </p:txBody>
      </p:sp>
      <p:sp>
        <p:nvSpPr>
          <p:cNvPr id="7" name="Овал 8"/>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solidFill>
                <a:prstClr val="black"/>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a:lvl1pPr>
            <a:extLst/>
          </a:lstStyle>
          <a:p>
            <a:pPr>
              <a:defRPr/>
            </a:pPr>
            <a:endParaRPr lang="ru-RU"/>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lstStyle>
          <a:p>
            <a:pPr>
              <a:defRPr/>
            </a:pPr>
            <a:fld id="{99EA1CA0-B4BF-4C56-A126-A4479820042E}" type="slidenum">
              <a:rPr lang="ru-RU"/>
              <a:pPr>
                <a:defRPr/>
              </a:pPr>
              <a:t>‹#›</a:t>
            </a:fld>
            <a:endParaRPr lang="ru-RU"/>
          </a:p>
        </p:txBody>
      </p:sp>
    </p:spTree>
    <p:extLst>
      <p:ext uri="{BB962C8B-B14F-4D97-AF65-F5344CB8AC3E}">
        <p14:creationId xmlns:p14="http://schemas.microsoft.com/office/powerpoint/2010/main" val="2374978479"/>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3"/>
          <p:cNvSpPr>
            <a:spLocks noGrp="1"/>
          </p:cNvSpPr>
          <p:nvPr>
            <p:ph type="dt" sz="half" idx="10"/>
          </p:nvPr>
        </p:nvSpPr>
        <p:spPr/>
        <p:txBody>
          <a:bodyPr/>
          <a:lstStyle>
            <a:lvl1pPr>
              <a:defRPr/>
            </a:lvl1pPr>
          </a:lstStyle>
          <a:p>
            <a:pPr>
              <a:defRPr/>
            </a:pPr>
            <a:endParaRPr lang="ru-RU"/>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21"/>
          <p:cNvSpPr>
            <a:spLocks noGrp="1"/>
          </p:cNvSpPr>
          <p:nvPr>
            <p:ph type="sldNum" sz="quarter" idx="12"/>
          </p:nvPr>
        </p:nvSpPr>
        <p:spPr/>
        <p:txBody>
          <a:bodyPr/>
          <a:lstStyle>
            <a:lvl1pPr>
              <a:defRPr/>
            </a:lvl1pPr>
          </a:lstStyle>
          <a:p>
            <a:pPr>
              <a:defRPr/>
            </a:pPr>
            <a:fld id="{7471C128-AA3D-4EED-B0EC-24FF839859EB}" type="slidenum">
              <a:rPr lang="ru-RU"/>
              <a:pPr>
                <a:defRPr/>
              </a:pPr>
              <a:t>‹#›</a:t>
            </a:fld>
            <a:endParaRPr lang="ru-RU"/>
          </a:p>
        </p:txBody>
      </p:sp>
    </p:spTree>
    <p:extLst>
      <p:ext uri="{BB962C8B-B14F-4D97-AF65-F5344CB8AC3E}">
        <p14:creationId xmlns:p14="http://schemas.microsoft.com/office/powerpoint/2010/main" val="320806068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lstStyle>
          <a:p>
            <a:pPr>
              <a:defRPr/>
            </a:pPr>
            <a:fld id="{EC1D139D-23FD-4E17-B7BD-34BE73D60404}" type="slidenum">
              <a:rPr lang="ru-RU"/>
              <a:pPr>
                <a:defRPr/>
              </a:pPr>
              <a:t>‹#›</a:t>
            </a:fld>
            <a:endParaRPr lang="ru-RU"/>
          </a:p>
        </p:txBody>
      </p:sp>
    </p:spTree>
    <p:extLst>
      <p:ext uri="{BB962C8B-B14F-4D97-AF65-F5344CB8AC3E}">
        <p14:creationId xmlns:p14="http://schemas.microsoft.com/office/powerpoint/2010/main" val="29651797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3"/>
          <p:cNvSpPr>
            <a:spLocks noGrp="1"/>
          </p:cNvSpPr>
          <p:nvPr>
            <p:ph type="dt" sz="half" idx="10"/>
          </p:nvPr>
        </p:nvSpPr>
        <p:spPr/>
        <p:txBody>
          <a:bodyPr/>
          <a:lstStyle>
            <a:lvl1pPr>
              <a:defRPr/>
            </a:lvl1pPr>
          </a:lstStyle>
          <a:p>
            <a:pPr>
              <a:defRPr/>
            </a:pPr>
            <a:endParaRPr lang="ru-RU"/>
          </a:p>
        </p:txBody>
      </p:sp>
      <p:sp>
        <p:nvSpPr>
          <p:cNvPr id="4" name="Нижний колонтитул 9"/>
          <p:cNvSpPr>
            <a:spLocks noGrp="1"/>
          </p:cNvSpPr>
          <p:nvPr>
            <p:ph type="ftr" sz="quarter" idx="11"/>
          </p:nvPr>
        </p:nvSpPr>
        <p:spPr/>
        <p:txBody>
          <a:bodyPr/>
          <a:lstStyle>
            <a:lvl1pPr>
              <a:defRPr/>
            </a:lvl1pPr>
          </a:lstStyle>
          <a:p>
            <a:pPr>
              <a:defRPr/>
            </a:pPr>
            <a:endParaRPr lang="ru-RU"/>
          </a:p>
        </p:txBody>
      </p:sp>
      <p:sp>
        <p:nvSpPr>
          <p:cNvPr id="5" name="Номер слайда 21"/>
          <p:cNvSpPr>
            <a:spLocks noGrp="1"/>
          </p:cNvSpPr>
          <p:nvPr>
            <p:ph type="sldNum" sz="quarter" idx="12"/>
          </p:nvPr>
        </p:nvSpPr>
        <p:spPr/>
        <p:txBody>
          <a:bodyPr/>
          <a:lstStyle>
            <a:lvl1pPr>
              <a:defRPr/>
            </a:lvl1pPr>
          </a:lstStyle>
          <a:p>
            <a:pPr>
              <a:defRPr/>
            </a:pPr>
            <a:fld id="{8C10E907-93D4-4A68-B206-834973A54A46}" type="slidenum">
              <a:rPr lang="ru-RU"/>
              <a:pPr>
                <a:defRPr/>
              </a:pPr>
              <a:t>‹#›</a:t>
            </a:fld>
            <a:endParaRPr lang="ru-RU"/>
          </a:p>
        </p:txBody>
      </p:sp>
    </p:spTree>
    <p:extLst>
      <p:ext uri="{BB962C8B-B14F-4D97-AF65-F5344CB8AC3E}">
        <p14:creationId xmlns:p14="http://schemas.microsoft.com/office/powerpoint/2010/main" val="222336907"/>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4"/>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3" name="Прямоугольник 5"/>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4" name="Дата 1"/>
          <p:cNvSpPr>
            <a:spLocks noGrp="1"/>
          </p:cNvSpPr>
          <p:nvPr>
            <p:ph type="dt" sz="half" idx="10"/>
          </p:nvPr>
        </p:nvSpPr>
        <p:spPr/>
        <p:txBody>
          <a:bodyPr/>
          <a:lstStyle>
            <a:lvl1pPr>
              <a:defRPr/>
            </a:lvl1pPr>
            <a:extLst/>
          </a:lstStyle>
          <a:p>
            <a:pPr>
              <a:defRPr/>
            </a:pPr>
            <a:endParaRPr lang="ru-RU"/>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lstStyle>
          <a:p>
            <a:pPr>
              <a:defRPr/>
            </a:pPr>
            <a:fld id="{EE59688C-7FF7-43C5-9226-9CDA5F8EF275}" type="slidenum">
              <a:rPr lang="ru-RU"/>
              <a:pPr>
                <a:defRPr/>
              </a:pPr>
              <a:t>‹#›</a:t>
            </a:fld>
            <a:endParaRPr lang="ru-RU"/>
          </a:p>
        </p:txBody>
      </p:sp>
    </p:spTree>
    <p:extLst>
      <p:ext uri="{BB962C8B-B14F-4D97-AF65-F5344CB8AC3E}">
        <p14:creationId xmlns:p14="http://schemas.microsoft.com/office/powerpoint/2010/main" val="175723533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lstStyle>
          <a:p>
            <a:pPr>
              <a:defRPr/>
            </a:pPr>
            <a:fld id="{A65EFD91-4DAF-4A20-954F-5B987652D01B}" type="slidenum">
              <a:rPr lang="ru-RU"/>
              <a:pPr>
                <a:defRPr/>
              </a:pPr>
              <a:t>‹#›</a:t>
            </a:fld>
            <a:endParaRPr lang="ru-RU"/>
          </a:p>
        </p:txBody>
      </p:sp>
    </p:spTree>
    <p:extLst>
      <p:ext uri="{BB962C8B-B14F-4D97-AF65-F5344CB8AC3E}">
        <p14:creationId xmlns:p14="http://schemas.microsoft.com/office/powerpoint/2010/main" val="244736498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eaLnBrk="1" hangingPunct="1">
              <a:lnSpc>
                <a:spcPts val="3000"/>
              </a:lnSpc>
              <a:spcBef>
                <a:spcPts val="600"/>
              </a:spcBef>
              <a:buClr>
                <a:srgbClr val="3891A7"/>
              </a:buClr>
              <a:buSzPct val="80000"/>
              <a:buFont typeface="Wingdings 2"/>
              <a:buNone/>
              <a:defRPr/>
            </a:pPr>
            <a:endParaRPr lang="en-US" sz="3200">
              <a:solidFill>
                <a:prstClr val="black"/>
              </a:solidFill>
              <a:latin typeface="Gill Sans MT"/>
            </a:endParaRPr>
          </a:p>
        </p:txBody>
      </p:sp>
      <p:sp>
        <p:nvSpPr>
          <p:cNvPr id="6" name="Блок-схема: процесс 8"/>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7" name="Блок-схема: процесс 9"/>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solidFill>
                <a:prstClr val="white"/>
              </a:solidFill>
            </a:endParaRPr>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a:lvl1pPr>
            <a:extLst/>
          </a:lstStyle>
          <a:p>
            <a:pPr>
              <a:defRPr/>
            </a:pPr>
            <a:endParaRPr lang="ru-RU"/>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lstStyle>
          <a:p>
            <a:pPr>
              <a:defRPr/>
            </a:pPr>
            <a:fld id="{CED41DC0-0F6A-4C0A-9A8F-5BE6731F2674}" type="slidenum">
              <a:rPr lang="ru-RU"/>
              <a:pPr>
                <a:defRPr/>
              </a:pPr>
              <a:t>‹#›</a:t>
            </a:fld>
            <a:endParaRPr lang="ru-RU"/>
          </a:p>
        </p:txBody>
      </p:sp>
    </p:spTree>
    <p:extLst>
      <p:ext uri="{BB962C8B-B14F-4D97-AF65-F5344CB8AC3E}">
        <p14:creationId xmlns:p14="http://schemas.microsoft.com/office/powerpoint/2010/main" val="520092871"/>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5FE037EF-C5D1-4278-B41C-B7E251F3019F}" type="slidenum">
              <a:rPr lang="ru-RU"/>
              <a:pPr>
                <a:defRPr/>
              </a:pPr>
              <a:t>‹#›</a:t>
            </a:fld>
            <a:endParaRPr lang="ru-RU"/>
          </a:p>
        </p:txBody>
      </p:sp>
    </p:spTree>
    <p:extLst>
      <p:ext uri="{BB962C8B-B14F-4D97-AF65-F5344CB8AC3E}">
        <p14:creationId xmlns:p14="http://schemas.microsoft.com/office/powerpoint/2010/main" val="15690406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F48C21A6-8BD4-4236-8D99-C2472007F862}" type="slidenum">
              <a:rPr lang="ru-RU"/>
              <a:pPr>
                <a:defRPr/>
              </a:pPr>
              <a:t>‹#›</a:t>
            </a:fld>
            <a:endParaRPr lang="ru-RU"/>
          </a:p>
        </p:txBody>
      </p:sp>
    </p:spTree>
    <p:extLst>
      <p:ext uri="{BB962C8B-B14F-4D97-AF65-F5344CB8AC3E}">
        <p14:creationId xmlns:p14="http://schemas.microsoft.com/office/powerpoint/2010/main" val="1901154989"/>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16"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17"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9090E5D8-E8BC-40F7-96C2-20BD40FDF6D1}" type="slidenum">
              <a:rPr lang="ru-RU" altLang="ru-RU"/>
              <a:pPr>
                <a:defRPr/>
              </a:pPr>
              <a:t>‹#›</a:t>
            </a:fld>
            <a:endParaRPr lang="ru-RU" altLang="ru-RU"/>
          </a:p>
        </p:txBody>
      </p:sp>
    </p:spTree>
    <p:extLst>
      <p:ext uri="{BB962C8B-B14F-4D97-AF65-F5344CB8AC3E}">
        <p14:creationId xmlns:p14="http://schemas.microsoft.com/office/powerpoint/2010/main" val="8072484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07F0076F-A240-4607-9372-1C9FC0A636B6}" type="slidenum">
              <a:rPr lang="ru-RU" altLang="ru-RU"/>
              <a:pPr>
                <a:defRPr/>
              </a:pPr>
              <a:t>‹#›</a:t>
            </a:fld>
            <a:endParaRPr lang="ru-RU" altLang="ru-RU"/>
          </a:p>
        </p:txBody>
      </p:sp>
    </p:spTree>
    <p:extLst>
      <p:ext uri="{BB962C8B-B14F-4D97-AF65-F5344CB8AC3E}">
        <p14:creationId xmlns:p14="http://schemas.microsoft.com/office/powerpoint/2010/main" val="128413792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6"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8B4F9E31-2906-4A0D-B8E5-428DD481E294}" type="slidenum">
              <a:rPr lang="ru-RU" altLang="ru-RU"/>
              <a:pPr>
                <a:defRPr/>
              </a:pPr>
              <a:t>‹#›</a:t>
            </a:fld>
            <a:endParaRPr lang="ru-RU" altLang="ru-RU"/>
          </a:p>
        </p:txBody>
      </p:sp>
    </p:spTree>
    <p:extLst>
      <p:ext uri="{BB962C8B-B14F-4D97-AF65-F5344CB8AC3E}">
        <p14:creationId xmlns:p14="http://schemas.microsoft.com/office/powerpoint/2010/main" val="331640109"/>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8"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9"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5E423381-A506-44C7-9971-261EB9D752EF}" type="slidenum">
              <a:rPr lang="ru-RU" altLang="ru-RU"/>
              <a:pPr>
                <a:defRPr/>
              </a:pPr>
              <a:t>‹#›</a:t>
            </a:fld>
            <a:endParaRPr lang="ru-RU" altLang="ru-RU"/>
          </a:p>
        </p:txBody>
      </p:sp>
    </p:spTree>
    <p:extLst>
      <p:ext uri="{BB962C8B-B14F-4D97-AF65-F5344CB8AC3E}">
        <p14:creationId xmlns:p14="http://schemas.microsoft.com/office/powerpoint/2010/main" val="354063108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4"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5"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D5281636-1F93-4501-90E8-992262BEB365}" type="slidenum">
              <a:rPr lang="ru-RU" altLang="ru-RU"/>
              <a:pPr>
                <a:defRPr/>
              </a:pPr>
              <a:t>‹#›</a:t>
            </a:fld>
            <a:endParaRPr lang="ru-RU" altLang="ru-RU"/>
          </a:p>
        </p:txBody>
      </p:sp>
    </p:spTree>
    <p:extLst>
      <p:ext uri="{BB962C8B-B14F-4D97-AF65-F5344CB8AC3E}">
        <p14:creationId xmlns:p14="http://schemas.microsoft.com/office/powerpoint/2010/main" val="989574418"/>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3"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4"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CA115C60-722D-4A38-B7BC-984F00862EEF}" type="slidenum">
              <a:rPr lang="ru-RU" altLang="ru-RU"/>
              <a:pPr>
                <a:defRPr/>
              </a:pPr>
              <a:t>‹#›</a:t>
            </a:fld>
            <a:endParaRPr lang="ru-RU" altLang="ru-RU"/>
          </a:p>
        </p:txBody>
      </p:sp>
    </p:spTree>
    <p:extLst>
      <p:ext uri="{BB962C8B-B14F-4D97-AF65-F5344CB8AC3E}">
        <p14:creationId xmlns:p14="http://schemas.microsoft.com/office/powerpoint/2010/main" val="232557580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6"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BCB9CD1A-CF54-4A83-91E9-4E157861C682}" type="slidenum">
              <a:rPr lang="ru-RU" altLang="ru-RU"/>
              <a:pPr>
                <a:defRPr/>
              </a:pPr>
              <a:t>‹#›</a:t>
            </a:fld>
            <a:endParaRPr lang="ru-RU" altLang="ru-RU"/>
          </a:p>
        </p:txBody>
      </p:sp>
    </p:spTree>
    <p:extLst>
      <p:ext uri="{BB962C8B-B14F-4D97-AF65-F5344CB8AC3E}">
        <p14:creationId xmlns:p14="http://schemas.microsoft.com/office/powerpoint/2010/main" val="201827223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6"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7F4BD18A-A6E9-4969-9A93-7870D8FCD01C}" type="slidenum">
              <a:rPr lang="ru-RU" altLang="ru-RU"/>
              <a:pPr>
                <a:defRPr/>
              </a:pPr>
              <a:t>‹#›</a:t>
            </a:fld>
            <a:endParaRPr lang="ru-RU" altLang="ru-RU"/>
          </a:p>
        </p:txBody>
      </p:sp>
    </p:spTree>
    <p:extLst>
      <p:ext uri="{BB962C8B-B14F-4D97-AF65-F5344CB8AC3E}">
        <p14:creationId xmlns:p14="http://schemas.microsoft.com/office/powerpoint/2010/main" val="198296735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F4E58887-E9F1-40A4-BAC5-5E84FC4A14CB}" type="slidenum">
              <a:rPr lang="ru-RU" altLang="ru-RU"/>
              <a:pPr>
                <a:defRPr/>
              </a:pPr>
              <a:t>‹#›</a:t>
            </a:fld>
            <a:endParaRPr lang="ru-RU" altLang="ru-RU"/>
          </a:p>
        </p:txBody>
      </p:sp>
    </p:spTree>
    <p:extLst>
      <p:ext uri="{BB962C8B-B14F-4D97-AF65-F5344CB8AC3E}">
        <p14:creationId xmlns:p14="http://schemas.microsoft.com/office/powerpoint/2010/main" val="651599369"/>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eaLnBrk="1" hangingPunct="1">
              <a:defRPr>
                <a:latin typeface="Verdana" pitchFamily="34" charset="0"/>
              </a:defRPr>
            </a:lvl1pPr>
          </a:lstStyle>
          <a:p>
            <a:pPr>
              <a:defRPr/>
            </a:pPr>
            <a:endParaRPr lang="ru-RU" altLang="ru-RU"/>
          </a:p>
        </p:txBody>
      </p:sp>
      <p:sp>
        <p:nvSpPr>
          <p:cNvPr id="8" name="Footer Placeholder 4"/>
          <p:cNvSpPr>
            <a:spLocks noGrp="1"/>
          </p:cNvSpPr>
          <p:nvPr>
            <p:ph type="ftr" sz="quarter" idx="15"/>
          </p:nvPr>
        </p:nvSpPr>
        <p:spPr/>
        <p:txBody>
          <a:bodyPr/>
          <a:lstStyle>
            <a:lvl1pPr eaLnBrk="1" hangingPunct="1">
              <a:defRPr>
                <a:latin typeface="Verdana" pitchFamily="34" charset="0"/>
              </a:defRPr>
            </a:lvl1pPr>
          </a:lstStyle>
          <a:p>
            <a:pPr>
              <a:defRPr/>
            </a:pPr>
            <a:endParaRPr lang="ru-RU" altLang="ru-RU"/>
          </a:p>
        </p:txBody>
      </p:sp>
      <p:sp>
        <p:nvSpPr>
          <p:cNvPr id="9" name="Slide Number Placeholder 5"/>
          <p:cNvSpPr>
            <a:spLocks noGrp="1"/>
          </p:cNvSpPr>
          <p:nvPr>
            <p:ph type="sldNum" sz="quarter" idx="16"/>
          </p:nvPr>
        </p:nvSpPr>
        <p:spPr/>
        <p:txBody>
          <a:bodyPr/>
          <a:lstStyle>
            <a:lvl1pPr eaLnBrk="1" hangingPunct="1">
              <a:defRPr>
                <a:latin typeface="Verdana" panose="020B0604030504040204" pitchFamily="34" charset="0"/>
              </a:defRPr>
            </a:lvl1pPr>
          </a:lstStyle>
          <a:p>
            <a:pPr>
              <a:defRPr/>
            </a:pPr>
            <a:fld id="{A1EE925E-3211-4FEB-84F0-01AACE314056}" type="slidenum">
              <a:rPr lang="ru-RU" altLang="ru-RU"/>
              <a:pPr>
                <a:defRPr/>
              </a:pPr>
              <a:t>‹#›</a:t>
            </a:fld>
            <a:endParaRPr lang="ru-RU" altLang="ru-RU"/>
          </a:p>
        </p:txBody>
      </p:sp>
    </p:spTree>
    <p:extLst>
      <p:ext uri="{BB962C8B-B14F-4D97-AF65-F5344CB8AC3E}">
        <p14:creationId xmlns:p14="http://schemas.microsoft.com/office/powerpoint/2010/main" val="63375505"/>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859F3C06-2778-4347-A7AF-9601F8424866}" type="slidenum">
              <a:rPr lang="ru-RU" altLang="ru-RU"/>
              <a:pPr>
                <a:defRPr/>
              </a:pPr>
              <a:t>‹#›</a:t>
            </a:fld>
            <a:endParaRPr lang="ru-RU" altLang="ru-RU"/>
          </a:p>
        </p:txBody>
      </p:sp>
    </p:spTree>
    <p:extLst>
      <p:ext uri="{BB962C8B-B14F-4D97-AF65-F5344CB8AC3E}">
        <p14:creationId xmlns:p14="http://schemas.microsoft.com/office/powerpoint/2010/main" val="959276244"/>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eaLnBrk="1" hangingPunct="1">
              <a:defRPr>
                <a:latin typeface="Verdana" pitchFamily="34" charset="0"/>
              </a:defRPr>
            </a:lvl1pPr>
          </a:lstStyle>
          <a:p>
            <a:pPr>
              <a:defRPr/>
            </a:pPr>
            <a:endParaRPr lang="ru-RU" altLang="ru-RU"/>
          </a:p>
        </p:txBody>
      </p:sp>
      <p:sp>
        <p:nvSpPr>
          <p:cNvPr id="8" name="Footer Placeholder 4"/>
          <p:cNvSpPr>
            <a:spLocks noGrp="1"/>
          </p:cNvSpPr>
          <p:nvPr>
            <p:ph type="ftr" sz="quarter" idx="15"/>
          </p:nvPr>
        </p:nvSpPr>
        <p:spPr/>
        <p:txBody>
          <a:bodyPr/>
          <a:lstStyle>
            <a:lvl1pPr eaLnBrk="1" hangingPunct="1">
              <a:defRPr>
                <a:latin typeface="Verdana" pitchFamily="34" charset="0"/>
              </a:defRPr>
            </a:lvl1pPr>
          </a:lstStyle>
          <a:p>
            <a:pPr>
              <a:defRPr/>
            </a:pPr>
            <a:endParaRPr lang="ru-RU" altLang="ru-RU"/>
          </a:p>
        </p:txBody>
      </p:sp>
      <p:sp>
        <p:nvSpPr>
          <p:cNvPr id="9" name="Slide Number Placeholder 5"/>
          <p:cNvSpPr>
            <a:spLocks noGrp="1"/>
          </p:cNvSpPr>
          <p:nvPr>
            <p:ph type="sldNum" sz="quarter" idx="16"/>
          </p:nvPr>
        </p:nvSpPr>
        <p:spPr/>
        <p:txBody>
          <a:bodyPr/>
          <a:lstStyle>
            <a:lvl1pPr eaLnBrk="1" hangingPunct="1">
              <a:defRPr>
                <a:latin typeface="Verdana" panose="020B0604030504040204" pitchFamily="34" charset="0"/>
              </a:defRPr>
            </a:lvl1pPr>
          </a:lstStyle>
          <a:p>
            <a:pPr>
              <a:defRPr/>
            </a:pPr>
            <a:fld id="{8FD0C085-BD41-40ED-86DF-45B69D7C95AD}" type="slidenum">
              <a:rPr lang="ru-RU" altLang="ru-RU"/>
              <a:pPr>
                <a:defRPr/>
              </a:pPr>
              <a:t>‹#›</a:t>
            </a:fld>
            <a:endParaRPr lang="ru-RU" altLang="ru-RU"/>
          </a:p>
        </p:txBody>
      </p:sp>
    </p:spTree>
    <p:extLst>
      <p:ext uri="{BB962C8B-B14F-4D97-AF65-F5344CB8AC3E}">
        <p14:creationId xmlns:p14="http://schemas.microsoft.com/office/powerpoint/2010/main" val="73777257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eaLnBrk="1" hangingPunct="1">
              <a:defRPr>
                <a:latin typeface="Verdana" pitchFamily="34" charset="0"/>
              </a:defRPr>
            </a:lvl1pPr>
          </a:lstStyle>
          <a:p>
            <a:pPr>
              <a:defRPr/>
            </a:pPr>
            <a:endParaRPr lang="ru-RU" altLang="ru-RU"/>
          </a:p>
        </p:txBody>
      </p:sp>
      <p:sp>
        <p:nvSpPr>
          <p:cNvPr id="6" name="Footer Placeholder 4"/>
          <p:cNvSpPr>
            <a:spLocks noGrp="1"/>
          </p:cNvSpPr>
          <p:nvPr>
            <p:ph type="ftr" sz="quarter" idx="15"/>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5"/>
          <p:cNvSpPr>
            <a:spLocks noGrp="1"/>
          </p:cNvSpPr>
          <p:nvPr>
            <p:ph type="sldNum" sz="quarter" idx="16"/>
          </p:nvPr>
        </p:nvSpPr>
        <p:spPr/>
        <p:txBody>
          <a:bodyPr/>
          <a:lstStyle>
            <a:lvl1pPr eaLnBrk="1" hangingPunct="1">
              <a:defRPr>
                <a:latin typeface="Verdana" panose="020B0604030504040204" pitchFamily="34" charset="0"/>
              </a:defRPr>
            </a:lvl1pPr>
          </a:lstStyle>
          <a:p>
            <a:pPr>
              <a:defRPr/>
            </a:pPr>
            <a:fld id="{3F5EF98A-49E7-48E9-A695-75959592A329}" type="slidenum">
              <a:rPr lang="ru-RU" altLang="ru-RU"/>
              <a:pPr>
                <a:defRPr/>
              </a:pPr>
              <a:t>‹#›</a:t>
            </a:fld>
            <a:endParaRPr lang="ru-RU" altLang="ru-RU"/>
          </a:p>
        </p:txBody>
      </p:sp>
    </p:spTree>
    <p:extLst>
      <p:ext uri="{BB962C8B-B14F-4D97-AF65-F5344CB8AC3E}">
        <p14:creationId xmlns:p14="http://schemas.microsoft.com/office/powerpoint/2010/main" val="99625236"/>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6DDEFF5B-26A0-438E-836F-749049DEF80B}" type="slidenum">
              <a:rPr lang="ru-RU" altLang="ru-RU"/>
              <a:pPr>
                <a:defRPr/>
              </a:pPr>
              <a:t>‹#›</a:t>
            </a:fld>
            <a:endParaRPr lang="ru-RU" altLang="ru-RU"/>
          </a:p>
        </p:txBody>
      </p:sp>
    </p:spTree>
    <p:extLst>
      <p:ext uri="{BB962C8B-B14F-4D97-AF65-F5344CB8AC3E}">
        <p14:creationId xmlns:p14="http://schemas.microsoft.com/office/powerpoint/2010/main" val="355200600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F59A0C90-1A8A-42DA-AC64-AE035DAD5334}" type="slidenum">
              <a:rPr lang="ru-RU" altLang="ru-RU"/>
              <a:pPr>
                <a:defRPr/>
              </a:pPr>
              <a:t>‹#›</a:t>
            </a:fld>
            <a:endParaRPr lang="ru-RU" altLang="ru-RU"/>
          </a:p>
        </p:txBody>
      </p:sp>
    </p:spTree>
    <p:extLst>
      <p:ext uri="{BB962C8B-B14F-4D97-AF65-F5344CB8AC3E}">
        <p14:creationId xmlns:p14="http://schemas.microsoft.com/office/powerpoint/2010/main" val="414479738"/>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blank" preserve="1">
  <p:cSld name="1_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6B8698AE-B0CD-4F45-A12F-719C4E7E35A2}" type="slidenum">
              <a:rPr lang="ru-RU" altLang="ru-RU"/>
              <a:pPr>
                <a:defRPr/>
              </a:pPr>
              <a:t>‹#›</a:t>
            </a:fld>
            <a:endParaRPr lang="ru-RU" altLang="ru-RU"/>
          </a:p>
        </p:txBody>
      </p:sp>
    </p:spTree>
    <p:extLst>
      <p:ext uri="{BB962C8B-B14F-4D97-AF65-F5344CB8AC3E}">
        <p14:creationId xmlns:p14="http://schemas.microsoft.com/office/powerpoint/2010/main" val="1743557929"/>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70988" cy="6873876"/>
            <a:chOff x="-8466" y="-8468"/>
            <a:chExt cx="9171316" cy="6874935"/>
          </a:xfrm>
        </p:grpSpPr>
        <p:cxnSp>
          <p:nvCxnSpPr>
            <p:cNvPr id="5" name="Straight Connector 27"/>
            <p:cNvCxnSpPr/>
            <p:nvPr/>
          </p:nvCxnSpPr>
          <p:spPr>
            <a:xfrm flipV="1">
              <a:off x="5130456" y="4175239"/>
              <a:ext cx="4022869" cy="268328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28"/>
            <p:cNvCxnSpPr/>
            <p:nvPr/>
          </p:nvCxnSpPr>
          <p:spPr>
            <a:xfrm>
              <a:off x="7043462" y="-529"/>
              <a:ext cx="1217656" cy="685905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7" name="Freeform 29"/>
            <p:cNvSpPr/>
            <p:nvPr/>
          </p:nvSpPr>
          <p:spPr>
            <a:xfrm>
              <a:off x="6892644" y="-529"/>
              <a:ext cx="2268619"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30"/>
            <p:cNvSpPr/>
            <p:nvPr/>
          </p:nvSpPr>
          <p:spPr>
            <a:xfrm>
              <a:off x="7205393" y="-8468"/>
              <a:ext cx="1947932"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31"/>
            <p:cNvSpPr/>
            <p:nvPr/>
          </p:nvSpPr>
          <p:spPr>
            <a:xfrm>
              <a:off x="6638635" y="3919613"/>
              <a:ext cx="251310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32"/>
            <p:cNvSpPr/>
            <p:nvPr/>
          </p:nvSpPr>
          <p:spPr>
            <a:xfrm>
              <a:off x="7010123" y="-8468"/>
              <a:ext cx="2143202"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33"/>
            <p:cNvSpPr/>
            <p:nvPr/>
          </p:nvSpPr>
          <p:spPr>
            <a:xfrm>
              <a:off x="8296044" y="-8468"/>
              <a:ext cx="857281"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34"/>
            <p:cNvSpPr/>
            <p:nvPr/>
          </p:nvSpPr>
          <p:spPr>
            <a:xfrm>
              <a:off x="8094425" y="-8468"/>
              <a:ext cx="1066838"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35"/>
            <p:cNvSpPr/>
            <p:nvPr/>
          </p:nvSpPr>
          <p:spPr>
            <a:xfrm>
              <a:off x="8069024" y="4894488"/>
              <a:ext cx="1093826"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7"/>
            <p:cNvSpPr/>
            <p:nvPr/>
          </p:nvSpPr>
          <p:spPr>
            <a:xfrm>
              <a:off x="-8466" y="-8468"/>
              <a:ext cx="863632"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lumMod val="7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16"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17"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A4DE3220-DF96-411D-9B13-81350C1AB989}" type="slidenum">
              <a:rPr lang="ru-RU" altLang="ru-RU"/>
              <a:pPr>
                <a:defRPr/>
              </a:pPr>
              <a:t>‹#›</a:t>
            </a:fld>
            <a:endParaRPr lang="ru-RU" altLang="ru-RU"/>
          </a:p>
        </p:txBody>
      </p:sp>
    </p:spTree>
    <p:extLst>
      <p:ext uri="{BB962C8B-B14F-4D97-AF65-F5344CB8AC3E}">
        <p14:creationId xmlns:p14="http://schemas.microsoft.com/office/powerpoint/2010/main" val="1918489781"/>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BACF2D87-4B53-4D00-8322-8BC03F0DBD5F}" type="slidenum">
              <a:rPr lang="ru-RU" altLang="ru-RU"/>
              <a:pPr>
                <a:defRPr/>
              </a:pPr>
              <a:t>‹#›</a:t>
            </a:fld>
            <a:endParaRPr lang="ru-RU" altLang="ru-RU"/>
          </a:p>
        </p:txBody>
      </p:sp>
    </p:spTree>
    <p:extLst>
      <p:ext uri="{BB962C8B-B14F-4D97-AF65-F5344CB8AC3E}">
        <p14:creationId xmlns:p14="http://schemas.microsoft.com/office/powerpoint/2010/main" val="317139781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E2DD09A9-E423-4162-AEA8-B71222470E8B}" type="slidenum">
              <a:rPr lang="ru-RU" altLang="ru-RU"/>
              <a:pPr>
                <a:defRPr/>
              </a:pPr>
              <a:t>‹#›</a:t>
            </a:fld>
            <a:endParaRPr lang="ru-RU" altLang="ru-RU"/>
          </a:p>
        </p:txBody>
      </p:sp>
    </p:spTree>
    <p:extLst>
      <p:ext uri="{BB962C8B-B14F-4D97-AF65-F5344CB8AC3E}">
        <p14:creationId xmlns:p14="http://schemas.microsoft.com/office/powerpoint/2010/main" val="2356431074"/>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6" name="Footer Placeholder 5"/>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6"/>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F358D3B2-9597-46B6-81B9-F392CA1EA846}" type="slidenum">
              <a:rPr lang="ru-RU" altLang="ru-RU"/>
              <a:pPr>
                <a:defRPr/>
              </a:pPr>
              <a:t>‹#›</a:t>
            </a:fld>
            <a:endParaRPr lang="ru-RU" altLang="ru-RU"/>
          </a:p>
        </p:txBody>
      </p:sp>
    </p:spTree>
    <p:extLst>
      <p:ext uri="{BB962C8B-B14F-4D97-AF65-F5344CB8AC3E}">
        <p14:creationId xmlns:p14="http://schemas.microsoft.com/office/powerpoint/2010/main" val="1097534116"/>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8" name="Footer Placeholder 7"/>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9" name="Slide Number Placeholder 8"/>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BBD98C10-6C72-496E-B6F8-B2417375A16B}" type="slidenum">
              <a:rPr lang="ru-RU" altLang="ru-RU"/>
              <a:pPr>
                <a:defRPr/>
              </a:pPr>
              <a:t>‹#›</a:t>
            </a:fld>
            <a:endParaRPr lang="ru-RU" altLang="ru-RU"/>
          </a:p>
        </p:txBody>
      </p:sp>
    </p:spTree>
    <p:extLst>
      <p:ext uri="{BB962C8B-B14F-4D97-AF65-F5344CB8AC3E}">
        <p14:creationId xmlns:p14="http://schemas.microsoft.com/office/powerpoint/2010/main" val="1647020606"/>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4" name="Footer Placeholder 3"/>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5" name="Slide Number Placeholder 4"/>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9B2489BC-B984-4BB5-AB55-59459CD7BA06}" type="slidenum">
              <a:rPr lang="ru-RU" altLang="ru-RU"/>
              <a:pPr>
                <a:defRPr/>
              </a:pPr>
              <a:t>‹#›</a:t>
            </a:fld>
            <a:endParaRPr lang="ru-RU" altLang="ru-RU"/>
          </a:p>
        </p:txBody>
      </p:sp>
    </p:spTree>
    <p:extLst>
      <p:ext uri="{BB962C8B-B14F-4D97-AF65-F5344CB8AC3E}">
        <p14:creationId xmlns:p14="http://schemas.microsoft.com/office/powerpoint/2010/main" val="4280746711"/>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3" name="Footer Placeholder 2"/>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4" name="Slide Number Placeholder 3"/>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31654B1E-8A90-4560-BF75-3824CD825F85}" type="slidenum">
              <a:rPr lang="ru-RU" altLang="ru-RU"/>
              <a:pPr>
                <a:defRPr/>
              </a:pPr>
              <a:t>‹#›</a:t>
            </a:fld>
            <a:endParaRPr lang="ru-RU" altLang="ru-RU"/>
          </a:p>
        </p:txBody>
      </p:sp>
    </p:spTree>
    <p:extLst>
      <p:ext uri="{BB962C8B-B14F-4D97-AF65-F5344CB8AC3E}">
        <p14:creationId xmlns:p14="http://schemas.microsoft.com/office/powerpoint/2010/main" val="1263393073"/>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6" name="Footer Placeholder 5"/>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6"/>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B46BA132-FEEF-4D11-980B-001CA3B545E8}" type="slidenum">
              <a:rPr lang="ru-RU" altLang="ru-RU"/>
              <a:pPr>
                <a:defRPr/>
              </a:pPr>
              <a:t>‹#›</a:t>
            </a:fld>
            <a:endParaRPr lang="ru-RU" altLang="ru-RU"/>
          </a:p>
        </p:txBody>
      </p:sp>
    </p:spTree>
    <p:extLst>
      <p:ext uri="{BB962C8B-B14F-4D97-AF65-F5344CB8AC3E}">
        <p14:creationId xmlns:p14="http://schemas.microsoft.com/office/powerpoint/2010/main" val="229573737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6" name="Footer Placeholder 5"/>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6"/>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5A66997B-0127-45A5-9FFD-7BF4AA8D48E9}" type="slidenum">
              <a:rPr lang="ru-RU" altLang="ru-RU"/>
              <a:pPr>
                <a:defRPr/>
              </a:pPr>
              <a:t>‹#›</a:t>
            </a:fld>
            <a:endParaRPr lang="ru-RU" altLang="ru-RU"/>
          </a:p>
        </p:txBody>
      </p:sp>
    </p:spTree>
    <p:extLst>
      <p:ext uri="{BB962C8B-B14F-4D97-AF65-F5344CB8AC3E}">
        <p14:creationId xmlns:p14="http://schemas.microsoft.com/office/powerpoint/2010/main" val="3671311492"/>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7DEECC64-6D98-4C2A-A120-C04DBBCAB1B2}" type="slidenum">
              <a:rPr lang="ru-RU" altLang="ru-RU"/>
              <a:pPr>
                <a:defRPr/>
              </a:pPr>
              <a:t>‹#›</a:t>
            </a:fld>
            <a:endParaRPr lang="ru-RU" altLang="ru-RU"/>
          </a:p>
        </p:txBody>
      </p:sp>
    </p:spTree>
    <p:extLst>
      <p:ext uri="{BB962C8B-B14F-4D97-AF65-F5344CB8AC3E}">
        <p14:creationId xmlns:p14="http://schemas.microsoft.com/office/powerpoint/2010/main" val="2020173978"/>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23"/>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sz="8000" smtClean="0">
                <a:solidFill>
                  <a:srgbClr val="F496CB"/>
                </a:solidFill>
                <a:latin typeface="Arial" panose="020B0604020202020204" pitchFamily="34" charset="0"/>
              </a:rPr>
              <a:t>“</a:t>
            </a:r>
          </a:p>
        </p:txBody>
      </p:sp>
      <p:sp>
        <p:nvSpPr>
          <p:cNvPr id="6" name="TextBox 24"/>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sz="8000" smtClean="0">
                <a:solidFill>
                  <a:srgbClr val="F496CB"/>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eaLnBrk="1" hangingPunct="1">
              <a:defRPr>
                <a:latin typeface="Verdana" pitchFamily="34" charset="0"/>
              </a:defRPr>
            </a:lvl1pPr>
          </a:lstStyle>
          <a:p>
            <a:pPr>
              <a:defRPr/>
            </a:pPr>
            <a:endParaRPr lang="ru-RU" altLang="ru-RU"/>
          </a:p>
        </p:txBody>
      </p:sp>
      <p:sp>
        <p:nvSpPr>
          <p:cNvPr id="8" name="Footer Placeholder 4"/>
          <p:cNvSpPr>
            <a:spLocks noGrp="1"/>
          </p:cNvSpPr>
          <p:nvPr>
            <p:ph type="ftr" sz="quarter" idx="15"/>
          </p:nvPr>
        </p:nvSpPr>
        <p:spPr/>
        <p:txBody>
          <a:bodyPr/>
          <a:lstStyle>
            <a:lvl1pPr eaLnBrk="1" hangingPunct="1">
              <a:defRPr>
                <a:latin typeface="Verdana" pitchFamily="34" charset="0"/>
              </a:defRPr>
            </a:lvl1pPr>
          </a:lstStyle>
          <a:p>
            <a:pPr>
              <a:defRPr/>
            </a:pPr>
            <a:endParaRPr lang="ru-RU" altLang="ru-RU"/>
          </a:p>
        </p:txBody>
      </p:sp>
      <p:sp>
        <p:nvSpPr>
          <p:cNvPr id="9" name="Slide Number Placeholder 5"/>
          <p:cNvSpPr>
            <a:spLocks noGrp="1"/>
          </p:cNvSpPr>
          <p:nvPr>
            <p:ph type="sldNum" sz="quarter" idx="16"/>
          </p:nvPr>
        </p:nvSpPr>
        <p:spPr/>
        <p:txBody>
          <a:bodyPr/>
          <a:lstStyle>
            <a:lvl1pPr eaLnBrk="1" hangingPunct="1">
              <a:defRPr>
                <a:latin typeface="Verdana" panose="020B0604030504040204" pitchFamily="34" charset="0"/>
              </a:defRPr>
            </a:lvl1pPr>
          </a:lstStyle>
          <a:p>
            <a:pPr>
              <a:defRPr/>
            </a:pPr>
            <a:fld id="{43C88291-3E27-4967-BA25-F0496AA25696}" type="slidenum">
              <a:rPr lang="ru-RU" altLang="ru-RU"/>
              <a:pPr>
                <a:defRPr/>
              </a:pPr>
              <a:t>‹#›</a:t>
            </a:fld>
            <a:endParaRPr lang="ru-RU" altLang="ru-RU"/>
          </a:p>
        </p:txBody>
      </p:sp>
    </p:spTree>
    <p:extLst>
      <p:ext uri="{BB962C8B-B14F-4D97-AF65-F5344CB8AC3E}">
        <p14:creationId xmlns:p14="http://schemas.microsoft.com/office/powerpoint/2010/main" val="881959022"/>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66DCF278-F2A6-4564-89DB-FAE539791299}" type="slidenum">
              <a:rPr lang="ru-RU" altLang="ru-RU"/>
              <a:pPr>
                <a:defRPr/>
              </a:pPr>
              <a:t>‹#›</a:t>
            </a:fld>
            <a:endParaRPr lang="ru-RU" altLang="ru-RU"/>
          </a:p>
        </p:txBody>
      </p:sp>
    </p:spTree>
    <p:extLst>
      <p:ext uri="{BB962C8B-B14F-4D97-AF65-F5344CB8AC3E}">
        <p14:creationId xmlns:p14="http://schemas.microsoft.com/office/powerpoint/2010/main" val="285563512"/>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23"/>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sz="8000" smtClean="0">
                <a:solidFill>
                  <a:srgbClr val="F496CB"/>
                </a:solidFill>
                <a:latin typeface="Arial" panose="020B0604020202020204" pitchFamily="34" charset="0"/>
              </a:rPr>
              <a:t>“</a:t>
            </a:r>
          </a:p>
        </p:txBody>
      </p:sp>
      <p:sp>
        <p:nvSpPr>
          <p:cNvPr id="6" name="TextBox 24"/>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defRPr/>
            </a:pPr>
            <a:r>
              <a:rPr lang="en-US" sz="8000" smtClean="0">
                <a:solidFill>
                  <a:srgbClr val="F496CB"/>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eaLnBrk="1" hangingPunct="1">
              <a:defRPr>
                <a:latin typeface="Verdana" pitchFamily="34" charset="0"/>
              </a:defRPr>
            </a:lvl1pPr>
          </a:lstStyle>
          <a:p>
            <a:pPr>
              <a:defRPr/>
            </a:pPr>
            <a:endParaRPr lang="ru-RU" altLang="ru-RU"/>
          </a:p>
        </p:txBody>
      </p:sp>
      <p:sp>
        <p:nvSpPr>
          <p:cNvPr id="8" name="Footer Placeholder 4"/>
          <p:cNvSpPr>
            <a:spLocks noGrp="1"/>
          </p:cNvSpPr>
          <p:nvPr>
            <p:ph type="ftr" sz="quarter" idx="15"/>
          </p:nvPr>
        </p:nvSpPr>
        <p:spPr/>
        <p:txBody>
          <a:bodyPr/>
          <a:lstStyle>
            <a:lvl1pPr eaLnBrk="1" hangingPunct="1">
              <a:defRPr>
                <a:latin typeface="Verdana" pitchFamily="34" charset="0"/>
              </a:defRPr>
            </a:lvl1pPr>
          </a:lstStyle>
          <a:p>
            <a:pPr>
              <a:defRPr/>
            </a:pPr>
            <a:endParaRPr lang="ru-RU" altLang="ru-RU"/>
          </a:p>
        </p:txBody>
      </p:sp>
      <p:sp>
        <p:nvSpPr>
          <p:cNvPr id="9" name="Slide Number Placeholder 5"/>
          <p:cNvSpPr>
            <a:spLocks noGrp="1"/>
          </p:cNvSpPr>
          <p:nvPr>
            <p:ph type="sldNum" sz="quarter" idx="16"/>
          </p:nvPr>
        </p:nvSpPr>
        <p:spPr/>
        <p:txBody>
          <a:bodyPr/>
          <a:lstStyle>
            <a:lvl1pPr eaLnBrk="1" hangingPunct="1">
              <a:defRPr>
                <a:latin typeface="Verdana" panose="020B0604030504040204" pitchFamily="34" charset="0"/>
              </a:defRPr>
            </a:lvl1pPr>
          </a:lstStyle>
          <a:p>
            <a:pPr>
              <a:defRPr/>
            </a:pPr>
            <a:fld id="{F7CEAD5B-91B4-4C99-9FFA-180930DADA65}" type="slidenum">
              <a:rPr lang="ru-RU" altLang="ru-RU"/>
              <a:pPr>
                <a:defRPr/>
              </a:pPr>
              <a:t>‹#›</a:t>
            </a:fld>
            <a:endParaRPr lang="ru-RU" altLang="ru-RU"/>
          </a:p>
        </p:txBody>
      </p:sp>
    </p:spTree>
    <p:extLst>
      <p:ext uri="{BB962C8B-B14F-4D97-AF65-F5344CB8AC3E}">
        <p14:creationId xmlns:p14="http://schemas.microsoft.com/office/powerpoint/2010/main" val="1401234693"/>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eaLnBrk="1" hangingPunct="1">
              <a:defRPr>
                <a:latin typeface="Verdana" pitchFamily="34" charset="0"/>
              </a:defRPr>
            </a:lvl1pPr>
          </a:lstStyle>
          <a:p>
            <a:pPr>
              <a:defRPr/>
            </a:pPr>
            <a:endParaRPr lang="ru-RU" altLang="ru-RU"/>
          </a:p>
        </p:txBody>
      </p:sp>
      <p:sp>
        <p:nvSpPr>
          <p:cNvPr id="6" name="Footer Placeholder 4"/>
          <p:cNvSpPr>
            <a:spLocks noGrp="1"/>
          </p:cNvSpPr>
          <p:nvPr>
            <p:ph type="ftr" sz="quarter" idx="15"/>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5"/>
          <p:cNvSpPr>
            <a:spLocks noGrp="1"/>
          </p:cNvSpPr>
          <p:nvPr>
            <p:ph type="sldNum" sz="quarter" idx="16"/>
          </p:nvPr>
        </p:nvSpPr>
        <p:spPr/>
        <p:txBody>
          <a:bodyPr/>
          <a:lstStyle>
            <a:lvl1pPr eaLnBrk="1" hangingPunct="1">
              <a:defRPr>
                <a:latin typeface="Verdana" panose="020B0604030504040204" pitchFamily="34" charset="0"/>
              </a:defRPr>
            </a:lvl1pPr>
          </a:lstStyle>
          <a:p>
            <a:pPr>
              <a:defRPr/>
            </a:pPr>
            <a:fld id="{D24617DA-6C3A-4589-8CBC-5BDF53A0D343}" type="slidenum">
              <a:rPr lang="ru-RU" altLang="ru-RU"/>
              <a:pPr>
                <a:defRPr/>
              </a:pPr>
              <a:t>‹#›</a:t>
            </a:fld>
            <a:endParaRPr lang="ru-RU" altLang="ru-RU"/>
          </a:p>
        </p:txBody>
      </p:sp>
    </p:spTree>
    <p:extLst>
      <p:ext uri="{BB962C8B-B14F-4D97-AF65-F5344CB8AC3E}">
        <p14:creationId xmlns:p14="http://schemas.microsoft.com/office/powerpoint/2010/main" val="211680929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D9EA38F6-473B-4092-AF49-5213466B1552}" type="slidenum">
              <a:rPr lang="ru-RU" altLang="ru-RU"/>
              <a:pPr>
                <a:defRPr/>
              </a:pPr>
              <a:t>‹#›</a:t>
            </a:fld>
            <a:endParaRPr lang="ru-RU" altLang="ru-RU"/>
          </a:p>
        </p:txBody>
      </p:sp>
    </p:spTree>
    <p:extLst>
      <p:ext uri="{BB962C8B-B14F-4D97-AF65-F5344CB8AC3E}">
        <p14:creationId xmlns:p14="http://schemas.microsoft.com/office/powerpoint/2010/main" val="1701109814"/>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a:latin typeface="Verdana" panose="020B0604030504040204" pitchFamily="34" charset="0"/>
              </a:defRPr>
            </a:lvl1pPr>
          </a:lstStyle>
          <a:p>
            <a:pPr>
              <a:defRPr/>
            </a:pPr>
            <a:fld id="{BBE47420-E9D9-4C4C-B201-E68636CBCAA8}" type="slidenum">
              <a:rPr lang="ru-RU" altLang="ru-RU"/>
              <a:pPr>
                <a:defRPr/>
              </a:pPr>
              <a:t>‹#›</a:t>
            </a:fld>
            <a:endParaRPr lang="ru-RU" altLang="ru-RU"/>
          </a:p>
        </p:txBody>
      </p:sp>
    </p:spTree>
    <p:extLst>
      <p:ext uri="{BB962C8B-B14F-4D97-AF65-F5344CB8AC3E}">
        <p14:creationId xmlns:p14="http://schemas.microsoft.com/office/powerpoint/2010/main" val="358926135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solidFill>
                  <a:srgbClr val="000000"/>
                </a:solidFill>
                <a:latin typeface="Times New Roman" panose="02020603050405020304" pitchFamily="18" charset="0"/>
              </a:endParaRPr>
            </a:p>
          </p:txBody>
        </p:sp>
        <p:sp>
          <p:nvSpPr>
            <p:cNvPr id="6" name="Rectangle 4"/>
            <p:cNvSpPr>
              <a:spLocks noChangeArrowheads="1"/>
            </p:cNvSpPr>
            <p:nvPr/>
          </p:nvSpPr>
          <p:spPr bwMode="hidden">
            <a:xfrm>
              <a:off x="1081" y="1065"/>
              <a:ext cx="4679" cy="1596"/>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solidFill>
                  <a:srgbClr val="000000"/>
                </a:solidFill>
                <a:latin typeface="Times New Roman" panose="02020603050405020304" pitchFamily="18" charset="0"/>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solidFill>
                    <a:srgbClr val="000000"/>
                  </a:solidFill>
                  <a:latin typeface="Times New Roman" panose="02020603050405020304" pitchFamily="18" charset="0"/>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solidFill>
                    <a:srgbClr val="000000"/>
                  </a:solidFill>
                  <a:latin typeface="Times New Roman" panose="02020603050405020304" pitchFamily="18" charset="0"/>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solidFill>
                    <a:srgbClr val="000000"/>
                  </a:solidFill>
                  <a:latin typeface="Times New Roman" panose="02020603050405020304" pitchFamily="18" charset="0"/>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solidFill>
                    <a:srgbClr val="000000"/>
                  </a:solidFill>
                  <a:latin typeface="Times New Roman" panose="02020603050405020304" pitchFamily="18" charset="0"/>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solidFill>
                    <a:srgbClr val="000000"/>
                  </a:solidFill>
                  <a:latin typeface="Times New Roman" panose="02020603050405020304" pitchFamily="18" charset="0"/>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solidFill>
                    <a:srgbClr val="000000"/>
                  </a:solidFill>
                  <a:latin typeface="Times New Roman" panose="02020603050405020304" pitchFamily="18" charset="0"/>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solidFill>
                    <a:srgbClr val="000000"/>
                  </a:solidFill>
                  <a:latin typeface="Times New Roman" panose="02020603050405020304" pitchFamily="18" charset="0"/>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solidFill>
                    <a:srgbClr val="000000"/>
                  </a:solidFill>
                  <a:latin typeface="Times New Roman" panose="02020603050405020304" pitchFamily="18" charset="0"/>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solidFill>
                    <a:srgbClr val="000000"/>
                  </a:solidFill>
                  <a:latin typeface="Times New Roman" panose="02020603050405020304" pitchFamily="18" charset="0"/>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solidFill>
                    <a:srgbClr val="000000"/>
                  </a:solidFill>
                  <a:latin typeface="Times New Roman" panose="02020603050405020304" pitchFamily="18" charset="0"/>
                </a:endParaRPr>
              </a:p>
            </p:txBody>
          </p:sp>
        </p:grpSp>
      </p:grpSp>
      <p:sp>
        <p:nvSpPr>
          <p:cNvPr id="190483" name="Rectangle 19"/>
          <p:cNvSpPr>
            <a:spLocks noGrp="1" noChangeArrowheads="1"/>
          </p:cNvSpPr>
          <p:nvPr>
            <p:ph type="ctrTitle"/>
          </p:nvPr>
        </p:nvSpPr>
        <p:spPr>
          <a:xfrm>
            <a:off x="2971800" y="1828800"/>
            <a:ext cx="6019800" cy="2209800"/>
          </a:xfrm>
        </p:spPr>
        <p:txBody>
          <a:bodyPr/>
          <a:lstStyle>
            <a:lvl1pPr>
              <a:defRPr/>
            </a:lvl1pPr>
          </a:lstStyle>
          <a:p>
            <a:r>
              <a:rPr lang="ru-RU" smtClean="0"/>
              <a:t>Образец заголовка</a:t>
            </a:r>
            <a:endParaRPr lang="ru-RU"/>
          </a:p>
        </p:txBody>
      </p:sp>
      <p:sp>
        <p:nvSpPr>
          <p:cNvPr id="190484" name="Rectangle 20"/>
          <p:cNvSpPr>
            <a:spLocks noGrp="1" noChangeArrowheads="1"/>
          </p:cNvSpPr>
          <p:nvPr>
            <p:ph type="subTitle" idx="1"/>
          </p:nvPr>
        </p:nvSpPr>
        <p:spPr>
          <a:xfrm>
            <a:off x="2971800" y="4267200"/>
            <a:ext cx="6019800" cy="1752600"/>
          </a:xfrm>
        </p:spPr>
        <p:txBody>
          <a:bodyPr/>
          <a:lstStyle>
            <a:lvl1pPr marL="0" indent="0" algn="ctr">
              <a:buFont typeface="Wingdings" pitchFamily="2" charset="2"/>
              <a:buNone/>
              <a:defRPr/>
            </a:lvl1pPr>
          </a:lstStyle>
          <a:p>
            <a:r>
              <a:rPr lang="ru-RU" smtClean="0"/>
              <a:t>Образец подзаголовка</a:t>
            </a:r>
            <a:endParaRPr lang="ru-RU"/>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19" name="Rectangle 17"/>
          <p:cNvSpPr>
            <a:spLocks noGrp="1" noChangeArrowheads="1"/>
          </p:cNvSpPr>
          <p:nvPr>
            <p:ph type="ftr" sz="quarter" idx="11"/>
          </p:nvPr>
        </p:nvSpPr>
        <p:spPr/>
        <p:txBody>
          <a:bodyPr/>
          <a:lstStyle>
            <a:lvl1pPr>
              <a:defRPr/>
            </a:lvl1pPr>
          </a:lstStyle>
          <a:p>
            <a:pPr>
              <a:defRPr/>
            </a:pPr>
            <a:endParaRPr lang="ru-RU"/>
          </a:p>
        </p:txBody>
      </p:sp>
      <p:sp>
        <p:nvSpPr>
          <p:cNvPr id="20" name="Rectangle 18"/>
          <p:cNvSpPr>
            <a:spLocks noGrp="1" noChangeArrowheads="1"/>
          </p:cNvSpPr>
          <p:nvPr>
            <p:ph type="sldNum" sz="quarter" idx="12"/>
          </p:nvPr>
        </p:nvSpPr>
        <p:spPr/>
        <p:txBody>
          <a:bodyPr/>
          <a:lstStyle>
            <a:lvl1pPr>
              <a:defRPr/>
            </a:lvl1pPr>
          </a:lstStyle>
          <a:p>
            <a:pPr>
              <a:defRPr/>
            </a:pPr>
            <a:fld id="{6DFF9DC6-A9F5-4ACC-AE9C-D89E793A5A71}" type="slidenum">
              <a:rPr lang="ru-RU" altLang="ru-RU"/>
              <a:pPr>
                <a:defRPr/>
              </a:pPr>
              <a:t>‹#›</a:t>
            </a:fld>
            <a:endParaRPr lang="ru-RU" altLang="ru-RU"/>
          </a:p>
        </p:txBody>
      </p:sp>
    </p:spTree>
    <p:extLst>
      <p:ext uri="{BB962C8B-B14F-4D97-AF65-F5344CB8AC3E}">
        <p14:creationId xmlns:p14="http://schemas.microsoft.com/office/powerpoint/2010/main" val="50912405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4E3E4665-DEC5-4798-B684-5001CB2E7F1D}" type="slidenum">
              <a:rPr lang="ru-RU" altLang="ru-RU"/>
              <a:pPr>
                <a:defRPr/>
              </a:pPr>
              <a:t>‹#›</a:t>
            </a:fld>
            <a:endParaRPr lang="ru-RU" altLang="ru-RU"/>
          </a:p>
        </p:txBody>
      </p:sp>
      <p:sp>
        <p:nvSpPr>
          <p:cNvPr id="6"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297190023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
          <p:cNvSpPr>
            <a:spLocks noGrp="1" noChangeArrowheads="1"/>
          </p:cNvSpPr>
          <p:nvPr>
            <p:ph type="ftr" sz="quarter"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5267F409-C010-49EE-B9A7-CF4530370A3A}" type="slidenum">
              <a:rPr lang="ru-RU" altLang="ru-RU"/>
              <a:pPr>
                <a:defRPr/>
              </a:pPr>
              <a:t>‹#›</a:t>
            </a:fld>
            <a:endParaRPr lang="ru-RU" altLang="ru-RU"/>
          </a:p>
        </p:txBody>
      </p:sp>
      <p:sp>
        <p:nvSpPr>
          <p:cNvPr id="6"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2237733030"/>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ftr" sz="quarter"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4A069798-9309-4972-B97A-34EA5D7993A4}" type="slidenum">
              <a:rPr lang="ru-RU" altLang="ru-RU"/>
              <a:pPr>
                <a:defRPr/>
              </a:pPr>
              <a:t>‹#›</a:t>
            </a:fld>
            <a:endParaRPr lang="ru-RU" altLang="ru-RU"/>
          </a:p>
        </p:txBody>
      </p:sp>
      <p:sp>
        <p:nvSpPr>
          <p:cNvPr id="7"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3553941930"/>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a:ln/>
        </p:spPr>
        <p:txBody>
          <a:bodyPr/>
          <a:lstStyle>
            <a:lvl1pPr>
              <a:defRPr/>
            </a:lvl1pPr>
          </a:lstStyle>
          <a:p>
            <a:pPr>
              <a:defRPr/>
            </a:pPr>
            <a:endParaRPr lang="ru-RU"/>
          </a:p>
        </p:txBody>
      </p:sp>
      <p:sp>
        <p:nvSpPr>
          <p:cNvPr id="8" name="Rectangle 3"/>
          <p:cNvSpPr>
            <a:spLocks noGrp="1" noChangeArrowheads="1"/>
          </p:cNvSpPr>
          <p:nvPr>
            <p:ph type="sldNum" sz="quarter" idx="11"/>
          </p:nvPr>
        </p:nvSpPr>
        <p:spPr>
          <a:ln/>
        </p:spPr>
        <p:txBody>
          <a:bodyPr/>
          <a:lstStyle>
            <a:lvl1pPr>
              <a:defRPr/>
            </a:lvl1pPr>
          </a:lstStyle>
          <a:p>
            <a:pPr>
              <a:defRPr/>
            </a:pPr>
            <a:fld id="{3AF8746E-7C4F-46AD-A906-C646D62697CA}" type="slidenum">
              <a:rPr lang="ru-RU" altLang="ru-RU"/>
              <a:pPr>
                <a:defRPr/>
              </a:pPr>
              <a:t>‹#›</a:t>
            </a:fld>
            <a:endParaRPr lang="ru-RU" altLang="ru-RU"/>
          </a:p>
        </p:txBody>
      </p:sp>
      <p:sp>
        <p:nvSpPr>
          <p:cNvPr id="9"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4015994513"/>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
          <p:cNvSpPr>
            <a:spLocks noGrp="1" noChangeArrowheads="1"/>
          </p:cNvSpPr>
          <p:nvPr>
            <p:ph type="ftr" sz="quarter" idx="10"/>
          </p:nvPr>
        </p:nvSpPr>
        <p:spPr>
          <a:ln/>
        </p:spPr>
        <p:txBody>
          <a:bodyPr/>
          <a:lstStyle>
            <a:lvl1pPr>
              <a:defRPr/>
            </a:lvl1pPr>
          </a:lstStyle>
          <a:p>
            <a:pPr>
              <a:defRPr/>
            </a:pPr>
            <a:endParaRPr lang="ru-RU"/>
          </a:p>
        </p:txBody>
      </p:sp>
      <p:sp>
        <p:nvSpPr>
          <p:cNvPr id="4" name="Rectangle 3"/>
          <p:cNvSpPr>
            <a:spLocks noGrp="1" noChangeArrowheads="1"/>
          </p:cNvSpPr>
          <p:nvPr>
            <p:ph type="sldNum" sz="quarter" idx="11"/>
          </p:nvPr>
        </p:nvSpPr>
        <p:spPr>
          <a:ln/>
        </p:spPr>
        <p:txBody>
          <a:bodyPr/>
          <a:lstStyle>
            <a:lvl1pPr>
              <a:defRPr/>
            </a:lvl1pPr>
          </a:lstStyle>
          <a:p>
            <a:pPr>
              <a:defRPr/>
            </a:pPr>
            <a:fld id="{30D68645-9D28-400B-9B07-9DD098347E19}" type="slidenum">
              <a:rPr lang="ru-RU" altLang="ru-RU"/>
              <a:pPr>
                <a:defRPr/>
              </a:pPr>
              <a:t>‹#›</a:t>
            </a:fld>
            <a:endParaRPr lang="ru-RU" altLang="ru-RU"/>
          </a:p>
        </p:txBody>
      </p:sp>
      <p:sp>
        <p:nvSpPr>
          <p:cNvPr id="5"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3762670155"/>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ru-RU"/>
          </a:p>
        </p:txBody>
      </p:sp>
      <p:sp>
        <p:nvSpPr>
          <p:cNvPr id="3" name="Rectangle 3"/>
          <p:cNvSpPr>
            <a:spLocks noGrp="1" noChangeArrowheads="1"/>
          </p:cNvSpPr>
          <p:nvPr>
            <p:ph type="sldNum" sz="quarter" idx="11"/>
          </p:nvPr>
        </p:nvSpPr>
        <p:spPr>
          <a:ln/>
        </p:spPr>
        <p:txBody>
          <a:bodyPr/>
          <a:lstStyle>
            <a:lvl1pPr>
              <a:defRPr/>
            </a:lvl1pPr>
          </a:lstStyle>
          <a:p>
            <a:pPr>
              <a:defRPr/>
            </a:pPr>
            <a:fld id="{F3A587B5-6090-4E9E-9928-E09844244CC6}" type="slidenum">
              <a:rPr lang="ru-RU" altLang="ru-RU"/>
              <a:pPr>
                <a:defRPr/>
              </a:pPr>
              <a:t>‹#›</a:t>
            </a:fld>
            <a:endParaRPr lang="ru-RU" altLang="ru-RU"/>
          </a:p>
        </p:txBody>
      </p:sp>
      <p:sp>
        <p:nvSpPr>
          <p:cNvPr id="4"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416952550"/>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2265A36F-5E49-4EB2-8AFF-3E7123F890D0}" type="slidenum">
              <a:rPr lang="ru-RU" altLang="ru-RU"/>
              <a:pPr>
                <a:defRPr/>
              </a:pPr>
              <a:t>‹#›</a:t>
            </a:fld>
            <a:endParaRPr lang="ru-RU" altLang="ru-RU"/>
          </a:p>
        </p:txBody>
      </p:sp>
      <p:sp>
        <p:nvSpPr>
          <p:cNvPr id="7"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2830359336"/>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5FDBF744-FF99-4234-B4D3-E786FB83C8C4}" type="slidenum">
              <a:rPr lang="ru-RU" altLang="ru-RU"/>
              <a:pPr>
                <a:defRPr/>
              </a:pPr>
              <a:t>‹#›</a:t>
            </a:fld>
            <a:endParaRPr lang="ru-RU" altLang="ru-RU"/>
          </a:p>
        </p:txBody>
      </p:sp>
      <p:sp>
        <p:nvSpPr>
          <p:cNvPr id="7"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46989962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A2E66E7F-8F35-49BB-B0B4-6D53C86CEB25}" type="slidenum">
              <a:rPr lang="ru-RU" altLang="ru-RU"/>
              <a:pPr>
                <a:defRPr/>
              </a:pPr>
              <a:t>‹#›</a:t>
            </a:fld>
            <a:endParaRPr lang="ru-RU" altLang="ru-RU"/>
          </a:p>
        </p:txBody>
      </p:sp>
      <p:sp>
        <p:nvSpPr>
          <p:cNvPr id="6"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810597844"/>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457200"/>
            <a:ext cx="2057400" cy="5410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457200"/>
            <a:ext cx="6019800"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2A2A6D4B-D010-4A84-9C50-C7C8A00807A5}" type="slidenum">
              <a:rPr lang="ru-RU" altLang="ru-RU"/>
              <a:pPr>
                <a:defRPr/>
              </a:pPr>
              <a:t>‹#›</a:t>
            </a:fld>
            <a:endParaRPr lang="ru-RU" altLang="ru-RU"/>
          </a:p>
        </p:txBody>
      </p:sp>
      <p:sp>
        <p:nvSpPr>
          <p:cNvPr id="6"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688563536"/>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15"/>
          <p:cNvGrpSpPr>
            <a:grpSpLocks/>
          </p:cNvGrpSpPr>
          <p:nvPr/>
        </p:nvGrpSpPr>
        <p:grpSpPr bwMode="auto">
          <a:xfrm>
            <a:off x="4335463" y="1169988"/>
            <a:ext cx="4814887" cy="4994275"/>
            <a:chOff x="4334933" y="1169931"/>
            <a:chExt cx="4814835" cy="4993802"/>
          </a:xfrm>
        </p:grpSpPr>
        <p:cxnSp>
          <p:nvCxnSpPr>
            <p:cNvPr id="5" name="Straight Connector 16"/>
            <p:cNvCxnSpPr/>
            <p:nvPr/>
          </p:nvCxnSpPr>
          <p:spPr>
            <a:xfrm flipH="1">
              <a:off x="6009727" y="1169931"/>
              <a:ext cx="3133691" cy="313501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 name="Straight Connector 18"/>
            <p:cNvCxnSpPr/>
            <p:nvPr/>
          </p:nvCxnSpPr>
          <p:spPr>
            <a:xfrm flipH="1">
              <a:off x="4334933" y="1349301"/>
              <a:ext cx="4814835" cy="4814432"/>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 name="Straight Connector 20"/>
            <p:cNvCxnSpPr/>
            <p:nvPr/>
          </p:nvCxnSpPr>
          <p:spPr>
            <a:xfrm flipH="1">
              <a:off x="5225510" y="1469940"/>
              <a:ext cx="3911558" cy="391123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 name="Straight Connector 21"/>
            <p:cNvCxnSpPr/>
            <p:nvPr/>
          </p:nvCxnSpPr>
          <p:spPr>
            <a:xfrm flipH="1">
              <a:off x="5304885" y="1308030"/>
              <a:ext cx="3838534" cy="38397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22"/>
            <p:cNvCxnSpPr/>
            <p:nvPr/>
          </p:nvCxnSpPr>
          <p:spPr>
            <a:xfrm flipH="1">
              <a:off x="5706518" y="1769949"/>
              <a:ext cx="3430550" cy="343026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lstStyle>
            <a:lvl1pPr algn="l">
              <a:defRPr sz="4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0" name="Date Placeholder 3"/>
          <p:cNvSpPr>
            <a:spLocks noGrp="1"/>
          </p:cNvSpPr>
          <p:nvPr>
            <p:ph type="dt" sz="half" idx="10"/>
          </p:nvPr>
        </p:nvSpPr>
        <p:spPr/>
        <p:txBody>
          <a:bodyPr/>
          <a:lstStyle>
            <a:lvl1pPr>
              <a:defRPr>
                <a:solidFill>
                  <a:prstClr val="black">
                    <a:tint val="75000"/>
                  </a:prstClr>
                </a:solidFill>
              </a:defRPr>
            </a:lvl1pPr>
          </a:lstStyle>
          <a:p>
            <a:pPr>
              <a:defRPr/>
            </a:pPr>
            <a:endParaRPr lang="ru-RU" altLang="ru-RU"/>
          </a:p>
        </p:txBody>
      </p:sp>
      <p:sp>
        <p:nvSpPr>
          <p:cNvPr id="11" name="Footer Placeholder 4"/>
          <p:cNvSpPr>
            <a:spLocks noGrp="1"/>
          </p:cNvSpPr>
          <p:nvPr>
            <p:ph type="ftr" sz="quarter" idx="11"/>
          </p:nvPr>
        </p:nvSpPr>
        <p:spPr/>
        <p:txBody>
          <a:bodyPr/>
          <a:lstStyle>
            <a:lvl1pPr>
              <a:defRPr>
                <a:solidFill>
                  <a:prstClr val="black">
                    <a:tint val="75000"/>
                  </a:prstClr>
                </a:solidFill>
              </a:defRPr>
            </a:lvl1pPr>
          </a:lstStyle>
          <a:p>
            <a:pPr>
              <a:defRPr/>
            </a:pPr>
            <a:endParaRPr lang="ru-RU" altLang="ru-RU"/>
          </a:p>
        </p:txBody>
      </p:sp>
      <p:sp>
        <p:nvSpPr>
          <p:cNvPr id="12" name="Slide Number Placeholder 5"/>
          <p:cNvSpPr>
            <a:spLocks noGrp="1"/>
          </p:cNvSpPr>
          <p:nvPr>
            <p:ph type="sldNum" sz="quarter" idx="12"/>
          </p:nvPr>
        </p:nvSpPr>
        <p:spPr/>
        <p:txBody>
          <a:bodyPr/>
          <a:lstStyle>
            <a:lvl1pPr>
              <a:defRPr>
                <a:solidFill>
                  <a:srgbClr val="EB3D9F"/>
                </a:solidFill>
              </a:defRPr>
            </a:lvl1pPr>
          </a:lstStyle>
          <a:p>
            <a:pPr>
              <a:defRPr/>
            </a:pPr>
            <a:fld id="{EF890856-6FD6-4421-AC11-5E467E8D2460}" type="slidenum">
              <a:rPr lang="ru-RU" altLang="ru-RU"/>
              <a:pPr>
                <a:defRPr/>
              </a:pPr>
              <a:t>‹#›</a:t>
            </a:fld>
            <a:endParaRPr lang="ru-RU" altLang="ru-RU"/>
          </a:p>
        </p:txBody>
      </p:sp>
    </p:spTree>
    <p:extLst>
      <p:ext uri="{BB962C8B-B14F-4D97-AF65-F5344CB8AC3E}">
        <p14:creationId xmlns:p14="http://schemas.microsoft.com/office/powerpoint/2010/main" val="2997783132"/>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solidFill>
                  <a:prstClr val="black">
                    <a:tint val="75000"/>
                  </a:prstClr>
                </a:solidFill>
              </a:defRPr>
            </a:lvl1pPr>
          </a:lstStyle>
          <a:p>
            <a:pPr>
              <a:defRPr/>
            </a:pPr>
            <a:endParaRPr lang="ru-RU" altLang="ru-RU"/>
          </a:p>
        </p:txBody>
      </p:sp>
      <p:sp>
        <p:nvSpPr>
          <p:cNvPr id="5" name="Footer Placeholder 4"/>
          <p:cNvSpPr>
            <a:spLocks noGrp="1"/>
          </p:cNvSpPr>
          <p:nvPr>
            <p:ph type="ftr" sz="quarter" idx="11"/>
          </p:nvPr>
        </p:nvSpPr>
        <p:spPr/>
        <p:txBody>
          <a:bodyPr/>
          <a:lstStyle>
            <a:lvl1pPr>
              <a:defRPr>
                <a:solidFill>
                  <a:prstClr val="black">
                    <a:tint val="75000"/>
                  </a:prstClr>
                </a:solidFill>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solidFill>
                  <a:srgbClr val="EB3D9F"/>
                </a:solidFill>
              </a:defRPr>
            </a:lvl1pPr>
          </a:lstStyle>
          <a:p>
            <a:pPr>
              <a:defRPr/>
            </a:pPr>
            <a:fld id="{E19E10D5-2445-4C7B-BF89-4FEFE55BB477}" type="slidenum">
              <a:rPr lang="ru-RU" altLang="ru-RU"/>
              <a:pPr>
                <a:defRPr/>
              </a:pPr>
              <a:t>‹#›</a:t>
            </a:fld>
            <a:endParaRPr lang="ru-RU" altLang="ru-RU"/>
          </a:p>
        </p:txBody>
      </p:sp>
    </p:spTree>
    <p:extLst>
      <p:ext uri="{BB962C8B-B14F-4D97-AF65-F5344CB8AC3E}">
        <p14:creationId xmlns:p14="http://schemas.microsoft.com/office/powerpoint/2010/main" val="3574997743"/>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lvl1pPr>
              <a:defRPr sz="3200"/>
            </a:lvl1pPr>
          </a:lstStyle>
          <a:p>
            <a:r>
              <a:rPr lang="ru-RU" smtClean="0"/>
              <a:t>Образец заголовка</a:t>
            </a:r>
            <a:endParaRPr lang="en-US" dirty="0"/>
          </a:p>
        </p:txBody>
      </p:sp>
      <p:sp>
        <p:nvSpPr>
          <p:cNvPr id="11" name="Content Placeholder 3"/>
          <p:cNvSpPr>
            <a:spLocks noGrp="1"/>
          </p:cNvSpPr>
          <p:nvPr>
            <p:ph sz="half" idx="13"/>
          </p:nvPr>
        </p:nvSpPr>
        <p:spPr>
          <a:xfrm>
            <a:off x="533400" y="533400"/>
            <a:ext cx="3949967" cy="37676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2" name="Content Placeholder 5"/>
          <p:cNvSpPr>
            <a:spLocks noGrp="1"/>
          </p:cNvSpPr>
          <p:nvPr>
            <p:ph sz="quarter" idx="4"/>
          </p:nvPr>
        </p:nvSpPr>
        <p:spPr>
          <a:xfrm>
            <a:off x="4662362" y="533400"/>
            <a:ext cx="3948238" cy="375920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4"/>
          </p:nvPr>
        </p:nvSpPr>
        <p:spPr/>
        <p:txBody>
          <a:bodyPr/>
          <a:lstStyle>
            <a:lvl1pPr>
              <a:defRPr>
                <a:solidFill>
                  <a:prstClr val="black">
                    <a:tint val="75000"/>
                  </a:prstClr>
                </a:solidFill>
              </a:defRPr>
            </a:lvl1pPr>
          </a:lstStyle>
          <a:p>
            <a:pPr>
              <a:defRPr/>
            </a:pPr>
            <a:endParaRPr lang="ru-RU" altLang="ru-RU"/>
          </a:p>
        </p:txBody>
      </p:sp>
      <p:sp>
        <p:nvSpPr>
          <p:cNvPr id="6" name="Footer Placeholder 5"/>
          <p:cNvSpPr>
            <a:spLocks noGrp="1"/>
          </p:cNvSpPr>
          <p:nvPr>
            <p:ph type="ftr" sz="quarter" idx="15"/>
          </p:nvPr>
        </p:nvSpPr>
        <p:spPr/>
        <p:txBody>
          <a:bodyPr/>
          <a:lstStyle>
            <a:lvl1pPr>
              <a:defRPr>
                <a:solidFill>
                  <a:prstClr val="black">
                    <a:tint val="75000"/>
                  </a:prstClr>
                </a:solidFill>
              </a:defRPr>
            </a:lvl1pPr>
          </a:lstStyle>
          <a:p>
            <a:pPr>
              <a:defRPr/>
            </a:pPr>
            <a:endParaRPr lang="ru-RU" altLang="ru-RU"/>
          </a:p>
        </p:txBody>
      </p:sp>
      <p:sp>
        <p:nvSpPr>
          <p:cNvPr id="7" name="Slide Number Placeholder 6"/>
          <p:cNvSpPr>
            <a:spLocks noGrp="1"/>
          </p:cNvSpPr>
          <p:nvPr>
            <p:ph type="sldNum" sz="quarter" idx="16"/>
          </p:nvPr>
        </p:nvSpPr>
        <p:spPr/>
        <p:txBody>
          <a:bodyPr/>
          <a:lstStyle>
            <a:lvl1pPr>
              <a:defRPr>
                <a:solidFill>
                  <a:srgbClr val="EB3D9F"/>
                </a:solidFill>
              </a:defRPr>
            </a:lvl1pPr>
          </a:lstStyle>
          <a:p>
            <a:pPr>
              <a:defRPr/>
            </a:pPr>
            <a:fld id="{F9448553-1627-4FA8-A830-B5BF1A6A577E}" type="slidenum">
              <a:rPr lang="ru-RU" altLang="ru-RU"/>
              <a:pPr>
                <a:defRPr/>
              </a:pPr>
              <a:t>‹#›</a:t>
            </a:fld>
            <a:endParaRPr lang="ru-RU" altLang="ru-RU"/>
          </a:p>
        </p:txBody>
      </p:sp>
    </p:spTree>
    <p:extLst>
      <p:ext uri="{BB962C8B-B14F-4D97-AF65-F5344CB8AC3E}">
        <p14:creationId xmlns:p14="http://schemas.microsoft.com/office/powerpoint/2010/main" val="4130272360"/>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lvl1pPr>
              <a:defRPr sz="3200"/>
            </a:lvl1pPr>
          </a:lstStyle>
          <a:p>
            <a:r>
              <a:rPr lang="ru-RU" smtClean="0"/>
              <a:t>Образец заголовка</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lvl1pPr>
              <a:defRPr>
                <a:solidFill>
                  <a:prstClr val="black">
                    <a:tint val="75000"/>
                  </a:prstClr>
                </a:solidFill>
              </a:defRPr>
            </a:lvl1pPr>
          </a:lstStyle>
          <a:p>
            <a:pPr>
              <a:defRPr/>
            </a:pPr>
            <a:endParaRPr lang="ru-RU" altLang="ru-RU"/>
          </a:p>
        </p:txBody>
      </p:sp>
      <p:sp>
        <p:nvSpPr>
          <p:cNvPr id="8" name="Footer Placeholder 7"/>
          <p:cNvSpPr>
            <a:spLocks noGrp="1"/>
          </p:cNvSpPr>
          <p:nvPr>
            <p:ph type="ftr" sz="quarter" idx="11"/>
          </p:nvPr>
        </p:nvSpPr>
        <p:spPr/>
        <p:txBody>
          <a:bodyPr/>
          <a:lstStyle>
            <a:lvl1pPr>
              <a:defRPr>
                <a:solidFill>
                  <a:prstClr val="black">
                    <a:tint val="75000"/>
                  </a:prstClr>
                </a:solidFill>
              </a:defRPr>
            </a:lvl1pPr>
          </a:lstStyle>
          <a:p>
            <a:pPr>
              <a:defRPr/>
            </a:pPr>
            <a:endParaRPr lang="ru-RU" altLang="ru-RU"/>
          </a:p>
        </p:txBody>
      </p:sp>
      <p:sp>
        <p:nvSpPr>
          <p:cNvPr id="9" name="Slide Number Placeholder 8"/>
          <p:cNvSpPr>
            <a:spLocks noGrp="1"/>
          </p:cNvSpPr>
          <p:nvPr>
            <p:ph type="sldNum" sz="quarter" idx="12"/>
          </p:nvPr>
        </p:nvSpPr>
        <p:spPr/>
        <p:txBody>
          <a:bodyPr/>
          <a:lstStyle>
            <a:lvl1pPr>
              <a:defRPr>
                <a:solidFill>
                  <a:srgbClr val="EB3D9F"/>
                </a:solidFill>
              </a:defRPr>
            </a:lvl1pPr>
          </a:lstStyle>
          <a:p>
            <a:pPr>
              <a:defRPr/>
            </a:pPr>
            <a:fld id="{6432D048-0A24-43AD-A98B-137D27F8FF78}" type="slidenum">
              <a:rPr lang="ru-RU" altLang="ru-RU"/>
              <a:pPr>
                <a:defRPr/>
              </a:pPr>
              <a:t>‹#›</a:t>
            </a:fld>
            <a:endParaRPr lang="ru-RU" altLang="ru-RU"/>
          </a:p>
        </p:txBody>
      </p:sp>
    </p:spTree>
    <p:extLst>
      <p:ext uri="{BB962C8B-B14F-4D97-AF65-F5344CB8AC3E}">
        <p14:creationId xmlns:p14="http://schemas.microsoft.com/office/powerpoint/2010/main" val="1266662991"/>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lvl1pPr>
              <a:defRPr sz="3200"/>
            </a:lvl1p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lvl1pPr>
              <a:defRPr>
                <a:solidFill>
                  <a:prstClr val="black">
                    <a:tint val="75000"/>
                  </a:prstClr>
                </a:solidFill>
              </a:defRPr>
            </a:lvl1pPr>
          </a:lstStyle>
          <a:p>
            <a:pPr>
              <a:defRPr/>
            </a:pPr>
            <a:endParaRPr lang="ru-RU" altLang="ru-RU"/>
          </a:p>
        </p:txBody>
      </p:sp>
      <p:sp>
        <p:nvSpPr>
          <p:cNvPr id="4" name="Footer Placeholder 3"/>
          <p:cNvSpPr>
            <a:spLocks noGrp="1"/>
          </p:cNvSpPr>
          <p:nvPr>
            <p:ph type="ftr" sz="quarter" idx="11"/>
          </p:nvPr>
        </p:nvSpPr>
        <p:spPr/>
        <p:txBody>
          <a:bodyPr/>
          <a:lstStyle>
            <a:lvl1pPr>
              <a:defRPr>
                <a:solidFill>
                  <a:prstClr val="black">
                    <a:tint val="75000"/>
                  </a:prstClr>
                </a:solidFill>
              </a:defRPr>
            </a:lvl1pPr>
          </a:lstStyle>
          <a:p>
            <a:pPr>
              <a:defRPr/>
            </a:pPr>
            <a:endParaRPr lang="ru-RU" altLang="ru-RU"/>
          </a:p>
        </p:txBody>
      </p:sp>
      <p:sp>
        <p:nvSpPr>
          <p:cNvPr id="5" name="Slide Number Placeholder 4"/>
          <p:cNvSpPr>
            <a:spLocks noGrp="1"/>
          </p:cNvSpPr>
          <p:nvPr>
            <p:ph type="sldNum" sz="quarter" idx="12"/>
          </p:nvPr>
        </p:nvSpPr>
        <p:spPr/>
        <p:txBody>
          <a:bodyPr/>
          <a:lstStyle>
            <a:lvl1pPr>
              <a:defRPr>
                <a:solidFill>
                  <a:srgbClr val="EB3D9F"/>
                </a:solidFill>
              </a:defRPr>
            </a:lvl1pPr>
          </a:lstStyle>
          <a:p>
            <a:pPr>
              <a:defRPr/>
            </a:pPr>
            <a:fld id="{37307752-020A-4C8B-9027-E6BEE3FA01B1}" type="slidenum">
              <a:rPr lang="ru-RU" altLang="ru-RU"/>
              <a:pPr>
                <a:defRPr/>
              </a:pPr>
              <a:t>‹#›</a:t>
            </a:fld>
            <a:endParaRPr lang="ru-RU" altLang="ru-RU"/>
          </a:p>
        </p:txBody>
      </p:sp>
    </p:spTree>
    <p:extLst>
      <p:ext uri="{BB962C8B-B14F-4D97-AF65-F5344CB8AC3E}">
        <p14:creationId xmlns:p14="http://schemas.microsoft.com/office/powerpoint/2010/main" val="3940256505"/>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prstClr val="black">
                    <a:tint val="75000"/>
                  </a:prstClr>
                </a:solidFill>
              </a:defRPr>
            </a:lvl1pPr>
          </a:lstStyle>
          <a:p>
            <a:pPr>
              <a:defRPr/>
            </a:pPr>
            <a:endParaRPr lang="ru-RU" altLang="ru-RU"/>
          </a:p>
        </p:txBody>
      </p:sp>
      <p:sp>
        <p:nvSpPr>
          <p:cNvPr id="3" name="Footer Placeholder 2"/>
          <p:cNvSpPr>
            <a:spLocks noGrp="1"/>
          </p:cNvSpPr>
          <p:nvPr>
            <p:ph type="ftr" sz="quarter" idx="11"/>
          </p:nvPr>
        </p:nvSpPr>
        <p:spPr/>
        <p:txBody>
          <a:bodyPr/>
          <a:lstStyle>
            <a:lvl1pPr>
              <a:defRPr>
                <a:solidFill>
                  <a:prstClr val="black">
                    <a:tint val="75000"/>
                  </a:prstClr>
                </a:solidFill>
              </a:defRPr>
            </a:lvl1pPr>
          </a:lstStyle>
          <a:p>
            <a:pPr>
              <a:defRPr/>
            </a:pPr>
            <a:endParaRPr lang="ru-RU" altLang="ru-RU"/>
          </a:p>
        </p:txBody>
      </p:sp>
      <p:sp>
        <p:nvSpPr>
          <p:cNvPr id="4" name="Slide Number Placeholder 3"/>
          <p:cNvSpPr>
            <a:spLocks noGrp="1"/>
          </p:cNvSpPr>
          <p:nvPr>
            <p:ph type="sldNum" sz="quarter" idx="12"/>
          </p:nvPr>
        </p:nvSpPr>
        <p:spPr/>
        <p:txBody>
          <a:bodyPr/>
          <a:lstStyle>
            <a:lvl1pPr>
              <a:defRPr>
                <a:solidFill>
                  <a:srgbClr val="EB3D9F"/>
                </a:solidFill>
              </a:defRPr>
            </a:lvl1pPr>
          </a:lstStyle>
          <a:p>
            <a:pPr>
              <a:defRPr/>
            </a:pPr>
            <a:fld id="{D8C54D32-1EF0-40EA-AB42-4E67A0ADF7AC}" type="slidenum">
              <a:rPr lang="ru-RU" altLang="ru-RU"/>
              <a:pPr>
                <a:defRPr/>
              </a:pPr>
              <a:t>‹#›</a:t>
            </a:fld>
            <a:endParaRPr lang="ru-RU" altLang="ru-RU"/>
          </a:p>
        </p:txBody>
      </p:sp>
    </p:spTree>
    <p:extLst>
      <p:ext uri="{BB962C8B-B14F-4D97-AF65-F5344CB8AC3E}">
        <p14:creationId xmlns:p14="http://schemas.microsoft.com/office/powerpoint/2010/main" val="2830582754"/>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533399" y="533400"/>
            <a:ext cx="4438755" cy="548640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lvl1pPr>
              <a:defRPr>
                <a:solidFill>
                  <a:prstClr val="black">
                    <a:tint val="75000"/>
                  </a:prstClr>
                </a:solidFill>
              </a:defRPr>
            </a:lvl1pPr>
          </a:lstStyle>
          <a:p>
            <a:pPr>
              <a:defRPr/>
            </a:pPr>
            <a:endParaRPr lang="ru-RU" altLang="ru-RU"/>
          </a:p>
        </p:txBody>
      </p:sp>
      <p:sp>
        <p:nvSpPr>
          <p:cNvPr id="6" name="Footer Placeholder 5"/>
          <p:cNvSpPr>
            <a:spLocks noGrp="1"/>
          </p:cNvSpPr>
          <p:nvPr>
            <p:ph type="ftr" sz="quarter" idx="11"/>
          </p:nvPr>
        </p:nvSpPr>
        <p:spPr/>
        <p:txBody>
          <a:bodyPr/>
          <a:lstStyle>
            <a:lvl1pPr>
              <a:defRPr>
                <a:solidFill>
                  <a:prstClr val="black">
                    <a:tint val="75000"/>
                  </a:prstClr>
                </a:solidFill>
              </a:defRPr>
            </a:lvl1pPr>
          </a:lstStyle>
          <a:p>
            <a:pPr>
              <a:defRPr/>
            </a:pPr>
            <a:endParaRPr lang="ru-RU" altLang="ru-RU"/>
          </a:p>
        </p:txBody>
      </p:sp>
      <p:sp>
        <p:nvSpPr>
          <p:cNvPr id="7" name="Slide Number Placeholder 6"/>
          <p:cNvSpPr>
            <a:spLocks noGrp="1"/>
          </p:cNvSpPr>
          <p:nvPr>
            <p:ph type="sldNum" sz="quarter" idx="12"/>
          </p:nvPr>
        </p:nvSpPr>
        <p:spPr/>
        <p:txBody>
          <a:bodyPr/>
          <a:lstStyle>
            <a:lvl1pPr>
              <a:defRPr>
                <a:solidFill>
                  <a:srgbClr val="EB3D9F"/>
                </a:solidFill>
              </a:defRPr>
            </a:lvl1pPr>
          </a:lstStyle>
          <a:p>
            <a:pPr>
              <a:defRPr/>
            </a:pPr>
            <a:fld id="{82EA2632-CF82-4D96-9CBF-D3A40BB97C73}" type="slidenum">
              <a:rPr lang="ru-RU" altLang="ru-RU"/>
              <a:pPr>
                <a:defRPr/>
              </a:pPr>
              <a:t>‹#›</a:t>
            </a:fld>
            <a:endParaRPr lang="ru-RU" altLang="ru-RU"/>
          </a:p>
        </p:txBody>
      </p:sp>
    </p:spTree>
    <p:extLst>
      <p:ext uri="{BB962C8B-B14F-4D97-AF65-F5344CB8AC3E}">
        <p14:creationId xmlns:p14="http://schemas.microsoft.com/office/powerpoint/2010/main" val="3753213471"/>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lstStyle>
            <a:lvl1pPr algn="l">
              <a:defRPr sz="2400" b="0"/>
            </a:lvl1p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4"/>
          </p:nvPr>
        </p:nvSpPr>
        <p:spPr/>
        <p:txBody>
          <a:bodyPr/>
          <a:lstStyle>
            <a:lvl1pPr>
              <a:defRPr>
                <a:solidFill>
                  <a:prstClr val="black">
                    <a:tint val="75000"/>
                  </a:prstClr>
                </a:solidFill>
              </a:defRPr>
            </a:lvl1pPr>
          </a:lstStyle>
          <a:p>
            <a:pPr>
              <a:defRPr/>
            </a:pPr>
            <a:endParaRPr lang="ru-RU" altLang="ru-RU"/>
          </a:p>
        </p:txBody>
      </p:sp>
      <p:sp>
        <p:nvSpPr>
          <p:cNvPr id="6" name="Footer Placeholder 5"/>
          <p:cNvSpPr>
            <a:spLocks noGrp="1"/>
          </p:cNvSpPr>
          <p:nvPr>
            <p:ph type="ftr" sz="quarter" idx="15"/>
          </p:nvPr>
        </p:nvSpPr>
        <p:spPr/>
        <p:txBody>
          <a:bodyPr/>
          <a:lstStyle>
            <a:lvl1pPr>
              <a:defRPr>
                <a:solidFill>
                  <a:prstClr val="black">
                    <a:tint val="75000"/>
                  </a:prstClr>
                </a:solidFill>
              </a:defRPr>
            </a:lvl1pPr>
          </a:lstStyle>
          <a:p>
            <a:pPr>
              <a:defRPr/>
            </a:pPr>
            <a:endParaRPr lang="ru-RU" altLang="ru-RU"/>
          </a:p>
        </p:txBody>
      </p:sp>
      <p:sp>
        <p:nvSpPr>
          <p:cNvPr id="7" name="Slide Number Placeholder 6"/>
          <p:cNvSpPr>
            <a:spLocks noGrp="1"/>
          </p:cNvSpPr>
          <p:nvPr>
            <p:ph type="sldNum" sz="quarter" idx="16"/>
          </p:nvPr>
        </p:nvSpPr>
        <p:spPr/>
        <p:txBody>
          <a:bodyPr/>
          <a:lstStyle>
            <a:lvl1pPr>
              <a:defRPr>
                <a:solidFill>
                  <a:srgbClr val="EB3D9F"/>
                </a:solidFill>
              </a:defRPr>
            </a:lvl1pPr>
          </a:lstStyle>
          <a:p>
            <a:pPr>
              <a:defRPr/>
            </a:pPr>
            <a:fld id="{18D7378E-AE8E-4A83-B609-79BAAC083E10}" type="slidenum">
              <a:rPr lang="ru-RU" altLang="ru-RU"/>
              <a:pPr>
                <a:defRPr/>
              </a:pPr>
              <a:t>‹#›</a:t>
            </a:fld>
            <a:endParaRPr lang="ru-RU" altLang="ru-RU"/>
          </a:p>
        </p:txBody>
      </p:sp>
    </p:spTree>
    <p:extLst>
      <p:ext uri="{BB962C8B-B14F-4D97-AF65-F5344CB8AC3E}">
        <p14:creationId xmlns:p14="http://schemas.microsoft.com/office/powerpoint/2010/main" val="2214547662"/>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5" name="Date Placeholder 2"/>
          <p:cNvSpPr>
            <a:spLocks noGrp="1"/>
          </p:cNvSpPr>
          <p:nvPr>
            <p:ph type="dt" sz="half" idx="15"/>
          </p:nvPr>
        </p:nvSpPr>
        <p:spPr/>
        <p:txBody>
          <a:bodyPr/>
          <a:lstStyle>
            <a:lvl1pPr eaLnBrk="0" hangingPunct="0">
              <a:defRPr>
                <a:solidFill>
                  <a:prstClr val="black">
                    <a:tint val="75000"/>
                  </a:prstClr>
                </a:solidFill>
                <a:latin typeface="Times New Roman" panose="02020603050405020304" pitchFamily="18" charset="0"/>
              </a:defRPr>
            </a:lvl1pPr>
          </a:lstStyle>
          <a:p>
            <a:pPr>
              <a:defRPr/>
            </a:pPr>
            <a:endParaRPr lang="ru-RU" altLang="ru-RU"/>
          </a:p>
        </p:txBody>
      </p:sp>
      <p:sp>
        <p:nvSpPr>
          <p:cNvPr id="7" name="Footer Placeholder 3"/>
          <p:cNvSpPr>
            <a:spLocks noGrp="1"/>
          </p:cNvSpPr>
          <p:nvPr>
            <p:ph type="ftr" sz="quarter" idx="16"/>
          </p:nvPr>
        </p:nvSpPr>
        <p:spPr/>
        <p:txBody>
          <a:bodyPr/>
          <a:lstStyle>
            <a:lvl1pPr eaLnBrk="0" hangingPunct="0">
              <a:defRPr>
                <a:solidFill>
                  <a:prstClr val="black">
                    <a:tint val="75000"/>
                  </a:prstClr>
                </a:solidFill>
                <a:latin typeface="Times New Roman" panose="02020603050405020304" pitchFamily="18" charset="0"/>
              </a:defRPr>
            </a:lvl1pPr>
          </a:lstStyle>
          <a:p>
            <a:pPr>
              <a:defRPr/>
            </a:pPr>
            <a:endParaRPr lang="ru-RU" altLang="ru-RU"/>
          </a:p>
        </p:txBody>
      </p:sp>
      <p:sp>
        <p:nvSpPr>
          <p:cNvPr id="8" name="Slide Number Placeholder 4"/>
          <p:cNvSpPr>
            <a:spLocks noGrp="1"/>
          </p:cNvSpPr>
          <p:nvPr>
            <p:ph type="sldNum" sz="quarter" idx="17"/>
          </p:nvPr>
        </p:nvSpPr>
        <p:spPr/>
        <p:txBody>
          <a:bodyPr/>
          <a:lstStyle>
            <a:lvl1pPr eaLnBrk="0" hangingPunct="0">
              <a:defRPr>
                <a:solidFill>
                  <a:srgbClr val="EB3D9F"/>
                </a:solidFill>
                <a:latin typeface="Times New Roman" panose="02020603050405020304" pitchFamily="18" charset="0"/>
              </a:defRPr>
            </a:lvl1pPr>
          </a:lstStyle>
          <a:p>
            <a:pPr>
              <a:defRPr/>
            </a:pPr>
            <a:fld id="{F2186231-6299-4425-83D8-C22D4CC550F2}" type="slidenum">
              <a:rPr lang="ru-RU" altLang="ru-RU"/>
              <a:pPr>
                <a:defRPr/>
              </a:pPr>
              <a:t>‹#›</a:t>
            </a:fld>
            <a:endParaRPr lang="ru-RU" altLang="ru-RU"/>
          </a:p>
        </p:txBody>
      </p:sp>
    </p:spTree>
    <p:extLst>
      <p:ext uri="{BB962C8B-B14F-4D97-AF65-F5344CB8AC3E}">
        <p14:creationId xmlns:p14="http://schemas.microsoft.com/office/powerpoint/2010/main" val="442889346"/>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114800"/>
            <a:ext cx="6383552" cy="1905000"/>
          </a:xfrm>
        </p:spPr>
        <p:txBody>
          <a:bodyP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solidFill>
                  <a:prstClr val="black">
                    <a:tint val="75000"/>
                  </a:prstClr>
                </a:solidFill>
              </a:defRPr>
            </a:lvl1pPr>
          </a:lstStyle>
          <a:p>
            <a:pPr>
              <a:defRPr/>
            </a:pPr>
            <a:endParaRPr lang="ru-RU" altLang="ru-RU"/>
          </a:p>
        </p:txBody>
      </p:sp>
      <p:sp>
        <p:nvSpPr>
          <p:cNvPr id="5" name="Footer Placeholder 4"/>
          <p:cNvSpPr>
            <a:spLocks noGrp="1"/>
          </p:cNvSpPr>
          <p:nvPr>
            <p:ph type="ftr" sz="quarter" idx="11"/>
          </p:nvPr>
        </p:nvSpPr>
        <p:spPr/>
        <p:txBody>
          <a:bodyPr/>
          <a:lstStyle>
            <a:lvl1pPr>
              <a:defRPr>
                <a:solidFill>
                  <a:prstClr val="black">
                    <a:tint val="75000"/>
                  </a:prstClr>
                </a:solidFill>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solidFill>
                  <a:srgbClr val="EB3D9F"/>
                </a:solidFill>
              </a:defRPr>
            </a:lvl1pPr>
          </a:lstStyle>
          <a:p>
            <a:pPr>
              <a:defRPr/>
            </a:pPr>
            <a:fld id="{8705D818-0783-430D-840A-40922EEB6D10}" type="slidenum">
              <a:rPr lang="ru-RU" altLang="ru-RU"/>
              <a:pPr>
                <a:defRPr/>
              </a:pPr>
              <a:t>‹#›</a:t>
            </a:fld>
            <a:endParaRPr lang="ru-RU" altLang="ru-RU"/>
          </a:p>
        </p:txBody>
      </p:sp>
    </p:spTree>
    <p:extLst>
      <p:ext uri="{BB962C8B-B14F-4D97-AF65-F5344CB8AC3E}">
        <p14:creationId xmlns:p14="http://schemas.microsoft.com/office/powerpoint/2010/main" val="2223085071"/>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13"/>
          <p:cNvSpPr txBox="1">
            <a:spLocks noChangeArrowheads="1"/>
          </p:cNvSpPr>
          <p:nvPr/>
        </p:nvSpPr>
        <p:spPr bwMode="auto">
          <a:xfrm>
            <a:off x="228600" y="711200"/>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sz="8000" smtClean="0"/>
              <a:t>“</a:t>
            </a:r>
          </a:p>
        </p:txBody>
      </p:sp>
      <p:sp>
        <p:nvSpPr>
          <p:cNvPr id="6" name="TextBox 14"/>
          <p:cNvSpPr txBox="1">
            <a:spLocks noChangeArrowheads="1"/>
          </p:cNvSpPr>
          <p:nvPr/>
        </p:nvSpPr>
        <p:spPr bwMode="auto">
          <a:xfrm>
            <a:off x="7696200" y="2768600"/>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r" eaLnBrk="1" hangingPunct="1">
              <a:defRPr/>
            </a:pPr>
            <a:r>
              <a:rPr lang="en-US" sz="8000" smtClean="0"/>
              <a:t>”</a:t>
            </a:r>
          </a:p>
        </p:txBody>
      </p:sp>
      <p:sp>
        <p:nvSpPr>
          <p:cNvPr id="2" name="Title 1"/>
          <p:cNvSpPr>
            <a:spLocks noGrp="1"/>
          </p:cNvSpPr>
          <p:nvPr>
            <p:ph type="title"/>
          </p:nvPr>
        </p:nvSpPr>
        <p:spPr>
          <a:xfrm>
            <a:off x="856283" y="533400"/>
            <a:ext cx="6859787" cy="2895600"/>
          </a:xfrm>
        </p:spPr>
        <p:txBody>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066800" y="3429000"/>
            <a:ext cx="6402467" cy="48260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533400" y="4301070"/>
            <a:ext cx="6382361" cy="1718730"/>
          </a:xfrm>
        </p:spPr>
        <p:txBody>
          <a:bodyP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solidFill>
                  <a:prstClr val="black">
                    <a:tint val="75000"/>
                  </a:prstClr>
                </a:solidFill>
              </a:defRPr>
            </a:lvl1pPr>
          </a:lstStyle>
          <a:p>
            <a:pPr>
              <a:defRPr/>
            </a:pPr>
            <a:endParaRPr lang="ru-RU" altLang="ru-RU"/>
          </a:p>
        </p:txBody>
      </p:sp>
      <p:sp>
        <p:nvSpPr>
          <p:cNvPr id="8" name="Footer Placeholder 4"/>
          <p:cNvSpPr>
            <a:spLocks noGrp="1"/>
          </p:cNvSpPr>
          <p:nvPr>
            <p:ph type="ftr" sz="quarter" idx="15"/>
          </p:nvPr>
        </p:nvSpPr>
        <p:spPr/>
        <p:txBody>
          <a:bodyPr/>
          <a:lstStyle>
            <a:lvl1pPr>
              <a:defRPr>
                <a:solidFill>
                  <a:prstClr val="black">
                    <a:tint val="75000"/>
                  </a:prstClr>
                </a:solidFill>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solidFill>
                  <a:srgbClr val="EB3D9F"/>
                </a:solidFill>
              </a:defRPr>
            </a:lvl1pPr>
          </a:lstStyle>
          <a:p>
            <a:pPr>
              <a:defRPr/>
            </a:pPr>
            <a:fld id="{F6D1A307-B26A-4726-AD6F-45AAE31CE2F2}" type="slidenum">
              <a:rPr lang="ru-RU" altLang="ru-RU"/>
              <a:pPr>
                <a:defRPr/>
              </a:pPr>
              <a:t>‹#›</a:t>
            </a:fld>
            <a:endParaRPr lang="ru-RU" altLang="ru-RU"/>
          </a:p>
        </p:txBody>
      </p:sp>
    </p:spTree>
    <p:extLst>
      <p:ext uri="{BB962C8B-B14F-4D97-AF65-F5344CB8AC3E}">
        <p14:creationId xmlns:p14="http://schemas.microsoft.com/office/powerpoint/2010/main" val="1508905292"/>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solidFill>
                  <a:prstClr val="black">
                    <a:tint val="75000"/>
                  </a:prstClr>
                </a:solidFill>
              </a:defRPr>
            </a:lvl1pPr>
          </a:lstStyle>
          <a:p>
            <a:pPr>
              <a:defRPr/>
            </a:pPr>
            <a:endParaRPr lang="ru-RU" altLang="ru-RU"/>
          </a:p>
        </p:txBody>
      </p:sp>
      <p:sp>
        <p:nvSpPr>
          <p:cNvPr id="5" name="Footer Placeholder 4"/>
          <p:cNvSpPr>
            <a:spLocks noGrp="1"/>
          </p:cNvSpPr>
          <p:nvPr>
            <p:ph type="ftr" sz="quarter" idx="11"/>
          </p:nvPr>
        </p:nvSpPr>
        <p:spPr/>
        <p:txBody>
          <a:bodyPr/>
          <a:lstStyle>
            <a:lvl1pPr>
              <a:defRPr>
                <a:solidFill>
                  <a:prstClr val="black">
                    <a:tint val="75000"/>
                  </a:prstClr>
                </a:solidFill>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solidFill>
                  <a:srgbClr val="EB3D9F"/>
                </a:solidFill>
              </a:defRPr>
            </a:lvl1pPr>
          </a:lstStyle>
          <a:p>
            <a:pPr>
              <a:defRPr/>
            </a:pPr>
            <a:fld id="{332EEFAD-E9A2-4970-B3A6-C9C12E757000}" type="slidenum">
              <a:rPr lang="ru-RU" altLang="ru-RU"/>
              <a:pPr>
                <a:defRPr/>
              </a:pPr>
              <a:t>‹#›</a:t>
            </a:fld>
            <a:endParaRPr lang="ru-RU" altLang="ru-RU"/>
          </a:p>
        </p:txBody>
      </p:sp>
    </p:spTree>
    <p:extLst>
      <p:ext uri="{BB962C8B-B14F-4D97-AF65-F5344CB8AC3E}">
        <p14:creationId xmlns:p14="http://schemas.microsoft.com/office/powerpoint/2010/main" val="3463068068"/>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13"/>
          <p:cNvSpPr txBox="1">
            <a:spLocks noChangeArrowheads="1"/>
          </p:cNvSpPr>
          <p:nvPr/>
        </p:nvSpPr>
        <p:spPr bwMode="auto">
          <a:xfrm>
            <a:off x="228600" y="711200"/>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sz="8000" smtClean="0"/>
              <a:t>“</a:t>
            </a:r>
          </a:p>
        </p:txBody>
      </p:sp>
      <p:sp>
        <p:nvSpPr>
          <p:cNvPr id="6" name="TextBox 14"/>
          <p:cNvSpPr txBox="1">
            <a:spLocks noChangeArrowheads="1"/>
          </p:cNvSpPr>
          <p:nvPr/>
        </p:nvSpPr>
        <p:spPr bwMode="auto">
          <a:xfrm>
            <a:off x="7696200" y="2768600"/>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r" eaLnBrk="1" hangingPunct="1">
              <a:defRPr/>
            </a:pPr>
            <a:r>
              <a:rPr lang="en-US" sz="8000" smtClean="0"/>
              <a:t>”</a:t>
            </a:r>
          </a:p>
        </p:txBody>
      </p:sp>
      <p:sp>
        <p:nvSpPr>
          <p:cNvPr id="2" name="Title 1"/>
          <p:cNvSpPr>
            <a:spLocks noGrp="1"/>
          </p:cNvSpPr>
          <p:nvPr>
            <p:ph type="title"/>
          </p:nvPr>
        </p:nvSpPr>
        <p:spPr>
          <a:xfrm>
            <a:off x="856284" y="533400"/>
            <a:ext cx="6859786" cy="2895600"/>
          </a:xfrm>
        </p:spPr>
        <p:txBody>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533400" y="3886200"/>
            <a:ext cx="6382361" cy="1049866"/>
          </a:xfrm>
        </p:spPr>
        <p:txBody>
          <a:bodyPr rtlCol="0" anchor="b">
            <a:normAutofit/>
          </a:bodyPr>
          <a:lstStyle>
            <a:lvl1pPr>
              <a:buNone/>
              <a:defRPr lang="en-US" sz="2000" b="0" cap="all" dirty="0">
                <a:ln w="3175" cmpd="sng">
                  <a:noFill/>
                </a:ln>
                <a:solidFill>
                  <a:schemeClr val="tx1"/>
                </a:solidFill>
                <a:effectLst/>
              </a:defRPr>
            </a:lvl1pPr>
          </a:lstStyle>
          <a:p>
            <a:pPr lvl="0"/>
            <a:r>
              <a:rPr lang="ru-RU" smtClean="0"/>
              <a:t>Образец текста</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solidFill>
                  <a:prstClr val="black">
                    <a:tint val="75000"/>
                  </a:prstClr>
                </a:solidFill>
              </a:defRPr>
            </a:lvl1pPr>
          </a:lstStyle>
          <a:p>
            <a:pPr>
              <a:defRPr/>
            </a:pPr>
            <a:endParaRPr lang="ru-RU" altLang="ru-RU"/>
          </a:p>
        </p:txBody>
      </p:sp>
      <p:sp>
        <p:nvSpPr>
          <p:cNvPr id="8" name="Footer Placeholder 4"/>
          <p:cNvSpPr>
            <a:spLocks noGrp="1"/>
          </p:cNvSpPr>
          <p:nvPr>
            <p:ph type="ftr" sz="quarter" idx="15"/>
          </p:nvPr>
        </p:nvSpPr>
        <p:spPr/>
        <p:txBody>
          <a:bodyPr/>
          <a:lstStyle>
            <a:lvl1pPr>
              <a:defRPr>
                <a:solidFill>
                  <a:prstClr val="black">
                    <a:tint val="75000"/>
                  </a:prstClr>
                </a:solidFill>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solidFill>
                  <a:srgbClr val="EB3D9F"/>
                </a:solidFill>
              </a:defRPr>
            </a:lvl1pPr>
          </a:lstStyle>
          <a:p>
            <a:pPr>
              <a:defRPr/>
            </a:pPr>
            <a:fld id="{17818F90-D6D5-4585-9D8E-E500BD8C6CFD}" type="slidenum">
              <a:rPr lang="ru-RU" altLang="ru-RU"/>
              <a:pPr>
                <a:defRPr/>
              </a:pPr>
              <a:t>‹#›</a:t>
            </a:fld>
            <a:endParaRPr lang="ru-RU" altLang="ru-RU"/>
          </a:p>
        </p:txBody>
      </p:sp>
    </p:spTree>
    <p:extLst>
      <p:ext uri="{BB962C8B-B14F-4D97-AF65-F5344CB8AC3E}">
        <p14:creationId xmlns:p14="http://schemas.microsoft.com/office/powerpoint/2010/main" val="3640641510"/>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a:lstStyle>
            <a:lvl1pPr>
              <a:defRPr lang="en-US" sz="2800" b="0" dirty="0"/>
            </a:lvl1pPr>
          </a:lstStyle>
          <a:p>
            <a:pPr lvl="0"/>
            <a:r>
              <a:rPr lang="ru-RU" smtClean="0"/>
              <a:t>Образец заголовка</a:t>
            </a:r>
            <a:endParaRPr lang="en-US" dirty="0"/>
          </a:p>
        </p:txBody>
      </p:sp>
      <p:sp>
        <p:nvSpPr>
          <p:cNvPr id="10" name="Text Placeholder 9"/>
          <p:cNvSpPr>
            <a:spLocks noGrp="1"/>
          </p:cNvSpPr>
          <p:nvPr>
            <p:ph type="body" sz="quarter" idx="13"/>
          </p:nvPr>
        </p:nvSpPr>
        <p:spPr>
          <a:xfrm>
            <a:off x="533400" y="3928534"/>
            <a:ext cx="6382361" cy="838200"/>
          </a:xfrm>
        </p:spPr>
        <p:txBody>
          <a:bodyPr rtlCol="0" anchor="b">
            <a:normAutofit/>
          </a:bodyPr>
          <a:lstStyle>
            <a:lvl1pPr>
              <a:buNone/>
              <a:defRPr lang="en-US" sz="2000" b="0" cap="all" dirty="0">
                <a:ln w="3175" cmpd="sng">
                  <a:noFill/>
                </a:ln>
                <a:solidFill>
                  <a:schemeClr val="tx1"/>
                </a:solidFill>
                <a:effectLst/>
              </a:defRPr>
            </a:lvl1pPr>
          </a:lstStyle>
          <a:p>
            <a:pPr lvl="0"/>
            <a:r>
              <a:rPr lang="ru-RU" smtClean="0"/>
              <a:t>Образец текста</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solidFill>
                  <a:prstClr val="black">
                    <a:tint val="75000"/>
                  </a:prstClr>
                </a:solidFill>
              </a:defRPr>
            </a:lvl1pPr>
          </a:lstStyle>
          <a:p>
            <a:pPr>
              <a:defRPr/>
            </a:pPr>
            <a:endParaRPr lang="ru-RU" altLang="ru-RU"/>
          </a:p>
        </p:txBody>
      </p:sp>
      <p:sp>
        <p:nvSpPr>
          <p:cNvPr id="6" name="Footer Placeholder 4"/>
          <p:cNvSpPr>
            <a:spLocks noGrp="1"/>
          </p:cNvSpPr>
          <p:nvPr>
            <p:ph type="ftr" sz="quarter" idx="15"/>
          </p:nvPr>
        </p:nvSpPr>
        <p:spPr/>
        <p:txBody>
          <a:bodyPr/>
          <a:lstStyle>
            <a:lvl1pPr>
              <a:defRPr>
                <a:solidFill>
                  <a:prstClr val="black">
                    <a:tint val="75000"/>
                  </a:prstClr>
                </a:solidFill>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solidFill>
                  <a:srgbClr val="EB3D9F"/>
                </a:solidFill>
              </a:defRPr>
            </a:lvl1pPr>
          </a:lstStyle>
          <a:p>
            <a:pPr>
              <a:defRPr/>
            </a:pPr>
            <a:fld id="{D8265786-BD1D-4FEC-AC39-E2541BF88AFE}" type="slidenum">
              <a:rPr lang="ru-RU" altLang="ru-RU"/>
              <a:pPr>
                <a:defRPr/>
              </a:pPr>
              <a:t>‹#›</a:t>
            </a:fld>
            <a:endParaRPr lang="ru-RU" altLang="ru-RU"/>
          </a:p>
        </p:txBody>
      </p:sp>
    </p:spTree>
    <p:extLst>
      <p:ext uri="{BB962C8B-B14F-4D97-AF65-F5344CB8AC3E}">
        <p14:creationId xmlns:p14="http://schemas.microsoft.com/office/powerpoint/2010/main" val="1018707894"/>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lvl1pPr algn="l">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solidFill>
                  <a:prstClr val="black">
                    <a:tint val="75000"/>
                  </a:prstClr>
                </a:solidFill>
              </a:defRPr>
            </a:lvl1pPr>
          </a:lstStyle>
          <a:p>
            <a:pPr>
              <a:defRPr/>
            </a:pPr>
            <a:endParaRPr lang="ru-RU" altLang="ru-RU"/>
          </a:p>
        </p:txBody>
      </p:sp>
      <p:sp>
        <p:nvSpPr>
          <p:cNvPr id="5" name="Footer Placeholder 4"/>
          <p:cNvSpPr>
            <a:spLocks noGrp="1"/>
          </p:cNvSpPr>
          <p:nvPr>
            <p:ph type="ftr" sz="quarter" idx="11"/>
          </p:nvPr>
        </p:nvSpPr>
        <p:spPr/>
        <p:txBody>
          <a:bodyPr/>
          <a:lstStyle>
            <a:lvl1pPr>
              <a:defRPr>
                <a:solidFill>
                  <a:prstClr val="black">
                    <a:tint val="75000"/>
                  </a:prstClr>
                </a:solidFill>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solidFill>
                  <a:srgbClr val="EB3D9F"/>
                </a:solidFill>
              </a:defRPr>
            </a:lvl1pPr>
          </a:lstStyle>
          <a:p>
            <a:pPr>
              <a:defRPr/>
            </a:pPr>
            <a:fld id="{BF012D12-09B1-4FA8-935D-4C37F9DCE918}" type="slidenum">
              <a:rPr lang="ru-RU" altLang="ru-RU"/>
              <a:pPr>
                <a:defRPr/>
              </a:pPr>
              <a:t>‹#›</a:t>
            </a:fld>
            <a:endParaRPr lang="ru-RU" altLang="ru-RU"/>
          </a:p>
        </p:txBody>
      </p:sp>
    </p:spTree>
    <p:extLst>
      <p:ext uri="{BB962C8B-B14F-4D97-AF65-F5344CB8AC3E}">
        <p14:creationId xmlns:p14="http://schemas.microsoft.com/office/powerpoint/2010/main" val="543763786"/>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lstStyle>
            <a:lvl1pPr>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solidFill>
                  <a:prstClr val="black">
                    <a:tint val="75000"/>
                  </a:prstClr>
                </a:solidFill>
              </a:defRPr>
            </a:lvl1pPr>
          </a:lstStyle>
          <a:p>
            <a:pPr>
              <a:defRPr/>
            </a:pPr>
            <a:endParaRPr lang="ru-RU" altLang="ru-RU"/>
          </a:p>
        </p:txBody>
      </p:sp>
      <p:sp>
        <p:nvSpPr>
          <p:cNvPr id="5" name="Footer Placeholder 4"/>
          <p:cNvSpPr>
            <a:spLocks noGrp="1"/>
          </p:cNvSpPr>
          <p:nvPr>
            <p:ph type="ftr" sz="quarter" idx="11"/>
          </p:nvPr>
        </p:nvSpPr>
        <p:spPr/>
        <p:txBody>
          <a:bodyPr/>
          <a:lstStyle>
            <a:lvl1pPr>
              <a:defRPr>
                <a:solidFill>
                  <a:prstClr val="black">
                    <a:tint val="75000"/>
                  </a:prstClr>
                </a:solidFill>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solidFill>
                  <a:srgbClr val="EB3D9F"/>
                </a:solidFill>
              </a:defRPr>
            </a:lvl1pPr>
          </a:lstStyle>
          <a:p>
            <a:pPr>
              <a:defRPr/>
            </a:pPr>
            <a:fld id="{1A12EF30-5471-40D9-BDA0-04B42A56B656}" type="slidenum">
              <a:rPr lang="ru-RU" altLang="ru-RU"/>
              <a:pPr>
                <a:defRPr/>
              </a:pPr>
              <a:t>‹#›</a:t>
            </a:fld>
            <a:endParaRPr lang="ru-RU" altLang="ru-RU"/>
          </a:p>
        </p:txBody>
      </p:sp>
    </p:spTree>
    <p:extLst>
      <p:ext uri="{BB962C8B-B14F-4D97-AF65-F5344CB8AC3E}">
        <p14:creationId xmlns:p14="http://schemas.microsoft.com/office/powerpoint/2010/main" val="2259917083"/>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xtLst>
              <a:ext uri="{91240B29-F687-4F45-9708-019B960494DF}">
                <a14:hiddenLine xmlns:a14="http://schemas.microsoft.com/office/drawing/2010/main" w="2857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grpSp>
      <p:sp>
        <p:nvSpPr>
          <p:cNvPr id="323596" name="Rectangle 12"/>
          <p:cNvSpPr>
            <a:spLocks noGrp="1" noChangeArrowheads="1"/>
          </p:cNvSpPr>
          <p:nvPr>
            <p:ph type="ctrTitle"/>
          </p:nvPr>
        </p:nvSpPr>
        <p:spPr>
          <a:xfrm>
            <a:off x="685800" y="1219200"/>
            <a:ext cx="7772400" cy="1933575"/>
          </a:xfrm>
        </p:spPr>
        <p:txBody>
          <a:bodyPr anchor="b"/>
          <a:lstStyle>
            <a:lvl1pPr algn="r">
              <a:defRPr sz="4400"/>
            </a:lvl1pPr>
          </a:lstStyle>
          <a:p>
            <a:r>
              <a:rPr lang="ru-RU" smtClean="0"/>
              <a:t>Образец заголовка</a:t>
            </a:r>
            <a:endParaRPr lang="ru-RU"/>
          </a:p>
        </p:txBody>
      </p:sp>
      <p:sp>
        <p:nvSpPr>
          <p:cNvPr id="323597" name="Rectangle 13"/>
          <p:cNvSpPr>
            <a:spLocks noGrp="1" noChangeArrowheads="1"/>
          </p:cNvSpPr>
          <p:nvPr>
            <p:ph type="subTitle" idx="1"/>
          </p:nvPr>
        </p:nvSpPr>
        <p:spPr>
          <a:xfrm>
            <a:off x="2057400" y="3505200"/>
            <a:ext cx="6400800" cy="1752600"/>
          </a:xfrm>
        </p:spPr>
        <p:txBody>
          <a:bodyPr/>
          <a:lstStyle>
            <a:lvl1pPr marL="0" indent="0" algn="r">
              <a:buFont typeface="Wingdings" pitchFamily="2" charset="2"/>
              <a:buNone/>
              <a:defRPr/>
            </a:lvl1pPr>
          </a:lstStyle>
          <a:p>
            <a:r>
              <a:rPr lang="ru-RU" smtClean="0"/>
              <a:t>Образец подзаголовка</a:t>
            </a:r>
            <a:endParaRPr lang="ru-RU"/>
          </a:p>
        </p:txBody>
      </p:sp>
      <p:sp>
        <p:nvSpPr>
          <p:cNvPr id="11" name="Rectangle 9"/>
          <p:cNvSpPr>
            <a:spLocks noGrp="1" noChangeArrowheads="1"/>
          </p:cNvSpPr>
          <p:nvPr>
            <p:ph type="dt" sz="half" idx="10"/>
          </p:nvPr>
        </p:nvSpPr>
        <p:spPr/>
        <p:txBody>
          <a:bodyPr/>
          <a:lstStyle>
            <a:lvl1pPr>
              <a:defRPr/>
            </a:lvl1pPr>
          </a:lstStyle>
          <a:p>
            <a:pPr>
              <a:defRPr/>
            </a:pPr>
            <a:fld id="{3876F8F5-0CFA-468B-82FE-DA3E678D000E}" type="datetimeFigureOut">
              <a:rPr lang="ru-RU"/>
              <a:pPr>
                <a:defRPr/>
              </a:pPr>
              <a:t>06.06.2018</a:t>
            </a:fld>
            <a:endParaRPr lang="ru-RU"/>
          </a:p>
        </p:txBody>
      </p:sp>
      <p:sp>
        <p:nvSpPr>
          <p:cNvPr id="12" name="Rectangle 10"/>
          <p:cNvSpPr>
            <a:spLocks noGrp="1" noChangeArrowheads="1"/>
          </p:cNvSpPr>
          <p:nvPr>
            <p:ph type="ftr" sz="quarter" idx="11"/>
          </p:nvPr>
        </p:nvSpPr>
        <p:spPr/>
        <p:txBody>
          <a:bodyPr/>
          <a:lstStyle>
            <a:lvl1pPr>
              <a:defRPr/>
            </a:lvl1pPr>
          </a:lstStyle>
          <a:p>
            <a:pPr>
              <a:defRPr/>
            </a:pPr>
            <a:endParaRPr lang="ru-RU"/>
          </a:p>
        </p:txBody>
      </p:sp>
      <p:sp>
        <p:nvSpPr>
          <p:cNvPr id="13" name="Rectangle 11"/>
          <p:cNvSpPr>
            <a:spLocks noGrp="1" noChangeArrowheads="1"/>
          </p:cNvSpPr>
          <p:nvPr>
            <p:ph type="sldNum" sz="quarter" idx="12"/>
          </p:nvPr>
        </p:nvSpPr>
        <p:spPr/>
        <p:txBody>
          <a:bodyPr/>
          <a:lstStyle>
            <a:lvl1pPr>
              <a:defRPr/>
            </a:lvl1pPr>
          </a:lstStyle>
          <a:p>
            <a:pPr>
              <a:defRPr/>
            </a:pPr>
            <a:fld id="{2A5B8AE4-B927-41F4-B67A-FB2D1C35AB21}" type="slidenum">
              <a:rPr lang="ru-RU"/>
              <a:pPr>
                <a:defRPr/>
              </a:pPr>
              <a:t>‹#›</a:t>
            </a:fld>
            <a:endParaRPr lang="ru-RU"/>
          </a:p>
        </p:txBody>
      </p:sp>
    </p:spTree>
    <p:extLst>
      <p:ext uri="{BB962C8B-B14F-4D97-AF65-F5344CB8AC3E}">
        <p14:creationId xmlns:p14="http://schemas.microsoft.com/office/powerpoint/2010/main" val="3184391241"/>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9"/>
          <p:cNvSpPr>
            <a:spLocks noGrp="1" noChangeArrowheads="1"/>
          </p:cNvSpPr>
          <p:nvPr>
            <p:ph type="dt" sz="half" idx="10"/>
          </p:nvPr>
        </p:nvSpPr>
        <p:spPr>
          <a:ln/>
        </p:spPr>
        <p:txBody>
          <a:bodyPr/>
          <a:lstStyle>
            <a:lvl1pPr>
              <a:defRPr/>
            </a:lvl1pPr>
          </a:lstStyle>
          <a:p>
            <a:pPr>
              <a:defRPr/>
            </a:pPr>
            <a:fld id="{9DABB4CA-99A8-47DC-9FB6-12A254A506A0}"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45EF3CF0-99E0-4EF9-AF6B-F9C189946D84}" type="slidenum">
              <a:rPr lang="ru-RU"/>
              <a:pPr>
                <a:defRPr/>
              </a:pPr>
              <a:t>‹#›</a:t>
            </a:fld>
            <a:endParaRPr lang="ru-RU"/>
          </a:p>
        </p:txBody>
      </p:sp>
    </p:spTree>
    <p:extLst>
      <p:ext uri="{BB962C8B-B14F-4D97-AF65-F5344CB8AC3E}">
        <p14:creationId xmlns:p14="http://schemas.microsoft.com/office/powerpoint/2010/main" val="955901174"/>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9"/>
          <p:cNvSpPr>
            <a:spLocks noGrp="1" noChangeArrowheads="1"/>
          </p:cNvSpPr>
          <p:nvPr>
            <p:ph type="dt" sz="half" idx="10"/>
          </p:nvPr>
        </p:nvSpPr>
        <p:spPr>
          <a:ln/>
        </p:spPr>
        <p:txBody>
          <a:bodyPr/>
          <a:lstStyle>
            <a:lvl1pPr>
              <a:defRPr/>
            </a:lvl1pPr>
          </a:lstStyle>
          <a:p>
            <a:pPr>
              <a:defRPr/>
            </a:pPr>
            <a:fld id="{1CAB4B22-52D8-42FE-A777-F01E0BDDBEF9}"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1F96DA8B-BB0B-4091-95C2-B6C3CB514293}" type="slidenum">
              <a:rPr lang="ru-RU"/>
              <a:pPr>
                <a:defRPr/>
              </a:pPr>
              <a:t>‹#›</a:t>
            </a:fld>
            <a:endParaRPr lang="ru-RU"/>
          </a:p>
        </p:txBody>
      </p:sp>
    </p:spTree>
    <p:extLst>
      <p:ext uri="{BB962C8B-B14F-4D97-AF65-F5344CB8AC3E}">
        <p14:creationId xmlns:p14="http://schemas.microsoft.com/office/powerpoint/2010/main" val="1334701754"/>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9"/>
          <p:cNvSpPr>
            <a:spLocks noGrp="1" noChangeArrowheads="1"/>
          </p:cNvSpPr>
          <p:nvPr>
            <p:ph type="dt" sz="half" idx="10"/>
          </p:nvPr>
        </p:nvSpPr>
        <p:spPr>
          <a:ln/>
        </p:spPr>
        <p:txBody>
          <a:bodyPr/>
          <a:lstStyle>
            <a:lvl1pPr>
              <a:defRPr/>
            </a:lvl1pPr>
          </a:lstStyle>
          <a:p>
            <a:pPr>
              <a:defRPr/>
            </a:pPr>
            <a:fld id="{60831B79-E4F1-4FF5-92CE-DCCA12C01CEF}"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B5BFF3EB-85CF-42ED-B8AA-077980BA68E1}" type="slidenum">
              <a:rPr lang="ru-RU"/>
              <a:pPr>
                <a:defRPr/>
              </a:pPr>
              <a:t>‹#›</a:t>
            </a:fld>
            <a:endParaRPr lang="ru-RU"/>
          </a:p>
        </p:txBody>
      </p:sp>
    </p:spTree>
    <p:extLst>
      <p:ext uri="{BB962C8B-B14F-4D97-AF65-F5344CB8AC3E}">
        <p14:creationId xmlns:p14="http://schemas.microsoft.com/office/powerpoint/2010/main" val="942718096"/>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9"/>
          <p:cNvSpPr>
            <a:spLocks noGrp="1" noChangeArrowheads="1"/>
          </p:cNvSpPr>
          <p:nvPr>
            <p:ph type="dt" sz="half" idx="10"/>
          </p:nvPr>
        </p:nvSpPr>
        <p:spPr>
          <a:ln/>
        </p:spPr>
        <p:txBody>
          <a:bodyPr/>
          <a:lstStyle>
            <a:lvl1pPr>
              <a:defRPr/>
            </a:lvl1pPr>
          </a:lstStyle>
          <a:p>
            <a:pPr>
              <a:defRPr/>
            </a:pPr>
            <a:fld id="{150D0320-06B6-46A1-AEFC-8938AF62F08B}" type="datetimeFigureOut">
              <a:rPr lang="ru-RU"/>
              <a:pPr>
                <a:defRPr/>
              </a:pPr>
              <a:t>06.06.2018</a:t>
            </a:fld>
            <a:endParaRPr lang="ru-RU"/>
          </a:p>
        </p:txBody>
      </p:sp>
      <p:sp>
        <p:nvSpPr>
          <p:cNvPr id="8" name="Rectangle 10"/>
          <p:cNvSpPr>
            <a:spLocks noGrp="1" noChangeArrowheads="1"/>
          </p:cNvSpPr>
          <p:nvPr>
            <p:ph type="ftr" sz="quarter" idx="11"/>
          </p:nvPr>
        </p:nvSpPr>
        <p:spPr>
          <a:ln/>
        </p:spPr>
        <p:txBody>
          <a:bodyPr/>
          <a:lstStyle>
            <a:lvl1pPr>
              <a:defRPr/>
            </a:lvl1pPr>
          </a:lstStyle>
          <a:p>
            <a:pPr>
              <a:defRPr/>
            </a:pPr>
            <a:endParaRPr lang="ru-RU"/>
          </a:p>
        </p:txBody>
      </p:sp>
      <p:sp>
        <p:nvSpPr>
          <p:cNvPr id="9" name="Rectangle 11"/>
          <p:cNvSpPr>
            <a:spLocks noGrp="1" noChangeArrowheads="1"/>
          </p:cNvSpPr>
          <p:nvPr>
            <p:ph type="sldNum" sz="quarter" idx="12"/>
          </p:nvPr>
        </p:nvSpPr>
        <p:spPr>
          <a:ln/>
        </p:spPr>
        <p:txBody>
          <a:bodyPr/>
          <a:lstStyle>
            <a:lvl1pPr>
              <a:defRPr/>
            </a:lvl1pPr>
          </a:lstStyle>
          <a:p>
            <a:pPr>
              <a:defRPr/>
            </a:pPr>
            <a:fld id="{A5452B06-9E7E-4087-8C6F-D11E3B931B0E}" type="slidenum">
              <a:rPr lang="ru-RU"/>
              <a:pPr>
                <a:defRPr/>
              </a:pPr>
              <a:t>‹#›</a:t>
            </a:fld>
            <a:endParaRPr lang="ru-RU"/>
          </a:p>
        </p:txBody>
      </p:sp>
    </p:spTree>
    <p:extLst>
      <p:ext uri="{BB962C8B-B14F-4D97-AF65-F5344CB8AC3E}">
        <p14:creationId xmlns:p14="http://schemas.microsoft.com/office/powerpoint/2010/main" val="3356071926"/>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9"/>
          <p:cNvSpPr>
            <a:spLocks noGrp="1" noChangeArrowheads="1"/>
          </p:cNvSpPr>
          <p:nvPr>
            <p:ph type="dt" sz="half" idx="10"/>
          </p:nvPr>
        </p:nvSpPr>
        <p:spPr>
          <a:ln/>
        </p:spPr>
        <p:txBody>
          <a:bodyPr/>
          <a:lstStyle>
            <a:lvl1pPr>
              <a:defRPr/>
            </a:lvl1pPr>
          </a:lstStyle>
          <a:p>
            <a:pPr>
              <a:defRPr/>
            </a:pPr>
            <a:fld id="{878954CF-8987-418E-8AA2-F53917E01552}" type="datetimeFigureOut">
              <a:rPr lang="ru-RU"/>
              <a:pPr>
                <a:defRPr/>
              </a:pPr>
              <a:t>06.06.2018</a:t>
            </a:fld>
            <a:endParaRPr lang="ru-RU"/>
          </a:p>
        </p:txBody>
      </p:sp>
      <p:sp>
        <p:nvSpPr>
          <p:cNvPr id="4" name="Rectangle 10"/>
          <p:cNvSpPr>
            <a:spLocks noGrp="1" noChangeArrowheads="1"/>
          </p:cNvSpPr>
          <p:nvPr>
            <p:ph type="ftr" sz="quarter" idx="11"/>
          </p:nvPr>
        </p:nvSpPr>
        <p:spPr>
          <a:ln/>
        </p:spPr>
        <p:txBody>
          <a:bodyPr/>
          <a:lstStyle>
            <a:lvl1pPr>
              <a:defRPr/>
            </a:lvl1pPr>
          </a:lstStyle>
          <a:p>
            <a:pPr>
              <a:defRPr/>
            </a:pPr>
            <a:endParaRPr lang="ru-RU"/>
          </a:p>
        </p:txBody>
      </p:sp>
      <p:sp>
        <p:nvSpPr>
          <p:cNvPr id="5" name="Rectangle 11"/>
          <p:cNvSpPr>
            <a:spLocks noGrp="1" noChangeArrowheads="1"/>
          </p:cNvSpPr>
          <p:nvPr>
            <p:ph type="sldNum" sz="quarter" idx="12"/>
          </p:nvPr>
        </p:nvSpPr>
        <p:spPr>
          <a:ln/>
        </p:spPr>
        <p:txBody>
          <a:bodyPr/>
          <a:lstStyle>
            <a:lvl1pPr>
              <a:defRPr/>
            </a:lvl1pPr>
          </a:lstStyle>
          <a:p>
            <a:pPr>
              <a:defRPr/>
            </a:pPr>
            <a:fld id="{52516F16-7D86-47EE-8919-C80B06626403}" type="slidenum">
              <a:rPr lang="ru-RU"/>
              <a:pPr>
                <a:defRPr/>
              </a:pPr>
              <a:t>‹#›</a:t>
            </a:fld>
            <a:endParaRPr lang="ru-RU"/>
          </a:p>
        </p:txBody>
      </p:sp>
    </p:spTree>
    <p:extLst>
      <p:ext uri="{BB962C8B-B14F-4D97-AF65-F5344CB8AC3E}">
        <p14:creationId xmlns:p14="http://schemas.microsoft.com/office/powerpoint/2010/main" val="1580978825"/>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fld id="{612B7E58-F66C-4759-84AD-9F0F26D080AD}" type="datetimeFigureOut">
              <a:rPr lang="ru-RU"/>
              <a:pPr>
                <a:defRPr/>
              </a:pPr>
              <a:t>06.06.2018</a:t>
            </a:fld>
            <a:endParaRPr lang="ru-RU"/>
          </a:p>
        </p:txBody>
      </p:sp>
      <p:sp>
        <p:nvSpPr>
          <p:cNvPr id="3" name="Rectangle 10"/>
          <p:cNvSpPr>
            <a:spLocks noGrp="1" noChangeArrowheads="1"/>
          </p:cNvSpPr>
          <p:nvPr>
            <p:ph type="ftr" sz="quarter" idx="11"/>
          </p:nvPr>
        </p:nvSpPr>
        <p:spPr>
          <a:ln/>
        </p:spPr>
        <p:txBody>
          <a:bodyPr/>
          <a:lstStyle>
            <a:lvl1pPr>
              <a:defRPr/>
            </a:lvl1pPr>
          </a:lstStyle>
          <a:p>
            <a:pPr>
              <a:defRPr/>
            </a:pPr>
            <a:endParaRPr lang="ru-RU"/>
          </a:p>
        </p:txBody>
      </p:sp>
      <p:sp>
        <p:nvSpPr>
          <p:cNvPr id="4" name="Rectangle 11"/>
          <p:cNvSpPr>
            <a:spLocks noGrp="1" noChangeArrowheads="1"/>
          </p:cNvSpPr>
          <p:nvPr>
            <p:ph type="sldNum" sz="quarter" idx="12"/>
          </p:nvPr>
        </p:nvSpPr>
        <p:spPr>
          <a:ln/>
        </p:spPr>
        <p:txBody>
          <a:bodyPr/>
          <a:lstStyle>
            <a:lvl1pPr>
              <a:defRPr/>
            </a:lvl1pPr>
          </a:lstStyle>
          <a:p>
            <a:pPr>
              <a:defRPr/>
            </a:pPr>
            <a:fld id="{5BA5E92F-2EFE-4048-8192-D8CF49F7401D}" type="slidenum">
              <a:rPr lang="ru-RU"/>
              <a:pPr>
                <a:defRPr/>
              </a:pPr>
              <a:t>‹#›</a:t>
            </a:fld>
            <a:endParaRPr lang="ru-RU"/>
          </a:p>
        </p:txBody>
      </p:sp>
    </p:spTree>
    <p:extLst>
      <p:ext uri="{BB962C8B-B14F-4D97-AF65-F5344CB8AC3E}">
        <p14:creationId xmlns:p14="http://schemas.microsoft.com/office/powerpoint/2010/main" val="3001692945"/>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BF393AFD-B63A-4690-9584-8543C314E1DA}"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158453B0-F5D7-475D-9C73-A8EA94B3A5F7}" type="slidenum">
              <a:rPr lang="ru-RU"/>
              <a:pPr>
                <a:defRPr/>
              </a:pPr>
              <a:t>‹#›</a:t>
            </a:fld>
            <a:endParaRPr lang="ru-RU"/>
          </a:p>
        </p:txBody>
      </p:sp>
    </p:spTree>
    <p:extLst>
      <p:ext uri="{BB962C8B-B14F-4D97-AF65-F5344CB8AC3E}">
        <p14:creationId xmlns:p14="http://schemas.microsoft.com/office/powerpoint/2010/main" val="376393778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08A2063D-EDBB-4534-9BA2-9D5BF8D53AA1}"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3558580A-E362-4671-8998-F1BD9EB76035}" type="slidenum">
              <a:rPr lang="ru-RU"/>
              <a:pPr>
                <a:defRPr/>
              </a:pPr>
              <a:t>‹#›</a:t>
            </a:fld>
            <a:endParaRPr lang="ru-RU"/>
          </a:p>
        </p:txBody>
      </p:sp>
    </p:spTree>
    <p:extLst>
      <p:ext uri="{BB962C8B-B14F-4D97-AF65-F5344CB8AC3E}">
        <p14:creationId xmlns:p14="http://schemas.microsoft.com/office/powerpoint/2010/main" val="3008117833"/>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9"/>
          <p:cNvSpPr>
            <a:spLocks noGrp="1" noChangeArrowheads="1"/>
          </p:cNvSpPr>
          <p:nvPr>
            <p:ph type="dt" sz="half" idx="10"/>
          </p:nvPr>
        </p:nvSpPr>
        <p:spPr>
          <a:ln/>
        </p:spPr>
        <p:txBody>
          <a:bodyPr/>
          <a:lstStyle>
            <a:lvl1pPr>
              <a:defRPr/>
            </a:lvl1pPr>
          </a:lstStyle>
          <a:p>
            <a:pPr>
              <a:defRPr/>
            </a:pPr>
            <a:fld id="{C33640CC-1F72-4AAD-B51B-E2985BB5587D}"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37E71980-6CAD-4431-BA64-CAC86C90C12E}" type="slidenum">
              <a:rPr lang="ru-RU"/>
              <a:pPr>
                <a:defRPr/>
              </a:pPr>
              <a:t>‹#›</a:t>
            </a:fld>
            <a:endParaRPr lang="ru-RU"/>
          </a:p>
        </p:txBody>
      </p:sp>
    </p:spTree>
    <p:extLst>
      <p:ext uri="{BB962C8B-B14F-4D97-AF65-F5344CB8AC3E}">
        <p14:creationId xmlns:p14="http://schemas.microsoft.com/office/powerpoint/2010/main" val="54059825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6287"/>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628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9"/>
          <p:cNvSpPr>
            <a:spLocks noGrp="1" noChangeArrowheads="1"/>
          </p:cNvSpPr>
          <p:nvPr>
            <p:ph type="dt" sz="half" idx="10"/>
          </p:nvPr>
        </p:nvSpPr>
        <p:spPr>
          <a:ln/>
        </p:spPr>
        <p:txBody>
          <a:bodyPr/>
          <a:lstStyle>
            <a:lvl1pPr>
              <a:defRPr/>
            </a:lvl1pPr>
          </a:lstStyle>
          <a:p>
            <a:pPr>
              <a:defRPr/>
            </a:pPr>
            <a:fld id="{FC33D687-91F7-489D-B706-18F835E5E41C}"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5A2C89C5-A238-498E-A678-A23076DDBA82}" type="slidenum">
              <a:rPr lang="ru-RU"/>
              <a:pPr>
                <a:defRPr/>
              </a:pPr>
              <a:t>‹#›</a:t>
            </a:fld>
            <a:endParaRPr lang="ru-RU"/>
          </a:p>
        </p:txBody>
      </p:sp>
    </p:spTree>
    <p:extLst>
      <p:ext uri="{BB962C8B-B14F-4D97-AF65-F5344CB8AC3E}">
        <p14:creationId xmlns:p14="http://schemas.microsoft.com/office/powerpoint/2010/main" val="2975264217"/>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xtLst>
                <a:ext uri="{909E8E84-426E-40DD-AFC4-6F175D3DCCD1}">
                  <a14:hiddenFill xmlns:a14="http://schemas.microsoft.com/office/drawing/2010/main">
                    <a:noFill/>
                  </a14:hiddenFill>
                </a:ext>
              </a:extLst>
            </p:spPr>
            <p:txBody>
              <a:bodyPr/>
              <a:lstStyle/>
              <a:p>
                <a:endParaRPr lang="ru-RU"/>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xtLst>
                <a:ext uri="{909E8E84-426E-40DD-AFC4-6F175D3DCCD1}">
                  <a14:hiddenFill xmlns:a14="http://schemas.microsoft.com/office/drawing/2010/main">
                    <a:noFill/>
                  </a14:hiddenFill>
                </a:ext>
              </a:extLst>
            </p:spPr>
            <p:txBody>
              <a:bodyPr/>
              <a:lstStyle/>
              <a:p>
                <a:endParaRPr lang="ru-RU"/>
              </a:p>
            </p:txBody>
          </p:sp>
        </p:grpSp>
      </p:grpSp>
      <p:sp>
        <p:nvSpPr>
          <p:cNvPr id="327691" name="Rectangle 11"/>
          <p:cNvSpPr>
            <a:spLocks noGrp="1" noChangeArrowheads="1"/>
          </p:cNvSpPr>
          <p:nvPr>
            <p:ph type="ctrTitle"/>
          </p:nvPr>
        </p:nvSpPr>
        <p:spPr>
          <a:xfrm>
            <a:off x="2057400" y="1143000"/>
            <a:ext cx="6629400" cy="2209800"/>
          </a:xfrm>
        </p:spPr>
        <p:txBody>
          <a:bodyPr/>
          <a:lstStyle>
            <a:lvl1pPr>
              <a:defRPr sz="4800"/>
            </a:lvl1pPr>
          </a:lstStyle>
          <a:p>
            <a:r>
              <a:rPr lang="ru-RU" smtClean="0"/>
              <a:t>Образец заголовка</a:t>
            </a:r>
            <a:endParaRPr lang="ru-RU"/>
          </a:p>
        </p:txBody>
      </p:sp>
      <p:sp>
        <p:nvSpPr>
          <p:cNvPr id="327692"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r>
              <a:rPr lang="ru-RU" smtClean="0"/>
              <a:t>Образец подзаголовка</a:t>
            </a:r>
            <a:endParaRPr lang="ru-RU"/>
          </a:p>
        </p:txBody>
      </p:sp>
      <p:sp>
        <p:nvSpPr>
          <p:cNvPr id="13" name="Rectangle 13"/>
          <p:cNvSpPr>
            <a:spLocks noGrp="1" noChangeArrowheads="1"/>
          </p:cNvSpPr>
          <p:nvPr>
            <p:ph type="dt" sz="half" idx="10"/>
          </p:nvPr>
        </p:nvSpPr>
        <p:spPr>
          <a:xfrm>
            <a:off x="912813" y="6251575"/>
            <a:ext cx="1905000" cy="457200"/>
          </a:xfrm>
        </p:spPr>
        <p:txBody>
          <a:bodyPr/>
          <a:lstStyle>
            <a:lvl1pPr>
              <a:defRPr/>
            </a:lvl1pPr>
          </a:lstStyle>
          <a:p>
            <a:pPr>
              <a:defRPr/>
            </a:pPr>
            <a:fld id="{A95EAB0E-2E06-4786-8897-908AB4175C6D}" type="datetimeFigureOut">
              <a:rPr lang="ru-RU"/>
              <a:pPr>
                <a:defRPr/>
              </a:pPr>
              <a:t>06.06.2018</a:t>
            </a:fld>
            <a:endParaRPr lang="ru-RU"/>
          </a:p>
        </p:txBody>
      </p:sp>
      <p:sp>
        <p:nvSpPr>
          <p:cNvPr id="14" name="Rectangle 14"/>
          <p:cNvSpPr>
            <a:spLocks noGrp="1" noChangeArrowheads="1"/>
          </p:cNvSpPr>
          <p:nvPr>
            <p:ph type="ftr" sz="quarter" idx="11"/>
          </p:nvPr>
        </p:nvSpPr>
        <p:spPr>
          <a:xfrm>
            <a:off x="3354388" y="6248400"/>
            <a:ext cx="2895600" cy="457200"/>
          </a:xfrm>
        </p:spPr>
        <p:txBody>
          <a:bodyPr/>
          <a:lstStyle>
            <a:lvl1pPr>
              <a:defRPr/>
            </a:lvl1pPr>
          </a:lstStyle>
          <a:p>
            <a:pPr>
              <a:defRPr/>
            </a:pPr>
            <a:endParaRPr lang="ru-RU"/>
          </a:p>
        </p:txBody>
      </p:sp>
      <p:sp>
        <p:nvSpPr>
          <p:cNvPr id="15" name="Rectangle 15"/>
          <p:cNvSpPr>
            <a:spLocks noGrp="1" noChangeArrowheads="1"/>
          </p:cNvSpPr>
          <p:nvPr>
            <p:ph type="sldNum" sz="quarter" idx="12"/>
          </p:nvPr>
        </p:nvSpPr>
        <p:spPr/>
        <p:txBody>
          <a:bodyPr/>
          <a:lstStyle>
            <a:lvl1pPr>
              <a:defRPr/>
            </a:lvl1pPr>
          </a:lstStyle>
          <a:p>
            <a:pPr>
              <a:defRPr/>
            </a:pPr>
            <a:fld id="{D5EA4FE4-D415-47E9-9F65-E03236AB4F0F}" type="slidenum">
              <a:rPr lang="ru-RU"/>
              <a:pPr>
                <a:defRPr/>
              </a:pPr>
              <a:t>‹#›</a:t>
            </a:fld>
            <a:endParaRPr lang="ru-RU"/>
          </a:p>
        </p:txBody>
      </p:sp>
    </p:spTree>
    <p:extLst>
      <p:ext uri="{BB962C8B-B14F-4D97-AF65-F5344CB8AC3E}">
        <p14:creationId xmlns:p14="http://schemas.microsoft.com/office/powerpoint/2010/main" val="1690625661"/>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9"/>
          <p:cNvSpPr>
            <a:spLocks noGrp="1" noChangeArrowheads="1"/>
          </p:cNvSpPr>
          <p:nvPr>
            <p:ph type="dt" sz="half" idx="10"/>
          </p:nvPr>
        </p:nvSpPr>
        <p:spPr>
          <a:ln/>
        </p:spPr>
        <p:txBody>
          <a:bodyPr/>
          <a:lstStyle>
            <a:lvl1pPr>
              <a:defRPr/>
            </a:lvl1pPr>
          </a:lstStyle>
          <a:p>
            <a:pPr>
              <a:defRPr/>
            </a:pPr>
            <a:fld id="{3F67222B-605D-4F66-828A-9C0050532D17}"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8B75D47D-4CD8-4074-9B98-E42600F24A27}" type="slidenum">
              <a:rPr lang="ru-RU"/>
              <a:pPr>
                <a:defRPr/>
              </a:pPr>
              <a:t>‹#›</a:t>
            </a:fld>
            <a:endParaRPr lang="ru-RU"/>
          </a:p>
        </p:txBody>
      </p:sp>
    </p:spTree>
    <p:extLst>
      <p:ext uri="{BB962C8B-B14F-4D97-AF65-F5344CB8AC3E}">
        <p14:creationId xmlns:p14="http://schemas.microsoft.com/office/powerpoint/2010/main" val="606676000"/>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9"/>
          <p:cNvSpPr>
            <a:spLocks noGrp="1" noChangeArrowheads="1"/>
          </p:cNvSpPr>
          <p:nvPr>
            <p:ph type="dt" sz="half" idx="10"/>
          </p:nvPr>
        </p:nvSpPr>
        <p:spPr>
          <a:ln/>
        </p:spPr>
        <p:txBody>
          <a:bodyPr/>
          <a:lstStyle>
            <a:lvl1pPr>
              <a:defRPr/>
            </a:lvl1pPr>
          </a:lstStyle>
          <a:p>
            <a:pPr>
              <a:defRPr/>
            </a:pPr>
            <a:fld id="{673AE2E7-A4EC-4202-A625-A9EB2CE6F7F4}"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F9BE7F8E-F775-4E40-9254-055D01BF4877}" type="slidenum">
              <a:rPr lang="ru-RU"/>
              <a:pPr>
                <a:defRPr/>
              </a:pPr>
              <a:t>‹#›</a:t>
            </a:fld>
            <a:endParaRPr lang="ru-RU"/>
          </a:p>
        </p:txBody>
      </p:sp>
    </p:spTree>
    <p:extLst>
      <p:ext uri="{BB962C8B-B14F-4D97-AF65-F5344CB8AC3E}">
        <p14:creationId xmlns:p14="http://schemas.microsoft.com/office/powerpoint/2010/main" val="4207275355"/>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9"/>
          <p:cNvSpPr>
            <a:spLocks noGrp="1" noChangeArrowheads="1"/>
          </p:cNvSpPr>
          <p:nvPr>
            <p:ph type="dt" sz="half" idx="10"/>
          </p:nvPr>
        </p:nvSpPr>
        <p:spPr>
          <a:ln/>
        </p:spPr>
        <p:txBody>
          <a:bodyPr/>
          <a:lstStyle>
            <a:lvl1pPr>
              <a:defRPr/>
            </a:lvl1pPr>
          </a:lstStyle>
          <a:p>
            <a:pPr>
              <a:defRPr/>
            </a:pPr>
            <a:fld id="{6CB45A37-4C05-4141-8940-7941194702C8}"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3C677FB2-F9F5-428D-B5A0-BBFF65657F03}" type="slidenum">
              <a:rPr lang="ru-RU"/>
              <a:pPr>
                <a:defRPr/>
              </a:pPr>
              <a:t>‹#›</a:t>
            </a:fld>
            <a:endParaRPr lang="ru-RU"/>
          </a:p>
        </p:txBody>
      </p:sp>
    </p:spTree>
    <p:extLst>
      <p:ext uri="{BB962C8B-B14F-4D97-AF65-F5344CB8AC3E}">
        <p14:creationId xmlns:p14="http://schemas.microsoft.com/office/powerpoint/2010/main" val="3589437153"/>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9"/>
          <p:cNvSpPr>
            <a:spLocks noGrp="1" noChangeArrowheads="1"/>
          </p:cNvSpPr>
          <p:nvPr>
            <p:ph type="dt" sz="half" idx="10"/>
          </p:nvPr>
        </p:nvSpPr>
        <p:spPr>
          <a:ln/>
        </p:spPr>
        <p:txBody>
          <a:bodyPr/>
          <a:lstStyle>
            <a:lvl1pPr>
              <a:defRPr/>
            </a:lvl1pPr>
          </a:lstStyle>
          <a:p>
            <a:pPr>
              <a:defRPr/>
            </a:pPr>
            <a:fld id="{93EE2666-F63A-45B7-BA94-C98DA9512EB5}" type="datetimeFigureOut">
              <a:rPr lang="ru-RU"/>
              <a:pPr>
                <a:defRPr/>
              </a:pPr>
              <a:t>06.06.2018</a:t>
            </a:fld>
            <a:endParaRPr lang="ru-RU"/>
          </a:p>
        </p:txBody>
      </p:sp>
      <p:sp>
        <p:nvSpPr>
          <p:cNvPr id="8" name="Rectangle 10"/>
          <p:cNvSpPr>
            <a:spLocks noGrp="1" noChangeArrowheads="1"/>
          </p:cNvSpPr>
          <p:nvPr>
            <p:ph type="ftr" sz="quarter" idx="11"/>
          </p:nvPr>
        </p:nvSpPr>
        <p:spPr>
          <a:ln/>
        </p:spPr>
        <p:txBody>
          <a:bodyPr/>
          <a:lstStyle>
            <a:lvl1pPr>
              <a:defRPr/>
            </a:lvl1pPr>
          </a:lstStyle>
          <a:p>
            <a:pPr>
              <a:defRPr/>
            </a:pPr>
            <a:endParaRPr lang="ru-RU"/>
          </a:p>
        </p:txBody>
      </p:sp>
      <p:sp>
        <p:nvSpPr>
          <p:cNvPr id="9" name="Rectangle 11"/>
          <p:cNvSpPr>
            <a:spLocks noGrp="1" noChangeArrowheads="1"/>
          </p:cNvSpPr>
          <p:nvPr>
            <p:ph type="sldNum" sz="quarter" idx="12"/>
          </p:nvPr>
        </p:nvSpPr>
        <p:spPr>
          <a:ln/>
        </p:spPr>
        <p:txBody>
          <a:bodyPr/>
          <a:lstStyle>
            <a:lvl1pPr>
              <a:defRPr/>
            </a:lvl1pPr>
          </a:lstStyle>
          <a:p>
            <a:pPr>
              <a:defRPr/>
            </a:pPr>
            <a:fld id="{ACB746C8-FD9D-4926-8371-228A0B1047AD}" type="slidenum">
              <a:rPr lang="ru-RU"/>
              <a:pPr>
                <a:defRPr/>
              </a:pPr>
              <a:t>‹#›</a:t>
            </a:fld>
            <a:endParaRPr lang="ru-RU"/>
          </a:p>
        </p:txBody>
      </p:sp>
    </p:spTree>
    <p:extLst>
      <p:ext uri="{BB962C8B-B14F-4D97-AF65-F5344CB8AC3E}">
        <p14:creationId xmlns:p14="http://schemas.microsoft.com/office/powerpoint/2010/main" val="2987481856"/>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9"/>
          <p:cNvSpPr>
            <a:spLocks noGrp="1" noChangeArrowheads="1"/>
          </p:cNvSpPr>
          <p:nvPr>
            <p:ph type="dt" sz="half" idx="10"/>
          </p:nvPr>
        </p:nvSpPr>
        <p:spPr>
          <a:ln/>
        </p:spPr>
        <p:txBody>
          <a:bodyPr/>
          <a:lstStyle>
            <a:lvl1pPr>
              <a:defRPr/>
            </a:lvl1pPr>
          </a:lstStyle>
          <a:p>
            <a:pPr>
              <a:defRPr/>
            </a:pPr>
            <a:fld id="{D37EDAC5-561B-4CB1-8641-4F73E0CBBBA6}" type="datetimeFigureOut">
              <a:rPr lang="ru-RU"/>
              <a:pPr>
                <a:defRPr/>
              </a:pPr>
              <a:t>06.06.2018</a:t>
            </a:fld>
            <a:endParaRPr lang="ru-RU"/>
          </a:p>
        </p:txBody>
      </p:sp>
      <p:sp>
        <p:nvSpPr>
          <p:cNvPr id="4" name="Rectangle 10"/>
          <p:cNvSpPr>
            <a:spLocks noGrp="1" noChangeArrowheads="1"/>
          </p:cNvSpPr>
          <p:nvPr>
            <p:ph type="ftr" sz="quarter" idx="11"/>
          </p:nvPr>
        </p:nvSpPr>
        <p:spPr>
          <a:ln/>
        </p:spPr>
        <p:txBody>
          <a:bodyPr/>
          <a:lstStyle>
            <a:lvl1pPr>
              <a:defRPr/>
            </a:lvl1pPr>
          </a:lstStyle>
          <a:p>
            <a:pPr>
              <a:defRPr/>
            </a:pPr>
            <a:endParaRPr lang="ru-RU"/>
          </a:p>
        </p:txBody>
      </p:sp>
      <p:sp>
        <p:nvSpPr>
          <p:cNvPr id="5" name="Rectangle 11"/>
          <p:cNvSpPr>
            <a:spLocks noGrp="1" noChangeArrowheads="1"/>
          </p:cNvSpPr>
          <p:nvPr>
            <p:ph type="sldNum" sz="quarter" idx="12"/>
          </p:nvPr>
        </p:nvSpPr>
        <p:spPr>
          <a:ln/>
        </p:spPr>
        <p:txBody>
          <a:bodyPr/>
          <a:lstStyle>
            <a:lvl1pPr>
              <a:defRPr/>
            </a:lvl1pPr>
          </a:lstStyle>
          <a:p>
            <a:pPr>
              <a:defRPr/>
            </a:pPr>
            <a:fld id="{4C8DFFB3-3F42-4052-8253-38D2BAACDFC9}" type="slidenum">
              <a:rPr lang="ru-RU"/>
              <a:pPr>
                <a:defRPr/>
              </a:pPr>
              <a:t>‹#›</a:t>
            </a:fld>
            <a:endParaRPr lang="ru-RU"/>
          </a:p>
        </p:txBody>
      </p:sp>
    </p:spTree>
    <p:extLst>
      <p:ext uri="{BB962C8B-B14F-4D97-AF65-F5344CB8AC3E}">
        <p14:creationId xmlns:p14="http://schemas.microsoft.com/office/powerpoint/2010/main" val="399035371"/>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fld id="{B5CDACE3-0208-4DF0-9CB9-DF8826521534}" type="datetimeFigureOut">
              <a:rPr lang="ru-RU"/>
              <a:pPr>
                <a:defRPr/>
              </a:pPr>
              <a:t>06.06.2018</a:t>
            </a:fld>
            <a:endParaRPr lang="ru-RU"/>
          </a:p>
        </p:txBody>
      </p:sp>
      <p:sp>
        <p:nvSpPr>
          <p:cNvPr id="3" name="Rectangle 10"/>
          <p:cNvSpPr>
            <a:spLocks noGrp="1" noChangeArrowheads="1"/>
          </p:cNvSpPr>
          <p:nvPr>
            <p:ph type="ftr" sz="quarter" idx="11"/>
          </p:nvPr>
        </p:nvSpPr>
        <p:spPr>
          <a:ln/>
        </p:spPr>
        <p:txBody>
          <a:bodyPr/>
          <a:lstStyle>
            <a:lvl1pPr>
              <a:defRPr/>
            </a:lvl1pPr>
          </a:lstStyle>
          <a:p>
            <a:pPr>
              <a:defRPr/>
            </a:pPr>
            <a:endParaRPr lang="ru-RU"/>
          </a:p>
        </p:txBody>
      </p:sp>
      <p:sp>
        <p:nvSpPr>
          <p:cNvPr id="4" name="Rectangle 11"/>
          <p:cNvSpPr>
            <a:spLocks noGrp="1" noChangeArrowheads="1"/>
          </p:cNvSpPr>
          <p:nvPr>
            <p:ph type="sldNum" sz="quarter" idx="12"/>
          </p:nvPr>
        </p:nvSpPr>
        <p:spPr>
          <a:ln/>
        </p:spPr>
        <p:txBody>
          <a:bodyPr/>
          <a:lstStyle>
            <a:lvl1pPr>
              <a:defRPr/>
            </a:lvl1pPr>
          </a:lstStyle>
          <a:p>
            <a:pPr>
              <a:defRPr/>
            </a:pPr>
            <a:fld id="{C0FC7365-FAE8-4D80-BC3E-32E18BF0CE34}" type="slidenum">
              <a:rPr lang="ru-RU"/>
              <a:pPr>
                <a:defRPr/>
              </a:pPr>
              <a:t>‹#›</a:t>
            </a:fld>
            <a:endParaRPr lang="ru-RU"/>
          </a:p>
        </p:txBody>
      </p:sp>
    </p:spTree>
    <p:extLst>
      <p:ext uri="{BB962C8B-B14F-4D97-AF65-F5344CB8AC3E}">
        <p14:creationId xmlns:p14="http://schemas.microsoft.com/office/powerpoint/2010/main" val="3498405210"/>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3556B1B7-85A4-46B3-AB0E-091577EA91DB}"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54F2B24B-23A7-4055-9261-58A73BAC8386}" type="slidenum">
              <a:rPr lang="ru-RU"/>
              <a:pPr>
                <a:defRPr/>
              </a:pPr>
              <a:t>‹#›</a:t>
            </a:fld>
            <a:endParaRPr lang="ru-RU"/>
          </a:p>
        </p:txBody>
      </p:sp>
    </p:spTree>
    <p:extLst>
      <p:ext uri="{BB962C8B-B14F-4D97-AF65-F5344CB8AC3E}">
        <p14:creationId xmlns:p14="http://schemas.microsoft.com/office/powerpoint/2010/main" val="2392277180"/>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24169FD9-FFC3-456F-B0B8-80181EB02DE0}"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25B4C5B5-2A3A-4D02-9891-1B8785EF1FA1}" type="slidenum">
              <a:rPr lang="ru-RU"/>
              <a:pPr>
                <a:defRPr/>
              </a:pPr>
              <a:t>‹#›</a:t>
            </a:fld>
            <a:endParaRPr lang="ru-RU"/>
          </a:p>
        </p:txBody>
      </p:sp>
    </p:spTree>
    <p:extLst>
      <p:ext uri="{BB962C8B-B14F-4D97-AF65-F5344CB8AC3E}">
        <p14:creationId xmlns:p14="http://schemas.microsoft.com/office/powerpoint/2010/main" val="3194461125"/>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9"/>
          <p:cNvSpPr>
            <a:spLocks noGrp="1" noChangeArrowheads="1"/>
          </p:cNvSpPr>
          <p:nvPr>
            <p:ph type="dt" sz="half" idx="10"/>
          </p:nvPr>
        </p:nvSpPr>
        <p:spPr>
          <a:ln/>
        </p:spPr>
        <p:txBody>
          <a:bodyPr/>
          <a:lstStyle>
            <a:lvl1pPr>
              <a:defRPr/>
            </a:lvl1pPr>
          </a:lstStyle>
          <a:p>
            <a:pPr>
              <a:defRPr/>
            </a:pPr>
            <a:fld id="{8452B98B-DB74-4B0E-A2CE-EB99C6AAB3AE}"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747E639B-B918-4126-B91A-06265057BFEA}" type="slidenum">
              <a:rPr lang="ru-RU"/>
              <a:pPr>
                <a:defRPr/>
              </a:pPr>
              <a:t>‹#›</a:t>
            </a:fld>
            <a:endParaRPr lang="ru-RU"/>
          </a:p>
        </p:txBody>
      </p:sp>
    </p:spTree>
    <p:extLst>
      <p:ext uri="{BB962C8B-B14F-4D97-AF65-F5344CB8AC3E}">
        <p14:creationId xmlns:p14="http://schemas.microsoft.com/office/powerpoint/2010/main" val="2054635649"/>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43700" y="277813"/>
            <a:ext cx="1943100" cy="585311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914400" y="277813"/>
            <a:ext cx="5676900" cy="585311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9"/>
          <p:cNvSpPr>
            <a:spLocks noGrp="1" noChangeArrowheads="1"/>
          </p:cNvSpPr>
          <p:nvPr>
            <p:ph type="dt" sz="half" idx="10"/>
          </p:nvPr>
        </p:nvSpPr>
        <p:spPr>
          <a:ln/>
        </p:spPr>
        <p:txBody>
          <a:bodyPr/>
          <a:lstStyle>
            <a:lvl1pPr>
              <a:defRPr/>
            </a:lvl1pPr>
          </a:lstStyle>
          <a:p>
            <a:pPr>
              <a:defRPr/>
            </a:pPr>
            <a:fld id="{C6E7B85B-EE59-4DD4-8D67-8665BE6756E3}"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009A9570-BBB0-4643-8018-64DDBC2490DF}" type="slidenum">
              <a:rPr lang="ru-RU"/>
              <a:pPr>
                <a:defRPr/>
              </a:pPr>
              <a:t>‹#›</a:t>
            </a:fld>
            <a:endParaRPr lang="ru-RU"/>
          </a:p>
        </p:txBody>
      </p:sp>
    </p:spTree>
    <p:extLst>
      <p:ext uri="{BB962C8B-B14F-4D97-AF65-F5344CB8AC3E}">
        <p14:creationId xmlns:p14="http://schemas.microsoft.com/office/powerpoint/2010/main" val="2763208637"/>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xAndClipArt" preserve="1">
  <p:cSld name="Заголовок, текст и клип">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7813"/>
            <a:ext cx="77724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914400" y="1600200"/>
            <a:ext cx="38100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Клип 3"/>
          <p:cNvSpPr>
            <a:spLocks noGrp="1"/>
          </p:cNvSpPr>
          <p:nvPr>
            <p:ph type="clipArt" sz="half" idx="2"/>
          </p:nvPr>
        </p:nvSpPr>
        <p:spPr>
          <a:xfrm>
            <a:off x="4876800" y="1600200"/>
            <a:ext cx="3810000" cy="4530725"/>
          </a:xfrm>
        </p:spPr>
        <p:txBody>
          <a:bodyPr/>
          <a:lstStyle/>
          <a:p>
            <a:pPr lvl="0"/>
            <a:r>
              <a:rPr lang="ru-RU" noProof="0" smtClean="0"/>
              <a:t>Щелкните этот значок, чтобы добавить изображение из Интернета</a:t>
            </a:r>
            <a:endParaRPr lang="ru-RU" noProof="0"/>
          </a:p>
        </p:txBody>
      </p:sp>
      <p:sp>
        <p:nvSpPr>
          <p:cNvPr id="5" name="Rectangle 9"/>
          <p:cNvSpPr>
            <a:spLocks noGrp="1" noChangeArrowheads="1"/>
          </p:cNvSpPr>
          <p:nvPr>
            <p:ph type="dt" sz="half" idx="10"/>
          </p:nvPr>
        </p:nvSpPr>
        <p:spPr>
          <a:ln/>
        </p:spPr>
        <p:txBody>
          <a:bodyPr/>
          <a:lstStyle>
            <a:lvl1pPr>
              <a:defRPr/>
            </a:lvl1pPr>
          </a:lstStyle>
          <a:p>
            <a:pPr>
              <a:defRPr/>
            </a:pPr>
            <a:fld id="{DF97BE8A-1C00-43E2-9B8D-DE3633D41886}"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757C24FC-B236-45BE-B8F1-566558E1B104}" type="slidenum">
              <a:rPr lang="ru-RU"/>
              <a:pPr>
                <a:defRPr/>
              </a:pPr>
              <a:t>‹#›</a:t>
            </a:fld>
            <a:endParaRPr lang="ru-RU"/>
          </a:p>
        </p:txBody>
      </p:sp>
    </p:spTree>
    <p:extLst>
      <p:ext uri="{BB962C8B-B14F-4D97-AF65-F5344CB8AC3E}">
        <p14:creationId xmlns:p14="http://schemas.microsoft.com/office/powerpoint/2010/main" val="457944030"/>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7813"/>
            <a:ext cx="77724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914400" y="1600200"/>
            <a:ext cx="7772400" cy="4530725"/>
          </a:xfrm>
        </p:spPr>
        <p:txBody>
          <a:bodyPr/>
          <a:lstStyle/>
          <a:p>
            <a:pPr lvl="0"/>
            <a:r>
              <a:rPr lang="ru-RU" noProof="0" smtClean="0"/>
              <a:t>Вставка таблицы</a:t>
            </a:r>
            <a:endParaRPr lang="ru-RU" noProof="0"/>
          </a:p>
        </p:txBody>
      </p:sp>
      <p:sp>
        <p:nvSpPr>
          <p:cNvPr id="4" name="Rectangle 9"/>
          <p:cNvSpPr>
            <a:spLocks noGrp="1" noChangeArrowheads="1"/>
          </p:cNvSpPr>
          <p:nvPr>
            <p:ph type="dt" sz="half" idx="10"/>
          </p:nvPr>
        </p:nvSpPr>
        <p:spPr>
          <a:ln/>
        </p:spPr>
        <p:txBody>
          <a:bodyPr/>
          <a:lstStyle>
            <a:lvl1pPr>
              <a:defRPr/>
            </a:lvl1pPr>
          </a:lstStyle>
          <a:p>
            <a:pPr>
              <a:defRPr/>
            </a:pPr>
            <a:fld id="{78467D61-7EAA-4A9B-8970-D439B5173FC5}"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B66C4E9F-447B-4384-83AD-1FDA2AFCAF09}" type="slidenum">
              <a:rPr lang="ru-RU"/>
              <a:pPr>
                <a:defRPr/>
              </a:pPr>
              <a:t>‹#›</a:t>
            </a:fld>
            <a:endParaRPr lang="ru-RU"/>
          </a:p>
        </p:txBody>
      </p:sp>
    </p:spTree>
    <p:extLst>
      <p:ext uri="{BB962C8B-B14F-4D97-AF65-F5344CB8AC3E}">
        <p14:creationId xmlns:p14="http://schemas.microsoft.com/office/powerpoint/2010/main" val="813709340"/>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5867400" cy="6858000"/>
            <a:chOff x="0" y="0"/>
            <a:chExt cx="3696" cy="4320"/>
          </a:xfrm>
        </p:grpSpPr>
        <p:sp>
          <p:nvSpPr>
            <p:cNvPr id="5" name="Rectangle 3"/>
            <p:cNvSpPr>
              <a:spLocks noChangeArrowheads="1"/>
            </p:cNvSpPr>
            <p:nvPr/>
          </p:nvSpPr>
          <p:spPr bwMode="auto">
            <a:xfrm>
              <a:off x="0" y="0"/>
              <a:ext cx="2880"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kumimoji="1" lang="ru-RU" sz="2400" smtClean="0">
                <a:latin typeface="Times New Roman" panose="02020603050405020304" pitchFamily="18" charset="0"/>
              </a:endParaRPr>
            </a:p>
          </p:txBody>
        </p:sp>
        <p:sp>
          <p:nvSpPr>
            <p:cNvPr id="6" name="AutoShape 4"/>
            <p:cNvSpPr>
              <a:spLocks noChangeArrowheads="1"/>
            </p:cNvSpPr>
            <p:nvPr/>
          </p:nvSpPr>
          <p:spPr bwMode="white">
            <a:xfrm>
              <a:off x="432" y="624"/>
              <a:ext cx="3264" cy="1200"/>
            </a:xfrm>
            <a:prstGeom prst="roundRect">
              <a:avLst>
                <a:gd name="adj" fmla="val 50000"/>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kumimoji="1" lang="ru-RU" sz="2400" smtClean="0">
                <a:latin typeface="Times New Roman" panose="02020603050405020304" pitchFamily="18" charset="0"/>
              </a:endParaRPr>
            </a:p>
          </p:txBody>
        </p:sp>
      </p:grpSp>
      <p:grpSp>
        <p:nvGrpSpPr>
          <p:cNvPr id="7" name="Group 5"/>
          <p:cNvGrpSpPr>
            <a:grpSpLocks/>
          </p:cNvGrpSpPr>
          <p:nvPr/>
        </p:nvGrpSpPr>
        <p:grpSpPr bwMode="auto">
          <a:xfrm>
            <a:off x="3632200" y="4889500"/>
            <a:ext cx="4876800" cy="319088"/>
            <a:chOff x="2288" y="3080"/>
            <a:chExt cx="3072" cy="201"/>
          </a:xfrm>
        </p:grpSpPr>
        <p:sp>
          <p:nvSpPr>
            <p:cNvPr id="8" name="AutoShape 6"/>
            <p:cNvSpPr>
              <a:spLocks noChangeArrowheads="1"/>
            </p:cNvSpPr>
            <p:nvPr/>
          </p:nvSpPr>
          <p:spPr bwMode="auto">
            <a:xfrm flipH="1">
              <a:off x="2288" y="3080"/>
              <a:ext cx="2914" cy="200"/>
            </a:xfrm>
            <a:prstGeom prst="roundRect">
              <a:avLst>
                <a:gd name="adj" fmla="val 0"/>
              </a:avLst>
            </a:pr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9" name="AutoShape 7"/>
            <p:cNvSpPr>
              <a:spLocks noChangeArrowheads="1"/>
            </p:cNvSpPr>
            <p:nvPr/>
          </p:nvSpPr>
          <p:spPr bwMode="auto">
            <a:xfrm>
              <a:off x="5196" y="3080"/>
              <a:ext cx="164" cy="201"/>
            </a:xfrm>
            <a:prstGeom prst="flowChartDelay">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grpSp>
      <p:sp>
        <p:nvSpPr>
          <p:cNvPr id="335880" name="Rectangle 8"/>
          <p:cNvSpPr>
            <a:spLocks noGrp="1" noChangeArrowheads="1"/>
          </p:cNvSpPr>
          <p:nvPr>
            <p:ph type="subTitle" idx="1"/>
          </p:nvPr>
        </p:nvSpPr>
        <p:spPr>
          <a:xfrm>
            <a:off x="4673600" y="2927350"/>
            <a:ext cx="4013200" cy="1822450"/>
          </a:xfrm>
        </p:spPr>
        <p:txBody>
          <a:bodyPr anchor="b"/>
          <a:lstStyle>
            <a:lvl1pPr marL="0" indent="0">
              <a:buFont typeface="Wingdings" pitchFamily="2" charset="2"/>
              <a:buNone/>
              <a:defRPr>
                <a:solidFill>
                  <a:schemeClr val="tx2"/>
                </a:solidFill>
              </a:defRPr>
            </a:lvl1pPr>
          </a:lstStyle>
          <a:p>
            <a:r>
              <a:rPr lang="ru-RU" smtClean="0"/>
              <a:t>Образец подзаголовка</a:t>
            </a:r>
            <a:endParaRPr lang="ru-RU"/>
          </a:p>
        </p:txBody>
      </p:sp>
      <p:sp>
        <p:nvSpPr>
          <p:cNvPr id="335884"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lgn="ctr">
              <a:defRPr>
                <a:solidFill>
                  <a:schemeClr val="tx1"/>
                </a:solidFill>
              </a:defRPr>
            </a:lvl1pPr>
          </a:lstStyle>
          <a:p>
            <a:r>
              <a:rPr lang="ru-RU" smtClean="0"/>
              <a:t>Образец заголовка</a:t>
            </a:r>
            <a:endParaRPr lang="ru-RU"/>
          </a:p>
        </p:txBody>
      </p:sp>
      <p:sp>
        <p:nvSpPr>
          <p:cNvPr id="10" name="Rectangle 9"/>
          <p:cNvSpPr>
            <a:spLocks noGrp="1" noChangeArrowheads="1"/>
          </p:cNvSpPr>
          <p:nvPr>
            <p:ph type="dt" sz="quarter" idx="10"/>
          </p:nvPr>
        </p:nvSpPr>
        <p:spPr/>
        <p:txBody>
          <a:bodyPr/>
          <a:lstStyle>
            <a:lvl1pPr>
              <a:defRPr>
                <a:solidFill>
                  <a:schemeClr val="bg1"/>
                </a:solidFill>
              </a:defRPr>
            </a:lvl1pPr>
          </a:lstStyle>
          <a:p>
            <a:pPr>
              <a:defRPr/>
            </a:pPr>
            <a:fld id="{AC8B980A-EE05-482F-A679-0B3E5291D831}" type="datetimeFigureOut">
              <a:rPr lang="ru-RU"/>
              <a:pPr>
                <a:defRPr/>
              </a:pPr>
              <a:t>06.06.2018</a:t>
            </a:fld>
            <a:endParaRPr lang="ru-RU"/>
          </a:p>
        </p:txBody>
      </p:sp>
      <p:sp>
        <p:nvSpPr>
          <p:cNvPr id="11" name="Rectangle 10"/>
          <p:cNvSpPr>
            <a:spLocks noGrp="1" noChangeArrowheads="1"/>
          </p:cNvSpPr>
          <p:nvPr>
            <p:ph type="ftr" sz="quarter" idx="11"/>
          </p:nvPr>
        </p:nvSpPr>
        <p:spPr/>
        <p:txBody>
          <a:bodyPr/>
          <a:lstStyle>
            <a:lvl1pPr algn="r">
              <a:defRPr/>
            </a:lvl1pPr>
          </a:lstStyle>
          <a:p>
            <a:pPr>
              <a:defRPr/>
            </a:pPr>
            <a:endParaRPr lang="ru-RU"/>
          </a:p>
        </p:txBody>
      </p:sp>
      <p:sp>
        <p:nvSpPr>
          <p:cNvPr id="12" name="Rectangle 11"/>
          <p:cNvSpPr>
            <a:spLocks noGrp="1" noChangeArrowheads="1"/>
          </p:cNvSpPr>
          <p:nvPr>
            <p:ph type="sldNum" sz="quarter" idx="12"/>
          </p:nvPr>
        </p:nvSpPr>
        <p:spPr>
          <a:xfrm>
            <a:off x="76200" y="6248400"/>
            <a:ext cx="587375" cy="488950"/>
          </a:xfrm>
        </p:spPr>
        <p:txBody>
          <a:bodyPr anchorCtr="0"/>
          <a:lstStyle>
            <a:lvl1pPr>
              <a:defRPr/>
            </a:lvl1pPr>
          </a:lstStyle>
          <a:p>
            <a:pPr>
              <a:defRPr/>
            </a:pPr>
            <a:fld id="{6D93B5BA-05AF-4A14-A221-F170A4FD43AB}" type="slidenum">
              <a:rPr lang="ru-RU"/>
              <a:pPr>
                <a:defRPr/>
              </a:pPr>
              <a:t>‹#›</a:t>
            </a:fld>
            <a:endParaRPr lang="ru-RU"/>
          </a:p>
        </p:txBody>
      </p:sp>
    </p:spTree>
    <p:extLst>
      <p:ext uri="{BB962C8B-B14F-4D97-AF65-F5344CB8AC3E}">
        <p14:creationId xmlns:p14="http://schemas.microsoft.com/office/powerpoint/2010/main" val="585029358"/>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1"/>
          <p:cNvSpPr>
            <a:spLocks noGrp="1" noChangeArrowheads="1"/>
          </p:cNvSpPr>
          <p:nvPr>
            <p:ph type="dt" sz="half" idx="10"/>
          </p:nvPr>
        </p:nvSpPr>
        <p:spPr>
          <a:ln/>
        </p:spPr>
        <p:txBody>
          <a:bodyPr/>
          <a:lstStyle>
            <a:lvl1pPr>
              <a:defRPr/>
            </a:lvl1pPr>
          </a:lstStyle>
          <a:p>
            <a:pPr>
              <a:defRPr/>
            </a:pPr>
            <a:fld id="{3981A54C-425A-4EE2-904D-DAB4C28FA342}" type="datetimeFigureOut">
              <a:rPr lang="ru-RU"/>
              <a:pPr>
                <a:defRPr/>
              </a:pPr>
              <a:t>06.06.2018</a:t>
            </a:fld>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567635FC-2909-49BA-BAAB-D1F6A82C02A4}" type="slidenum">
              <a:rPr lang="ru-RU"/>
              <a:pPr>
                <a:defRPr/>
              </a:pPr>
              <a:t>‹#›</a:t>
            </a:fld>
            <a:endParaRPr lang="ru-RU"/>
          </a:p>
        </p:txBody>
      </p:sp>
    </p:spTree>
    <p:extLst>
      <p:ext uri="{BB962C8B-B14F-4D97-AF65-F5344CB8AC3E}">
        <p14:creationId xmlns:p14="http://schemas.microsoft.com/office/powerpoint/2010/main" val="2156736555"/>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11"/>
          <p:cNvSpPr>
            <a:spLocks noGrp="1" noChangeArrowheads="1"/>
          </p:cNvSpPr>
          <p:nvPr>
            <p:ph type="dt" sz="half" idx="10"/>
          </p:nvPr>
        </p:nvSpPr>
        <p:spPr>
          <a:ln/>
        </p:spPr>
        <p:txBody>
          <a:bodyPr/>
          <a:lstStyle>
            <a:lvl1pPr>
              <a:defRPr/>
            </a:lvl1pPr>
          </a:lstStyle>
          <a:p>
            <a:pPr>
              <a:defRPr/>
            </a:pPr>
            <a:fld id="{60A2A3E3-11A6-49A9-BBD4-D739B2ADE571}" type="datetimeFigureOut">
              <a:rPr lang="ru-RU"/>
              <a:pPr>
                <a:defRPr/>
              </a:pPr>
              <a:t>06.06.2018</a:t>
            </a:fld>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1771F1B3-6470-4DAF-AA66-EF2C622DA16F}" type="slidenum">
              <a:rPr lang="ru-RU"/>
              <a:pPr>
                <a:defRPr/>
              </a:pPr>
              <a:t>‹#›</a:t>
            </a:fld>
            <a:endParaRPr lang="ru-RU"/>
          </a:p>
        </p:txBody>
      </p:sp>
    </p:spTree>
    <p:extLst>
      <p:ext uri="{BB962C8B-B14F-4D97-AF65-F5344CB8AC3E}">
        <p14:creationId xmlns:p14="http://schemas.microsoft.com/office/powerpoint/2010/main" val="1528554676"/>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838200" y="2362200"/>
            <a:ext cx="3770313"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760913" y="2362200"/>
            <a:ext cx="3770312"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1"/>
          <p:cNvSpPr>
            <a:spLocks noGrp="1" noChangeArrowheads="1"/>
          </p:cNvSpPr>
          <p:nvPr>
            <p:ph type="dt" sz="half" idx="10"/>
          </p:nvPr>
        </p:nvSpPr>
        <p:spPr>
          <a:ln/>
        </p:spPr>
        <p:txBody>
          <a:bodyPr/>
          <a:lstStyle>
            <a:lvl1pPr>
              <a:defRPr/>
            </a:lvl1pPr>
          </a:lstStyle>
          <a:p>
            <a:pPr>
              <a:defRPr/>
            </a:pPr>
            <a:fld id="{0C731D85-9780-4511-811C-EBE809D687B9}" type="datetimeFigureOut">
              <a:rPr lang="ru-RU"/>
              <a:pPr>
                <a:defRPr/>
              </a:pPr>
              <a:t>06.06.2018</a:t>
            </a:fld>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3593C1FF-2F8F-4166-B43E-A6C1C4ABC853}" type="slidenum">
              <a:rPr lang="ru-RU"/>
              <a:pPr>
                <a:defRPr/>
              </a:pPr>
              <a:t>‹#›</a:t>
            </a:fld>
            <a:endParaRPr lang="ru-RU"/>
          </a:p>
        </p:txBody>
      </p:sp>
    </p:spTree>
    <p:extLst>
      <p:ext uri="{BB962C8B-B14F-4D97-AF65-F5344CB8AC3E}">
        <p14:creationId xmlns:p14="http://schemas.microsoft.com/office/powerpoint/2010/main" val="1777548867"/>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11"/>
          <p:cNvSpPr>
            <a:spLocks noGrp="1" noChangeArrowheads="1"/>
          </p:cNvSpPr>
          <p:nvPr>
            <p:ph type="dt" sz="half" idx="10"/>
          </p:nvPr>
        </p:nvSpPr>
        <p:spPr>
          <a:ln/>
        </p:spPr>
        <p:txBody>
          <a:bodyPr/>
          <a:lstStyle>
            <a:lvl1pPr>
              <a:defRPr/>
            </a:lvl1pPr>
          </a:lstStyle>
          <a:p>
            <a:pPr>
              <a:defRPr/>
            </a:pPr>
            <a:fld id="{97A15279-843A-4AA3-81CB-7D9706707E06}" type="datetimeFigureOut">
              <a:rPr lang="ru-RU"/>
              <a:pPr>
                <a:defRPr/>
              </a:pPr>
              <a:t>06.06.2018</a:t>
            </a:fld>
            <a:endParaRPr lang="ru-RU"/>
          </a:p>
        </p:txBody>
      </p:sp>
      <p:sp>
        <p:nvSpPr>
          <p:cNvPr id="8" name="Rectangle 12"/>
          <p:cNvSpPr>
            <a:spLocks noGrp="1" noChangeArrowheads="1"/>
          </p:cNvSpPr>
          <p:nvPr>
            <p:ph type="ftr" sz="quarter" idx="11"/>
          </p:nvPr>
        </p:nvSpPr>
        <p:spPr>
          <a:ln/>
        </p:spPr>
        <p:txBody>
          <a:bodyPr/>
          <a:lstStyle>
            <a:lvl1pPr>
              <a:defRPr/>
            </a:lvl1pPr>
          </a:lstStyle>
          <a:p>
            <a:pPr>
              <a:defRPr/>
            </a:pPr>
            <a:endParaRPr lang="ru-RU"/>
          </a:p>
        </p:txBody>
      </p:sp>
      <p:sp>
        <p:nvSpPr>
          <p:cNvPr id="9" name="Rectangle 13"/>
          <p:cNvSpPr>
            <a:spLocks noGrp="1" noChangeArrowheads="1"/>
          </p:cNvSpPr>
          <p:nvPr>
            <p:ph type="sldNum" sz="quarter" idx="12"/>
          </p:nvPr>
        </p:nvSpPr>
        <p:spPr>
          <a:ln/>
        </p:spPr>
        <p:txBody>
          <a:bodyPr/>
          <a:lstStyle>
            <a:lvl1pPr>
              <a:defRPr/>
            </a:lvl1pPr>
          </a:lstStyle>
          <a:p>
            <a:pPr>
              <a:defRPr/>
            </a:pPr>
            <a:fld id="{EF3A1883-045A-47CA-A8E6-1396C8600C8B}" type="slidenum">
              <a:rPr lang="ru-RU"/>
              <a:pPr>
                <a:defRPr/>
              </a:pPr>
              <a:t>‹#›</a:t>
            </a:fld>
            <a:endParaRPr lang="ru-RU"/>
          </a:p>
        </p:txBody>
      </p:sp>
    </p:spTree>
    <p:extLst>
      <p:ext uri="{BB962C8B-B14F-4D97-AF65-F5344CB8AC3E}">
        <p14:creationId xmlns:p14="http://schemas.microsoft.com/office/powerpoint/2010/main" val="37507405"/>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11"/>
          <p:cNvSpPr>
            <a:spLocks noGrp="1" noChangeArrowheads="1"/>
          </p:cNvSpPr>
          <p:nvPr>
            <p:ph type="dt" sz="half" idx="10"/>
          </p:nvPr>
        </p:nvSpPr>
        <p:spPr>
          <a:ln/>
        </p:spPr>
        <p:txBody>
          <a:bodyPr/>
          <a:lstStyle>
            <a:lvl1pPr>
              <a:defRPr/>
            </a:lvl1pPr>
          </a:lstStyle>
          <a:p>
            <a:pPr>
              <a:defRPr/>
            </a:pPr>
            <a:fld id="{F8E54702-3623-4EE7-B815-BF0F28186E1F}" type="datetimeFigureOut">
              <a:rPr lang="ru-RU"/>
              <a:pPr>
                <a:defRPr/>
              </a:pPr>
              <a:t>06.06.2018</a:t>
            </a:fld>
            <a:endParaRPr lang="ru-RU"/>
          </a:p>
        </p:txBody>
      </p:sp>
      <p:sp>
        <p:nvSpPr>
          <p:cNvPr id="4" name="Rectangle 12"/>
          <p:cNvSpPr>
            <a:spLocks noGrp="1" noChangeArrowheads="1"/>
          </p:cNvSpPr>
          <p:nvPr>
            <p:ph type="ftr" sz="quarter" idx="11"/>
          </p:nvPr>
        </p:nvSpPr>
        <p:spPr>
          <a:ln/>
        </p:spPr>
        <p:txBody>
          <a:bodyPr/>
          <a:lstStyle>
            <a:lvl1pPr>
              <a:defRPr/>
            </a:lvl1pPr>
          </a:lstStyle>
          <a:p>
            <a:pPr>
              <a:defRPr/>
            </a:pPr>
            <a:endParaRPr lang="ru-RU"/>
          </a:p>
        </p:txBody>
      </p:sp>
      <p:sp>
        <p:nvSpPr>
          <p:cNvPr id="5" name="Rectangle 13"/>
          <p:cNvSpPr>
            <a:spLocks noGrp="1" noChangeArrowheads="1"/>
          </p:cNvSpPr>
          <p:nvPr>
            <p:ph type="sldNum" sz="quarter" idx="12"/>
          </p:nvPr>
        </p:nvSpPr>
        <p:spPr>
          <a:ln/>
        </p:spPr>
        <p:txBody>
          <a:bodyPr/>
          <a:lstStyle>
            <a:lvl1pPr>
              <a:defRPr/>
            </a:lvl1pPr>
          </a:lstStyle>
          <a:p>
            <a:pPr>
              <a:defRPr/>
            </a:pPr>
            <a:fld id="{9EE32440-9F6E-4592-9C40-0C231CBA8AF2}" type="slidenum">
              <a:rPr lang="ru-RU"/>
              <a:pPr>
                <a:defRPr/>
              </a:pPr>
              <a:t>‹#›</a:t>
            </a:fld>
            <a:endParaRPr lang="ru-RU"/>
          </a:p>
        </p:txBody>
      </p:sp>
    </p:spTree>
    <p:extLst>
      <p:ext uri="{BB962C8B-B14F-4D97-AF65-F5344CB8AC3E}">
        <p14:creationId xmlns:p14="http://schemas.microsoft.com/office/powerpoint/2010/main" val="368401246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0D4994A8-AB0F-40AE-8587-25E75D2B3E59}" type="datetimeFigureOut">
              <a:rPr lang="ru-RU"/>
              <a:pPr>
                <a:defRPr/>
              </a:pPr>
              <a:t>06.06.2018</a:t>
            </a:fld>
            <a:endParaRPr lang="ru-RU"/>
          </a:p>
        </p:txBody>
      </p:sp>
      <p:sp>
        <p:nvSpPr>
          <p:cNvPr id="3" name="Rectangle 12"/>
          <p:cNvSpPr>
            <a:spLocks noGrp="1" noChangeArrowheads="1"/>
          </p:cNvSpPr>
          <p:nvPr>
            <p:ph type="ftr" sz="quarter" idx="11"/>
          </p:nvPr>
        </p:nvSpPr>
        <p:spPr>
          <a:ln/>
        </p:spPr>
        <p:txBody>
          <a:bodyPr/>
          <a:lstStyle>
            <a:lvl1pPr>
              <a:defRPr/>
            </a:lvl1pPr>
          </a:lstStyle>
          <a:p>
            <a:pPr>
              <a:defRPr/>
            </a:pPr>
            <a:endParaRPr lang="ru-RU"/>
          </a:p>
        </p:txBody>
      </p:sp>
      <p:sp>
        <p:nvSpPr>
          <p:cNvPr id="4" name="Rectangle 13"/>
          <p:cNvSpPr>
            <a:spLocks noGrp="1" noChangeArrowheads="1"/>
          </p:cNvSpPr>
          <p:nvPr>
            <p:ph type="sldNum" sz="quarter" idx="12"/>
          </p:nvPr>
        </p:nvSpPr>
        <p:spPr>
          <a:ln/>
        </p:spPr>
        <p:txBody>
          <a:bodyPr/>
          <a:lstStyle>
            <a:lvl1pPr>
              <a:defRPr/>
            </a:lvl1pPr>
          </a:lstStyle>
          <a:p>
            <a:pPr>
              <a:defRPr/>
            </a:pPr>
            <a:fld id="{E9B702BC-8EA9-46B9-B977-46FB28728231}" type="slidenum">
              <a:rPr lang="ru-RU"/>
              <a:pPr>
                <a:defRPr/>
              </a:pPr>
              <a:t>‹#›</a:t>
            </a:fld>
            <a:endParaRPr lang="ru-RU"/>
          </a:p>
        </p:txBody>
      </p:sp>
    </p:spTree>
    <p:extLst>
      <p:ext uri="{BB962C8B-B14F-4D97-AF65-F5344CB8AC3E}">
        <p14:creationId xmlns:p14="http://schemas.microsoft.com/office/powerpoint/2010/main" val="2562851062"/>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11"/>
          <p:cNvSpPr>
            <a:spLocks noGrp="1" noChangeArrowheads="1"/>
          </p:cNvSpPr>
          <p:nvPr>
            <p:ph type="dt" sz="half" idx="10"/>
          </p:nvPr>
        </p:nvSpPr>
        <p:spPr>
          <a:ln/>
        </p:spPr>
        <p:txBody>
          <a:bodyPr/>
          <a:lstStyle>
            <a:lvl1pPr>
              <a:defRPr/>
            </a:lvl1pPr>
          </a:lstStyle>
          <a:p>
            <a:pPr>
              <a:defRPr/>
            </a:pPr>
            <a:fld id="{1541E0BC-0A02-4D21-8D82-7A9529B20C03}" type="datetimeFigureOut">
              <a:rPr lang="ru-RU"/>
              <a:pPr>
                <a:defRPr/>
              </a:pPr>
              <a:t>06.06.2018</a:t>
            </a:fld>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B1E32B56-E598-4366-9555-756ACEDA32E9}" type="slidenum">
              <a:rPr lang="ru-RU"/>
              <a:pPr>
                <a:defRPr/>
              </a:pPr>
              <a:t>‹#›</a:t>
            </a:fld>
            <a:endParaRPr lang="ru-RU"/>
          </a:p>
        </p:txBody>
      </p:sp>
    </p:spTree>
    <p:extLst>
      <p:ext uri="{BB962C8B-B14F-4D97-AF65-F5344CB8AC3E}">
        <p14:creationId xmlns:p14="http://schemas.microsoft.com/office/powerpoint/2010/main" val="3526411537"/>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11"/>
          <p:cNvSpPr>
            <a:spLocks noGrp="1" noChangeArrowheads="1"/>
          </p:cNvSpPr>
          <p:nvPr>
            <p:ph type="dt" sz="half" idx="10"/>
          </p:nvPr>
        </p:nvSpPr>
        <p:spPr>
          <a:ln/>
        </p:spPr>
        <p:txBody>
          <a:bodyPr/>
          <a:lstStyle>
            <a:lvl1pPr>
              <a:defRPr/>
            </a:lvl1pPr>
          </a:lstStyle>
          <a:p>
            <a:pPr>
              <a:defRPr/>
            </a:pPr>
            <a:fld id="{072E9514-962E-4659-9EBC-E2D7B36FCA2F}" type="datetimeFigureOut">
              <a:rPr lang="ru-RU"/>
              <a:pPr>
                <a:defRPr/>
              </a:pPr>
              <a:t>06.06.2018</a:t>
            </a:fld>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5BA9ACFC-4837-43DD-9BA1-13E74F97C3BC}" type="slidenum">
              <a:rPr lang="ru-RU"/>
              <a:pPr>
                <a:defRPr/>
              </a:pPr>
              <a:t>‹#›</a:t>
            </a:fld>
            <a:endParaRPr lang="ru-RU"/>
          </a:p>
        </p:txBody>
      </p:sp>
    </p:spTree>
    <p:extLst>
      <p:ext uri="{BB962C8B-B14F-4D97-AF65-F5344CB8AC3E}">
        <p14:creationId xmlns:p14="http://schemas.microsoft.com/office/powerpoint/2010/main" val="1426597235"/>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1"/>
          <p:cNvSpPr>
            <a:spLocks noGrp="1" noChangeArrowheads="1"/>
          </p:cNvSpPr>
          <p:nvPr>
            <p:ph type="dt" sz="half" idx="10"/>
          </p:nvPr>
        </p:nvSpPr>
        <p:spPr>
          <a:ln/>
        </p:spPr>
        <p:txBody>
          <a:bodyPr/>
          <a:lstStyle>
            <a:lvl1pPr>
              <a:defRPr/>
            </a:lvl1pPr>
          </a:lstStyle>
          <a:p>
            <a:pPr>
              <a:defRPr/>
            </a:pPr>
            <a:fld id="{1CF5CA94-5725-41A7-89C6-C019BE515242}" type="datetimeFigureOut">
              <a:rPr lang="ru-RU"/>
              <a:pPr>
                <a:defRPr/>
              </a:pPr>
              <a:t>06.06.2018</a:t>
            </a:fld>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CE3251FE-C3DB-446B-959C-811E15BC64D2}" type="slidenum">
              <a:rPr lang="ru-RU"/>
              <a:pPr>
                <a:defRPr/>
              </a:pPr>
              <a:t>‹#›</a:t>
            </a:fld>
            <a:endParaRPr lang="ru-RU"/>
          </a:p>
        </p:txBody>
      </p:sp>
    </p:spTree>
    <p:extLst>
      <p:ext uri="{BB962C8B-B14F-4D97-AF65-F5344CB8AC3E}">
        <p14:creationId xmlns:p14="http://schemas.microsoft.com/office/powerpoint/2010/main" val="3474757802"/>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05600" y="762000"/>
            <a:ext cx="1981200" cy="532447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762000" y="762000"/>
            <a:ext cx="5791200" cy="532447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1"/>
          <p:cNvSpPr>
            <a:spLocks noGrp="1" noChangeArrowheads="1"/>
          </p:cNvSpPr>
          <p:nvPr>
            <p:ph type="dt" sz="half" idx="10"/>
          </p:nvPr>
        </p:nvSpPr>
        <p:spPr>
          <a:ln/>
        </p:spPr>
        <p:txBody>
          <a:bodyPr/>
          <a:lstStyle>
            <a:lvl1pPr>
              <a:defRPr/>
            </a:lvl1pPr>
          </a:lstStyle>
          <a:p>
            <a:pPr>
              <a:defRPr/>
            </a:pPr>
            <a:fld id="{64A1A867-2626-4D63-9587-5B04C39CB885}" type="datetimeFigureOut">
              <a:rPr lang="ru-RU"/>
              <a:pPr>
                <a:defRPr/>
              </a:pPr>
              <a:t>06.06.2018</a:t>
            </a:fld>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C5536D3F-14CC-41E7-A80E-53570A58AD1C}" type="slidenum">
              <a:rPr lang="ru-RU"/>
              <a:pPr>
                <a:defRPr/>
              </a:pPr>
              <a:t>‹#›</a:t>
            </a:fld>
            <a:endParaRPr lang="ru-RU"/>
          </a:p>
        </p:txBody>
      </p:sp>
    </p:spTree>
    <p:extLst>
      <p:ext uri="{BB962C8B-B14F-4D97-AF65-F5344CB8AC3E}">
        <p14:creationId xmlns:p14="http://schemas.microsoft.com/office/powerpoint/2010/main" val="1338046444"/>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2000" y="762000"/>
            <a:ext cx="79248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838200" y="2362200"/>
            <a:ext cx="3770313" cy="37242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760913" y="2362200"/>
            <a:ext cx="3770312" cy="37242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1"/>
          <p:cNvSpPr>
            <a:spLocks noGrp="1" noChangeArrowheads="1"/>
          </p:cNvSpPr>
          <p:nvPr>
            <p:ph type="dt" sz="half" idx="10"/>
          </p:nvPr>
        </p:nvSpPr>
        <p:spPr>
          <a:ln/>
        </p:spPr>
        <p:txBody>
          <a:bodyPr/>
          <a:lstStyle>
            <a:lvl1pPr>
              <a:defRPr/>
            </a:lvl1pPr>
          </a:lstStyle>
          <a:p>
            <a:pPr>
              <a:defRPr/>
            </a:pPr>
            <a:fld id="{42B59CC1-4DE2-4EF3-9E89-FC119B8F3B9B}" type="datetimeFigureOut">
              <a:rPr lang="ru-RU"/>
              <a:pPr>
                <a:defRPr/>
              </a:pPr>
              <a:t>06.06.2018</a:t>
            </a:fld>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135B9A29-AC7A-47FE-9DEF-621432BD0898}" type="slidenum">
              <a:rPr lang="ru-RU"/>
              <a:pPr>
                <a:defRPr/>
              </a:pPr>
              <a:t>‹#›</a:t>
            </a:fld>
            <a:endParaRPr lang="ru-RU"/>
          </a:p>
        </p:txBody>
      </p:sp>
    </p:spTree>
    <p:extLst>
      <p:ext uri="{BB962C8B-B14F-4D97-AF65-F5344CB8AC3E}">
        <p14:creationId xmlns:p14="http://schemas.microsoft.com/office/powerpoint/2010/main" val="2091548754"/>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0" y="914400"/>
            <a:ext cx="8686800" cy="2514600"/>
            <a:chOff x="0" y="576"/>
            <a:chExt cx="5472" cy="1584"/>
          </a:xfrm>
        </p:grpSpPr>
        <p:sp>
          <p:nvSpPr>
            <p:cNvPr id="5" name="Oval 7"/>
            <p:cNvSpPr>
              <a:spLocks noChangeArrowheads="1"/>
            </p:cNvSpPr>
            <p:nvPr/>
          </p:nvSpPr>
          <p:spPr bwMode="auto">
            <a:xfrm>
              <a:off x="144" y="576"/>
              <a:ext cx="1584" cy="1584"/>
            </a:xfrm>
            <a:prstGeom prst="ellipse">
              <a:avLst/>
            </a:prstGeom>
            <a:noFill/>
            <a:ln w="127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mtClean="0">
                <a:latin typeface="Arial" panose="020B0604020202020204" pitchFamily="34" charset="0"/>
              </a:endParaRPr>
            </a:p>
          </p:txBody>
        </p:sp>
        <p:sp>
          <p:nvSpPr>
            <p:cNvPr id="6" name="Rectangle 8"/>
            <p:cNvSpPr>
              <a:spLocks noChangeArrowheads="1"/>
            </p:cNvSpPr>
            <p:nvPr/>
          </p:nvSpPr>
          <p:spPr bwMode="hidden">
            <a:xfrm>
              <a:off x="0" y="1056"/>
              <a:ext cx="2976" cy="7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7" name="Rectangle 9"/>
            <p:cNvSpPr>
              <a:spLocks noChangeArrowheads="1"/>
            </p:cNvSpPr>
            <p:nvPr/>
          </p:nvSpPr>
          <p:spPr bwMode="hidden">
            <a:xfrm>
              <a:off x="2496" y="1056"/>
              <a:ext cx="2976" cy="720"/>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8" name="Freeform 10"/>
            <p:cNvSpPr>
              <a:spLocks noChangeArrowheads="1"/>
            </p:cNvSpPr>
            <p:nvPr/>
          </p:nvSpPr>
          <p:spPr bwMode="auto">
            <a:xfrm>
              <a:off x="384" y="960"/>
              <a:ext cx="144" cy="913"/>
            </a:xfrm>
            <a:custGeom>
              <a:avLst/>
              <a:gdLst>
                <a:gd name="T0" fmla="*/ 3 w 1000"/>
                <a:gd name="T1" fmla="*/ 761 h 1000"/>
                <a:gd name="T2" fmla="*/ 0 w 1000"/>
                <a:gd name="T3" fmla="*/ 761 h 1000"/>
                <a:gd name="T4" fmla="*/ 0 w 1000"/>
                <a:gd name="T5" fmla="*/ 0 h 1000"/>
                <a:gd name="T6" fmla="*/ 3 w 1000"/>
                <a:gd name="T7" fmla="*/ 0 h 10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00" h="1000">
                  <a:moveTo>
                    <a:pt x="1000" y="1000"/>
                  </a:moveTo>
                  <a:lnTo>
                    <a:pt x="0" y="1000"/>
                  </a:lnTo>
                  <a:lnTo>
                    <a:pt x="0" y="0"/>
                  </a:lnTo>
                  <a:lnTo>
                    <a:pt x="1000" y="0"/>
                  </a:lnTo>
                </a:path>
              </a:pathLst>
            </a:custGeom>
            <a:noFill/>
            <a:ln w="76200" cmpd="sng">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9" name="Freeform 11"/>
            <p:cNvSpPr>
              <a:spLocks noChangeArrowheads="1"/>
            </p:cNvSpPr>
            <p:nvPr/>
          </p:nvSpPr>
          <p:spPr bwMode="auto">
            <a:xfrm>
              <a:off x="4944" y="762"/>
              <a:ext cx="165" cy="864"/>
            </a:xfrm>
            <a:custGeom>
              <a:avLst/>
              <a:gdLst>
                <a:gd name="T0" fmla="*/ 0 w 1000"/>
                <a:gd name="T1" fmla="*/ 0 h 1000"/>
                <a:gd name="T2" fmla="*/ 4 w 1000"/>
                <a:gd name="T3" fmla="*/ 0 h 1000"/>
                <a:gd name="T4" fmla="*/ 4 w 1000"/>
                <a:gd name="T5" fmla="*/ 645 h 1000"/>
                <a:gd name="T6" fmla="*/ 0 w 1000"/>
                <a:gd name="T7" fmla="*/ 645 h 10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00" h="1000">
                  <a:moveTo>
                    <a:pt x="0" y="0"/>
                  </a:moveTo>
                  <a:lnTo>
                    <a:pt x="1000" y="0"/>
                  </a:lnTo>
                  <a:lnTo>
                    <a:pt x="1000" y="1000"/>
                  </a:lnTo>
                  <a:lnTo>
                    <a:pt x="0" y="1000"/>
                  </a:lnTo>
                </a:path>
              </a:pathLst>
            </a:custGeom>
            <a:noFill/>
            <a:ln w="7620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grpSp>
      <p:sp>
        <p:nvSpPr>
          <p:cNvPr id="339970" name="Rectangle 2"/>
          <p:cNvSpPr>
            <a:spLocks noGrp="1" noChangeArrowheads="1"/>
          </p:cNvSpPr>
          <p:nvPr>
            <p:ph type="subTitle" idx="1"/>
          </p:nvPr>
        </p:nvSpPr>
        <p:spPr>
          <a:xfrm>
            <a:off x="2286000" y="3581400"/>
            <a:ext cx="5638800" cy="1905000"/>
          </a:xfrm>
        </p:spPr>
        <p:txBody>
          <a:bodyPr/>
          <a:lstStyle>
            <a:lvl1pPr marL="0" indent="0">
              <a:buFont typeface="Wingdings" pitchFamily="2" charset="2"/>
              <a:buNone/>
              <a:defRPr/>
            </a:lvl1pPr>
          </a:lstStyle>
          <a:p>
            <a:r>
              <a:rPr lang="ru-RU" smtClean="0"/>
              <a:t>Образец подзаголовка</a:t>
            </a:r>
            <a:endParaRPr lang="ru-RU"/>
          </a:p>
        </p:txBody>
      </p:sp>
      <p:sp>
        <p:nvSpPr>
          <p:cNvPr id="339980" name="Rectangle 12"/>
          <p:cNvSpPr>
            <a:spLocks noGrp="1" noChangeArrowheads="1"/>
          </p:cNvSpPr>
          <p:nvPr>
            <p:ph type="ctrTitle"/>
          </p:nvPr>
        </p:nvSpPr>
        <p:spPr>
          <a:xfrm>
            <a:off x="838200" y="1443038"/>
            <a:ext cx="7086600" cy="1600200"/>
          </a:xfrm>
        </p:spPr>
        <p:txBody>
          <a:bodyPr anchor="ctr"/>
          <a:lstStyle>
            <a:lvl1pPr>
              <a:defRPr/>
            </a:lvl1pPr>
          </a:lstStyle>
          <a:p>
            <a:r>
              <a:rPr lang="ru-RU" smtClean="0"/>
              <a:t>Образец заголовка</a:t>
            </a:r>
            <a:endParaRPr lang="ru-RU"/>
          </a:p>
        </p:txBody>
      </p:sp>
      <p:sp>
        <p:nvSpPr>
          <p:cNvPr id="10" name="Rectangle 3"/>
          <p:cNvSpPr>
            <a:spLocks noGrp="1" noChangeArrowheads="1"/>
          </p:cNvSpPr>
          <p:nvPr>
            <p:ph type="dt" sz="half" idx="10"/>
          </p:nvPr>
        </p:nvSpPr>
        <p:spPr>
          <a:xfrm>
            <a:off x="685800" y="6248400"/>
            <a:ext cx="1905000" cy="457200"/>
          </a:xfrm>
        </p:spPr>
        <p:txBody>
          <a:bodyPr/>
          <a:lstStyle>
            <a:lvl1pPr>
              <a:defRPr/>
            </a:lvl1pPr>
          </a:lstStyle>
          <a:p>
            <a:pPr>
              <a:defRPr/>
            </a:pPr>
            <a:fld id="{02E9C66C-94DC-4C4D-88E5-FDE04C90E153}" type="datetimeFigureOut">
              <a:rPr lang="ru-RU"/>
              <a:pPr>
                <a:defRPr/>
              </a:pPr>
              <a:t>06.06.2018</a:t>
            </a:fld>
            <a:endParaRPr lang="ru-RU"/>
          </a:p>
        </p:txBody>
      </p:sp>
      <p:sp>
        <p:nvSpPr>
          <p:cNvPr id="11" name="Rectangle 4"/>
          <p:cNvSpPr>
            <a:spLocks noGrp="1" noChangeArrowheads="1"/>
          </p:cNvSpPr>
          <p:nvPr>
            <p:ph type="ftr" sz="quarter" idx="11"/>
          </p:nvPr>
        </p:nvSpPr>
        <p:spPr>
          <a:xfrm>
            <a:off x="3124200" y="6248400"/>
            <a:ext cx="2895600" cy="457200"/>
          </a:xfrm>
        </p:spPr>
        <p:txBody>
          <a:bodyPr/>
          <a:lstStyle>
            <a:lvl1pPr>
              <a:defRPr/>
            </a:lvl1pPr>
          </a:lstStyle>
          <a:p>
            <a:pPr>
              <a:defRPr/>
            </a:pPr>
            <a:endParaRPr lang="ru-RU"/>
          </a:p>
        </p:txBody>
      </p:sp>
      <p:sp>
        <p:nvSpPr>
          <p:cNvPr id="12" name="Rectangle 5"/>
          <p:cNvSpPr>
            <a:spLocks noGrp="1" noChangeArrowheads="1"/>
          </p:cNvSpPr>
          <p:nvPr>
            <p:ph type="sldNum" sz="quarter" idx="12"/>
          </p:nvPr>
        </p:nvSpPr>
        <p:spPr>
          <a:xfrm>
            <a:off x="6553200" y="6248400"/>
            <a:ext cx="1905000" cy="457200"/>
          </a:xfrm>
        </p:spPr>
        <p:txBody>
          <a:bodyPr/>
          <a:lstStyle>
            <a:lvl1pPr>
              <a:defRPr/>
            </a:lvl1pPr>
          </a:lstStyle>
          <a:p>
            <a:pPr>
              <a:defRPr/>
            </a:pPr>
            <a:fld id="{E70A34CB-3F2D-4573-9187-140A7DC76F0A}" type="slidenum">
              <a:rPr lang="ru-RU"/>
              <a:pPr>
                <a:defRPr/>
              </a:pPr>
              <a:t>‹#›</a:t>
            </a:fld>
            <a:endParaRPr lang="ru-RU"/>
          </a:p>
        </p:txBody>
      </p:sp>
    </p:spTree>
    <p:extLst>
      <p:ext uri="{BB962C8B-B14F-4D97-AF65-F5344CB8AC3E}">
        <p14:creationId xmlns:p14="http://schemas.microsoft.com/office/powerpoint/2010/main" val="879099455"/>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fld id="{D1F2872C-4CF2-46C6-B00D-AAFA2F183F0F}" type="datetimeFigureOut">
              <a:rPr lang="ru-RU"/>
              <a:pPr>
                <a:defRPr/>
              </a:pPr>
              <a:t>06.06.2018</a:t>
            </a:fld>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BD297259-614E-48E6-886C-89EC8A48D6AF}" type="slidenum">
              <a:rPr lang="ru-RU"/>
              <a:pPr>
                <a:defRPr/>
              </a:pPr>
              <a:t>‹#›</a:t>
            </a:fld>
            <a:endParaRPr lang="ru-RU"/>
          </a:p>
        </p:txBody>
      </p:sp>
    </p:spTree>
    <p:extLst>
      <p:ext uri="{BB962C8B-B14F-4D97-AF65-F5344CB8AC3E}">
        <p14:creationId xmlns:p14="http://schemas.microsoft.com/office/powerpoint/2010/main" val="1598524184"/>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6"/>
          <p:cNvSpPr>
            <a:spLocks noGrp="1" noChangeArrowheads="1"/>
          </p:cNvSpPr>
          <p:nvPr>
            <p:ph type="dt" sz="half" idx="10"/>
          </p:nvPr>
        </p:nvSpPr>
        <p:spPr>
          <a:ln/>
        </p:spPr>
        <p:txBody>
          <a:bodyPr/>
          <a:lstStyle>
            <a:lvl1pPr>
              <a:defRPr/>
            </a:lvl1pPr>
          </a:lstStyle>
          <a:p>
            <a:pPr>
              <a:defRPr/>
            </a:pPr>
            <a:fld id="{40C650AF-8858-40D3-8CF4-47A548266EE9}" type="datetimeFigureOut">
              <a:rPr lang="ru-RU"/>
              <a:pPr>
                <a:defRPr/>
              </a:pPr>
              <a:t>06.06.2018</a:t>
            </a:fld>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9F65A1D3-2C88-47D8-9CC9-A8193A399653}" type="slidenum">
              <a:rPr lang="ru-RU"/>
              <a:pPr>
                <a:defRPr/>
              </a:pPr>
              <a:t>‹#›</a:t>
            </a:fld>
            <a:endParaRPr lang="ru-RU"/>
          </a:p>
        </p:txBody>
      </p:sp>
    </p:spTree>
    <p:extLst>
      <p:ext uri="{BB962C8B-B14F-4D97-AF65-F5344CB8AC3E}">
        <p14:creationId xmlns:p14="http://schemas.microsoft.com/office/powerpoint/2010/main" val="2933699030"/>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949325" y="1981200"/>
            <a:ext cx="3754438"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856163" y="1981200"/>
            <a:ext cx="3754437"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6"/>
          <p:cNvSpPr>
            <a:spLocks noGrp="1" noChangeArrowheads="1"/>
          </p:cNvSpPr>
          <p:nvPr>
            <p:ph type="dt" sz="half" idx="10"/>
          </p:nvPr>
        </p:nvSpPr>
        <p:spPr>
          <a:ln/>
        </p:spPr>
        <p:txBody>
          <a:bodyPr/>
          <a:lstStyle>
            <a:lvl1pPr>
              <a:defRPr/>
            </a:lvl1pPr>
          </a:lstStyle>
          <a:p>
            <a:pPr>
              <a:defRPr/>
            </a:pPr>
            <a:fld id="{25D4DD20-1FE4-4D9F-B46D-4D5C684CBE31}" type="datetimeFigureOut">
              <a:rPr lang="ru-RU"/>
              <a:pPr>
                <a:defRPr/>
              </a:pPr>
              <a:t>06.06.2018</a:t>
            </a:fld>
            <a:endParaRPr lang="ru-RU"/>
          </a:p>
        </p:txBody>
      </p:sp>
      <p:sp>
        <p:nvSpPr>
          <p:cNvPr id="6" name="Rectangle 7"/>
          <p:cNvSpPr>
            <a:spLocks noGrp="1" noChangeArrowheads="1"/>
          </p:cNvSpPr>
          <p:nvPr>
            <p:ph type="ftr" sz="quarter" idx="11"/>
          </p:nvPr>
        </p:nvSpPr>
        <p:spPr>
          <a:ln/>
        </p:spPr>
        <p:txBody>
          <a:bodyPr/>
          <a:lstStyle>
            <a:lvl1pPr>
              <a:defRPr/>
            </a:lvl1pPr>
          </a:lstStyle>
          <a:p>
            <a:pPr>
              <a:defRPr/>
            </a:pPr>
            <a:endParaRPr lang="ru-RU"/>
          </a:p>
        </p:txBody>
      </p:sp>
      <p:sp>
        <p:nvSpPr>
          <p:cNvPr id="7" name="Rectangle 8"/>
          <p:cNvSpPr>
            <a:spLocks noGrp="1" noChangeArrowheads="1"/>
          </p:cNvSpPr>
          <p:nvPr>
            <p:ph type="sldNum" sz="quarter" idx="12"/>
          </p:nvPr>
        </p:nvSpPr>
        <p:spPr>
          <a:ln/>
        </p:spPr>
        <p:txBody>
          <a:bodyPr/>
          <a:lstStyle>
            <a:lvl1pPr>
              <a:defRPr/>
            </a:lvl1pPr>
          </a:lstStyle>
          <a:p>
            <a:pPr>
              <a:defRPr/>
            </a:pPr>
            <a:fld id="{A3410C65-B4A7-4B02-B9D4-2E759DE994B1}" type="slidenum">
              <a:rPr lang="ru-RU"/>
              <a:pPr>
                <a:defRPr/>
              </a:pPr>
              <a:t>‹#›</a:t>
            </a:fld>
            <a:endParaRPr lang="ru-RU"/>
          </a:p>
        </p:txBody>
      </p:sp>
    </p:spTree>
    <p:extLst>
      <p:ext uri="{BB962C8B-B14F-4D97-AF65-F5344CB8AC3E}">
        <p14:creationId xmlns:p14="http://schemas.microsoft.com/office/powerpoint/2010/main" val="3770097097"/>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6"/>
          <p:cNvSpPr>
            <a:spLocks noGrp="1" noChangeArrowheads="1"/>
          </p:cNvSpPr>
          <p:nvPr>
            <p:ph type="dt" sz="half" idx="10"/>
          </p:nvPr>
        </p:nvSpPr>
        <p:spPr>
          <a:ln/>
        </p:spPr>
        <p:txBody>
          <a:bodyPr/>
          <a:lstStyle>
            <a:lvl1pPr>
              <a:defRPr/>
            </a:lvl1pPr>
          </a:lstStyle>
          <a:p>
            <a:pPr>
              <a:defRPr/>
            </a:pPr>
            <a:fld id="{651B67F3-E33F-4B9C-BA41-E2630782ADA9}" type="datetimeFigureOut">
              <a:rPr lang="ru-RU"/>
              <a:pPr>
                <a:defRPr/>
              </a:pPr>
              <a:t>06.06.2018</a:t>
            </a:fld>
            <a:endParaRPr lang="ru-RU"/>
          </a:p>
        </p:txBody>
      </p:sp>
      <p:sp>
        <p:nvSpPr>
          <p:cNvPr id="8" name="Rectangle 7"/>
          <p:cNvSpPr>
            <a:spLocks noGrp="1" noChangeArrowheads="1"/>
          </p:cNvSpPr>
          <p:nvPr>
            <p:ph type="ftr" sz="quarter" idx="11"/>
          </p:nvPr>
        </p:nvSpPr>
        <p:spPr>
          <a:ln/>
        </p:spPr>
        <p:txBody>
          <a:bodyPr/>
          <a:lstStyle>
            <a:lvl1pPr>
              <a:defRPr/>
            </a:lvl1pPr>
          </a:lstStyle>
          <a:p>
            <a:pPr>
              <a:defRPr/>
            </a:pPr>
            <a:endParaRPr lang="ru-RU"/>
          </a:p>
        </p:txBody>
      </p:sp>
      <p:sp>
        <p:nvSpPr>
          <p:cNvPr id="9" name="Rectangle 8"/>
          <p:cNvSpPr>
            <a:spLocks noGrp="1" noChangeArrowheads="1"/>
          </p:cNvSpPr>
          <p:nvPr>
            <p:ph type="sldNum" sz="quarter" idx="12"/>
          </p:nvPr>
        </p:nvSpPr>
        <p:spPr>
          <a:ln/>
        </p:spPr>
        <p:txBody>
          <a:bodyPr/>
          <a:lstStyle>
            <a:lvl1pPr>
              <a:defRPr/>
            </a:lvl1pPr>
          </a:lstStyle>
          <a:p>
            <a:pPr>
              <a:defRPr/>
            </a:pPr>
            <a:fld id="{43E8FF12-C10B-4CD3-9014-AE749445E607}" type="slidenum">
              <a:rPr lang="ru-RU"/>
              <a:pPr>
                <a:defRPr/>
              </a:pPr>
              <a:t>‹#›</a:t>
            </a:fld>
            <a:endParaRPr lang="ru-RU"/>
          </a:p>
        </p:txBody>
      </p:sp>
    </p:spTree>
    <p:extLst>
      <p:ext uri="{BB962C8B-B14F-4D97-AF65-F5344CB8AC3E}">
        <p14:creationId xmlns:p14="http://schemas.microsoft.com/office/powerpoint/2010/main" val="950243779"/>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6"/>
          <p:cNvSpPr>
            <a:spLocks noGrp="1" noChangeArrowheads="1"/>
          </p:cNvSpPr>
          <p:nvPr>
            <p:ph type="dt" sz="half" idx="10"/>
          </p:nvPr>
        </p:nvSpPr>
        <p:spPr>
          <a:ln/>
        </p:spPr>
        <p:txBody>
          <a:bodyPr/>
          <a:lstStyle>
            <a:lvl1pPr>
              <a:defRPr/>
            </a:lvl1pPr>
          </a:lstStyle>
          <a:p>
            <a:pPr>
              <a:defRPr/>
            </a:pPr>
            <a:fld id="{09D7A21D-A556-4BD2-AD2C-7A5303C6391D}" type="datetimeFigureOut">
              <a:rPr lang="ru-RU"/>
              <a:pPr>
                <a:defRPr/>
              </a:pPr>
              <a:t>06.06.2018</a:t>
            </a:fld>
            <a:endParaRPr lang="ru-RU"/>
          </a:p>
        </p:txBody>
      </p:sp>
      <p:sp>
        <p:nvSpPr>
          <p:cNvPr id="4" name="Rectangle 7"/>
          <p:cNvSpPr>
            <a:spLocks noGrp="1" noChangeArrowheads="1"/>
          </p:cNvSpPr>
          <p:nvPr>
            <p:ph type="ftr" sz="quarter" idx="11"/>
          </p:nvPr>
        </p:nvSpPr>
        <p:spPr>
          <a:ln/>
        </p:spPr>
        <p:txBody>
          <a:bodyPr/>
          <a:lstStyle>
            <a:lvl1pPr>
              <a:defRPr/>
            </a:lvl1pPr>
          </a:lstStyle>
          <a:p>
            <a:pPr>
              <a:defRPr/>
            </a:pPr>
            <a:endParaRPr lang="ru-RU"/>
          </a:p>
        </p:txBody>
      </p:sp>
      <p:sp>
        <p:nvSpPr>
          <p:cNvPr id="5" name="Rectangle 8"/>
          <p:cNvSpPr>
            <a:spLocks noGrp="1" noChangeArrowheads="1"/>
          </p:cNvSpPr>
          <p:nvPr>
            <p:ph type="sldNum" sz="quarter" idx="12"/>
          </p:nvPr>
        </p:nvSpPr>
        <p:spPr>
          <a:ln/>
        </p:spPr>
        <p:txBody>
          <a:bodyPr/>
          <a:lstStyle>
            <a:lvl1pPr>
              <a:defRPr/>
            </a:lvl1pPr>
          </a:lstStyle>
          <a:p>
            <a:pPr>
              <a:defRPr/>
            </a:pPr>
            <a:fld id="{A9345D96-8B35-4EBE-8A65-753E73C83834}" type="slidenum">
              <a:rPr lang="ru-RU"/>
              <a:pPr>
                <a:defRPr/>
              </a:pPr>
              <a:t>‹#›</a:t>
            </a:fld>
            <a:endParaRPr lang="ru-RU"/>
          </a:p>
        </p:txBody>
      </p:sp>
    </p:spTree>
    <p:extLst>
      <p:ext uri="{BB962C8B-B14F-4D97-AF65-F5344CB8AC3E}">
        <p14:creationId xmlns:p14="http://schemas.microsoft.com/office/powerpoint/2010/main" val="534932253"/>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fld id="{E05E9FFC-8EDC-453D-A004-AAB2AA70076C}" type="datetimeFigureOut">
              <a:rPr lang="ru-RU"/>
              <a:pPr>
                <a:defRPr/>
              </a:pPr>
              <a:t>06.06.2018</a:t>
            </a:fld>
            <a:endParaRPr lang="ru-RU"/>
          </a:p>
        </p:txBody>
      </p:sp>
      <p:sp>
        <p:nvSpPr>
          <p:cNvPr id="3" name="Rectangle 7"/>
          <p:cNvSpPr>
            <a:spLocks noGrp="1" noChangeArrowheads="1"/>
          </p:cNvSpPr>
          <p:nvPr>
            <p:ph type="ftr" sz="quarter" idx="11"/>
          </p:nvPr>
        </p:nvSpPr>
        <p:spPr>
          <a:ln/>
        </p:spPr>
        <p:txBody>
          <a:bodyPr/>
          <a:lstStyle>
            <a:lvl1pPr>
              <a:defRPr/>
            </a:lvl1pPr>
          </a:lstStyle>
          <a:p>
            <a:pPr>
              <a:defRPr/>
            </a:pPr>
            <a:endParaRPr lang="ru-RU"/>
          </a:p>
        </p:txBody>
      </p:sp>
      <p:sp>
        <p:nvSpPr>
          <p:cNvPr id="4" name="Rectangle 8"/>
          <p:cNvSpPr>
            <a:spLocks noGrp="1" noChangeArrowheads="1"/>
          </p:cNvSpPr>
          <p:nvPr>
            <p:ph type="sldNum" sz="quarter" idx="12"/>
          </p:nvPr>
        </p:nvSpPr>
        <p:spPr>
          <a:ln/>
        </p:spPr>
        <p:txBody>
          <a:bodyPr/>
          <a:lstStyle>
            <a:lvl1pPr>
              <a:defRPr/>
            </a:lvl1pPr>
          </a:lstStyle>
          <a:p>
            <a:pPr>
              <a:defRPr/>
            </a:pPr>
            <a:fld id="{F75E0C47-0682-44F7-88BA-2135A8CDC4E6}" type="slidenum">
              <a:rPr lang="ru-RU"/>
              <a:pPr>
                <a:defRPr/>
              </a:pPr>
              <a:t>‹#›</a:t>
            </a:fld>
            <a:endParaRPr lang="ru-RU"/>
          </a:p>
        </p:txBody>
      </p:sp>
    </p:spTree>
    <p:extLst>
      <p:ext uri="{BB962C8B-B14F-4D97-AF65-F5344CB8AC3E}">
        <p14:creationId xmlns:p14="http://schemas.microsoft.com/office/powerpoint/2010/main" val="1977526087"/>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fld id="{82625C15-B019-4770-890F-90748BC2A0F9}" type="datetimeFigureOut">
              <a:rPr lang="ru-RU"/>
              <a:pPr>
                <a:defRPr/>
              </a:pPr>
              <a:t>06.06.2018</a:t>
            </a:fld>
            <a:endParaRPr lang="ru-RU"/>
          </a:p>
        </p:txBody>
      </p:sp>
      <p:sp>
        <p:nvSpPr>
          <p:cNvPr id="6" name="Rectangle 7"/>
          <p:cNvSpPr>
            <a:spLocks noGrp="1" noChangeArrowheads="1"/>
          </p:cNvSpPr>
          <p:nvPr>
            <p:ph type="ftr" sz="quarter" idx="11"/>
          </p:nvPr>
        </p:nvSpPr>
        <p:spPr>
          <a:ln/>
        </p:spPr>
        <p:txBody>
          <a:bodyPr/>
          <a:lstStyle>
            <a:lvl1pPr>
              <a:defRPr/>
            </a:lvl1pPr>
          </a:lstStyle>
          <a:p>
            <a:pPr>
              <a:defRPr/>
            </a:pPr>
            <a:endParaRPr lang="ru-RU"/>
          </a:p>
        </p:txBody>
      </p:sp>
      <p:sp>
        <p:nvSpPr>
          <p:cNvPr id="7" name="Rectangle 8"/>
          <p:cNvSpPr>
            <a:spLocks noGrp="1" noChangeArrowheads="1"/>
          </p:cNvSpPr>
          <p:nvPr>
            <p:ph type="sldNum" sz="quarter" idx="12"/>
          </p:nvPr>
        </p:nvSpPr>
        <p:spPr>
          <a:ln/>
        </p:spPr>
        <p:txBody>
          <a:bodyPr/>
          <a:lstStyle>
            <a:lvl1pPr>
              <a:defRPr/>
            </a:lvl1pPr>
          </a:lstStyle>
          <a:p>
            <a:pPr>
              <a:defRPr/>
            </a:pPr>
            <a:fld id="{524F9165-6AC5-47F4-B7E5-B6563688EF30}" type="slidenum">
              <a:rPr lang="ru-RU"/>
              <a:pPr>
                <a:defRPr/>
              </a:pPr>
              <a:t>‹#›</a:t>
            </a:fld>
            <a:endParaRPr lang="ru-RU"/>
          </a:p>
        </p:txBody>
      </p:sp>
    </p:spTree>
    <p:extLst>
      <p:ext uri="{BB962C8B-B14F-4D97-AF65-F5344CB8AC3E}">
        <p14:creationId xmlns:p14="http://schemas.microsoft.com/office/powerpoint/2010/main" val="1698546107"/>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fld id="{B187E368-8947-48B7-89F7-A5371F8B8432}" type="datetimeFigureOut">
              <a:rPr lang="ru-RU"/>
              <a:pPr>
                <a:defRPr/>
              </a:pPr>
              <a:t>06.06.2018</a:t>
            </a:fld>
            <a:endParaRPr lang="ru-RU"/>
          </a:p>
        </p:txBody>
      </p:sp>
      <p:sp>
        <p:nvSpPr>
          <p:cNvPr id="6" name="Rectangle 7"/>
          <p:cNvSpPr>
            <a:spLocks noGrp="1" noChangeArrowheads="1"/>
          </p:cNvSpPr>
          <p:nvPr>
            <p:ph type="ftr" sz="quarter" idx="11"/>
          </p:nvPr>
        </p:nvSpPr>
        <p:spPr>
          <a:ln/>
        </p:spPr>
        <p:txBody>
          <a:bodyPr/>
          <a:lstStyle>
            <a:lvl1pPr>
              <a:defRPr/>
            </a:lvl1pPr>
          </a:lstStyle>
          <a:p>
            <a:pPr>
              <a:defRPr/>
            </a:pPr>
            <a:endParaRPr lang="ru-RU"/>
          </a:p>
        </p:txBody>
      </p:sp>
      <p:sp>
        <p:nvSpPr>
          <p:cNvPr id="7" name="Rectangle 8"/>
          <p:cNvSpPr>
            <a:spLocks noGrp="1" noChangeArrowheads="1"/>
          </p:cNvSpPr>
          <p:nvPr>
            <p:ph type="sldNum" sz="quarter" idx="12"/>
          </p:nvPr>
        </p:nvSpPr>
        <p:spPr>
          <a:ln/>
        </p:spPr>
        <p:txBody>
          <a:bodyPr/>
          <a:lstStyle>
            <a:lvl1pPr>
              <a:defRPr/>
            </a:lvl1pPr>
          </a:lstStyle>
          <a:p>
            <a:pPr>
              <a:defRPr/>
            </a:pPr>
            <a:fld id="{6E4E954B-06B3-4FF8-A275-F9A5C3C3E078}" type="slidenum">
              <a:rPr lang="ru-RU"/>
              <a:pPr>
                <a:defRPr/>
              </a:pPr>
              <a:t>‹#›</a:t>
            </a:fld>
            <a:endParaRPr lang="ru-RU"/>
          </a:p>
        </p:txBody>
      </p:sp>
    </p:spTree>
    <p:extLst>
      <p:ext uri="{BB962C8B-B14F-4D97-AF65-F5344CB8AC3E}">
        <p14:creationId xmlns:p14="http://schemas.microsoft.com/office/powerpoint/2010/main" val="2517757029"/>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fld id="{98867E1D-CDCD-4DFC-A097-36A0AD9D02B6}" type="datetimeFigureOut">
              <a:rPr lang="ru-RU"/>
              <a:pPr>
                <a:defRPr/>
              </a:pPr>
              <a:t>06.06.2018</a:t>
            </a:fld>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1477B73B-10BE-44AD-A64D-041609A702C5}" type="slidenum">
              <a:rPr lang="ru-RU"/>
              <a:pPr>
                <a:defRPr/>
              </a:pPr>
              <a:t>‹#›</a:t>
            </a:fld>
            <a:endParaRPr lang="ru-RU"/>
          </a:p>
        </p:txBody>
      </p:sp>
    </p:spTree>
    <p:extLst>
      <p:ext uri="{BB962C8B-B14F-4D97-AF65-F5344CB8AC3E}">
        <p14:creationId xmlns:p14="http://schemas.microsoft.com/office/powerpoint/2010/main" val="2679441281"/>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91313" y="96838"/>
            <a:ext cx="1919287" cy="599916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931863" y="96838"/>
            <a:ext cx="5607050" cy="59991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fld id="{0D95C6A3-EEDD-48F1-B822-B7416ACA0295}" type="datetimeFigureOut">
              <a:rPr lang="ru-RU"/>
              <a:pPr>
                <a:defRPr/>
              </a:pPr>
              <a:t>06.06.2018</a:t>
            </a:fld>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AF302117-F055-4818-9EA6-F07A8AC7EDAB}" type="slidenum">
              <a:rPr lang="ru-RU"/>
              <a:pPr>
                <a:defRPr/>
              </a:pPr>
              <a:t>‹#›</a:t>
            </a:fld>
            <a:endParaRPr lang="ru-RU"/>
          </a:p>
        </p:txBody>
      </p:sp>
    </p:spTree>
    <p:extLst>
      <p:ext uri="{BB962C8B-B14F-4D97-AF65-F5344CB8AC3E}">
        <p14:creationId xmlns:p14="http://schemas.microsoft.com/office/powerpoint/2010/main" val="1929165959"/>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31863" y="96838"/>
            <a:ext cx="7158037" cy="141287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949325" y="1981200"/>
            <a:ext cx="7661275" cy="4114800"/>
          </a:xfrm>
        </p:spPr>
        <p:txBody>
          <a:bodyPr/>
          <a:lstStyle/>
          <a:p>
            <a:pPr lvl="0"/>
            <a:r>
              <a:rPr lang="ru-RU" noProof="0" smtClean="0"/>
              <a:t>Вставка таблицы</a:t>
            </a:r>
            <a:endParaRPr lang="ru-RU" noProof="0"/>
          </a:p>
        </p:txBody>
      </p:sp>
      <p:sp>
        <p:nvSpPr>
          <p:cNvPr id="4" name="Rectangle 6"/>
          <p:cNvSpPr>
            <a:spLocks noGrp="1" noChangeArrowheads="1"/>
          </p:cNvSpPr>
          <p:nvPr>
            <p:ph type="dt" sz="half" idx="10"/>
          </p:nvPr>
        </p:nvSpPr>
        <p:spPr>
          <a:ln/>
        </p:spPr>
        <p:txBody>
          <a:bodyPr/>
          <a:lstStyle>
            <a:lvl1pPr>
              <a:defRPr/>
            </a:lvl1pPr>
          </a:lstStyle>
          <a:p>
            <a:pPr>
              <a:defRPr/>
            </a:pPr>
            <a:fld id="{034036E7-EC27-4C38-BAFA-C34A21A3A073}" type="datetimeFigureOut">
              <a:rPr lang="ru-RU"/>
              <a:pPr>
                <a:defRPr/>
              </a:pPr>
              <a:t>06.06.2018</a:t>
            </a:fld>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43371320-B1E5-43D5-A0FB-23963CEBA9C9}" type="slidenum">
              <a:rPr lang="ru-RU"/>
              <a:pPr>
                <a:defRPr/>
              </a:pPr>
              <a:t>‹#›</a:t>
            </a:fld>
            <a:endParaRPr lang="ru-RU"/>
          </a:p>
        </p:txBody>
      </p:sp>
    </p:spTree>
    <p:extLst>
      <p:ext uri="{BB962C8B-B14F-4D97-AF65-F5344CB8AC3E}">
        <p14:creationId xmlns:p14="http://schemas.microsoft.com/office/powerpoint/2010/main" val="1859445586"/>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Date Placeholder 1"/>
          <p:cNvSpPr>
            <a:spLocks noGrp="1"/>
          </p:cNvSpPr>
          <p:nvPr>
            <p:ph type="dt" sz="half" idx="10"/>
          </p:nvPr>
        </p:nvSpPr>
        <p:spPr/>
        <p:txBody>
          <a:bodyPr/>
          <a:lstStyle>
            <a:lvl1pPr>
              <a:defRPr/>
            </a:lvl1pPr>
          </a:lstStyle>
          <a:p>
            <a:pPr>
              <a:defRPr/>
            </a:pPr>
            <a:endParaRPr lang="ru-RU"/>
          </a:p>
        </p:txBody>
      </p:sp>
      <p:sp>
        <p:nvSpPr>
          <p:cNvPr id="5" name="Footer Placeholder 2"/>
          <p:cNvSpPr>
            <a:spLocks noGrp="1"/>
          </p:cNvSpPr>
          <p:nvPr>
            <p:ph type="ftr" sz="quarter" idx="11"/>
          </p:nvPr>
        </p:nvSpPr>
        <p:spPr/>
        <p:txBody>
          <a:bodyPr/>
          <a:lstStyle>
            <a:lvl1pPr>
              <a:defRPr/>
            </a:lvl1pPr>
          </a:lstStyle>
          <a:p>
            <a:pPr>
              <a:defRPr/>
            </a:pPr>
            <a:endParaRPr lang="ru-RU"/>
          </a:p>
        </p:txBody>
      </p:sp>
      <p:sp>
        <p:nvSpPr>
          <p:cNvPr id="6" name="Slide Number Placeholder 3"/>
          <p:cNvSpPr>
            <a:spLocks noGrp="1"/>
          </p:cNvSpPr>
          <p:nvPr>
            <p:ph type="sldNum" sz="quarter" idx="12"/>
          </p:nvPr>
        </p:nvSpPr>
        <p:spPr/>
        <p:txBody>
          <a:bodyPr/>
          <a:lstStyle>
            <a:lvl1pPr>
              <a:defRPr/>
            </a:lvl1pPr>
          </a:lstStyle>
          <a:p>
            <a:pPr>
              <a:defRPr/>
            </a:pPr>
            <a:fld id="{62CE0037-CD5D-4757-8E52-EA9539CBEFD1}" type="slidenum">
              <a:rPr lang="ru-RU" altLang="ru-RU"/>
              <a:pPr>
                <a:defRPr/>
              </a:pPr>
              <a:t>‹#›</a:t>
            </a:fld>
            <a:endParaRPr lang="ru-RU" altLang="ru-RU"/>
          </a:p>
        </p:txBody>
      </p:sp>
    </p:spTree>
    <p:extLst>
      <p:ext uri="{BB962C8B-B14F-4D97-AF65-F5344CB8AC3E}">
        <p14:creationId xmlns:p14="http://schemas.microsoft.com/office/powerpoint/2010/main" val="2586474206"/>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Date Placeholder 1"/>
          <p:cNvSpPr>
            <a:spLocks noGrp="1"/>
          </p:cNvSpPr>
          <p:nvPr>
            <p:ph type="dt" sz="half" idx="10"/>
          </p:nvPr>
        </p:nvSpPr>
        <p:spPr/>
        <p:txBody>
          <a:bodyPr/>
          <a:lstStyle>
            <a:lvl1pPr>
              <a:defRPr/>
            </a:lvl1pPr>
          </a:lstStyle>
          <a:p>
            <a:pPr>
              <a:defRPr/>
            </a:pPr>
            <a:endParaRPr lang="ru-RU"/>
          </a:p>
        </p:txBody>
      </p:sp>
      <p:sp>
        <p:nvSpPr>
          <p:cNvPr id="5" name="Footer Placeholder 2"/>
          <p:cNvSpPr>
            <a:spLocks noGrp="1"/>
          </p:cNvSpPr>
          <p:nvPr>
            <p:ph type="ftr" sz="quarter" idx="11"/>
          </p:nvPr>
        </p:nvSpPr>
        <p:spPr/>
        <p:txBody>
          <a:bodyPr/>
          <a:lstStyle>
            <a:lvl1pPr>
              <a:defRPr/>
            </a:lvl1pPr>
          </a:lstStyle>
          <a:p>
            <a:pPr>
              <a:defRPr/>
            </a:pPr>
            <a:endParaRPr lang="ru-RU"/>
          </a:p>
        </p:txBody>
      </p:sp>
      <p:sp>
        <p:nvSpPr>
          <p:cNvPr id="6" name="Slide Number Placeholder 3"/>
          <p:cNvSpPr>
            <a:spLocks noGrp="1"/>
          </p:cNvSpPr>
          <p:nvPr>
            <p:ph type="sldNum" sz="quarter" idx="12"/>
          </p:nvPr>
        </p:nvSpPr>
        <p:spPr/>
        <p:txBody>
          <a:bodyPr/>
          <a:lstStyle>
            <a:lvl1pPr>
              <a:defRPr/>
            </a:lvl1pPr>
          </a:lstStyle>
          <a:p>
            <a:pPr>
              <a:defRPr/>
            </a:pPr>
            <a:fld id="{E1800406-435F-4EE8-A6FC-8D0C341935F7}" type="slidenum">
              <a:rPr lang="ru-RU" altLang="ru-RU"/>
              <a:pPr>
                <a:defRPr/>
              </a:pPr>
              <a:t>‹#›</a:t>
            </a:fld>
            <a:endParaRPr lang="ru-RU" altLang="ru-RU"/>
          </a:p>
        </p:txBody>
      </p:sp>
    </p:spTree>
    <p:extLst>
      <p:ext uri="{BB962C8B-B14F-4D97-AF65-F5344CB8AC3E}">
        <p14:creationId xmlns:p14="http://schemas.microsoft.com/office/powerpoint/2010/main" val="2988889713"/>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Date Placeholder 1"/>
          <p:cNvSpPr>
            <a:spLocks noGrp="1"/>
          </p:cNvSpPr>
          <p:nvPr>
            <p:ph type="dt" sz="half" idx="10"/>
          </p:nvPr>
        </p:nvSpPr>
        <p:spPr/>
        <p:txBody>
          <a:bodyPr/>
          <a:lstStyle>
            <a:lvl1pPr>
              <a:defRPr/>
            </a:lvl1pPr>
          </a:lstStyle>
          <a:p>
            <a:pPr>
              <a:defRPr/>
            </a:pPr>
            <a:endParaRPr lang="ru-RU"/>
          </a:p>
        </p:txBody>
      </p:sp>
      <p:sp>
        <p:nvSpPr>
          <p:cNvPr id="5" name="Footer Placeholder 2"/>
          <p:cNvSpPr>
            <a:spLocks noGrp="1"/>
          </p:cNvSpPr>
          <p:nvPr>
            <p:ph type="ftr" sz="quarter" idx="11"/>
          </p:nvPr>
        </p:nvSpPr>
        <p:spPr/>
        <p:txBody>
          <a:bodyPr/>
          <a:lstStyle>
            <a:lvl1pPr>
              <a:defRPr/>
            </a:lvl1pPr>
          </a:lstStyle>
          <a:p>
            <a:pPr>
              <a:defRPr/>
            </a:pPr>
            <a:endParaRPr lang="ru-RU"/>
          </a:p>
        </p:txBody>
      </p:sp>
      <p:sp>
        <p:nvSpPr>
          <p:cNvPr id="6" name="Slide Number Placeholder 3"/>
          <p:cNvSpPr>
            <a:spLocks noGrp="1"/>
          </p:cNvSpPr>
          <p:nvPr>
            <p:ph type="sldNum" sz="quarter" idx="12"/>
          </p:nvPr>
        </p:nvSpPr>
        <p:spPr/>
        <p:txBody>
          <a:bodyPr/>
          <a:lstStyle>
            <a:lvl1pPr>
              <a:defRPr/>
            </a:lvl1pPr>
          </a:lstStyle>
          <a:p>
            <a:pPr>
              <a:defRPr/>
            </a:pPr>
            <a:fld id="{EBE66CDE-DA9B-46E1-9798-C87E382EE5C0}" type="slidenum">
              <a:rPr lang="ru-RU" altLang="ru-RU"/>
              <a:pPr>
                <a:defRPr/>
              </a:pPr>
              <a:t>‹#›</a:t>
            </a:fld>
            <a:endParaRPr lang="ru-RU" altLang="ru-RU"/>
          </a:p>
        </p:txBody>
      </p:sp>
    </p:spTree>
    <p:extLst>
      <p:ext uri="{BB962C8B-B14F-4D97-AF65-F5344CB8AC3E}">
        <p14:creationId xmlns:p14="http://schemas.microsoft.com/office/powerpoint/2010/main" val="2326959159"/>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09600" y="2160588"/>
            <a:ext cx="3097213" cy="3881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3859213" y="2160588"/>
            <a:ext cx="3098800" cy="3881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Date Placeholder 1"/>
          <p:cNvSpPr>
            <a:spLocks noGrp="1"/>
          </p:cNvSpPr>
          <p:nvPr>
            <p:ph type="dt" sz="half" idx="10"/>
          </p:nvPr>
        </p:nvSpPr>
        <p:spPr/>
        <p:txBody>
          <a:bodyPr/>
          <a:lstStyle>
            <a:lvl1pPr>
              <a:defRPr/>
            </a:lvl1pPr>
          </a:lstStyle>
          <a:p>
            <a:pPr>
              <a:defRPr/>
            </a:pPr>
            <a:endParaRPr lang="ru-RU"/>
          </a:p>
        </p:txBody>
      </p:sp>
      <p:sp>
        <p:nvSpPr>
          <p:cNvPr id="6" name="Footer Placeholder 2"/>
          <p:cNvSpPr>
            <a:spLocks noGrp="1"/>
          </p:cNvSpPr>
          <p:nvPr>
            <p:ph type="ftr" sz="quarter" idx="11"/>
          </p:nvPr>
        </p:nvSpPr>
        <p:spPr/>
        <p:txBody>
          <a:bodyPr/>
          <a:lstStyle>
            <a:lvl1pPr>
              <a:defRPr/>
            </a:lvl1pPr>
          </a:lstStyle>
          <a:p>
            <a:pPr>
              <a:defRPr/>
            </a:pPr>
            <a:endParaRPr lang="ru-RU"/>
          </a:p>
        </p:txBody>
      </p:sp>
      <p:sp>
        <p:nvSpPr>
          <p:cNvPr id="7" name="Slide Number Placeholder 3"/>
          <p:cNvSpPr>
            <a:spLocks noGrp="1"/>
          </p:cNvSpPr>
          <p:nvPr>
            <p:ph type="sldNum" sz="quarter" idx="12"/>
          </p:nvPr>
        </p:nvSpPr>
        <p:spPr/>
        <p:txBody>
          <a:bodyPr/>
          <a:lstStyle>
            <a:lvl1pPr>
              <a:defRPr/>
            </a:lvl1pPr>
          </a:lstStyle>
          <a:p>
            <a:pPr>
              <a:defRPr/>
            </a:pPr>
            <a:fld id="{818FF8A9-D613-493E-A925-57880F8721E7}" type="slidenum">
              <a:rPr lang="ru-RU" altLang="ru-RU"/>
              <a:pPr>
                <a:defRPr/>
              </a:pPr>
              <a:t>‹#›</a:t>
            </a:fld>
            <a:endParaRPr lang="ru-RU" altLang="ru-RU"/>
          </a:p>
        </p:txBody>
      </p:sp>
    </p:spTree>
    <p:extLst>
      <p:ext uri="{BB962C8B-B14F-4D97-AF65-F5344CB8AC3E}">
        <p14:creationId xmlns:p14="http://schemas.microsoft.com/office/powerpoint/2010/main" val="420636118"/>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Date Placeholder 1"/>
          <p:cNvSpPr>
            <a:spLocks noGrp="1"/>
          </p:cNvSpPr>
          <p:nvPr>
            <p:ph type="dt" sz="half" idx="10"/>
          </p:nvPr>
        </p:nvSpPr>
        <p:spPr/>
        <p:txBody>
          <a:bodyPr/>
          <a:lstStyle>
            <a:lvl1pPr>
              <a:defRPr/>
            </a:lvl1pPr>
          </a:lstStyle>
          <a:p>
            <a:pPr>
              <a:defRPr/>
            </a:pPr>
            <a:endParaRPr lang="ru-RU"/>
          </a:p>
        </p:txBody>
      </p:sp>
      <p:sp>
        <p:nvSpPr>
          <p:cNvPr id="8" name="Footer Placeholder 2"/>
          <p:cNvSpPr>
            <a:spLocks noGrp="1"/>
          </p:cNvSpPr>
          <p:nvPr>
            <p:ph type="ftr" sz="quarter" idx="11"/>
          </p:nvPr>
        </p:nvSpPr>
        <p:spPr/>
        <p:txBody>
          <a:bodyPr/>
          <a:lstStyle>
            <a:lvl1pPr>
              <a:defRPr/>
            </a:lvl1pPr>
          </a:lstStyle>
          <a:p>
            <a:pPr>
              <a:defRPr/>
            </a:pPr>
            <a:endParaRPr lang="ru-RU"/>
          </a:p>
        </p:txBody>
      </p:sp>
      <p:sp>
        <p:nvSpPr>
          <p:cNvPr id="9" name="Slide Number Placeholder 3"/>
          <p:cNvSpPr>
            <a:spLocks noGrp="1"/>
          </p:cNvSpPr>
          <p:nvPr>
            <p:ph type="sldNum" sz="quarter" idx="12"/>
          </p:nvPr>
        </p:nvSpPr>
        <p:spPr/>
        <p:txBody>
          <a:bodyPr/>
          <a:lstStyle>
            <a:lvl1pPr>
              <a:defRPr/>
            </a:lvl1pPr>
          </a:lstStyle>
          <a:p>
            <a:pPr>
              <a:defRPr/>
            </a:pPr>
            <a:fld id="{5F7E446E-7303-49CA-8CE5-3420D92262FF}" type="slidenum">
              <a:rPr lang="ru-RU" altLang="ru-RU"/>
              <a:pPr>
                <a:defRPr/>
              </a:pPr>
              <a:t>‹#›</a:t>
            </a:fld>
            <a:endParaRPr lang="ru-RU" altLang="ru-RU"/>
          </a:p>
        </p:txBody>
      </p:sp>
    </p:spTree>
    <p:extLst>
      <p:ext uri="{BB962C8B-B14F-4D97-AF65-F5344CB8AC3E}">
        <p14:creationId xmlns:p14="http://schemas.microsoft.com/office/powerpoint/2010/main" val="3100097054"/>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Date Placeholder 1"/>
          <p:cNvSpPr>
            <a:spLocks noGrp="1"/>
          </p:cNvSpPr>
          <p:nvPr>
            <p:ph type="dt" sz="half" idx="10"/>
          </p:nvPr>
        </p:nvSpPr>
        <p:spPr/>
        <p:txBody>
          <a:bodyPr/>
          <a:lstStyle>
            <a:lvl1pPr>
              <a:defRPr/>
            </a:lvl1pPr>
          </a:lstStyle>
          <a:p>
            <a:pPr>
              <a:defRPr/>
            </a:pPr>
            <a:endParaRPr lang="ru-RU"/>
          </a:p>
        </p:txBody>
      </p:sp>
      <p:sp>
        <p:nvSpPr>
          <p:cNvPr id="4" name="Footer Placeholder 2"/>
          <p:cNvSpPr>
            <a:spLocks noGrp="1"/>
          </p:cNvSpPr>
          <p:nvPr>
            <p:ph type="ftr" sz="quarter" idx="11"/>
          </p:nvPr>
        </p:nvSpPr>
        <p:spPr/>
        <p:txBody>
          <a:bodyPr/>
          <a:lstStyle>
            <a:lvl1pPr>
              <a:defRPr/>
            </a:lvl1pPr>
          </a:lstStyle>
          <a:p>
            <a:pPr>
              <a:defRPr/>
            </a:pPr>
            <a:endParaRPr lang="ru-RU"/>
          </a:p>
        </p:txBody>
      </p:sp>
      <p:sp>
        <p:nvSpPr>
          <p:cNvPr id="5" name="Slide Number Placeholder 3"/>
          <p:cNvSpPr>
            <a:spLocks noGrp="1"/>
          </p:cNvSpPr>
          <p:nvPr>
            <p:ph type="sldNum" sz="quarter" idx="12"/>
          </p:nvPr>
        </p:nvSpPr>
        <p:spPr/>
        <p:txBody>
          <a:bodyPr/>
          <a:lstStyle>
            <a:lvl1pPr>
              <a:defRPr/>
            </a:lvl1pPr>
          </a:lstStyle>
          <a:p>
            <a:pPr>
              <a:defRPr/>
            </a:pPr>
            <a:fld id="{4335FBED-9FF7-4667-A40C-2E4909251C9D}" type="slidenum">
              <a:rPr lang="ru-RU" altLang="ru-RU"/>
              <a:pPr>
                <a:defRPr/>
              </a:pPr>
              <a:t>‹#›</a:t>
            </a:fld>
            <a:endParaRPr lang="ru-RU" altLang="ru-RU"/>
          </a:p>
        </p:txBody>
      </p:sp>
    </p:spTree>
    <p:extLst>
      <p:ext uri="{BB962C8B-B14F-4D97-AF65-F5344CB8AC3E}">
        <p14:creationId xmlns:p14="http://schemas.microsoft.com/office/powerpoint/2010/main" val="1245448075"/>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ru-RU"/>
          </a:p>
        </p:txBody>
      </p:sp>
      <p:sp>
        <p:nvSpPr>
          <p:cNvPr id="3" name="Footer Placeholder 2"/>
          <p:cNvSpPr>
            <a:spLocks noGrp="1"/>
          </p:cNvSpPr>
          <p:nvPr>
            <p:ph type="ftr" sz="quarter" idx="11"/>
          </p:nvPr>
        </p:nvSpPr>
        <p:spPr/>
        <p:txBody>
          <a:bodyPr/>
          <a:lstStyle>
            <a:lvl1pPr>
              <a:defRPr/>
            </a:lvl1pPr>
          </a:lstStyle>
          <a:p>
            <a:pPr>
              <a:defRPr/>
            </a:pPr>
            <a:endParaRPr lang="ru-RU"/>
          </a:p>
        </p:txBody>
      </p:sp>
      <p:sp>
        <p:nvSpPr>
          <p:cNvPr id="4" name="Slide Number Placeholder 3"/>
          <p:cNvSpPr>
            <a:spLocks noGrp="1"/>
          </p:cNvSpPr>
          <p:nvPr>
            <p:ph type="sldNum" sz="quarter" idx="12"/>
          </p:nvPr>
        </p:nvSpPr>
        <p:spPr/>
        <p:txBody>
          <a:bodyPr/>
          <a:lstStyle>
            <a:lvl1pPr>
              <a:defRPr/>
            </a:lvl1pPr>
          </a:lstStyle>
          <a:p>
            <a:pPr>
              <a:defRPr/>
            </a:pPr>
            <a:fld id="{4955BF5A-6F63-449F-B1DB-B94A8DC93A05}" type="slidenum">
              <a:rPr lang="ru-RU" altLang="ru-RU"/>
              <a:pPr>
                <a:defRPr/>
              </a:pPr>
              <a:t>‹#›</a:t>
            </a:fld>
            <a:endParaRPr lang="ru-RU" altLang="ru-RU"/>
          </a:p>
        </p:txBody>
      </p:sp>
    </p:spTree>
    <p:extLst>
      <p:ext uri="{BB962C8B-B14F-4D97-AF65-F5344CB8AC3E}">
        <p14:creationId xmlns:p14="http://schemas.microsoft.com/office/powerpoint/2010/main" val="3050018680"/>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1"/>
          <p:cNvSpPr>
            <a:spLocks noGrp="1"/>
          </p:cNvSpPr>
          <p:nvPr>
            <p:ph type="dt" sz="half" idx="10"/>
          </p:nvPr>
        </p:nvSpPr>
        <p:spPr/>
        <p:txBody>
          <a:bodyPr/>
          <a:lstStyle>
            <a:lvl1pPr>
              <a:defRPr/>
            </a:lvl1pPr>
          </a:lstStyle>
          <a:p>
            <a:pPr>
              <a:defRPr/>
            </a:pPr>
            <a:endParaRPr lang="ru-RU"/>
          </a:p>
        </p:txBody>
      </p:sp>
      <p:sp>
        <p:nvSpPr>
          <p:cNvPr id="6" name="Footer Placeholder 2"/>
          <p:cNvSpPr>
            <a:spLocks noGrp="1"/>
          </p:cNvSpPr>
          <p:nvPr>
            <p:ph type="ftr" sz="quarter" idx="11"/>
          </p:nvPr>
        </p:nvSpPr>
        <p:spPr/>
        <p:txBody>
          <a:bodyPr/>
          <a:lstStyle>
            <a:lvl1pPr>
              <a:defRPr/>
            </a:lvl1pPr>
          </a:lstStyle>
          <a:p>
            <a:pPr>
              <a:defRPr/>
            </a:pPr>
            <a:endParaRPr lang="ru-RU"/>
          </a:p>
        </p:txBody>
      </p:sp>
      <p:sp>
        <p:nvSpPr>
          <p:cNvPr id="7" name="Slide Number Placeholder 3"/>
          <p:cNvSpPr>
            <a:spLocks noGrp="1"/>
          </p:cNvSpPr>
          <p:nvPr>
            <p:ph type="sldNum" sz="quarter" idx="12"/>
          </p:nvPr>
        </p:nvSpPr>
        <p:spPr/>
        <p:txBody>
          <a:bodyPr/>
          <a:lstStyle>
            <a:lvl1pPr>
              <a:defRPr/>
            </a:lvl1pPr>
          </a:lstStyle>
          <a:p>
            <a:pPr>
              <a:defRPr/>
            </a:pPr>
            <a:fld id="{15064770-48B6-432B-86A6-61BEE9A434FD}" type="slidenum">
              <a:rPr lang="ru-RU" altLang="ru-RU"/>
              <a:pPr>
                <a:defRPr/>
              </a:pPr>
              <a:t>‹#›</a:t>
            </a:fld>
            <a:endParaRPr lang="ru-RU" altLang="ru-RU"/>
          </a:p>
        </p:txBody>
      </p:sp>
    </p:spTree>
    <p:extLst>
      <p:ext uri="{BB962C8B-B14F-4D97-AF65-F5344CB8AC3E}">
        <p14:creationId xmlns:p14="http://schemas.microsoft.com/office/powerpoint/2010/main" val="2347389253"/>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1"/>
          <p:cNvSpPr>
            <a:spLocks noGrp="1"/>
          </p:cNvSpPr>
          <p:nvPr>
            <p:ph type="dt" sz="half" idx="10"/>
          </p:nvPr>
        </p:nvSpPr>
        <p:spPr/>
        <p:txBody>
          <a:bodyPr/>
          <a:lstStyle>
            <a:lvl1pPr>
              <a:defRPr/>
            </a:lvl1pPr>
          </a:lstStyle>
          <a:p>
            <a:pPr>
              <a:defRPr/>
            </a:pPr>
            <a:endParaRPr lang="ru-RU"/>
          </a:p>
        </p:txBody>
      </p:sp>
      <p:sp>
        <p:nvSpPr>
          <p:cNvPr id="6" name="Footer Placeholder 2"/>
          <p:cNvSpPr>
            <a:spLocks noGrp="1"/>
          </p:cNvSpPr>
          <p:nvPr>
            <p:ph type="ftr" sz="quarter" idx="11"/>
          </p:nvPr>
        </p:nvSpPr>
        <p:spPr/>
        <p:txBody>
          <a:bodyPr/>
          <a:lstStyle>
            <a:lvl1pPr>
              <a:defRPr/>
            </a:lvl1pPr>
          </a:lstStyle>
          <a:p>
            <a:pPr>
              <a:defRPr/>
            </a:pPr>
            <a:endParaRPr lang="ru-RU"/>
          </a:p>
        </p:txBody>
      </p:sp>
      <p:sp>
        <p:nvSpPr>
          <p:cNvPr id="7" name="Slide Number Placeholder 3"/>
          <p:cNvSpPr>
            <a:spLocks noGrp="1"/>
          </p:cNvSpPr>
          <p:nvPr>
            <p:ph type="sldNum" sz="quarter" idx="12"/>
          </p:nvPr>
        </p:nvSpPr>
        <p:spPr/>
        <p:txBody>
          <a:bodyPr/>
          <a:lstStyle>
            <a:lvl1pPr>
              <a:defRPr/>
            </a:lvl1pPr>
          </a:lstStyle>
          <a:p>
            <a:pPr>
              <a:defRPr/>
            </a:pPr>
            <a:fld id="{47ABAD5D-AF75-4D13-A730-EC404233BF6A}" type="slidenum">
              <a:rPr lang="ru-RU" altLang="ru-RU"/>
              <a:pPr>
                <a:defRPr/>
              </a:pPr>
              <a:t>‹#›</a:t>
            </a:fld>
            <a:endParaRPr lang="ru-RU" altLang="ru-RU"/>
          </a:p>
        </p:txBody>
      </p:sp>
    </p:spTree>
    <p:extLst>
      <p:ext uri="{BB962C8B-B14F-4D97-AF65-F5344CB8AC3E}">
        <p14:creationId xmlns:p14="http://schemas.microsoft.com/office/powerpoint/2010/main" val="3463026306"/>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Date Placeholder 1"/>
          <p:cNvSpPr>
            <a:spLocks noGrp="1"/>
          </p:cNvSpPr>
          <p:nvPr>
            <p:ph type="dt" sz="half" idx="10"/>
          </p:nvPr>
        </p:nvSpPr>
        <p:spPr/>
        <p:txBody>
          <a:bodyPr/>
          <a:lstStyle>
            <a:lvl1pPr>
              <a:defRPr/>
            </a:lvl1pPr>
          </a:lstStyle>
          <a:p>
            <a:pPr>
              <a:defRPr/>
            </a:pPr>
            <a:endParaRPr lang="ru-RU"/>
          </a:p>
        </p:txBody>
      </p:sp>
      <p:sp>
        <p:nvSpPr>
          <p:cNvPr id="5" name="Footer Placeholder 2"/>
          <p:cNvSpPr>
            <a:spLocks noGrp="1"/>
          </p:cNvSpPr>
          <p:nvPr>
            <p:ph type="ftr" sz="quarter" idx="11"/>
          </p:nvPr>
        </p:nvSpPr>
        <p:spPr/>
        <p:txBody>
          <a:bodyPr/>
          <a:lstStyle>
            <a:lvl1pPr>
              <a:defRPr/>
            </a:lvl1pPr>
          </a:lstStyle>
          <a:p>
            <a:pPr>
              <a:defRPr/>
            </a:pPr>
            <a:endParaRPr lang="ru-RU"/>
          </a:p>
        </p:txBody>
      </p:sp>
      <p:sp>
        <p:nvSpPr>
          <p:cNvPr id="6" name="Slide Number Placeholder 3"/>
          <p:cNvSpPr>
            <a:spLocks noGrp="1"/>
          </p:cNvSpPr>
          <p:nvPr>
            <p:ph type="sldNum" sz="quarter" idx="12"/>
          </p:nvPr>
        </p:nvSpPr>
        <p:spPr/>
        <p:txBody>
          <a:bodyPr/>
          <a:lstStyle>
            <a:lvl1pPr>
              <a:defRPr/>
            </a:lvl1pPr>
          </a:lstStyle>
          <a:p>
            <a:pPr>
              <a:defRPr/>
            </a:pPr>
            <a:fld id="{CEE3B4F0-B330-41E8-8BD5-2D5E0BFE9A8A}" type="slidenum">
              <a:rPr lang="ru-RU" altLang="ru-RU"/>
              <a:pPr>
                <a:defRPr/>
              </a:pPr>
              <a:t>‹#›</a:t>
            </a:fld>
            <a:endParaRPr lang="ru-RU" altLang="ru-RU"/>
          </a:p>
        </p:txBody>
      </p:sp>
    </p:spTree>
    <p:extLst>
      <p:ext uri="{BB962C8B-B14F-4D97-AF65-F5344CB8AC3E}">
        <p14:creationId xmlns:p14="http://schemas.microsoft.com/office/powerpoint/2010/main" val="2077347941"/>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5372100" y="609600"/>
            <a:ext cx="1585913" cy="54324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09600" y="609600"/>
            <a:ext cx="4610100" cy="54324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Date Placeholder 1"/>
          <p:cNvSpPr>
            <a:spLocks noGrp="1"/>
          </p:cNvSpPr>
          <p:nvPr>
            <p:ph type="dt" sz="half" idx="10"/>
          </p:nvPr>
        </p:nvSpPr>
        <p:spPr/>
        <p:txBody>
          <a:bodyPr/>
          <a:lstStyle>
            <a:lvl1pPr>
              <a:defRPr/>
            </a:lvl1pPr>
          </a:lstStyle>
          <a:p>
            <a:pPr>
              <a:defRPr/>
            </a:pPr>
            <a:endParaRPr lang="ru-RU"/>
          </a:p>
        </p:txBody>
      </p:sp>
      <p:sp>
        <p:nvSpPr>
          <p:cNvPr id="5" name="Footer Placeholder 2"/>
          <p:cNvSpPr>
            <a:spLocks noGrp="1"/>
          </p:cNvSpPr>
          <p:nvPr>
            <p:ph type="ftr" sz="quarter" idx="11"/>
          </p:nvPr>
        </p:nvSpPr>
        <p:spPr/>
        <p:txBody>
          <a:bodyPr/>
          <a:lstStyle>
            <a:lvl1pPr>
              <a:defRPr/>
            </a:lvl1pPr>
          </a:lstStyle>
          <a:p>
            <a:pPr>
              <a:defRPr/>
            </a:pPr>
            <a:endParaRPr lang="ru-RU"/>
          </a:p>
        </p:txBody>
      </p:sp>
      <p:sp>
        <p:nvSpPr>
          <p:cNvPr id="6" name="Slide Number Placeholder 3"/>
          <p:cNvSpPr>
            <a:spLocks noGrp="1"/>
          </p:cNvSpPr>
          <p:nvPr>
            <p:ph type="sldNum" sz="quarter" idx="12"/>
          </p:nvPr>
        </p:nvSpPr>
        <p:spPr/>
        <p:txBody>
          <a:bodyPr/>
          <a:lstStyle>
            <a:lvl1pPr>
              <a:defRPr/>
            </a:lvl1pPr>
          </a:lstStyle>
          <a:p>
            <a:pPr>
              <a:defRPr/>
            </a:pPr>
            <a:fld id="{9D6C7B7E-A830-4C79-A6D7-20ED7C93F69F}" type="slidenum">
              <a:rPr lang="ru-RU" altLang="ru-RU"/>
              <a:pPr>
                <a:defRPr/>
              </a:pPr>
              <a:t>‹#›</a:t>
            </a:fld>
            <a:endParaRPr lang="ru-RU" altLang="ru-RU"/>
          </a:p>
        </p:txBody>
      </p:sp>
    </p:spTree>
    <p:extLst>
      <p:ext uri="{BB962C8B-B14F-4D97-AF65-F5344CB8AC3E}">
        <p14:creationId xmlns:p14="http://schemas.microsoft.com/office/powerpoint/2010/main" val="2384988728"/>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609600"/>
            <a:ext cx="6348413" cy="13208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609600" y="2160588"/>
            <a:ext cx="6348413" cy="3881437"/>
          </a:xfrm>
        </p:spPr>
        <p:txBody>
          <a:bodyPr/>
          <a:lstStyle/>
          <a:p>
            <a:pPr lvl="0"/>
            <a:r>
              <a:rPr lang="ru-RU" noProof="0" smtClean="0"/>
              <a:t>Вставка таблицы</a:t>
            </a:r>
            <a:endParaRPr lang="ru-RU" noProof="0"/>
          </a:p>
        </p:txBody>
      </p:sp>
      <p:sp>
        <p:nvSpPr>
          <p:cNvPr id="4" name="Date Placeholder 1"/>
          <p:cNvSpPr>
            <a:spLocks noGrp="1"/>
          </p:cNvSpPr>
          <p:nvPr>
            <p:ph type="dt" sz="half" idx="10"/>
          </p:nvPr>
        </p:nvSpPr>
        <p:spPr/>
        <p:txBody>
          <a:bodyPr/>
          <a:lstStyle>
            <a:lvl1pPr>
              <a:defRPr/>
            </a:lvl1pPr>
          </a:lstStyle>
          <a:p>
            <a:pPr>
              <a:defRPr/>
            </a:pPr>
            <a:endParaRPr lang="ru-RU"/>
          </a:p>
        </p:txBody>
      </p:sp>
      <p:sp>
        <p:nvSpPr>
          <p:cNvPr id="5" name="Footer Placeholder 2"/>
          <p:cNvSpPr>
            <a:spLocks noGrp="1"/>
          </p:cNvSpPr>
          <p:nvPr>
            <p:ph type="ftr" sz="quarter" idx="11"/>
          </p:nvPr>
        </p:nvSpPr>
        <p:spPr/>
        <p:txBody>
          <a:bodyPr/>
          <a:lstStyle>
            <a:lvl1pPr>
              <a:defRPr/>
            </a:lvl1pPr>
          </a:lstStyle>
          <a:p>
            <a:pPr>
              <a:defRPr/>
            </a:pPr>
            <a:endParaRPr lang="ru-RU"/>
          </a:p>
        </p:txBody>
      </p:sp>
      <p:sp>
        <p:nvSpPr>
          <p:cNvPr id="6" name="Slide Number Placeholder 3"/>
          <p:cNvSpPr>
            <a:spLocks noGrp="1"/>
          </p:cNvSpPr>
          <p:nvPr>
            <p:ph type="sldNum" sz="quarter" idx="12"/>
          </p:nvPr>
        </p:nvSpPr>
        <p:spPr/>
        <p:txBody>
          <a:bodyPr/>
          <a:lstStyle>
            <a:lvl1pPr>
              <a:defRPr/>
            </a:lvl1pPr>
          </a:lstStyle>
          <a:p>
            <a:pPr>
              <a:defRPr/>
            </a:pPr>
            <a:fld id="{2F210F4D-3D8D-495B-B4AC-75E22648CE02}" type="slidenum">
              <a:rPr lang="ru-RU" altLang="ru-RU"/>
              <a:pPr>
                <a:defRPr/>
              </a:pPr>
              <a:t>‹#›</a:t>
            </a:fld>
            <a:endParaRPr lang="ru-RU" altLang="ru-RU"/>
          </a:p>
        </p:txBody>
      </p:sp>
    </p:spTree>
    <p:extLst>
      <p:ext uri="{BB962C8B-B14F-4D97-AF65-F5344CB8AC3E}">
        <p14:creationId xmlns:p14="http://schemas.microsoft.com/office/powerpoint/2010/main" val="719696606"/>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59875" cy="6858000"/>
            <a:chOff x="0" y="0"/>
            <a:chExt cx="5770" cy="4320"/>
          </a:xfrm>
        </p:grpSpPr>
        <p:sp>
          <p:nvSpPr>
            <p:cNvPr id="5"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w="9525">
              <a:noFill/>
              <a:miter lim="800000"/>
              <a:headEnd/>
              <a:tailEnd/>
            </a:ln>
            <a:effectLst/>
          </p:spPr>
          <p:txBody>
            <a:bodyPr wrap="none" anchor="ctr"/>
            <a:lstStyle/>
            <a:p>
              <a:pPr eaLnBrk="1" hangingPunct="1">
                <a:defRPr/>
              </a:pPr>
              <a:endParaRPr lang="ru-RU"/>
            </a:p>
          </p:txBody>
        </p:sp>
        <p:sp>
          <p:nvSpPr>
            <p:cNvPr id="6"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7"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8" name="Rectangle 6"/>
            <p:cNvSpPr>
              <a:spLocks noChangeArrowheads="1"/>
            </p:cNvSpPr>
            <p:nvPr userDrawn="1"/>
          </p:nvSpPr>
          <p:spPr bwMode="hidden">
            <a:xfrm>
              <a:off x="2256" y="0"/>
              <a:ext cx="240" cy="43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9"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0"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1"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2"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3"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4"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5" name="Rectangle 13"/>
            <p:cNvSpPr>
              <a:spLocks noChangeArrowheads="1"/>
            </p:cNvSpPr>
            <p:nvPr userDrawn="1"/>
          </p:nvSpPr>
          <p:spPr bwMode="hidden">
            <a:xfrm>
              <a:off x="1248" y="0"/>
              <a:ext cx="144" cy="432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6" name="Rectangle 14"/>
            <p:cNvSpPr>
              <a:spLocks noChangeArrowheads="1"/>
            </p:cNvSpPr>
            <p:nvPr userDrawn="1"/>
          </p:nvSpPr>
          <p:spPr bwMode="hidden">
            <a:xfrm>
              <a:off x="3300" y="0"/>
              <a:ext cx="252" cy="432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7"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8"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9"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20"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21"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22"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23"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24" name="Freeform 22"/>
            <p:cNvSpPr>
              <a:spLocks/>
            </p:cNvSpPr>
            <p:nvPr userDrawn="1"/>
          </p:nvSpPr>
          <p:spPr bwMode="hidden">
            <a:xfrm>
              <a:off x="1" y="3875"/>
              <a:ext cx="5760" cy="445"/>
            </a:xfrm>
            <a:custGeom>
              <a:avLst/>
              <a:gdLst>
                <a:gd name="T0" fmla="*/ 5700 w 5760"/>
                <a:gd name="T1" fmla="*/ 86 h 445"/>
                <a:gd name="T2" fmla="*/ 5508 w 5760"/>
                <a:gd name="T3" fmla="*/ 86 h 445"/>
                <a:gd name="T4" fmla="*/ 5454 w 5760"/>
                <a:gd name="T5" fmla="*/ 76 h 445"/>
                <a:gd name="T6" fmla="*/ 5448 w 5760"/>
                <a:gd name="T7" fmla="*/ 65 h 445"/>
                <a:gd name="T8" fmla="*/ 5442 w 5760"/>
                <a:gd name="T9" fmla="*/ 44 h 445"/>
                <a:gd name="T10" fmla="*/ 5414 w 5760"/>
                <a:gd name="T11" fmla="*/ 18 h 445"/>
                <a:gd name="T12" fmla="*/ 5332 w 5760"/>
                <a:gd name="T13" fmla="*/ 7 h 445"/>
                <a:gd name="T14" fmla="*/ 5051 w 5760"/>
                <a:gd name="T15" fmla="*/ 22 h 445"/>
                <a:gd name="T16" fmla="*/ 4986 w 5760"/>
                <a:gd name="T17" fmla="*/ 55 h 445"/>
                <a:gd name="T18" fmla="*/ 4854 w 5760"/>
                <a:gd name="T19" fmla="*/ 102 h 445"/>
                <a:gd name="T20" fmla="*/ 4740 w 5760"/>
                <a:gd name="T21" fmla="*/ 112 h 445"/>
                <a:gd name="T22" fmla="*/ 4662 w 5760"/>
                <a:gd name="T23" fmla="*/ 91 h 445"/>
                <a:gd name="T24" fmla="*/ 4598 w 5760"/>
                <a:gd name="T25" fmla="*/ 25 h 445"/>
                <a:gd name="T26" fmla="*/ 4514 w 5760"/>
                <a:gd name="T27" fmla="*/ 9 h 445"/>
                <a:gd name="T28" fmla="*/ 4410 w 5760"/>
                <a:gd name="T29" fmla="*/ 39 h 445"/>
                <a:gd name="T30" fmla="*/ 4236 w 5760"/>
                <a:gd name="T31" fmla="*/ 81 h 445"/>
                <a:gd name="T32" fmla="*/ 4020 w 5760"/>
                <a:gd name="T33" fmla="*/ 102 h 445"/>
                <a:gd name="T34" fmla="*/ 3810 w 5760"/>
                <a:gd name="T35" fmla="*/ 102 h 445"/>
                <a:gd name="T36" fmla="*/ 3654 w 5760"/>
                <a:gd name="T37" fmla="*/ 76 h 445"/>
                <a:gd name="T38" fmla="*/ 3594 w 5760"/>
                <a:gd name="T39" fmla="*/ 50 h 445"/>
                <a:gd name="T40" fmla="*/ 3528 w 5760"/>
                <a:gd name="T41" fmla="*/ 44 h 445"/>
                <a:gd name="T42" fmla="*/ 3480 w 5760"/>
                <a:gd name="T43" fmla="*/ 55 h 445"/>
                <a:gd name="T44" fmla="*/ 3420 w 5760"/>
                <a:gd name="T45" fmla="*/ 76 h 445"/>
                <a:gd name="T46" fmla="*/ 3048 w 5760"/>
                <a:gd name="T47" fmla="*/ 112 h 445"/>
                <a:gd name="T48" fmla="*/ 2844 w 5760"/>
                <a:gd name="T49" fmla="*/ 128 h 445"/>
                <a:gd name="T50" fmla="*/ 2742 w 5760"/>
                <a:gd name="T51" fmla="*/ 117 h 445"/>
                <a:gd name="T52" fmla="*/ 2710 w 5760"/>
                <a:gd name="T53" fmla="*/ 56 h 445"/>
                <a:gd name="T54" fmla="*/ 2658 w 5760"/>
                <a:gd name="T55" fmla="*/ 50 h 445"/>
                <a:gd name="T56" fmla="*/ 2558 w 5760"/>
                <a:gd name="T57" fmla="*/ 95 h 445"/>
                <a:gd name="T58" fmla="*/ 2444 w 5760"/>
                <a:gd name="T59" fmla="*/ 109 h 445"/>
                <a:gd name="T60" fmla="*/ 2322 w 5760"/>
                <a:gd name="T61" fmla="*/ 91 h 445"/>
                <a:gd name="T62" fmla="*/ 2274 w 5760"/>
                <a:gd name="T63" fmla="*/ 70 h 445"/>
                <a:gd name="T64" fmla="*/ 2185 w 5760"/>
                <a:gd name="T65" fmla="*/ 3 h 445"/>
                <a:gd name="T66" fmla="*/ 2048 w 5760"/>
                <a:gd name="T67" fmla="*/ 64 h 445"/>
                <a:gd name="T68" fmla="*/ 1794 w 5760"/>
                <a:gd name="T69" fmla="*/ 102 h 445"/>
                <a:gd name="T70" fmla="*/ 1560 w 5760"/>
                <a:gd name="T71" fmla="*/ 91 h 445"/>
                <a:gd name="T72" fmla="*/ 1482 w 5760"/>
                <a:gd name="T73" fmla="*/ 76 h 445"/>
                <a:gd name="T74" fmla="*/ 1428 w 5760"/>
                <a:gd name="T75" fmla="*/ 50 h 445"/>
                <a:gd name="T76" fmla="*/ 1374 w 5760"/>
                <a:gd name="T77" fmla="*/ 44 h 445"/>
                <a:gd name="T78" fmla="*/ 1308 w 5760"/>
                <a:gd name="T79" fmla="*/ 55 h 445"/>
                <a:gd name="T80" fmla="*/ 1140 w 5760"/>
                <a:gd name="T81" fmla="*/ 107 h 445"/>
                <a:gd name="T82" fmla="*/ 948 w 5760"/>
                <a:gd name="T83" fmla="*/ 143 h 445"/>
                <a:gd name="T84" fmla="*/ 708 w 5760"/>
                <a:gd name="T85" fmla="*/ 138 h 445"/>
                <a:gd name="T86" fmla="*/ 534 w 5760"/>
                <a:gd name="T87" fmla="*/ 96 h 445"/>
                <a:gd name="T88" fmla="*/ 444 w 5760"/>
                <a:gd name="T89" fmla="*/ 55 h 445"/>
                <a:gd name="T90" fmla="*/ 396 w 5760"/>
                <a:gd name="T91" fmla="*/ 34 h 445"/>
                <a:gd name="T92" fmla="*/ 378 w 5760"/>
                <a:gd name="T93" fmla="*/ 39 h 445"/>
                <a:gd name="T94" fmla="*/ 342 w 5760"/>
                <a:gd name="T95" fmla="*/ 70 h 445"/>
                <a:gd name="T96" fmla="*/ 288 w 5760"/>
                <a:gd name="T97" fmla="*/ 96 h 445"/>
                <a:gd name="T98" fmla="*/ 192 w 5760"/>
                <a:gd name="T99" fmla="*/ 112 h 445"/>
                <a:gd name="T100" fmla="*/ 90 w 5760"/>
                <a:gd name="T101" fmla="*/ 112 h 445"/>
                <a:gd name="T102" fmla="*/ 0 w 5760"/>
                <a:gd name="T103" fmla="*/ 96 h 445"/>
                <a:gd name="T104" fmla="*/ 5760 w 5760"/>
                <a:gd name="T105" fmla="*/ 445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path>
              </a:pathLst>
            </a:custGeom>
            <a:solidFill>
              <a:schemeClr val="accent2">
                <a:alpha val="50195"/>
              </a:schemeClr>
            </a:solidFill>
            <a:ln>
              <a:noFill/>
            </a:ln>
            <a:extLst>
              <a:ext uri="{91240B29-F687-4F45-9708-019B960494DF}">
                <a14:hiddenLine xmlns:a14="http://schemas.microsoft.com/office/drawing/2010/main" w="9525">
                  <a:solidFill>
                    <a:srgbClr val="000000"/>
                  </a:solidFill>
                  <a:prstDash val="solid"/>
                  <a:round/>
                  <a:headEnd/>
                  <a:tailEnd/>
                </a14:hiddenLine>
              </a:ext>
            </a:extLst>
          </p:spPr>
          <p:txBody>
            <a:bodyPr/>
            <a:lstStyle/>
            <a:p>
              <a:endParaRPr lang="ru-RU"/>
            </a:p>
          </p:txBody>
        </p:sp>
        <p:sp>
          <p:nvSpPr>
            <p:cNvPr id="25" name="Freeform 23"/>
            <p:cNvSpPr>
              <a:spLocks/>
            </p:cNvSpPr>
            <p:nvPr userDrawn="1"/>
          </p:nvSpPr>
          <p:spPr bwMode="hidden">
            <a:xfrm>
              <a:off x="0" y="3867"/>
              <a:ext cx="5770" cy="174"/>
            </a:xfrm>
            <a:custGeom>
              <a:avLst/>
              <a:gdLst/>
              <a:ahLst/>
              <a:cxnLst>
                <a:cxn ang="0">
                  <a:pos x="4993" y="66"/>
                </a:cxn>
                <a:cxn ang="0">
                  <a:pos x="4771" y="132"/>
                </a:cxn>
                <a:cxn ang="0">
                  <a:pos x="4640" y="96"/>
                </a:cxn>
                <a:cxn ang="0">
                  <a:pos x="4598" y="36"/>
                </a:cxn>
                <a:cxn ang="0">
                  <a:pos x="4478" y="30"/>
                </a:cxn>
                <a:cxn ang="0">
                  <a:pos x="4186" y="108"/>
                </a:cxn>
                <a:cxn ang="0">
                  <a:pos x="3815" y="120"/>
                </a:cxn>
                <a:cxn ang="0">
                  <a:pos x="3617" y="72"/>
                </a:cxn>
                <a:cxn ang="0">
                  <a:pos x="3510" y="60"/>
                </a:cxn>
                <a:cxn ang="0">
                  <a:pos x="3336" y="96"/>
                </a:cxn>
                <a:cxn ang="0">
                  <a:pos x="2846" y="150"/>
                </a:cxn>
                <a:cxn ang="0">
                  <a:pos x="2703" y="96"/>
                </a:cxn>
                <a:cxn ang="0">
                  <a:pos x="2619" y="90"/>
                </a:cxn>
                <a:cxn ang="0">
                  <a:pos x="2416" y="132"/>
                </a:cxn>
                <a:cxn ang="0">
                  <a:pos x="2278" y="84"/>
                </a:cxn>
                <a:cxn ang="0">
                  <a:pos x="2151" y="36"/>
                </a:cxn>
                <a:cxn ang="0">
                  <a:pos x="1947" y="120"/>
                </a:cxn>
                <a:cxn ang="0">
                  <a:pos x="1525" y="102"/>
                </a:cxn>
                <a:cxn ang="0">
                  <a:pos x="1429" y="60"/>
                </a:cxn>
                <a:cxn ang="0">
                  <a:pos x="1333" y="60"/>
                </a:cxn>
                <a:cxn ang="0">
                  <a:pos x="1058" y="150"/>
                </a:cxn>
                <a:cxn ang="0">
                  <a:pos x="652" y="150"/>
                </a:cxn>
                <a:cxn ang="0">
                  <a:pos x="442" y="66"/>
                </a:cxn>
                <a:cxn ang="0">
                  <a:pos x="377" y="48"/>
                </a:cxn>
                <a:cxn ang="0">
                  <a:pos x="305" y="108"/>
                </a:cxn>
                <a:cxn ang="0">
                  <a:pos x="144" y="138"/>
                </a:cxn>
                <a:cxn ang="0">
                  <a:pos x="0" y="96"/>
                </a:cxn>
                <a:cxn ang="0">
                  <a:pos x="167" y="120"/>
                </a:cxn>
                <a:cxn ang="0">
                  <a:pos x="323" y="84"/>
                </a:cxn>
                <a:cxn ang="0">
                  <a:pos x="383" y="24"/>
                </a:cxn>
                <a:cxn ang="0">
                  <a:pos x="460" y="60"/>
                </a:cxn>
                <a:cxn ang="0">
                  <a:pos x="706" y="144"/>
                </a:cxn>
                <a:cxn ang="0">
                  <a:pos x="1100" y="120"/>
                </a:cxn>
                <a:cxn ang="0">
                  <a:pos x="1345" y="36"/>
                </a:cxn>
                <a:cxn ang="0">
                  <a:pos x="1441" y="48"/>
                </a:cxn>
                <a:cxn ang="0">
                  <a:pos x="1561" y="90"/>
                </a:cxn>
                <a:cxn ang="0">
                  <a:pos x="1971" y="96"/>
                </a:cxn>
                <a:cxn ang="0">
                  <a:pos x="2235" y="3"/>
                </a:cxn>
                <a:cxn ang="0">
                  <a:pos x="2350" y="102"/>
                </a:cxn>
                <a:cxn ang="0">
                  <a:pos x="2559" y="96"/>
                </a:cxn>
                <a:cxn ang="0">
                  <a:pos x="2715" y="24"/>
                </a:cxn>
                <a:cxn ang="0">
                  <a:pos x="2792" y="132"/>
                </a:cxn>
                <a:cxn ang="0">
                  <a:pos x="3127" y="102"/>
                </a:cxn>
                <a:cxn ang="0">
                  <a:pos x="3486" y="48"/>
                </a:cxn>
                <a:cxn ang="0">
                  <a:pos x="3582" y="42"/>
                </a:cxn>
                <a:cxn ang="0">
                  <a:pos x="3731" y="90"/>
                </a:cxn>
                <a:cxn ang="0">
                  <a:pos x="4078" y="102"/>
                </a:cxn>
                <a:cxn ang="0">
                  <a:pos x="4419" y="30"/>
                </a:cxn>
                <a:cxn ang="0">
                  <a:pos x="4574" y="6"/>
                </a:cxn>
                <a:cxn ang="0">
                  <a:pos x="4628" y="60"/>
                </a:cxn>
                <a:cxn ang="0">
                  <a:pos x="4724" y="108"/>
                </a:cxn>
                <a:cxn ang="0">
                  <a:pos x="4927" y="84"/>
                </a:cxn>
                <a:cxn ang="0">
                  <a:pos x="5118" y="14"/>
                </a:cxn>
                <a:cxn ang="0">
                  <a:pos x="5280" y="9"/>
                </a:cxn>
                <a:cxn ang="0">
                  <a:pos x="5453" y="36"/>
                </a:cxn>
                <a:cxn ang="0">
                  <a:pos x="5465" y="72"/>
                </a:cxn>
                <a:cxn ang="0">
                  <a:pos x="5656" y="90"/>
                </a:cxn>
                <a:cxn ang="0">
                  <a:pos x="5710" y="102"/>
                </a:cxn>
                <a:cxn ang="0">
                  <a:pos x="5477" y="90"/>
                </a:cxn>
                <a:cxn ang="0">
                  <a:pos x="5453" y="60"/>
                </a:cxn>
                <a:cxn ang="0">
                  <a:pos x="5393" y="30"/>
                </a:cxn>
                <a:cxn ang="0">
                  <a:pos x="5219" y="24"/>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w="9525">
              <a:noFill/>
              <a:round/>
              <a:headEnd/>
              <a:tailEnd/>
            </a:ln>
          </p:spPr>
          <p:txBody>
            <a:bodyPr/>
            <a:lstStyle/>
            <a:p>
              <a:pPr eaLnBrk="1" hangingPunct="1">
                <a:defRPr/>
              </a:pPr>
              <a:endParaRPr lang="ru-RU"/>
            </a:p>
          </p:txBody>
        </p:sp>
      </p:grpSp>
      <p:sp>
        <p:nvSpPr>
          <p:cNvPr id="354328" name="Rectangle 24"/>
          <p:cNvSpPr>
            <a:spLocks noGrp="1" noChangeArrowheads="1"/>
          </p:cNvSpPr>
          <p:nvPr>
            <p:ph type="ctrTitle" sz="quarter"/>
          </p:nvPr>
        </p:nvSpPr>
        <p:spPr>
          <a:xfrm>
            <a:off x="685800" y="1600200"/>
            <a:ext cx="7772400" cy="1828800"/>
          </a:xfrm>
        </p:spPr>
        <p:txBody>
          <a:bodyPr/>
          <a:lstStyle>
            <a:lvl1pPr>
              <a:defRPr sz="4800"/>
            </a:lvl1pPr>
          </a:lstStyle>
          <a:p>
            <a:r>
              <a:rPr lang="ru-RU" smtClean="0"/>
              <a:t>Образец заголовка</a:t>
            </a:r>
            <a:endParaRPr lang="ru-RU"/>
          </a:p>
        </p:txBody>
      </p:sp>
      <p:sp>
        <p:nvSpPr>
          <p:cNvPr id="354329" name="Rectangle 2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smtClean="0"/>
              <a:t>Образец подзаголовка</a:t>
            </a:r>
            <a:endParaRPr lang="ru-RU"/>
          </a:p>
        </p:txBody>
      </p:sp>
      <p:sp>
        <p:nvSpPr>
          <p:cNvPr id="26" name="Rectangle 26"/>
          <p:cNvSpPr>
            <a:spLocks noGrp="1" noChangeArrowheads="1"/>
          </p:cNvSpPr>
          <p:nvPr>
            <p:ph type="dt" sz="quarter" idx="10"/>
          </p:nvPr>
        </p:nvSpPr>
        <p:spPr>
          <a:xfrm>
            <a:off x="457200" y="6243638"/>
            <a:ext cx="2133600" cy="457200"/>
          </a:xfrm>
        </p:spPr>
        <p:txBody>
          <a:bodyPr/>
          <a:lstStyle>
            <a:lvl1pPr>
              <a:defRPr/>
            </a:lvl1pPr>
          </a:lstStyle>
          <a:p>
            <a:pPr>
              <a:defRPr/>
            </a:pPr>
            <a:fld id="{1AC11B14-BB83-4CB2-BF76-C731B1BEE308}" type="datetimeFigureOut">
              <a:rPr lang="ru-RU"/>
              <a:pPr>
                <a:defRPr/>
              </a:pPr>
              <a:t>06.06.2018</a:t>
            </a:fld>
            <a:endParaRPr lang="ru-RU"/>
          </a:p>
        </p:txBody>
      </p:sp>
      <p:sp>
        <p:nvSpPr>
          <p:cNvPr id="27" name="Rectangle 27"/>
          <p:cNvSpPr>
            <a:spLocks noGrp="1" noChangeArrowheads="1"/>
          </p:cNvSpPr>
          <p:nvPr>
            <p:ph type="ftr" sz="quarter" idx="11"/>
          </p:nvPr>
        </p:nvSpPr>
        <p:spPr/>
        <p:txBody>
          <a:bodyPr/>
          <a:lstStyle>
            <a:lvl1pPr>
              <a:defRPr/>
            </a:lvl1pPr>
          </a:lstStyle>
          <a:p>
            <a:pPr>
              <a:defRPr/>
            </a:pPr>
            <a:endParaRPr lang="ru-RU"/>
          </a:p>
        </p:txBody>
      </p:sp>
      <p:sp>
        <p:nvSpPr>
          <p:cNvPr id="28" name="Rectangle 28"/>
          <p:cNvSpPr>
            <a:spLocks noGrp="1" noChangeArrowheads="1"/>
          </p:cNvSpPr>
          <p:nvPr>
            <p:ph type="sldNum" sz="quarter" idx="12"/>
          </p:nvPr>
        </p:nvSpPr>
        <p:spPr/>
        <p:txBody>
          <a:bodyPr/>
          <a:lstStyle>
            <a:lvl1pPr>
              <a:defRPr/>
            </a:lvl1pPr>
          </a:lstStyle>
          <a:p>
            <a:pPr>
              <a:defRPr/>
            </a:pPr>
            <a:fld id="{F090F80D-C805-4C30-9DB9-61267D67D545}" type="slidenum">
              <a:rPr lang="ru-RU"/>
              <a:pPr>
                <a:defRPr/>
              </a:pPr>
              <a:t>‹#›</a:t>
            </a:fld>
            <a:endParaRPr lang="ru-RU"/>
          </a:p>
        </p:txBody>
      </p:sp>
    </p:spTree>
    <p:extLst>
      <p:ext uri="{BB962C8B-B14F-4D97-AF65-F5344CB8AC3E}">
        <p14:creationId xmlns:p14="http://schemas.microsoft.com/office/powerpoint/2010/main" val="1065916695"/>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pPr>
              <a:defRPr/>
            </a:pPr>
            <a:fld id="{99315415-9955-451C-849B-12B2F0084330}" type="slidenum">
              <a:rPr lang="ru-RU"/>
              <a:pPr>
                <a:defRPr/>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0E89959E-1E5D-49D6-BEA9-21C6E296FD22}" type="datetimeFigureOut">
              <a:rPr lang="ru-RU"/>
              <a:pPr>
                <a:defRPr/>
              </a:pPr>
              <a:t>06.06.2018</a:t>
            </a:fld>
            <a:endParaRPr lang="ru-RU"/>
          </a:p>
        </p:txBody>
      </p:sp>
    </p:spTree>
    <p:extLst>
      <p:ext uri="{BB962C8B-B14F-4D97-AF65-F5344CB8AC3E}">
        <p14:creationId xmlns:p14="http://schemas.microsoft.com/office/powerpoint/2010/main" val="4266198552"/>
      </p:ext>
    </p:extLst>
  </p:cSld>
  <p:clrMapOvr>
    <a:masterClrMapping/>
  </p:clrMapOvr>
  <p:timing>
    <p:tnLst>
      <p:par>
        <p:cTn id="1" dur="indefinite" restart="never" nodeType="tmRoot"/>
      </p:par>
    </p:tnLst>
  </p:timing>
</p:sldLayout>
</file>

<file path=ppt/slideLayouts/slideLayout24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pPr>
              <a:defRPr/>
            </a:pPr>
            <a:fld id="{BFBE99D9-B892-4900-AAA9-6D3A0832B3B7}" type="slidenum">
              <a:rPr lang="ru-RU"/>
              <a:pPr>
                <a:defRPr/>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C9C680D7-F815-439D-B3EA-7BA017843A9F}" type="datetimeFigureOut">
              <a:rPr lang="ru-RU"/>
              <a:pPr>
                <a:defRPr/>
              </a:pPr>
              <a:t>06.06.2018</a:t>
            </a:fld>
            <a:endParaRPr lang="ru-RU"/>
          </a:p>
        </p:txBody>
      </p:sp>
    </p:spTree>
    <p:extLst>
      <p:ext uri="{BB962C8B-B14F-4D97-AF65-F5344CB8AC3E}">
        <p14:creationId xmlns:p14="http://schemas.microsoft.com/office/powerpoint/2010/main" val="1909383227"/>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19C1DCEF-A249-4167-8EED-7E4098F8E5EE}"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28F3B626-6921-45DA-851F-AC2D111435BA}" type="datetimeFigureOut">
              <a:rPr lang="ru-RU"/>
              <a:pPr>
                <a:defRPr/>
              </a:pPr>
              <a:t>06.06.2018</a:t>
            </a:fld>
            <a:endParaRPr lang="ru-RU"/>
          </a:p>
        </p:txBody>
      </p:sp>
    </p:spTree>
    <p:extLst>
      <p:ext uri="{BB962C8B-B14F-4D97-AF65-F5344CB8AC3E}">
        <p14:creationId xmlns:p14="http://schemas.microsoft.com/office/powerpoint/2010/main" val="3678659593"/>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6"/>
          <p:cNvSpPr>
            <a:spLocks noGrp="1" noChangeArrowheads="1"/>
          </p:cNvSpPr>
          <p:nvPr>
            <p:ph type="ftr" sz="quarter" idx="10"/>
          </p:nvPr>
        </p:nvSpPr>
        <p:spPr>
          <a:ln/>
        </p:spPr>
        <p:txBody>
          <a:bodyPr/>
          <a:lstStyle>
            <a:lvl1pPr>
              <a:defRPr/>
            </a:lvl1pPr>
          </a:lstStyle>
          <a:p>
            <a:pPr>
              <a:defRPr/>
            </a:pPr>
            <a:endParaRPr lang="ru-RU"/>
          </a:p>
        </p:txBody>
      </p:sp>
      <p:sp>
        <p:nvSpPr>
          <p:cNvPr id="8" name="Rectangle 27"/>
          <p:cNvSpPr>
            <a:spLocks noGrp="1" noChangeArrowheads="1"/>
          </p:cNvSpPr>
          <p:nvPr>
            <p:ph type="sldNum" sz="quarter" idx="11"/>
          </p:nvPr>
        </p:nvSpPr>
        <p:spPr>
          <a:ln/>
        </p:spPr>
        <p:txBody>
          <a:bodyPr/>
          <a:lstStyle>
            <a:lvl1pPr>
              <a:defRPr/>
            </a:lvl1pPr>
          </a:lstStyle>
          <a:p>
            <a:pPr>
              <a:defRPr/>
            </a:pPr>
            <a:fld id="{0451BE6A-92AD-41BA-A032-ADF0C0E5E759}" type="slidenum">
              <a:rPr lang="ru-RU"/>
              <a:pPr>
                <a:defRPr/>
              </a:pPr>
              <a:t>‹#›</a:t>
            </a:fld>
            <a:endParaRPr lang="ru-RU"/>
          </a:p>
        </p:txBody>
      </p:sp>
      <p:sp>
        <p:nvSpPr>
          <p:cNvPr id="9" name="Rectangle 28"/>
          <p:cNvSpPr>
            <a:spLocks noGrp="1" noChangeArrowheads="1"/>
          </p:cNvSpPr>
          <p:nvPr>
            <p:ph type="dt" sz="half" idx="12"/>
          </p:nvPr>
        </p:nvSpPr>
        <p:spPr>
          <a:ln/>
        </p:spPr>
        <p:txBody>
          <a:bodyPr/>
          <a:lstStyle>
            <a:lvl1pPr>
              <a:defRPr/>
            </a:lvl1pPr>
          </a:lstStyle>
          <a:p>
            <a:pPr>
              <a:defRPr/>
            </a:pPr>
            <a:fld id="{52BCFFDF-BB83-40C0-9BB3-4DEC72AC2AFB}" type="datetimeFigureOut">
              <a:rPr lang="ru-RU"/>
              <a:pPr>
                <a:defRPr/>
              </a:pPr>
              <a:t>06.06.2018</a:t>
            </a:fld>
            <a:endParaRPr lang="ru-RU"/>
          </a:p>
        </p:txBody>
      </p:sp>
    </p:spTree>
    <p:extLst>
      <p:ext uri="{BB962C8B-B14F-4D97-AF65-F5344CB8AC3E}">
        <p14:creationId xmlns:p14="http://schemas.microsoft.com/office/powerpoint/2010/main" val="625408154"/>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6"/>
          <p:cNvSpPr>
            <a:spLocks noGrp="1" noChangeArrowheads="1"/>
          </p:cNvSpPr>
          <p:nvPr>
            <p:ph type="ftr" sz="quarter" idx="10"/>
          </p:nvPr>
        </p:nvSpPr>
        <p:spPr>
          <a:ln/>
        </p:spPr>
        <p:txBody>
          <a:bodyPr/>
          <a:lstStyle>
            <a:lvl1pPr>
              <a:defRPr/>
            </a:lvl1pPr>
          </a:lstStyle>
          <a:p>
            <a:pPr>
              <a:defRPr/>
            </a:pPr>
            <a:endParaRPr lang="ru-RU"/>
          </a:p>
        </p:txBody>
      </p:sp>
      <p:sp>
        <p:nvSpPr>
          <p:cNvPr id="4" name="Rectangle 27"/>
          <p:cNvSpPr>
            <a:spLocks noGrp="1" noChangeArrowheads="1"/>
          </p:cNvSpPr>
          <p:nvPr>
            <p:ph type="sldNum" sz="quarter" idx="11"/>
          </p:nvPr>
        </p:nvSpPr>
        <p:spPr>
          <a:ln/>
        </p:spPr>
        <p:txBody>
          <a:bodyPr/>
          <a:lstStyle>
            <a:lvl1pPr>
              <a:defRPr/>
            </a:lvl1pPr>
          </a:lstStyle>
          <a:p>
            <a:pPr>
              <a:defRPr/>
            </a:pPr>
            <a:fld id="{82B678E9-4275-4D5F-8486-AEDD8F874515}" type="slidenum">
              <a:rPr lang="ru-RU"/>
              <a:pPr>
                <a:defRPr/>
              </a:pPr>
              <a:t>‹#›</a:t>
            </a:fld>
            <a:endParaRPr lang="ru-RU"/>
          </a:p>
        </p:txBody>
      </p:sp>
      <p:sp>
        <p:nvSpPr>
          <p:cNvPr id="5" name="Rectangle 28"/>
          <p:cNvSpPr>
            <a:spLocks noGrp="1" noChangeArrowheads="1"/>
          </p:cNvSpPr>
          <p:nvPr>
            <p:ph type="dt" sz="half" idx="12"/>
          </p:nvPr>
        </p:nvSpPr>
        <p:spPr>
          <a:ln/>
        </p:spPr>
        <p:txBody>
          <a:bodyPr/>
          <a:lstStyle>
            <a:lvl1pPr>
              <a:defRPr/>
            </a:lvl1pPr>
          </a:lstStyle>
          <a:p>
            <a:pPr>
              <a:defRPr/>
            </a:pPr>
            <a:fld id="{01859ECD-5A76-49CE-90F6-8852B72AF608}" type="datetimeFigureOut">
              <a:rPr lang="ru-RU"/>
              <a:pPr>
                <a:defRPr/>
              </a:pPr>
              <a:t>06.06.2018</a:t>
            </a:fld>
            <a:endParaRPr lang="ru-RU"/>
          </a:p>
        </p:txBody>
      </p:sp>
    </p:spTree>
    <p:extLst>
      <p:ext uri="{BB962C8B-B14F-4D97-AF65-F5344CB8AC3E}">
        <p14:creationId xmlns:p14="http://schemas.microsoft.com/office/powerpoint/2010/main" val="147487720"/>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6"/>
          <p:cNvSpPr>
            <a:spLocks noGrp="1" noChangeArrowheads="1"/>
          </p:cNvSpPr>
          <p:nvPr>
            <p:ph type="ftr" sz="quarter" idx="10"/>
          </p:nvPr>
        </p:nvSpPr>
        <p:spPr>
          <a:ln/>
        </p:spPr>
        <p:txBody>
          <a:bodyPr/>
          <a:lstStyle>
            <a:lvl1pPr>
              <a:defRPr/>
            </a:lvl1pPr>
          </a:lstStyle>
          <a:p>
            <a:pPr>
              <a:defRPr/>
            </a:pPr>
            <a:endParaRPr lang="ru-RU"/>
          </a:p>
        </p:txBody>
      </p:sp>
      <p:sp>
        <p:nvSpPr>
          <p:cNvPr id="3" name="Rectangle 27"/>
          <p:cNvSpPr>
            <a:spLocks noGrp="1" noChangeArrowheads="1"/>
          </p:cNvSpPr>
          <p:nvPr>
            <p:ph type="sldNum" sz="quarter" idx="11"/>
          </p:nvPr>
        </p:nvSpPr>
        <p:spPr>
          <a:ln/>
        </p:spPr>
        <p:txBody>
          <a:bodyPr/>
          <a:lstStyle>
            <a:lvl1pPr>
              <a:defRPr/>
            </a:lvl1pPr>
          </a:lstStyle>
          <a:p>
            <a:pPr>
              <a:defRPr/>
            </a:pPr>
            <a:fld id="{8599A894-57C5-460C-A91D-FAD4532B4C04}" type="slidenum">
              <a:rPr lang="ru-RU"/>
              <a:pPr>
                <a:defRPr/>
              </a:pPr>
              <a:t>‹#›</a:t>
            </a:fld>
            <a:endParaRPr lang="ru-RU"/>
          </a:p>
        </p:txBody>
      </p:sp>
      <p:sp>
        <p:nvSpPr>
          <p:cNvPr id="4" name="Rectangle 28"/>
          <p:cNvSpPr>
            <a:spLocks noGrp="1" noChangeArrowheads="1"/>
          </p:cNvSpPr>
          <p:nvPr>
            <p:ph type="dt" sz="half" idx="12"/>
          </p:nvPr>
        </p:nvSpPr>
        <p:spPr>
          <a:ln/>
        </p:spPr>
        <p:txBody>
          <a:bodyPr/>
          <a:lstStyle>
            <a:lvl1pPr>
              <a:defRPr/>
            </a:lvl1pPr>
          </a:lstStyle>
          <a:p>
            <a:pPr>
              <a:defRPr/>
            </a:pPr>
            <a:fld id="{446F9B34-DDA8-4144-92F8-B087C83DAF41}" type="datetimeFigureOut">
              <a:rPr lang="ru-RU"/>
              <a:pPr>
                <a:defRPr/>
              </a:pPr>
              <a:t>06.06.2018</a:t>
            </a:fld>
            <a:endParaRPr lang="ru-RU"/>
          </a:p>
        </p:txBody>
      </p:sp>
    </p:spTree>
    <p:extLst>
      <p:ext uri="{BB962C8B-B14F-4D97-AF65-F5344CB8AC3E}">
        <p14:creationId xmlns:p14="http://schemas.microsoft.com/office/powerpoint/2010/main" val="253275802"/>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60920AE2-9AC9-4535-B33C-5E57F4C95F83}"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8C33D8BB-A47A-4F4D-BC71-9FE86CEB1583}" type="datetimeFigureOut">
              <a:rPr lang="ru-RU"/>
              <a:pPr>
                <a:defRPr/>
              </a:pPr>
              <a:t>06.06.2018</a:t>
            </a:fld>
            <a:endParaRPr lang="ru-RU"/>
          </a:p>
        </p:txBody>
      </p:sp>
    </p:spTree>
    <p:extLst>
      <p:ext uri="{BB962C8B-B14F-4D97-AF65-F5344CB8AC3E}">
        <p14:creationId xmlns:p14="http://schemas.microsoft.com/office/powerpoint/2010/main" val="3579275779"/>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51684AE2-FA01-4468-9A6C-3B2DE8E648C1}"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4A22F8E8-022A-4D4C-830C-8F6BCF46920B}" type="datetimeFigureOut">
              <a:rPr lang="ru-RU"/>
              <a:pPr>
                <a:defRPr/>
              </a:pPr>
              <a:t>06.06.2018</a:t>
            </a:fld>
            <a:endParaRPr lang="ru-RU"/>
          </a:p>
        </p:txBody>
      </p:sp>
    </p:spTree>
    <p:extLst>
      <p:ext uri="{BB962C8B-B14F-4D97-AF65-F5344CB8AC3E}">
        <p14:creationId xmlns:p14="http://schemas.microsoft.com/office/powerpoint/2010/main" val="1176735500"/>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pPr>
              <a:defRPr/>
            </a:pPr>
            <a:fld id="{FA99059D-8229-49A3-9121-48B7C8529F03}" type="slidenum">
              <a:rPr lang="ru-RU"/>
              <a:pPr>
                <a:defRPr/>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9BED1230-BEE0-4B45-B5B3-377A5B438BF5}" type="datetimeFigureOut">
              <a:rPr lang="ru-RU"/>
              <a:pPr>
                <a:defRPr/>
              </a:pPr>
              <a:t>06.06.2018</a:t>
            </a:fld>
            <a:endParaRPr lang="ru-RU"/>
          </a:p>
        </p:txBody>
      </p:sp>
    </p:spTree>
    <p:extLst>
      <p:ext uri="{BB962C8B-B14F-4D97-AF65-F5344CB8AC3E}">
        <p14:creationId xmlns:p14="http://schemas.microsoft.com/office/powerpoint/2010/main" val="138228253"/>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5311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5311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pPr>
              <a:defRPr/>
            </a:pPr>
            <a:fld id="{F224F2A3-9BF9-487A-8EA8-3228FBB7E996}" type="slidenum">
              <a:rPr lang="ru-RU"/>
              <a:pPr>
                <a:defRPr/>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01CFCC49-43DA-49BB-A189-2C33E24FDD90}" type="datetimeFigureOut">
              <a:rPr lang="ru-RU"/>
              <a:pPr>
                <a:defRPr/>
              </a:pPr>
              <a:t>06.06.2018</a:t>
            </a:fld>
            <a:endParaRPr lang="ru-RU"/>
          </a:p>
        </p:txBody>
      </p:sp>
    </p:spTree>
    <p:extLst>
      <p:ext uri="{BB962C8B-B14F-4D97-AF65-F5344CB8AC3E}">
        <p14:creationId xmlns:p14="http://schemas.microsoft.com/office/powerpoint/2010/main" val="200330673"/>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objAndTx" preserve="1">
  <p:cSld name="Заголовок, объект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648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D0BE193F-8B01-46B0-93AC-7FFD9408C63C}"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D1D1FF36-65DA-48B3-871C-9666FF4BCA76}" type="datetimeFigureOut">
              <a:rPr lang="ru-RU"/>
              <a:pPr>
                <a:defRPr/>
              </a:pPr>
              <a:t>06.06.2018</a:t>
            </a:fld>
            <a:endParaRPr lang="ru-RU"/>
          </a:p>
        </p:txBody>
      </p:sp>
    </p:spTree>
    <p:extLst>
      <p:ext uri="{BB962C8B-B14F-4D97-AF65-F5344CB8AC3E}">
        <p14:creationId xmlns:p14="http://schemas.microsoft.com/office/powerpoint/2010/main" val="3529182949"/>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w 1588"/>
              <a:gd name="T1" fmla="*/ 0 h 1912"/>
              <a:gd name="T2" fmla="*/ 0 w 1588"/>
              <a:gd name="T3" fmla="*/ 2147483646 h 1912"/>
              <a:gd name="T4" fmla="*/ 0 w 1588"/>
              <a:gd name="T5" fmla="*/ 2147483646 h 1912"/>
              <a:gd name="T6" fmla="*/ 0 w 1588"/>
              <a:gd name="T7" fmla="*/ 2147483646 h 1912"/>
              <a:gd name="T8" fmla="*/ 0 w 1588"/>
              <a:gd name="T9" fmla="*/ 2147483646 h 1912"/>
              <a:gd name="T10" fmla="*/ 0 w 1588"/>
              <a:gd name="T11" fmla="*/ 2147483646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5942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smtClean="0"/>
              <a:t>Образец заголовка</a:t>
            </a:r>
            <a:endParaRPr lang="ru-RU"/>
          </a:p>
        </p:txBody>
      </p:sp>
      <p:sp>
        <p:nvSpPr>
          <p:cNvPr id="35942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smtClean="0"/>
              <a:t>Образец подзаголовка</a:t>
            </a:r>
            <a:endParaRPr lang="ru-RU"/>
          </a:p>
        </p:txBody>
      </p:sp>
      <p:sp>
        <p:nvSpPr>
          <p:cNvPr id="5" name="Rectangle 5"/>
          <p:cNvSpPr>
            <a:spLocks noGrp="1" noChangeArrowheads="1"/>
          </p:cNvSpPr>
          <p:nvPr>
            <p:ph type="ftr" sz="quarter" idx="10"/>
          </p:nvPr>
        </p:nvSpPr>
        <p:spPr/>
        <p:txBody>
          <a:bodyPr/>
          <a:lstStyle>
            <a:lvl1pPr>
              <a:defRPr/>
            </a:lvl1pPr>
          </a:lstStyle>
          <a:p>
            <a:pPr>
              <a:defRPr/>
            </a:pPr>
            <a:endParaRPr lang="ru-RU"/>
          </a:p>
        </p:txBody>
      </p:sp>
      <p:sp>
        <p:nvSpPr>
          <p:cNvPr id="6" name="Rectangle 6"/>
          <p:cNvSpPr>
            <a:spLocks noGrp="1" noChangeArrowheads="1"/>
          </p:cNvSpPr>
          <p:nvPr>
            <p:ph type="sldNum" sz="quarter" idx="11"/>
          </p:nvPr>
        </p:nvSpPr>
        <p:spPr/>
        <p:txBody>
          <a:bodyPr/>
          <a:lstStyle>
            <a:lvl1pPr>
              <a:defRPr/>
            </a:lvl1pPr>
          </a:lstStyle>
          <a:p>
            <a:pPr>
              <a:defRPr/>
            </a:pPr>
            <a:fld id="{A6580746-6758-44E0-A582-9F5EC16CA01B}" type="slidenum">
              <a:rPr lang="ru-RU"/>
              <a:pPr>
                <a:defRPr/>
              </a:pPr>
              <a:t>‹#›</a:t>
            </a:fld>
            <a:endParaRPr lang="ru-RU"/>
          </a:p>
        </p:txBody>
      </p:sp>
      <p:sp>
        <p:nvSpPr>
          <p:cNvPr id="7" name="Rectangle 7"/>
          <p:cNvSpPr>
            <a:spLocks noGrp="1" noChangeArrowheads="1"/>
          </p:cNvSpPr>
          <p:nvPr>
            <p:ph type="dt" sz="quarter" idx="12"/>
          </p:nvPr>
        </p:nvSpPr>
        <p:spPr/>
        <p:txBody>
          <a:bodyPr/>
          <a:lstStyle>
            <a:lvl1pPr>
              <a:defRPr/>
            </a:lvl1pPr>
          </a:lstStyle>
          <a:p>
            <a:pPr>
              <a:defRPr/>
            </a:pPr>
            <a:fld id="{1EB9CAB8-D98F-43C4-80BF-E696D18944BF}" type="datetimeFigureOut">
              <a:rPr lang="ru-RU"/>
              <a:pPr>
                <a:defRPr/>
              </a:pPr>
              <a:t>06.06.2018</a:t>
            </a:fld>
            <a:endParaRPr lang="ru-RU"/>
          </a:p>
        </p:txBody>
      </p:sp>
    </p:spTree>
    <p:extLst>
      <p:ext uri="{BB962C8B-B14F-4D97-AF65-F5344CB8AC3E}">
        <p14:creationId xmlns:p14="http://schemas.microsoft.com/office/powerpoint/2010/main" val="1645365504"/>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fld id="{C1E89BE0-DC6A-4964-9069-DC3EF2D90555}" type="datetimeFigureOut">
              <a:rPr lang="ru-RU"/>
              <a:pPr>
                <a:defRPr/>
              </a:pPr>
              <a:t>06.06.2018</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5ADC91B-B5A8-4642-8189-3EFDE0B846C0}" type="slidenum">
              <a:rPr lang="ru-RU"/>
              <a:pPr>
                <a:defRPr/>
              </a:pPr>
              <a:t>‹#›</a:t>
            </a:fld>
            <a:endParaRPr lang="ru-RU"/>
          </a:p>
        </p:txBody>
      </p:sp>
    </p:spTree>
    <p:extLst>
      <p:ext uri="{BB962C8B-B14F-4D97-AF65-F5344CB8AC3E}">
        <p14:creationId xmlns:p14="http://schemas.microsoft.com/office/powerpoint/2010/main" val="3659815783"/>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fld id="{7A457B16-D316-4A3B-98F2-9E58483402D5}" type="datetimeFigureOut">
              <a:rPr lang="ru-RU"/>
              <a:pPr>
                <a:defRPr/>
              </a:pPr>
              <a:t>06.06.2018</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9DDDC477-BA4F-481B-8E6C-585F24EBB3E2}" type="slidenum">
              <a:rPr lang="ru-RU"/>
              <a:pPr>
                <a:defRPr/>
              </a:pPr>
              <a:t>‹#›</a:t>
            </a:fld>
            <a:endParaRPr lang="ru-RU"/>
          </a:p>
        </p:txBody>
      </p:sp>
    </p:spTree>
    <p:extLst>
      <p:ext uri="{BB962C8B-B14F-4D97-AF65-F5344CB8AC3E}">
        <p14:creationId xmlns:p14="http://schemas.microsoft.com/office/powerpoint/2010/main" val="1569311461"/>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fld id="{DD75F8AF-FAD7-4DF4-AB96-CD0F95E74E69}" type="datetimeFigureOut">
              <a:rPr lang="ru-RU"/>
              <a:pPr>
                <a:defRPr/>
              </a:pPr>
              <a:t>06.06.2018</a:t>
            </a:fld>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216FC02C-76FA-41DB-A01D-05CB193FF142}" type="slidenum">
              <a:rPr lang="ru-RU"/>
              <a:pPr>
                <a:defRPr/>
              </a:pPr>
              <a:t>‹#›</a:t>
            </a:fld>
            <a:endParaRPr lang="ru-RU"/>
          </a:p>
        </p:txBody>
      </p:sp>
    </p:spTree>
    <p:extLst>
      <p:ext uri="{BB962C8B-B14F-4D97-AF65-F5344CB8AC3E}">
        <p14:creationId xmlns:p14="http://schemas.microsoft.com/office/powerpoint/2010/main" val="286265297"/>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fld id="{54E51736-FE45-4599-9C05-E1CE100A5B58}" type="datetimeFigureOut">
              <a:rPr lang="ru-RU"/>
              <a:pPr>
                <a:defRPr/>
              </a:pPr>
              <a:t>06.06.2018</a:t>
            </a:fld>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C72AFEE5-8FB7-4750-948C-0079FAF7E660}" type="slidenum">
              <a:rPr lang="ru-RU"/>
              <a:pPr>
                <a:defRPr/>
              </a:pPr>
              <a:t>‹#›</a:t>
            </a:fld>
            <a:endParaRPr lang="ru-RU"/>
          </a:p>
        </p:txBody>
      </p:sp>
    </p:spTree>
    <p:extLst>
      <p:ext uri="{BB962C8B-B14F-4D97-AF65-F5344CB8AC3E}">
        <p14:creationId xmlns:p14="http://schemas.microsoft.com/office/powerpoint/2010/main" val="1588409328"/>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fld id="{D7671082-F0F3-4D5F-A349-485B6D1D4DDB}" type="datetimeFigureOut">
              <a:rPr lang="ru-RU"/>
              <a:pPr>
                <a:defRPr/>
              </a:pPr>
              <a:t>06.06.2018</a:t>
            </a:fld>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23DEFB71-93B2-4F23-A4C9-9FB365B674DC}" type="slidenum">
              <a:rPr lang="ru-RU"/>
              <a:pPr>
                <a:defRPr/>
              </a:pPr>
              <a:t>‹#›</a:t>
            </a:fld>
            <a:endParaRPr lang="ru-RU"/>
          </a:p>
        </p:txBody>
      </p:sp>
    </p:spTree>
    <p:extLst>
      <p:ext uri="{BB962C8B-B14F-4D97-AF65-F5344CB8AC3E}">
        <p14:creationId xmlns:p14="http://schemas.microsoft.com/office/powerpoint/2010/main" val="4255875472"/>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D7BA02A4-FB22-4BED-90EA-4F7EE4C2A9F7}" type="datetimeFigureOut">
              <a:rPr lang="ru-RU"/>
              <a:pPr>
                <a:defRPr/>
              </a:pPr>
              <a:t>06.06.2018</a:t>
            </a:fld>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428B6B99-90E0-4A9A-827C-9D2421E7CBEA}" type="slidenum">
              <a:rPr lang="ru-RU"/>
              <a:pPr>
                <a:defRPr/>
              </a:pPr>
              <a:t>‹#›</a:t>
            </a:fld>
            <a:endParaRPr lang="ru-RU"/>
          </a:p>
        </p:txBody>
      </p:sp>
    </p:spTree>
    <p:extLst>
      <p:ext uri="{BB962C8B-B14F-4D97-AF65-F5344CB8AC3E}">
        <p14:creationId xmlns:p14="http://schemas.microsoft.com/office/powerpoint/2010/main" val="811599215"/>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fld id="{82C8521D-C376-4DB4-BDEA-F675A2E9B0AB}" type="datetimeFigureOut">
              <a:rPr lang="ru-RU"/>
              <a:pPr>
                <a:defRPr/>
              </a:pPr>
              <a:t>06.06.2018</a:t>
            </a:fld>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05C6B561-DD30-4162-BD32-268FC7FFEF1D}" type="slidenum">
              <a:rPr lang="ru-RU"/>
              <a:pPr>
                <a:defRPr/>
              </a:pPr>
              <a:t>‹#›</a:t>
            </a:fld>
            <a:endParaRPr lang="ru-RU"/>
          </a:p>
        </p:txBody>
      </p:sp>
    </p:spTree>
    <p:extLst>
      <p:ext uri="{BB962C8B-B14F-4D97-AF65-F5344CB8AC3E}">
        <p14:creationId xmlns:p14="http://schemas.microsoft.com/office/powerpoint/2010/main" val="434779528"/>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fld id="{2F37F55C-E25A-401C-BC82-80FFAF1107F6}" type="datetimeFigureOut">
              <a:rPr lang="ru-RU"/>
              <a:pPr>
                <a:defRPr/>
              </a:pPr>
              <a:t>06.06.2018</a:t>
            </a:fld>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5346A027-C7D4-4BBF-B48E-36AE2E2210B2}" type="slidenum">
              <a:rPr lang="ru-RU"/>
              <a:pPr>
                <a:defRPr/>
              </a:pPr>
              <a:t>‹#›</a:t>
            </a:fld>
            <a:endParaRPr lang="ru-RU"/>
          </a:p>
        </p:txBody>
      </p:sp>
    </p:spTree>
    <p:extLst>
      <p:ext uri="{BB962C8B-B14F-4D97-AF65-F5344CB8AC3E}">
        <p14:creationId xmlns:p14="http://schemas.microsoft.com/office/powerpoint/2010/main" val="2382632265"/>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fld id="{B0A9D3C9-A384-4854-A9E0-88857BE2413B}" type="datetimeFigureOut">
              <a:rPr lang="ru-RU"/>
              <a:pPr>
                <a:defRPr/>
              </a:pPr>
              <a:t>06.06.2018</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522EDBF-19C7-4F66-A5A7-85DE5984207D}" type="slidenum">
              <a:rPr lang="ru-RU"/>
              <a:pPr>
                <a:defRPr/>
              </a:pPr>
              <a:t>‹#›</a:t>
            </a:fld>
            <a:endParaRPr lang="ru-RU"/>
          </a:p>
        </p:txBody>
      </p:sp>
    </p:spTree>
    <p:extLst>
      <p:ext uri="{BB962C8B-B14F-4D97-AF65-F5344CB8AC3E}">
        <p14:creationId xmlns:p14="http://schemas.microsoft.com/office/powerpoint/2010/main" val="872578613"/>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fld id="{13969B8A-B349-4E7C-BCB1-BA0253C339DB}" type="datetimeFigureOut">
              <a:rPr lang="ru-RU"/>
              <a:pPr>
                <a:defRPr/>
              </a:pPr>
              <a:t>06.06.2018</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F578055-75AC-4C78-97E7-7FB200E3DF43}" type="slidenum">
              <a:rPr lang="ru-RU"/>
              <a:pPr>
                <a:defRPr/>
              </a:pPr>
              <a:t>‹#›</a:t>
            </a:fld>
            <a:endParaRPr lang="ru-RU"/>
          </a:p>
        </p:txBody>
      </p:sp>
    </p:spTree>
    <p:extLst>
      <p:ext uri="{BB962C8B-B14F-4D97-AF65-F5344CB8AC3E}">
        <p14:creationId xmlns:p14="http://schemas.microsoft.com/office/powerpoint/2010/main" val="2435805395"/>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twoObjAndTx" preserve="1">
  <p:cSld name="Заголовок, два объекта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9050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57200" y="4038600"/>
            <a:ext cx="40386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half" idx="3"/>
          </p:nvPr>
        </p:nvSpPr>
        <p:spPr>
          <a:xfrm>
            <a:off x="4648200" y="1905000"/>
            <a:ext cx="40386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4"/>
          <p:cNvSpPr>
            <a:spLocks noGrp="1" noChangeArrowheads="1"/>
          </p:cNvSpPr>
          <p:nvPr>
            <p:ph type="dt" sz="half" idx="10"/>
          </p:nvPr>
        </p:nvSpPr>
        <p:spPr>
          <a:ln/>
        </p:spPr>
        <p:txBody>
          <a:bodyPr/>
          <a:lstStyle>
            <a:lvl1pPr>
              <a:defRPr/>
            </a:lvl1pPr>
          </a:lstStyle>
          <a:p>
            <a:pPr>
              <a:defRPr/>
            </a:pPr>
            <a:fld id="{CC2FA036-E5F8-4BCD-86D5-EB9E0AE0D637}" type="datetimeFigureOut">
              <a:rPr lang="ru-RU"/>
              <a:pPr>
                <a:defRPr/>
              </a:pPr>
              <a:t>06.06.2018</a:t>
            </a:fld>
            <a:endParaRPr lang="ru-RU"/>
          </a:p>
        </p:txBody>
      </p:sp>
      <p:sp>
        <p:nvSpPr>
          <p:cNvPr id="7" name="Rectangle 5"/>
          <p:cNvSpPr>
            <a:spLocks noGrp="1" noChangeArrowheads="1"/>
          </p:cNvSpPr>
          <p:nvPr>
            <p:ph type="ftr" sz="quarter" idx="11"/>
          </p:nvPr>
        </p:nvSpPr>
        <p:spPr>
          <a:ln/>
        </p:spPr>
        <p:txBody>
          <a:bodyPr/>
          <a:lstStyle>
            <a:lvl1pPr>
              <a:defRPr/>
            </a:lvl1pPr>
          </a:lstStyle>
          <a:p>
            <a:pPr>
              <a:defRPr/>
            </a:pPr>
            <a:endParaRPr lang="ru-RU"/>
          </a:p>
        </p:txBody>
      </p:sp>
      <p:sp>
        <p:nvSpPr>
          <p:cNvPr id="8" name="Rectangle 6"/>
          <p:cNvSpPr>
            <a:spLocks noGrp="1" noChangeArrowheads="1"/>
          </p:cNvSpPr>
          <p:nvPr>
            <p:ph type="sldNum" sz="quarter" idx="12"/>
          </p:nvPr>
        </p:nvSpPr>
        <p:spPr>
          <a:ln/>
        </p:spPr>
        <p:txBody>
          <a:bodyPr/>
          <a:lstStyle>
            <a:lvl1pPr>
              <a:defRPr/>
            </a:lvl1pPr>
          </a:lstStyle>
          <a:p>
            <a:pPr>
              <a:defRPr/>
            </a:pPr>
            <a:fld id="{63F312A2-D45A-4D67-B4FE-20ECB8428291}" type="slidenum">
              <a:rPr lang="ru-RU"/>
              <a:pPr>
                <a:defRPr/>
              </a:pPr>
              <a:t>‹#›</a:t>
            </a:fld>
            <a:endParaRPr lang="ru-RU"/>
          </a:p>
        </p:txBody>
      </p:sp>
    </p:spTree>
    <p:extLst>
      <p:ext uri="{BB962C8B-B14F-4D97-AF65-F5344CB8AC3E}">
        <p14:creationId xmlns:p14="http://schemas.microsoft.com/office/powerpoint/2010/main" val="3734726182"/>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r>
              <a:rPr lang="ru-RU" noProof="0" smtClean="0"/>
              <a:t>Вставка таблицы</a:t>
            </a:r>
            <a:endParaRPr lang="ru-RU" noProof="0"/>
          </a:p>
        </p:txBody>
      </p:sp>
      <p:sp>
        <p:nvSpPr>
          <p:cNvPr id="4" name="Rectangle 4"/>
          <p:cNvSpPr>
            <a:spLocks noGrp="1" noChangeArrowheads="1"/>
          </p:cNvSpPr>
          <p:nvPr>
            <p:ph type="dt" sz="half" idx="10"/>
          </p:nvPr>
        </p:nvSpPr>
        <p:spPr>
          <a:ln/>
        </p:spPr>
        <p:txBody>
          <a:bodyPr/>
          <a:lstStyle>
            <a:lvl1pPr>
              <a:defRPr/>
            </a:lvl1pPr>
          </a:lstStyle>
          <a:p>
            <a:pPr>
              <a:defRPr/>
            </a:pPr>
            <a:fld id="{A826F591-9FFF-4F00-9CC2-533C7C7E9EB4}" type="datetimeFigureOut">
              <a:rPr lang="ru-RU"/>
              <a:pPr>
                <a:defRPr/>
              </a:pPr>
              <a:t>06.06.2018</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3F9ADF96-DB75-4D28-979B-C93C3C067294}" type="slidenum">
              <a:rPr lang="ru-RU"/>
              <a:pPr>
                <a:defRPr/>
              </a:pPr>
              <a:t>‹#›</a:t>
            </a:fld>
            <a:endParaRPr lang="ru-RU"/>
          </a:p>
        </p:txBody>
      </p:sp>
    </p:spTree>
    <p:extLst>
      <p:ext uri="{BB962C8B-B14F-4D97-AF65-F5344CB8AC3E}">
        <p14:creationId xmlns:p14="http://schemas.microsoft.com/office/powerpoint/2010/main" val="4279058789"/>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val="332118662"/>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583485566"/>
      </p:ext>
    </p:extLst>
  </p:cSld>
  <p:clrMapOvr>
    <a:masterClrMapping/>
  </p:clrMapOvr>
  <p:timing>
    <p:tnLst>
      <p:par>
        <p:cTn id="1" dur="indefinite" restart="never" nodeType="tmRoot"/>
      </p:par>
    </p:tnLst>
  </p:timing>
</p:sldLayout>
</file>

<file path=ppt/slideLayouts/slideLayout26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extLst>
      <p:ext uri="{BB962C8B-B14F-4D97-AF65-F5344CB8AC3E}">
        <p14:creationId xmlns:p14="http://schemas.microsoft.com/office/powerpoint/2010/main" val="4231775845"/>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267464122"/>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extLst>
      <p:ext uri="{BB962C8B-B14F-4D97-AF65-F5344CB8AC3E}">
        <p14:creationId xmlns:p14="http://schemas.microsoft.com/office/powerpoint/2010/main" val="1614997482"/>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extLst>
      <p:ext uri="{BB962C8B-B14F-4D97-AF65-F5344CB8AC3E}">
        <p14:creationId xmlns:p14="http://schemas.microsoft.com/office/powerpoint/2010/main" val="1724171146"/>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497799120"/>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extLst>
      <p:ext uri="{BB962C8B-B14F-4D97-AF65-F5344CB8AC3E}">
        <p14:creationId xmlns:p14="http://schemas.microsoft.com/office/powerpoint/2010/main" val="2348859807"/>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3123116518"/>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extLst>
      <p:ext uri="{BB962C8B-B14F-4D97-AF65-F5344CB8AC3E}">
        <p14:creationId xmlns:p14="http://schemas.microsoft.com/office/powerpoint/2010/main" val="907912453"/>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extLst>
      <p:ext uri="{BB962C8B-B14F-4D97-AF65-F5344CB8AC3E}">
        <p14:creationId xmlns:p14="http://schemas.microsoft.com/office/powerpoint/2010/main" val="3305145603"/>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solidFill>
                <a:srgbClr val="F0A22E">
                  <a:shade val="75000"/>
                </a:srgbClr>
              </a:solidFill>
            </a:endParaRPr>
          </a:p>
        </p:txBody>
      </p:sp>
      <p:sp>
        <p:nvSpPr>
          <p:cNvPr id="2" name="Нижний колонтитул 1"/>
          <p:cNvSpPr>
            <a:spLocks noGrp="1"/>
          </p:cNvSpPr>
          <p:nvPr>
            <p:ph type="ftr" sz="quarter" idx="11"/>
          </p:nvPr>
        </p:nvSpPr>
        <p:spPr/>
        <p:txBody>
          <a:bodyPr/>
          <a:lstStyle/>
          <a:p>
            <a:endParaRPr lang="ru-RU">
              <a:solidFill>
                <a:srgbClr val="F0A22E">
                  <a:shade val="75000"/>
                </a:srgbClr>
              </a:solidFill>
            </a:endParaRPr>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1039684661"/>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solidFill>
                <a:srgbClr val="F0A22E">
                  <a:shade val="75000"/>
                </a:srgbClr>
              </a:solidFill>
            </a:endParaRPr>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solidFill>
                <a:srgbClr val="F0A22E">
                  <a:shade val="75000"/>
                </a:srgbClr>
              </a:solidFill>
            </a:endParaRPr>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1604635377"/>
      </p:ext>
    </p:extLst>
  </p:cSld>
  <p:clrMapOvr>
    <a:masterClrMapping/>
  </p:clrMapOvr>
  <p:timing>
    <p:tnLst>
      <p:par>
        <p:cTn id="1" dur="indefinite" restart="never" nodeType="tmRoot"/>
      </p:par>
    </p:tnLst>
  </p:timing>
</p:sldLayout>
</file>

<file path=ppt/slideLayouts/slideLayout27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solidFill>
                <a:srgbClr val="F0A22E">
                  <a:shade val="75000"/>
                </a:srgbClr>
              </a:solidFill>
            </a:endParaRPr>
          </a:p>
        </p:txBody>
      </p:sp>
      <p:sp>
        <p:nvSpPr>
          <p:cNvPr id="11" name="Нижний колонтитул 10"/>
          <p:cNvSpPr>
            <a:spLocks noGrp="1"/>
          </p:cNvSpPr>
          <p:nvPr>
            <p:ph type="ftr" sz="quarter" idx="11"/>
          </p:nvPr>
        </p:nvSpPr>
        <p:spPr/>
        <p:txBody>
          <a:bodyPr/>
          <a:lstStyle/>
          <a:p>
            <a:endParaRPr lang="ru-RU">
              <a:solidFill>
                <a:srgbClr val="F0A22E">
                  <a:shade val="75000"/>
                </a:srgbClr>
              </a:solidFill>
            </a:endParaRPr>
          </a:p>
        </p:txBody>
      </p:sp>
      <p:sp>
        <p:nvSpPr>
          <p:cNvPr id="16" name="Номер слайда 15"/>
          <p:cNvSpPr>
            <a:spLocks noGrp="1"/>
          </p:cNvSpPr>
          <p:nvPr>
            <p:ph type="sldNum" sz="quarter" idx="12"/>
          </p:nvPr>
        </p:nvSpPr>
        <p:spPr/>
        <p:txBody>
          <a:bodyPr/>
          <a:lstStyle/>
          <a:p>
            <a:fld id="{27F76EB0-210D-48B5-BAAA-3A0B258750EE}" type="slidenum">
              <a:rPr lang="ru-RU" smtClean="0">
                <a:solidFill>
                  <a:srgbClr val="F0A22E">
                    <a:shade val="75000"/>
                  </a:srgbClr>
                </a:solidFill>
              </a:rPr>
              <a:pPr/>
              <a:t>‹#›</a:t>
            </a:fld>
            <a:endParaRPr lang="ru-RU">
              <a:solidFill>
                <a:srgbClr val="F0A22E">
                  <a:shade val="75000"/>
                </a:srgbClr>
              </a:solidFill>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828891052"/>
      </p:ext>
    </p:extLst>
  </p:cSld>
  <p:clrMapOvr>
    <a:overrideClrMapping bg1="dk1" tx1="lt1" bg2="dk2" tx2="lt2" accent1="accent1" accent2="accent2" accent3="accent3" accent4="accent4" accent5="accent5" accent6="accent6" hlink="hlink" folHlink="folHlink"/>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solidFill>
                <a:srgbClr val="F0A22E">
                  <a:shade val="75000"/>
                </a:srgbClr>
              </a:solidFill>
            </a:endParaRPr>
          </a:p>
        </p:txBody>
      </p:sp>
      <p:sp>
        <p:nvSpPr>
          <p:cNvPr id="10" name="Нижний колонтитул 9"/>
          <p:cNvSpPr>
            <a:spLocks noGrp="1"/>
          </p:cNvSpPr>
          <p:nvPr>
            <p:ph type="ftr" sz="quarter" idx="11"/>
          </p:nvPr>
        </p:nvSpPr>
        <p:spPr/>
        <p:txBody>
          <a:bodyPr/>
          <a:lstStyle/>
          <a:p>
            <a:endParaRPr lang="ru-RU">
              <a:solidFill>
                <a:srgbClr val="F0A22E">
                  <a:shade val="75000"/>
                </a:srgbClr>
              </a:solidFill>
            </a:endParaRPr>
          </a:p>
        </p:txBody>
      </p:sp>
      <p:sp>
        <p:nvSpPr>
          <p:cNvPr id="31" name="Номер слайда 30"/>
          <p:cNvSpPr>
            <a:spLocks noGrp="1"/>
          </p:cNvSpPr>
          <p:nvPr>
            <p:ph type="sldNum" sz="quarter" idx="12"/>
          </p:nvPr>
        </p:nvSpPr>
        <p:spPr/>
        <p:txBody>
          <a:bodyPr/>
          <a:lstStyle/>
          <a:p>
            <a:fld id="{6B579D60-D64B-4D7E-8907-E5F0FF59E040}"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2139492743"/>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solidFill>
                <a:srgbClr val="F0A22E">
                  <a:shade val="75000"/>
                </a:srgbClr>
              </a:solidFill>
            </a:endParaRPr>
          </a:p>
        </p:txBody>
      </p:sp>
      <p:sp>
        <p:nvSpPr>
          <p:cNvPr id="6" name="Нижний колонтитул 5"/>
          <p:cNvSpPr>
            <a:spLocks noGrp="1"/>
          </p:cNvSpPr>
          <p:nvPr>
            <p:ph type="ftr" sz="quarter" idx="11"/>
          </p:nvPr>
        </p:nvSpPr>
        <p:spPr/>
        <p:txBody>
          <a:bodyPr/>
          <a:lstStyle/>
          <a:p>
            <a:endParaRPr lang="ru-RU">
              <a:solidFill>
                <a:srgbClr val="F0A22E">
                  <a:shade val="75000"/>
                </a:srgbClr>
              </a:solidFill>
            </a:endParaRPr>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solidFill>
                  <a:srgbClr val="F0A22E">
                    <a:shade val="75000"/>
                  </a:srgbClr>
                </a:solidFill>
              </a:rPr>
              <a:pPr/>
              <a:t>‹#›</a:t>
            </a:fld>
            <a:endParaRPr lang="ru-RU">
              <a:solidFill>
                <a:srgbClr val="F0A22E">
                  <a:shade val="75000"/>
                </a:srgbClr>
              </a:solidFill>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266626546"/>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solidFill>
                <a:srgbClr val="F0A22E">
                  <a:shade val="75000"/>
                </a:srgbClr>
              </a:solidFill>
            </a:endParaRPr>
          </a:p>
        </p:txBody>
      </p:sp>
      <p:sp>
        <p:nvSpPr>
          <p:cNvPr id="21" name="Нижний колонтитул 20"/>
          <p:cNvSpPr>
            <a:spLocks noGrp="1"/>
          </p:cNvSpPr>
          <p:nvPr>
            <p:ph type="ftr" sz="quarter" idx="11"/>
          </p:nvPr>
        </p:nvSpPr>
        <p:spPr/>
        <p:txBody>
          <a:bodyPr/>
          <a:lstStyle/>
          <a:p>
            <a:endParaRPr lang="ru-RU">
              <a:solidFill>
                <a:srgbClr val="F0A22E">
                  <a:shade val="75000"/>
                </a:srgbClr>
              </a:solidFill>
            </a:endParaRPr>
          </a:p>
        </p:txBody>
      </p:sp>
      <p:sp>
        <p:nvSpPr>
          <p:cNvPr id="6" name="Номер слайда 5"/>
          <p:cNvSpPr>
            <a:spLocks noGrp="1"/>
          </p:cNvSpPr>
          <p:nvPr>
            <p:ph type="sldNum" sz="quarter" idx="12"/>
          </p:nvPr>
        </p:nvSpPr>
        <p:spPr/>
        <p:txBody>
          <a:bodyPr/>
          <a:lstStyle/>
          <a:p>
            <a:fld id="{B0E4D4C6-9BBC-40EA-811F-0E0BBAAC8909}"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172086905"/>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solidFill>
                <a:srgbClr val="F0A22E">
                  <a:shade val="75000"/>
                </a:srgbClr>
              </a:solidFill>
            </a:endParaRPr>
          </a:p>
        </p:txBody>
      </p:sp>
      <p:sp>
        <p:nvSpPr>
          <p:cNvPr id="24" name="Нижний колонтитул 23"/>
          <p:cNvSpPr>
            <a:spLocks noGrp="1"/>
          </p:cNvSpPr>
          <p:nvPr>
            <p:ph type="ftr" sz="quarter" idx="11"/>
          </p:nvPr>
        </p:nvSpPr>
        <p:spPr/>
        <p:txBody>
          <a:bodyPr/>
          <a:lstStyle/>
          <a:p>
            <a:endParaRPr lang="ru-RU">
              <a:solidFill>
                <a:srgbClr val="F0A22E">
                  <a:shade val="75000"/>
                </a:srgbClr>
              </a:solidFill>
            </a:endParaRPr>
          </a:p>
        </p:txBody>
      </p:sp>
      <p:sp>
        <p:nvSpPr>
          <p:cNvPr id="7" name="Номер слайда 6"/>
          <p:cNvSpPr>
            <a:spLocks noGrp="1"/>
          </p:cNvSpPr>
          <p:nvPr>
            <p:ph type="sldNum" sz="quarter" idx="12"/>
          </p:nvPr>
        </p:nvSpPr>
        <p:spPr/>
        <p:txBody>
          <a:bodyPr/>
          <a:lstStyle/>
          <a:p>
            <a:fld id="{6F364DE1-D970-4A7D-A754-7358C37D5A1B}"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2215402787"/>
      </p:ext>
    </p:extLst>
  </p:cSld>
  <p:clrMapOvr>
    <a:masterClrMapping/>
  </p:clrMapOvr>
  <p:timing>
    <p:tnLst>
      <p:par>
        <p:cTn id="1" dur="indefinite" restart="never" nodeType="tmRoot"/>
      </p:par>
    </p:tnLst>
  </p:timing>
</p:sldLayout>
</file>

<file path=ppt/slideLayouts/slideLayout28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solidFill>
                <a:srgbClr val="F0A22E">
                  <a:shade val="75000"/>
                </a:srgbClr>
              </a:solidFill>
            </a:endParaRPr>
          </a:p>
        </p:txBody>
      </p:sp>
      <p:sp>
        <p:nvSpPr>
          <p:cNvPr id="29" name="Нижний колонтитул 28"/>
          <p:cNvSpPr>
            <a:spLocks noGrp="1"/>
          </p:cNvSpPr>
          <p:nvPr>
            <p:ph type="ftr" sz="quarter" idx="11"/>
          </p:nvPr>
        </p:nvSpPr>
        <p:spPr/>
        <p:txBody>
          <a:bodyPr/>
          <a:lstStyle/>
          <a:p>
            <a:endParaRPr lang="ru-RU">
              <a:solidFill>
                <a:srgbClr val="F0A22E">
                  <a:shade val="75000"/>
                </a:srgbClr>
              </a:solidFill>
            </a:endParaRPr>
          </a:p>
        </p:txBody>
      </p:sp>
      <p:sp>
        <p:nvSpPr>
          <p:cNvPr id="7" name="Номер слайда 6"/>
          <p:cNvSpPr>
            <a:spLocks noGrp="1"/>
          </p:cNvSpPr>
          <p:nvPr>
            <p:ph type="sldNum" sz="quarter" idx="12"/>
          </p:nvPr>
        </p:nvSpPr>
        <p:spPr/>
        <p:txBody>
          <a:bodyPr/>
          <a:lstStyle/>
          <a:p>
            <a:fld id="{DF8A1087-E877-44D8-9593-F75835DBB817}"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522919823"/>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solidFill>
                <a:srgbClr val="F0A22E">
                  <a:shade val="75000"/>
                </a:srgbClr>
              </a:solidFill>
            </a:endParaRPr>
          </a:p>
        </p:txBody>
      </p:sp>
      <p:sp>
        <p:nvSpPr>
          <p:cNvPr id="5" name="Нижний колонтитул 4"/>
          <p:cNvSpPr>
            <a:spLocks noGrp="1"/>
          </p:cNvSpPr>
          <p:nvPr>
            <p:ph type="ftr" sz="quarter" idx="11"/>
          </p:nvPr>
        </p:nvSpPr>
        <p:spPr/>
        <p:txBody>
          <a:bodyPr/>
          <a:lstStyle/>
          <a:p>
            <a:endParaRPr lang="ru-RU">
              <a:solidFill>
                <a:srgbClr val="F0A22E">
                  <a:shade val="75000"/>
                </a:srgbClr>
              </a:solidFill>
            </a:endParaRPr>
          </a:p>
        </p:txBody>
      </p:sp>
      <p:sp>
        <p:nvSpPr>
          <p:cNvPr id="31" name="Номер слайда 30"/>
          <p:cNvSpPr>
            <a:spLocks noGrp="1"/>
          </p:cNvSpPr>
          <p:nvPr>
            <p:ph type="sldNum" sz="quarter" idx="12"/>
          </p:nvPr>
        </p:nvSpPr>
        <p:spPr/>
        <p:txBody>
          <a:bodyPr/>
          <a:lstStyle/>
          <a:p>
            <a:fld id="{5F00DFD0-064B-4D4F-AE01-A878B44C1D25}" type="slidenum">
              <a:rPr lang="ru-RU" smtClean="0">
                <a:solidFill>
                  <a:srgbClr val="F0A22E">
                    <a:shade val="75000"/>
                  </a:srgbClr>
                </a:solidFill>
              </a:rPr>
              <a:pPr/>
              <a:t>‹#›</a:t>
            </a:fld>
            <a:endParaRPr lang="ru-RU">
              <a:solidFill>
                <a:srgbClr val="F0A22E">
                  <a:shade val="75000"/>
                </a:srgbClr>
              </a:solidFill>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val="1470671738"/>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F0A22E">
                  <a:shade val="75000"/>
                </a:srgbClr>
              </a:solidFill>
            </a:endParaRPr>
          </a:p>
        </p:txBody>
      </p:sp>
      <p:sp>
        <p:nvSpPr>
          <p:cNvPr id="5" name="Нижний колонтитул 4"/>
          <p:cNvSpPr>
            <a:spLocks noGrp="1"/>
          </p:cNvSpPr>
          <p:nvPr>
            <p:ph type="ftr" sz="quarter" idx="11"/>
          </p:nvPr>
        </p:nvSpPr>
        <p:spPr/>
        <p:txBody>
          <a:bodyPr/>
          <a:lstStyle/>
          <a:p>
            <a:endParaRPr lang="ru-RU">
              <a:solidFill>
                <a:srgbClr val="F0A22E">
                  <a:shade val="75000"/>
                </a:srgbClr>
              </a:solidFill>
            </a:endParaRPr>
          </a:p>
        </p:txBody>
      </p:sp>
      <p:sp>
        <p:nvSpPr>
          <p:cNvPr id="6" name="Номер слайда 5"/>
          <p:cNvSpPr>
            <a:spLocks noGrp="1"/>
          </p:cNvSpPr>
          <p:nvPr>
            <p:ph type="sldNum" sz="quarter" idx="12"/>
          </p:nvPr>
        </p:nvSpPr>
        <p:spPr/>
        <p:txBody>
          <a:bodyPr/>
          <a:lstStyle/>
          <a:p>
            <a:fld id="{85C7CAF7-2CAC-4B8E-B631-59AC9B2221CD}"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1241551487"/>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F0A22E">
                  <a:shade val="75000"/>
                </a:srgbClr>
              </a:solidFill>
            </a:endParaRPr>
          </a:p>
        </p:txBody>
      </p:sp>
      <p:sp>
        <p:nvSpPr>
          <p:cNvPr id="5" name="Нижний колонтитул 4"/>
          <p:cNvSpPr>
            <a:spLocks noGrp="1"/>
          </p:cNvSpPr>
          <p:nvPr>
            <p:ph type="ftr" sz="quarter" idx="11"/>
          </p:nvPr>
        </p:nvSpPr>
        <p:spPr/>
        <p:txBody>
          <a:bodyPr/>
          <a:lstStyle/>
          <a:p>
            <a:endParaRPr lang="ru-RU">
              <a:solidFill>
                <a:srgbClr val="F0A22E">
                  <a:shade val="75000"/>
                </a:srgbClr>
              </a:solidFill>
            </a:endParaRPr>
          </a:p>
        </p:txBody>
      </p:sp>
      <p:sp>
        <p:nvSpPr>
          <p:cNvPr id="6" name="Номер слайда 5"/>
          <p:cNvSpPr>
            <a:spLocks noGrp="1"/>
          </p:cNvSpPr>
          <p:nvPr>
            <p:ph type="sldNum" sz="quarter" idx="12"/>
          </p:nvPr>
        </p:nvSpPr>
        <p:spPr/>
        <p:txBody>
          <a:bodyPr/>
          <a:lstStyle/>
          <a:p>
            <a:fld id="{211E0C36-145F-44F7-A06B-7C22152758CF}"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471158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image" Target="../media/image4.png"/><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theme" Target="../theme/theme4.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6.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5.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image" Target="../media/image7.jpeg"/><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theme" Target="../theme/theme6.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4.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theme" Target="../theme/theme7.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5.xml"/><Relationship Id="rId3" Type="http://schemas.openxmlformats.org/officeDocument/2006/relationships/slideLayout" Target="../slideLayouts/slideLayout90.xml"/><Relationship Id="rId7" Type="http://schemas.openxmlformats.org/officeDocument/2006/relationships/slideLayout" Target="../slideLayouts/slideLayout94.xml"/><Relationship Id="rId12" Type="http://schemas.openxmlformats.org/officeDocument/2006/relationships/theme" Target="../theme/theme8.xml"/><Relationship Id="rId2" Type="http://schemas.openxmlformats.org/officeDocument/2006/relationships/slideLayout" Target="../slideLayouts/slideLayout89.xml"/><Relationship Id="rId1" Type="http://schemas.openxmlformats.org/officeDocument/2006/relationships/slideLayout" Target="../slideLayouts/slideLayout88.xml"/><Relationship Id="rId6" Type="http://schemas.openxmlformats.org/officeDocument/2006/relationships/slideLayout" Target="../slideLayouts/slideLayout93.xml"/><Relationship Id="rId11" Type="http://schemas.openxmlformats.org/officeDocument/2006/relationships/slideLayout" Target="../slideLayouts/slideLayout98.xml"/><Relationship Id="rId5" Type="http://schemas.openxmlformats.org/officeDocument/2006/relationships/slideLayout" Target="../slideLayouts/slideLayout92.xml"/><Relationship Id="rId10" Type="http://schemas.openxmlformats.org/officeDocument/2006/relationships/slideLayout" Target="../slideLayouts/slideLayout97.xml"/><Relationship Id="rId4" Type="http://schemas.openxmlformats.org/officeDocument/2006/relationships/slideLayout" Target="../slideLayouts/slideLayout91.xml"/><Relationship Id="rId9" Type="http://schemas.openxmlformats.org/officeDocument/2006/relationships/slideLayout" Target="../slideLayouts/slideLayout9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6.xml"/><Relationship Id="rId3" Type="http://schemas.openxmlformats.org/officeDocument/2006/relationships/slideLayout" Target="../slideLayouts/slideLayout101.xml"/><Relationship Id="rId7" Type="http://schemas.openxmlformats.org/officeDocument/2006/relationships/slideLayout" Target="../slideLayouts/slideLayout105.xml"/><Relationship Id="rId12" Type="http://schemas.openxmlformats.org/officeDocument/2006/relationships/theme" Target="../theme/theme9.xml"/><Relationship Id="rId2" Type="http://schemas.openxmlformats.org/officeDocument/2006/relationships/slideLayout" Target="../slideLayouts/slideLayout100.xml"/><Relationship Id="rId1" Type="http://schemas.openxmlformats.org/officeDocument/2006/relationships/slideLayout" Target="../slideLayouts/slideLayout99.xml"/><Relationship Id="rId6" Type="http://schemas.openxmlformats.org/officeDocument/2006/relationships/slideLayout" Target="../slideLayouts/slideLayout104.xml"/><Relationship Id="rId11" Type="http://schemas.openxmlformats.org/officeDocument/2006/relationships/slideLayout" Target="../slideLayouts/slideLayout109.xml"/><Relationship Id="rId5" Type="http://schemas.openxmlformats.org/officeDocument/2006/relationships/slideLayout" Target="../slideLayouts/slideLayout103.xml"/><Relationship Id="rId10" Type="http://schemas.openxmlformats.org/officeDocument/2006/relationships/slideLayout" Target="../slideLayouts/slideLayout108.xml"/><Relationship Id="rId4" Type="http://schemas.openxmlformats.org/officeDocument/2006/relationships/slideLayout" Target="../slideLayouts/slideLayout102.xml"/><Relationship Id="rId9" Type="http://schemas.openxmlformats.org/officeDocument/2006/relationships/slideLayout" Target="../slideLayouts/slideLayout10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7.xml"/><Relationship Id="rId3" Type="http://schemas.openxmlformats.org/officeDocument/2006/relationships/slideLayout" Target="../slideLayouts/slideLayout112.xml"/><Relationship Id="rId7" Type="http://schemas.openxmlformats.org/officeDocument/2006/relationships/slideLayout" Target="../slideLayouts/slideLayout116.xml"/><Relationship Id="rId12" Type="http://schemas.openxmlformats.org/officeDocument/2006/relationships/theme" Target="../theme/theme10.xml"/><Relationship Id="rId2" Type="http://schemas.openxmlformats.org/officeDocument/2006/relationships/slideLayout" Target="../slideLayouts/slideLayout111.xml"/><Relationship Id="rId1" Type="http://schemas.openxmlformats.org/officeDocument/2006/relationships/slideLayout" Target="../slideLayouts/slideLayout110.xml"/><Relationship Id="rId6" Type="http://schemas.openxmlformats.org/officeDocument/2006/relationships/slideLayout" Target="../slideLayouts/slideLayout115.xml"/><Relationship Id="rId11" Type="http://schemas.openxmlformats.org/officeDocument/2006/relationships/slideLayout" Target="../slideLayouts/slideLayout120.xml"/><Relationship Id="rId5" Type="http://schemas.openxmlformats.org/officeDocument/2006/relationships/slideLayout" Target="../slideLayouts/slideLayout114.xml"/><Relationship Id="rId10" Type="http://schemas.openxmlformats.org/officeDocument/2006/relationships/slideLayout" Target="../slideLayouts/slideLayout119.xml"/><Relationship Id="rId4" Type="http://schemas.openxmlformats.org/officeDocument/2006/relationships/slideLayout" Target="../slideLayouts/slideLayout113.xml"/><Relationship Id="rId9" Type="http://schemas.openxmlformats.org/officeDocument/2006/relationships/slideLayout" Target="../slideLayouts/slideLayout11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8.xml"/><Relationship Id="rId13" Type="http://schemas.openxmlformats.org/officeDocument/2006/relationships/slideLayout" Target="../slideLayouts/slideLayout133.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slideLayout" Target="../slideLayouts/slideLayout132.xml"/><Relationship Id="rId17" Type="http://schemas.openxmlformats.org/officeDocument/2006/relationships/theme" Target="../theme/theme11.xml"/><Relationship Id="rId2" Type="http://schemas.openxmlformats.org/officeDocument/2006/relationships/slideLayout" Target="../slideLayouts/slideLayout122.xml"/><Relationship Id="rId16" Type="http://schemas.openxmlformats.org/officeDocument/2006/relationships/slideLayout" Target="../slideLayouts/slideLayout136.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5" Type="http://schemas.openxmlformats.org/officeDocument/2006/relationships/slideLayout" Target="../slideLayouts/slideLayout135.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 Id="rId14" Type="http://schemas.openxmlformats.org/officeDocument/2006/relationships/slideLayout" Target="../slideLayouts/slideLayout134.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44.xml"/><Relationship Id="rId13" Type="http://schemas.openxmlformats.org/officeDocument/2006/relationships/slideLayout" Target="../slideLayouts/slideLayout149.xml"/><Relationship Id="rId3" Type="http://schemas.openxmlformats.org/officeDocument/2006/relationships/slideLayout" Target="../slideLayouts/slideLayout139.xml"/><Relationship Id="rId7" Type="http://schemas.openxmlformats.org/officeDocument/2006/relationships/slideLayout" Target="../slideLayouts/slideLayout143.xml"/><Relationship Id="rId12" Type="http://schemas.openxmlformats.org/officeDocument/2006/relationships/slideLayout" Target="../slideLayouts/slideLayout148.xml"/><Relationship Id="rId17" Type="http://schemas.openxmlformats.org/officeDocument/2006/relationships/theme" Target="../theme/theme12.xml"/><Relationship Id="rId2" Type="http://schemas.openxmlformats.org/officeDocument/2006/relationships/slideLayout" Target="../slideLayouts/slideLayout138.xml"/><Relationship Id="rId16" Type="http://schemas.openxmlformats.org/officeDocument/2006/relationships/slideLayout" Target="../slideLayouts/slideLayout152.xml"/><Relationship Id="rId1" Type="http://schemas.openxmlformats.org/officeDocument/2006/relationships/slideLayout" Target="../slideLayouts/slideLayout137.xml"/><Relationship Id="rId6" Type="http://schemas.openxmlformats.org/officeDocument/2006/relationships/slideLayout" Target="../slideLayouts/slideLayout142.xml"/><Relationship Id="rId11" Type="http://schemas.openxmlformats.org/officeDocument/2006/relationships/slideLayout" Target="../slideLayouts/slideLayout147.xml"/><Relationship Id="rId5" Type="http://schemas.openxmlformats.org/officeDocument/2006/relationships/slideLayout" Target="../slideLayouts/slideLayout141.xml"/><Relationship Id="rId15" Type="http://schemas.openxmlformats.org/officeDocument/2006/relationships/slideLayout" Target="../slideLayouts/slideLayout151.xml"/><Relationship Id="rId10" Type="http://schemas.openxmlformats.org/officeDocument/2006/relationships/slideLayout" Target="../slideLayouts/slideLayout146.xml"/><Relationship Id="rId4" Type="http://schemas.openxmlformats.org/officeDocument/2006/relationships/slideLayout" Target="../slideLayouts/slideLayout140.xml"/><Relationship Id="rId9" Type="http://schemas.openxmlformats.org/officeDocument/2006/relationships/slideLayout" Target="../slideLayouts/slideLayout145.xml"/><Relationship Id="rId14" Type="http://schemas.openxmlformats.org/officeDocument/2006/relationships/slideLayout" Target="../slideLayouts/slideLayout15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60.xml"/><Relationship Id="rId3" Type="http://schemas.openxmlformats.org/officeDocument/2006/relationships/slideLayout" Target="../slideLayouts/slideLayout155.xml"/><Relationship Id="rId7" Type="http://schemas.openxmlformats.org/officeDocument/2006/relationships/slideLayout" Target="../slideLayouts/slideLayout159.xml"/><Relationship Id="rId12" Type="http://schemas.openxmlformats.org/officeDocument/2006/relationships/theme" Target="../theme/theme13.xml"/><Relationship Id="rId2" Type="http://schemas.openxmlformats.org/officeDocument/2006/relationships/slideLayout" Target="../slideLayouts/slideLayout154.xml"/><Relationship Id="rId1" Type="http://schemas.openxmlformats.org/officeDocument/2006/relationships/slideLayout" Target="../slideLayouts/slideLayout153.xml"/><Relationship Id="rId6" Type="http://schemas.openxmlformats.org/officeDocument/2006/relationships/slideLayout" Target="../slideLayouts/slideLayout158.xml"/><Relationship Id="rId11" Type="http://schemas.openxmlformats.org/officeDocument/2006/relationships/slideLayout" Target="../slideLayouts/slideLayout163.xml"/><Relationship Id="rId5" Type="http://schemas.openxmlformats.org/officeDocument/2006/relationships/slideLayout" Target="../slideLayouts/slideLayout157.xml"/><Relationship Id="rId10" Type="http://schemas.openxmlformats.org/officeDocument/2006/relationships/slideLayout" Target="../slideLayouts/slideLayout162.xml"/><Relationship Id="rId4" Type="http://schemas.openxmlformats.org/officeDocument/2006/relationships/slideLayout" Target="../slideLayouts/slideLayout156.xml"/><Relationship Id="rId9" Type="http://schemas.openxmlformats.org/officeDocument/2006/relationships/slideLayout" Target="../slideLayouts/slideLayout16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71.xml"/><Relationship Id="rId13" Type="http://schemas.openxmlformats.org/officeDocument/2006/relationships/slideLayout" Target="../slideLayouts/slideLayout176.xml"/><Relationship Id="rId3" Type="http://schemas.openxmlformats.org/officeDocument/2006/relationships/slideLayout" Target="../slideLayouts/slideLayout166.xml"/><Relationship Id="rId7" Type="http://schemas.openxmlformats.org/officeDocument/2006/relationships/slideLayout" Target="../slideLayouts/slideLayout170.xml"/><Relationship Id="rId12" Type="http://schemas.openxmlformats.org/officeDocument/2006/relationships/slideLayout" Target="../slideLayouts/slideLayout175.xml"/><Relationship Id="rId17" Type="http://schemas.openxmlformats.org/officeDocument/2006/relationships/theme" Target="../theme/theme14.xml"/><Relationship Id="rId2" Type="http://schemas.openxmlformats.org/officeDocument/2006/relationships/slideLayout" Target="../slideLayouts/slideLayout165.xml"/><Relationship Id="rId16" Type="http://schemas.openxmlformats.org/officeDocument/2006/relationships/slideLayout" Target="../slideLayouts/slideLayout179.xml"/><Relationship Id="rId1" Type="http://schemas.openxmlformats.org/officeDocument/2006/relationships/slideLayout" Target="../slideLayouts/slideLayout164.xml"/><Relationship Id="rId6" Type="http://schemas.openxmlformats.org/officeDocument/2006/relationships/slideLayout" Target="../slideLayouts/slideLayout169.xml"/><Relationship Id="rId11" Type="http://schemas.openxmlformats.org/officeDocument/2006/relationships/slideLayout" Target="../slideLayouts/slideLayout174.xml"/><Relationship Id="rId5" Type="http://schemas.openxmlformats.org/officeDocument/2006/relationships/slideLayout" Target="../slideLayouts/slideLayout168.xml"/><Relationship Id="rId15" Type="http://schemas.openxmlformats.org/officeDocument/2006/relationships/slideLayout" Target="../slideLayouts/slideLayout178.xml"/><Relationship Id="rId10" Type="http://schemas.openxmlformats.org/officeDocument/2006/relationships/slideLayout" Target="../slideLayouts/slideLayout173.xml"/><Relationship Id="rId4" Type="http://schemas.openxmlformats.org/officeDocument/2006/relationships/slideLayout" Target="../slideLayouts/slideLayout167.xml"/><Relationship Id="rId9" Type="http://schemas.openxmlformats.org/officeDocument/2006/relationships/slideLayout" Target="../slideLayouts/slideLayout172.xml"/><Relationship Id="rId14" Type="http://schemas.openxmlformats.org/officeDocument/2006/relationships/slideLayout" Target="../slideLayouts/slideLayout177.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87.xml"/><Relationship Id="rId3" Type="http://schemas.openxmlformats.org/officeDocument/2006/relationships/slideLayout" Target="../slideLayouts/slideLayout182.xml"/><Relationship Id="rId7" Type="http://schemas.openxmlformats.org/officeDocument/2006/relationships/slideLayout" Target="../slideLayouts/slideLayout186.xml"/><Relationship Id="rId12" Type="http://schemas.openxmlformats.org/officeDocument/2006/relationships/theme" Target="../theme/theme15.xml"/><Relationship Id="rId2" Type="http://schemas.openxmlformats.org/officeDocument/2006/relationships/slideLayout" Target="../slideLayouts/slideLayout181.xml"/><Relationship Id="rId1" Type="http://schemas.openxmlformats.org/officeDocument/2006/relationships/slideLayout" Target="../slideLayouts/slideLayout180.xml"/><Relationship Id="rId6" Type="http://schemas.openxmlformats.org/officeDocument/2006/relationships/slideLayout" Target="../slideLayouts/slideLayout185.xml"/><Relationship Id="rId11" Type="http://schemas.openxmlformats.org/officeDocument/2006/relationships/slideLayout" Target="../slideLayouts/slideLayout190.xml"/><Relationship Id="rId5" Type="http://schemas.openxmlformats.org/officeDocument/2006/relationships/slideLayout" Target="../slideLayouts/slideLayout184.xml"/><Relationship Id="rId10" Type="http://schemas.openxmlformats.org/officeDocument/2006/relationships/slideLayout" Target="../slideLayouts/slideLayout189.xml"/><Relationship Id="rId4" Type="http://schemas.openxmlformats.org/officeDocument/2006/relationships/slideLayout" Target="../slideLayouts/slideLayout183.xml"/><Relationship Id="rId9" Type="http://schemas.openxmlformats.org/officeDocument/2006/relationships/slideLayout" Target="../slideLayouts/slideLayout188.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98.xml"/><Relationship Id="rId13" Type="http://schemas.openxmlformats.org/officeDocument/2006/relationships/slideLayout" Target="../slideLayouts/slideLayout203.xml"/><Relationship Id="rId3" Type="http://schemas.openxmlformats.org/officeDocument/2006/relationships/slideLayout" Target="../slideLayouts/slideLayout193.xml"/><Relationship Id="rId7" Type="http://schemas.openxmlformats.org/officeDocument/2006/relationships/slideLayout" Target="../slideLayouts/slideLayout197.xml"/><Relationship Id="rId12" Type="http://schemas.openxmlformats.org/officeDocument/2006/relationships/slideLayout" Target="../slideLayouts/slideLayout202.xml"/><Relationship Id="rId2" Type="http://schemas.openxmlformats.org/officeDocument/2006/relationships/slideLayout" Target="../slideLayouts/slideLayout192.xml"/><Relationship Id="rId1" Type="http://schemas.openxmlformats.org/officeDocument/2006/relationships/slideLayout" Target="../slideLayouts/slideLayout191.xml"/><Relationship Id="rId6" Type="http://schemas.openxmlformats.org/officeDocument/2006/relationships/slideLayout" Target="../slideLayouts/slideLayout196.xml"/><Relationship Id="rId11" Type="http://schemas.openxmlformats.org/officeDocument/2006/relationships/slideLayout" Target="../slideLayouts/slideLayout201.xml"/><Relationship Id="rId5" Type="http://schemas.openxmlformats.org/officeDocument/2006/relationships/slideLayout" Target="../slideLayouts/slideLayout195.xml"/><Relationship Id="rId10" Type="http://schemas.openxmlformats.org/officeDocument/2006/relationships/slideLayout" Target="../slideLayouts/slideLayout200.xml"/><Relationship Id="rId4" Type="http://schemas.openxmlformats.org/officeDocument/2006/relationships/slideLayout" Target="../slideLayouts/slideLayout194.xml"/><Relationship Id="rId9" Type="http://schemas.openxmlformats.org/officeDocument/2006/relationships/slideLayout" Target="../slideLayouts/slideLayout199.xml"/><Relationship Id="rId14" Type="http://schemas.openxmlformats.org/officeDocument/2006/relationships/theme" Target="../theme/theme16.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11.xml"/><Relationship Id="rId13" Type="http://schemas.openxmlformats.org/officeDocument/2006/relationships/theme" Target="../theme/theme17.xml"/><Relationship Id="rId3" Type="http://schemas.openxmlformats.org/officeDocument/2006/relationships/slideLayout" Target="../slideLayouts/slideLayout206.xml"/><Relationship Id="rId7" Type="http://schemas.openxmlformats.org/officeDocument/2006/relationships/slideLayout" Target="../slideLayouts/slideLayout210.xml"/><Relationship Id="rId12" Type="http://schemas.openxmlformats.org/officeDocument/2006/relationships/slideLayout" Target="../slideLayouts/slideLayout215.xml"/><Relationship Id="rId2" Type="http://schemas.openxmlformats.org/officeDocument/2006/relationships/slideLayout" Target="../slideLayouts/slideLayout205.xml"/><Relationship Id="rId1" Type="http://schemas.openxmlformats.org/officeDocument/2006/relationships/slideLayout" Target="../slideLayouts/slideLayout204.xml"/><Relationship Id="rId6" Type="http://schemas.openxmlformats.org/officeDocument/2006/relationships/slideLayout" Target="../slideLayouts/slideLayout209.xml"/><Relationship Id="rId11" Type="http://schemas.openxmlformats.org/officeDocument/2006/relationships/slideLayout" Target="../slideLayouts/slideLayout214.xml"/><Relationship Id="rId5" Type="http://schemas.openxmlformats.org/officeDocument/2006/relationships/slideLayout" Target="../slideLayouts/slideLayout208.xml"/><Relationship Id="rId10" Type="http://schemas.openxmlformats.org/officeDocument/2006/relationships/slideLayout" Target="../slideLayouts/slideLayout213.xml"/><Relationship Id="rId4" Type="http://schemas.openxmlformats.org/officeDocument/2006/relationships/slideLayout" Target="../slideLayouts/slideLayout207.xml"/><Relationship Id="rId9" Type="http://schemas.openxmlformats.org/officeDocument/2006/relationships/slideLayout" Target="../slideLayouts/slideLayout212.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23.xml"/><Relationship Id="rId13" Type="http://schemas.openxmlformats.org/officeDocument/2006/relationships/theme" Target="../theme/theme18.xml"/><Relationship Id="rId3" Type="http://schemas.openxmlformats.org/officeDocument/2006/relationships/slideLayout" Target="../slideLayouts/slideLayout218.xml"/><Relationship Id="rId7" Type="http://schemas.openxmlformats.org/officeDocument/2006/relationships/slideLayout" Target="../slideLayouts/slideLayout222.xml"/><Relationship Id="rId12" Type="http://schemas.openxmlformats.org/officeDocument/2006/relationships/slideLayout" Target="../slideLayouts/slideLayout227.xml"/><Relationship Id="rId2" Type="http://schemas.openxmlformats.org/officeDocument/2006/relationships/slideLayout" Target="../slideLayouts/slideLayout217.xml"/><Relationship Id="rId1" Type="http://schemas.openxmlformats.org/officeDocument/2006/relationships/slideLayout" Target="../slideLayouts/slideLayout216.xml"/><Relationship Id="rId6" Type="http://schemas.openxmlformats.org/officeDocument/2006/relationships/slideLayout" Target="../slideLayouts/slideLayout221.xml"/><Relationship Id="rId11" Type="http://schemas.openxmlformats.org/officeDocument/2006/relationships/slideLayout" Target="../slideLayouts/slideLayout226.xml"/><Relationship Id="rId5" Type="http://schemas.openxmlformats.org/officeDocument/2006/relationships/slideLayout" Target="../slideLayouts/slideLayout220.xml"/><Relationship Id="rId10" Type="http://schemas.openxmlformats.org/officeDocument/2006/relationships/slideLayout" Target="../slideLayouts/slideLayout225.xml"/><Relationship Id="rId4" Type="http://schemas.openxmlformats.org/officeDocument/2006/relationships/slideLayout" Target="../slideLayouts/slideLayout219.xml"/><Relationship Id="rId9" Type="http://schemas.openxmlformats.org/officeDocument/2006/relationships/slideLayout" Target="../slideLayouts/slideLayout224.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35.xml"/><Relationship Id="rId13" Type="http://schemas.openxmlformats.org/officeDocument/2006/relationships/theme" Target="../theme/theme19.xml"/><Relationship Id="rId3" Type="http://schemas.openxmlformats.org/officeDocument/2006/relationships/slideLayout" Target="../slideLayouts/slideLayout230.xml"/><Relationship Id="rId7" Type="http://schemas.openxmlformats.org/officeDocument/2006/relationships/slideLayout" Target="../slideLayouts/slideLayout234.xml"/><Relationship Id="rId12" Type="http://schemas.openxmlformats.org/officeDocument/2006/relationships/slideLayout" Target="../slideLayouts/slideLayout239.xml"/><Relationship Id="rId2" Type="http://schemas.openxmlformats.org/officeDocument/2006/relationships/slideLayout" Target="../slideLayouts/slideLayout229.xml"/><Relationship Id="rId1" Type="http://schemas.openxmlformats.org/officeDocument/2006/relationships/slideLayout" Target="../slideLayouts/slideLayout228.xml"/><Relationship Id="rId6" Type="http://schemas.openxmlformats.org/officeDocument/2006/relationships/slideLayout" Target="../slideLayouts/slideLayout233.xml"/><Relationship Id="rId11" Type="http://schemas.openxmlformats.org/officeDocument/2006/relationships/slideLayout" Target="../slideLayouts/slideLayout238.xml"/><Relationship Id="rId5" Type="http://schemas.openxmlformats.org/officeDocument/2006/relationships/slideLayout" Target="../slideLayouts/slideLayout232.xml"/><Relationship Id="rId10" Type="http://schemas.openxmlformats.org/officeDocument/2006/relationships/slideLayout" Target="../slideLayouts/slideLayout237.xml"/><Relationship Id="rId4" Type="http://schemas.openxmlformats.org/officeDocument/2006/relationships/slideLayout" Target="../slideLayouts/slideLayout231.xml"/><Relationship Id="rId9" Type="http://schemas.openxmlformats.org/officeDocument/2006/relationships/slideLayout" Target="../slideLayouts/slideLayout236.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47.xml"/><Relationship Id="rId13" Type="http://schemas.openxmlformats.org/officeDocument/2006/relationships/theme" Target="../theme/theme20.xml"/><Relationship Id="rId3" Type="http://schemas.openxmlformats.org/officeDocument/2006/relationships/slideLayout" Target="../slideLayouts/slideLayout242.xml"/><Relationship Id="rId7" Type="http://schemas.openxmlformats.org/officeDocument/2006/relationships/slideLayout" Target="../slideLayouts/slideLayout246.xml"/><Relationship Id="rId12" Type="http://schemas.openxmlformats.org/officeDocument/2006/relationships/slideLayout" Target="../slideLayouts/slideLayout251.xml"/><Relationship Id="rId2" Type="http://schemas.openxmlformats.org/officeDocument/2006/relationships/slideLayout" Target="../slideLayouts/slideLayout241.xml"/><Relationship Id="rId1" Type="http://schemas.openxmlformats.org/officeDocument/2006/relationships/slideLayout" Target="../slideLayouts/slideLayout240.xml"/><Relationship Id="rId6" Type="http://schemas.openxmlformats.org/officeDocument/2006/relationships/slideLayout" Target="../slideLayouts/slideLayout245.xml"/><Relationship Id="rId11" Type="http://schemas.openxmlformats.org/officeDocument/2006/relationships/slideLayout" Target="../slideLayouts/slideLayout250.xml"/><Relationship Id="rId5" Type="http://schemas.openxmlformats.org/officeDocument/2006/relationships/slideLayout" Target="../slideLayouts/slideLayout244.xml"/><Relationship Id="rId10" Type="http://schemas.openxmlformats.org/officeDocument/2006/relationships/slideLayout" Target="../slideLayouts/slideLayout249.xml"/><Relationship Id="rId4" Type="http://schemas.openxmlformats.org/officeDocument/2006/relationships/slideLayout" Target="../slideLayouts/slideLayout243.xml"/><Relationship Id="rId9" Type="http://schemas.openxmlformats.org/officeDocument/2006/relationships/slideLayout" Target="../slideLayouts/slideLayout24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59.xml"/><Relationship Id="rId13" Type="http://schemas.openxmlformats.org/officeDocument/2006/relationships/slideLayout" Target="../slideLayouts/slideLayout264.xml"/><Relationship Id="rId3" Type="http://schemas.openxmlformats.org/officeDocument/2006/relationships/slideLayout" Target="../slideLayouts/slideLayout254.xml"/><Relationship Id="rId7" Type="http://schemas.openxmlformats.org/officeDocument/2006/relationships/slideLayout" Target="../slideLayouts/slideLayout258.xml"/><Relationship Id="rId12" Type="http://schemas.openxmlformats.org/officeDocument/2006/relationships/slideLayout" Target="../slideLayouts/slideLayout263.xml"/><Relationship Id="rId2" Type="http://schemas.openxmlformats.org/officeDocument/2006/relationships/slideLayout" Target="../slideLayouts/slideLayout253.xml"/><Relationship Id="rId1" Type="http://schemas.openxmlformats.org/officeDocument/2006/relationships/slideLayout" Target="../slideLayouts/slideLayout252.xml"/><Relationship Id="rId6" Type="http://schemas.openxmlformats.org/officeDocument/2006/relationships/slideLayout" Target="../slideLayouts/slideLayout257.xml"/><Relationship Id="rId11" Type="http://schemas.openxmlformats.org/officeDocument/2006/relationships/slideLayout" Target="../slideLayouts/slideLayout262.xml"/><Relationship Id="rId5" Type="http://schemas.openxmlformats.org/officeDocument/2006/relationships/slideLayout" Target="../slideLayouts/slideLayout256.xml"/><Relationship Id="rId15" Type="http://schemas.openxmlformats.org/officeDocument/2006/relationships/image" Target="../media/image13.jpeg"/><Relationship Id="rId10" Type="http://schemas.openxmlformats.org/officeDocument/2006/relationships/slideLayout" Target="../slideLayouts/slideLayout261.xml"/><Relationship Id="rId4" Type="http://schemas.openxmlformats.org/officeDocument/2006/relationships/slideLayout" Target="../slideLayouts/slideLayout255.xml"/><Relationship Id="rId9" Type="http://schemas.openxmlformats.org/officeDocument/2006/relationships/slideLayout" Target="../slideLayouts/slideLayout260.xml"/><Relationship Id="rId14" Type="http://schemas.openxmlformats.org/officeDocument/2006/relationships/theme" Target="../theme/theme21.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72.xml"/><Relationship Id="rId3" Type="http://schemas.openxmlformats.org/officeDocument/2006/relationships/slideLayout" Target="../slideLayouts/slideLayout267.xml"/><Relationship Id="rId7" Type="http://schemas.openxmlformats.org/officeDocument/2006/relationships/slideLayout" Target="../slideLayouts/slideLayout271.xml"/><Relationship Id="rId12" Type="http://schemas.openxmlformats.org/officeDocument/2006/relationships/theme" Target="../theme/theme22.xml"/><Relationship Id="rId2" Type="http://schemas.openxmlformats.org/officeDocument/2006/relationships/slideLayout" Target="../slideLayouts/slideLayout266.xml"/><Relationship Id="rId1" Type="http://schemas.openxmlformats.org/officeDocument/2006/relationships/slideLayout" Target="../slideLayouts/slideLayout265.xml"/><Relationship Id="rId6" Type="http://schemas.openxmlformats.org/officeDocument/2006/relationships/slideLayout" Target="../slideLayouts/slideLayout270.xml"/><Relationship Id="rId11" Type="http://schemas.openxmlformats.org/officeDocument/2006/relationships/slideLayout" Target="../slideLayouts/slideLayout275.xml"/><Relationship Id="rId5" Type="http://schemas.openxmlformats.org/officeDocument/2006/relationships/slideLayout" Target="../slideLayouts/slideLayout269.xml"/><Relationship Id="rId10" Type="http://schemas.openxmlformats.org/officeDocument/2006/relationships/slideLayout" Target="../slideLayouts/slideLayout274.xml"/><Relationship Id="rId4" Type="http://schemas.openxmlformats.org/officeDocument/2006/relationships/slideLayout" Target="../slideLayouts/slideLayout268.xml"/><Relationship Id="rId9" Type="http://schemas.openxmlformats.org/officeDocument/2006/relationships/slideLayout" Target="../slideLayouts/slideLayout273.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83.xml"/><Relationship Id="rId3" Type="http://schemas.openxmlformats.org/officeDocument/2006/relationships/slideLayout" Target="../slideLayouts/slideLayout278.xml"/><Relationship Id="rId7" Type="http://schemas.openxmlformats.org/officeDocument/2006/relationships/slideLayout" Target="../slideLayouts/slideLayout282.xml"/><Relationship Id="rId12" Type="http://schemas.openxmlformats.org/officeDocument/2006/relationships/theme" Target="../theme/theme23.xml"/><Relationship Id="rId2" Type="http://schemas.openxmlformats.org/officeDocument/2006/relationships/slideLayout" Target="../slideLayouts/slideLayout277.xml"/><Relationship Id="rId1" Type="http://schemas.openxmlformats.org/officeDocument/2006/relationships/slideLayout" Target="../slideLayouts/slideLayout276.xml"/><Relationship Id="rId6" Type="http://schemas.openxmlformats.org/officeDocument/2006/relationships/slideLayout" Target="../slideLayouts/slideLayout281.xml"/><Relationship Id="rId11" Type="http://schemas.openxmlformats.org/officeDocument/2006/relationships/slideLayout" Target="../slideLayouts/slideLayout286.xml"/><Relationship Id="rId5" Type="http://schemas.openxmlformats.org/officeDocument/2006/relationships/slideLayout" Target="../slideLayouts/slideLayout280.xml"/><Relationship Id="rId10" Type="http://schemas.openxmlformats.org/officeDocument/2006/relationships/slideLayout" Target="../slideLayouts/slideLayout285.xml"/><Relationship Id="rId4" Type="http://schemas.openxmlformats.org/officeDocument/2006/relationships/slideLayout" Target="../slideLayouts/slideLayout279.xml"/><Relationship Id="rId9" Type="http://schemas.openxmlformats.org/officeDocument/2006/relationships/slideLayout" Target="../slideLayouts/slideLayout28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7FD1E746-E96A-4797-99D3-A8B269C4B7A1}" type="slidenum">
              <a:rPr lang="ru-RU" smtClean="0"/>
              <a:pPr/>
              <a:t>‹#›</a:t>
            </a:fld>
            <a:endParaRPr lang="ru-RU"/>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6562927"/>
      </p:ext>
    </p:extLst>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Lst>
  <p:timing>
    <p:tnLst>
      <p:par>
        <p:cTn id="1" dur="indefinite" restart="never" nodeType="tmRoot"/>
      </p:par>
    </p:tnLst>
  </p:timing>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S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1120710876"/>
      </p:ext>
    </p:extLst>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 id="2147483849" r:id="rId12"/>
    <p:sldLayoutId id="2147483850" r:id="rId13"/>
    <p:sldLayoutId id="2147483851" r:id="rId14"/>
    <p:sldLayoutId id="2147483852" r:id="rId15"/>
    <p:sldLayoutId id="2147483853" r:id="rId16"/>
    <p:sldLayoutId id="2147483854"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613194335"/>
      </p:ext>
    </p:extLst>
  </p:cSld>
  <p:clrMap bg1="lt1" tx1="dk1" bg2="lt2" tx2="dk2" accent1="accent1" accent2="accent2" accent3="accent3" accent4="accent4" accent5="accent5" accent6="accent6" hlink="hlink" folHlink="folHlink"/>
  <p:sldLayoutIdLst>
    <p:sldLayoutId id="2147483873" r:id="rId1"/>
    <p:sldLayoutId id="2147483874" r:id="rId2"/>
    <p:sldLayoutId id="2147483875" r:id="rId3"/>
    <p:sldLayoutId id="2147483876" r:id="rId4"/>
    <p:sldLayoutId id="2147483877" r:id="rId5"/>
    <p:sldLayoutId id="2147483878" r:id="rId6"/>
    <p:sldLayoutId id="2147483879" r:id="rId7"/>
    <p:sldLayoutId id="2147483880" r:id="rId8"/>
    <p:sldLayoutId id="2147483881" r:id="rId9"/>
    <p:sldLayoutId id="2147483882" r:id="rId10"/>
    <p:sldLayoutId id="2147483883" r:id="rId11"/>
    <p:sldLayoutId id="2147483884" r:id="rId12"/>
    <p:sldLayoutId id="2147483885" r:id="rId13"/>
    <p:sldLayoutId id="2147483886" r:id="rId14"/>
    <p:sldLayoutId id="2147483887" r:id="rId15"/>
    <p:sldLayoutId id="2147483888"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pic>
        <p:nvPicPr>
          <p:cNvPr id="7" name="Рисунок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84346899"/>
      </p:ext>
    </p:extLst>
  </p:cSld>
  <p:clrMap bg1="dk1" tx1="lt1" bg2="dk2" tx2="lt2" accent1="accent1" accent2="accent2" accent3="accent3" accent4="accent4" accent5="accent5" accent6="accent6" hlink="hlink" folHlink="folHlink"/>
  <p:sldLayoutIdLst>
    <p:sldLayoutId id="2147483890"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2"/>
          <a:srcRect/>
          <a:tile tx="0" ty="0" sx="100000" sy="100000" flip="none" algn="tl"/>
        </a:blipFill>
        <a:effectLst/>
      </p:bgPr>
    </p:bg>
    <p:spTree>
      <p:nvGrpSpPr>
        <p:cNvPr id="1" name=""/>
        <p:cNvGrpSpPr/>
        <p:nvPr/>
      </p:nvGrpSpPr>
      <p:grpSpPr>
        <a:xfrm>
          <a:off x="0" y="0"/>
          <a:ext cx="0" cy="0"/>
          <a:chOff x="0" y="0"/>
          <a:chExt cx="0" cy="0"/>
        </a:xfrm>
      </p:grpSpPr>
      <p:sp>
        <p:nvSpPr>
          <p:cNvPr id="3074"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3075"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Calibri"/>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Calibri"/>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3897447623"/>
      </p:ext>
    </p:extLst>
  </p:cSld>
  <p:clrMap bg1="lt1" tx1="dk1" bg2="lt2" tx2="dk2" accent1="accent1" accent2="accent2" accent3="accent3" accent4="accent4" accent5="accent5" accent6="accent6" hlink="hlink" folHlink="folHlink"/>
  <p:sldLayoutIdLst>
    <p:sldLayoutId id="2147483919" r:id="rId1"/>
    <p:sldLayoutId id="2147483920" r:id="rId2"/>
    <p:sldLayoutId id="2147483921" r:id="rId3"/>
    <p:sldLayoutId id="2147483922" r:id="rId4"/>
    <p:sldLayoutId id="2147483923" r:id="rId5"/>
    <p:sldLayoutId id="2147483924" r:id="rId6"/>
    <p:sldLayoutId id="2147483925" r:id="rId7"/>
    <p:sldLayoutId id="2147483926" r:id="rId8"/>
    <p:sldLayoutId id="2147483927" r:id="rId9"/>
    <p:sldLayoutId id="2147483928" r:id="rId10"/>
  </p:sldLayoutIdLst>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1032" name="Freeform 3"/>
            <p:cNvSpPr>
              <a:spLocks/>
            </p:cNvSpPr>
            <p:nvPr/>
          </p:nvSpPr>
          <p:spPr bwMode="ltGray">
            <a:xfrm>
              <a:off x="-5" y="3262"/>
              <a:ext cx="472" cy="802"/>
            </a:xfrm>
            <a:custGeom>
              <a:avLst/>
              <a:gdLst>
                <a:gd name="T0" fmla="*/ 5 w 472"/>
                <a:gd name="T1" fmla="*/ 32 h 802"/>
                <a:gd name="T2" fmla="*/ 189 w 472"/>
                <a:gd name="T3" fmla="*/ 26 h 802"/>
                <a:gd name="T4" fmla="*/ 309 w 472"/>
                <a:gd name="T5" fmla="*/ 66 h 802"/>
                <a:gd name="T6" fmla="*/ 357 w 472"/>
                <a:gd name="T7" fmla="*/ 98 h 802"/>
                <a:gd name="T8" fmla="*/ 413 w 472"/>
                <a:gd name="T9" fmla="*/ 162 h 802"/>
                <a:gd name="T10" fmla="*/ 437 w 472"/>
                <a:gd name="T11" fmla="*/ 250 h 802"/>
                <a:gd name="T12" fmla="*/ 397 w 472"/>
                <a:gd name="T13" fmla="*/ 530 h 802"/>
                <a:gd name="T14" fmla="*/ 341 w 472"/>
                <a:gd name="T15" fmla="*/ 634 h 802"/>
                <a:gd name="T16" fmla="*/ 173 w 472"/>
                <a:gd name="T17" fmla="*/ 714 h 802"/>
                <a:gd name="T18" fmla="*/ 77 w 472"/>
                <a:gd name="T19" fmla="*/ 730 h 802"/>
                <a:gd name="T20" fmla="*/ 69 w 472"/>
                <a:gd name="T21" fmla="*/ 802 h 802"/>
                <a:gd name="T22" fmla="*/ 7 w 472"/>
                <a:gd name="T23" fmla="*/ 788 h 802"/>
                <a:gd name="T24" fmla="*/ 5 w 472"/>
                <a:gd name="T25" fmla="*/ 751 h 802"/>
                <a:gd name="T26" fmla="*/ 37 w 472"/>
                <a:gd name="T27" fmla="*/ 722 h 802"/>
                <a:gd name="T28" fmla="*/ 5 w 472"/>
                <a:gd name="T29" fmla="*/ 670 h 802"/>
                <a:gd name="T30" fmla="*/ 5 w 472"/>
                <a:gd name="T31" fmla="*/ 32 h 80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1071" name="Freeform 5"/>
              <p:cNvSpPr>
                <a:spLocks/>
              </p:cNvSpPr>
              <p:nvPr userDrawn="1"/>
            </p:nvSpPr>
            <p:spPr bwMode="ltGray">
              <a:xfrm>
                <a:off x="1727" y="866"/>
                <a:ext cx="41" cy="59"/>
              </a:xfrm>
              <a:custGeom>
                <a:avLst/>
                <a:gdLst>
                  <a:gd name="T0" fmla="*/ 10 w 83"/>
                  <a:gd name="T1" fmla="*/ 4 h 117"/>
                  <a:gd name="T2" fmla="*/ 3 w 83"/>
                  <a:gd name="T3" fmla="*/ 0 h 117"/>
                  <a:gd name="T4" fmla="*/ 0 w 83"/>
                  <a:gd name="T5" fmla="*/ 15 h 117"/>
                  <a:gd name="T6" fmla="*/ 10 w 83"/>
                  <a:gd name="T7" fmla="*/ 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72" name="Freeform 6"/>
              <p:cNvSpPr>
                <a:spLocks/>
              </p:cNvSpPr>
              <p:nvPr userDrawn="1"/>
            </p:nvSpPr>
            <p:spPr bwMode="ltGray">
              <a:xfrm>
                <a:off x="1786" y="894"/>
                <a:ext cx="70" cy="49"/>
              </a:xfrm>
              <a:custGeom>
                <a:avLst/>
                <a:gdLst>
                  <a:gd name="T0" fmla="*/ 0 w 140"/>
                  <a:gd name="T1" fmla="*/ 13 h 98"/>
                  <a:gd name="T2" fmla="*/ 15 w 140"/>
                  <a:gd name="T3" fmla="*/ 0 h 98"/>
                  <a:gd name="T4" fmla="*/ 18 w 140"/>
                  <a:gd name="T5" fmla="*/ 7 h 98"/>
                  <a:gd name="T6" fmla="*/ 0 w 140"/>
                  <a:gd name="T7" fmla="*/ 13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73" name="Freeform 7"/>
              <p:cNvSpPr>
                <a:spLocks/>
              </p:cNvSpPr>
              <p:nvPr userDrawn="1"/>
            </p:nvSpPr>
            <p:spPr bwMode="ltGray">
              <a:xfrm>
                <a:off x="1772" y="998"/>
                <a:ext cx="73" cy="25"/>
              </a:xfrm>
              <a:custGeom>
                <a:avLst/>
                <a:gdLst>
                  <a:gd name="T0" fmla="*/ 0 w 145"/>
                  <a:gd name="T1" fmla="*/ 1 h 49"/>
                  <a:gd name="T2" fmla="*/ 19 w 145"/>
                  <a:gd name="T3" fmla="*/ 0 h 49"/>
                  <a:gd name="T4" fmla="*/ 17 w 145"/>
                  <a:gd name="T5" fmla="*/ 7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1034" name="Freeform 8"/>
            <p:cNvSpPr>
              <a:spLocks/>
            </p:cNvSpPr>
            <p:nvPr/>
          </p:nvSpPr>
          <p:spPr bwMode="ltGray">
            <a:xfrm>
              <a:off x="90" y="1736"/>
              <a:ext cx="710" cy="768"/>
            </a:xfrm>
            <a:custGeom>
              <a:avLst/>
              <a:gdLst>
                <a:gd name="T0" fmla="*/ 14 w 710"/>
                <a:gd name="T1" fmla="*/ 416 h 768"/>
                <a:gd name="T2" fmla="*/ 14 w 710"/>
                <a:gd name="T3" fmla="*/ 272 h 768"/>
                <a:gd name="T4" fmla="*/ 102 w 710"/>
                <a:gd name="T5" fmla="*/ 144 h 768"/>
                <a:gd name="T6" fmla="*/ 150 w 710"/>
                <a:gd name="T7" fmla="*/ 96 h 768"/>
                <a:gd name="T8" fmla="*/ 198 w 710"/>
                <a:gd name="T9" fmla="*/ 64 h 768"/>
                <a:gd name="T10" fmla="*/ 350 w 710"/>
                <a:gd name="T11" fmla="*/ 0 h 768"/>
                <a:gd name="T12" fmla="*/ 534 w 710"/>
                <a:gd name="T13" fmla="*/ 8 h 768"/>
                <a:gd name="T14" fmla="*/ 662 w 710"/>
                <a:gd name="T15" fmla="*/ 96 h 768"/>
                <a:gd name="T16" fmla="*/ 710 w 710"/>
                <a:gd name="T17" fmla="*/ 200 h 768"/>
                <a:gd name="T18" fmla="*/ 702 w 710"/>
                <a:gd name="T19" fmla="*/ 400 h 768"/>
                <a:gd name="T20" fmla="*/ 678 w 710"/>
                <a:gd name="T21" fmla="*/ 448 h 768"/>
                <a:gd name="T22" fmla="*/ 550 w 710"/>
                <a:gd name="T23" fmla="*/ 632 h 768"/>
                <a:gd name="T24" fmla="*/ 518 w 710"/>
                <a:gd name="T25" fmla="*/ 656 h 768"/>
                <a:gd name="T26" fmla="*/ 470 w 710"/>
                <a:gd name="T27" fmla="*/ 664 h 768"/>
                <a:gd name="T28" fmla="*/ 518 w 710"/>
                <a:gd name="T29" fmla="*/ 680 h 768"/>
                <a:gd name="T30" fmla="*/ 566 w 710"/>
                <a:gd name="T31" fmla="*/ 696 h 768"/>
                <a:gd name="T32" fmla="*/ 574 w 710"/>
                <a:gd name="T33" fmla="*/ 720 h 768"/>
                <a:gd name="T34" fmla="*/ 526 w 710"/>
                <a:gd name="T35" fmla="*/ 736 h 768"/>
                <a:gd name="T36" fmla="*/ 502 w 710"/>
                <a:gd name="T37" fmla="*/ 752 h 768"/>
                <a:gd name="T38" fmla="*/ 454 w 710"/>
                <a:gd name="T39" fmla="*/ 768 h 768"/>
                <a:gd name="T40" fmla="*/ 438 w 710"/>
                <a:gd name="T41" fmla="*/ 712 h 768"/>
                <a:gd name="T42" fmla="*/ 246 w 710"/>
                <a:gd name="T43" fmla="*/ 688 h 768"/>
                <a:gd name="T44" fmla="*/ 134 w 710"/>
                <a:gd name="T45" fmla="*/ 648 h 768"/>
                <a:gd name="T46" fmla="*/ 110 w 710"/>
                <a:gd name="T47" fmla="*/ 624 h 768"/>
                <a:gd name="T48" fmla="*/ 78 w 710"/>
                <a:gd name="T49" fmla="*/ 576 h 768"/>
                <a:gd name="T50" fmla="*/ 54 w 710"/>
                <a:gd name="T51" fmla="*/ 464 h 768"/>
                <a:gd name="T52" fmla="*/ 30 w 710"/>
                <a:gd name="T53" fmla="*/ 408 h 768"/>
                <a:gd name="T54" fmla="*/ 22 w 710"/>
                <a:gd name="T55" fmla="*/ 384 h 768"/>
                <a:gd name="T56" fmla="*/ 14 w 710"/>
                <a:gd name="T57" fmla="*/ 416 h 76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nvGrpSpPr>
            <p:cNvPr id="1035" name="Group 9"/>
            <p:cNvGrpSpPr>
              <a:grpSpLocks/>
            </p:cNvGrpSpPr>
            <p:nvPr/>
          </p:nvGrpSpPr>
          <p:grpSpPr bwMode="auto">
            <a:xfrm rot="416244">
              <a:off x="9" y="1746"/>
              <a:ext cx="1771" cy="1741"/>
              <a:chOff x="41" y="2787"/>
              <a:chExt cx="902" cy="833"/>
            </a:xfrm>
          </p:grpSpPr>
          <p:sp>
            <p:nvSpPr>
              <p:cNvPr id="1062" name="Freeform 10"/>
              <p:cNvSpPr>
                <a:spLocks/>
              </p:cNvSpPr>
              <p:nvPr userDrawn="1"/>
            </p:nvSpPr>
            <p:spPr bwMode="ltGray">
              <a:xfrm rot="373331" flipH="1">
                <a:off x="125" y="2787"/>
                <a:ext cx="313" cy="303"/>
              </a:xfrm>
              <a:custGeom>
                <a:avLst/>
                <a:gdLst>
                  <a:gd name="T0" fmla="*/ 137 w 217"/>
                  <a:gd name="T1" fmla="*/ 631 h 210"/>
                  <a:gd name="T2" fmla="*/ 110 w 217"/>
                  <a:gd name="T3" fmla="*/ 596 h 210"/>
                  <a:gd name="T4" fmla="*/ 79 w 217"/>
                  <a:gd name="T5" fmla="*/ 544 h 210"/>
                  <a:gd name="T6" fmla="*/ 46 w 217"/>
                  <a:gd name="T7" fmla="*/ 476 h 210"/>
                  <a:gd name="T8" fmla="*/ 14 w 217"/>
                  <a:gd name="T9" fmla="*/ 405 h 210"/>
                  <a:gd name="T10" fmla="*/ 0 w 217"/>
                  <a:gd name="T11" fmla="*/ 328 h 210"/>
                  <a:gd name="T12" fmla="*/ 1 w 217"/>
                  <a:gd name="T13" fmla="*/ 245 h 210"/>
                  <a:gd name="T14" fmla="*/ 27 w 217"/>
                  <a:gd name="T15" fmla="*/ 170 h 210"/>
                  <a:gd name="T16" fmla="*/ 81 w 217"/>
                  <a:gd name="T17" fmla="*/ 107 h 210"/>
                  <a:gd name="T18" fmla="*/ 136 w 217"/>
                  <a:gd name="T19" fmla="*/ 66 h 210"/>
                  <a:gd name="T20" fmla="*/ 180 w 217"/>
                  <a:gd name="T21" fmla="*/ 36 h 210"/>
                  <a:gd name="T22" fmla="*/ 216 w 217"/>
                  <a:gd name="T23" fmla="*/ 20 h 210"/>
                  <a:gd name="T24" fmla="*/ 244 w 217"/>
                  <a:gd name="T25" fmla="*/ 14 h 210"/>
                  <a:gd name="T26" fmla="*/ 264 w 217"/>
                  <a:gd name="T27" fmla="*/ 14 h 210"/>
                  <a:gd name="T28" fmla="*/ 312 w 217"/>
                  <a:gd name="T29" fmla="*/ 0 h 210"/>
                  <a:gd name="T30" fmla="*/ 443 w 217"/>
                  <a:gd name="T31" fmla="*/ 25 h 210"/>
                  <a:gd name="T32" fmla="*/ 480 w 217"/>
                  <a:gd name="T33" fmla="*/ 36 h 210"/>
                  <a:gd name="T34" fmla="*/ 516 w 217"/>
                  <a:gd name="T35" fmla="*/ 46 h 210"/>
                  <a:gd name="T36" fmla="*/ 547 w 217"/>
                  <a:gd name="T37" fmla="*/ 56 h 210"/>
                  <a:gd name="T38" fmla="*/ 570 w 217"/>
                  <a:gd name="T39" fmla="*/ 69 h 210"/>
                  <a:gd name="T40" fmla="*/ 596 w 217"/>
                  <a:gd name="T41" fmla="*/ 81 h 210"/>
                  <a:gd name="T42" fmla="*/ 616 w 217"/>
                  <a:gd name="T43" fmla="*/ 95 h 210"/>
                  <a:gd name="T44" fmla="*/ 632 w 217"/>
                  <a:gd name="T45" fmla="*/ 114 h 210"/>
                  <a:gd name="T46" fmla="*/ 651 w 217"/>
                  <a:gd name="T47" fmla="*/ 136 h 210"/>
                  <a:gd name="T48" fmla="*/ 616 w 217"/>
                  <a:gd name="T49" fmla="*/ 121 h 210"/>
                  <a:gd name="T50" fmla="*/ 583 w 217"/>
                  <a:gd name="T51" fmla="*/ 108 h 210"/>
                  <a:gd name="T52" fmla="*/ 550 w 217"/>
                  <a:gd name="T53" fmla="*/ 100 h 210"/>
                  <a:gd name="T54" fmla="*/ 516 w 217"/>
                  <a:gd name="T55" fmla="*/ 89 h 210"/>
                  <a:gd name="T56" fmla="*/ 489 w 217"/>
                  <a:gd name="T57" fmla="*/ 81 h 210"/>
                  <a:gd name="T58" fmla="*/ 460 w 217"/>
                  <a:gd name="T59" fmla="*/ 79 h 210"/>
                  <a:gd name="T60" fmla="*/ 428 w 217"/>
                  <a:gd name="T61" fmla="*/ 74 h 210"/>
                  <a:gd name="T62" fmla="*/ 401 w 217"/>
                  <a:gd name="T63" fmla="*/ 74 h 210"/>
                  <a:gd name="T64" fmla="*/ 375 w 217"/>
                  <a:gd name="T65" fmla="*/ 74 h 210"/>
                  <a:gd name="T66" fmla="*/ 348 w 217"/>
                  <a:gd name="T67" fmla="*/ 75 h 210"/>
                  <a:gd name="T68" fmla="*/ 320 w 217"/>
                  <a:gd name="T69" fmla="*/ 81 h 210"/>
                  <a:gd name="T70" fmla="*/ 297 w 217"/>
                  <a:gd name="T71" fmla="*/ 88 h 210"/>
                  <a:gd name="T72" fmla="*/ 273 w 217"/>
                  <a:gd name="T73" fmla="*/ 100 h 210"/>
                  <a:gd name="T74" fmla="*/ 245 w 217"/>
                  <a:gd name="T75" fmla="*/ 108 h 210"/>
                  <a:gd name="T76" fmla="*/ 222 w 217"/>
                  <a:gd name="T77" fmla="*/ 123 h 210"/>
                  <a:gd name="T78" fmla="*/ 198 w 217"/>
                  <a:gd name="T79" fmla="*/ 137 h 210"/>
                  <a:gd name="T80" fmla="*/ 156 w 217"/>
                  <a:gd name="T81" fmla="*/ 183 h 210"/>
                  <a:gd name="T82" fmla="*/ 127 w 217"/>
                  <a:gd name="T83" fmla="*/ 240 h 210"/>
                  <a:gd name="T84" fmla="*/ 110 w 217"/>
                  <a:gd name="T85" fmla="*/ 310 h 210"/>
                  <a:gd name="T86" fmla="*/ 104 w 217"/>
                  <a:gd name="T87" fmla="*/ 379 h 210"/>
                  <a:gd name="T88" fmla="*/ 104 w 217"/>
                  <a:gd name="T89" fmla="*/ 455 h 210"/>
                  <a:gd name="T90" fmla="*/ 114 w 217"/>
                  <a:gd name="T91" fmla="*/ 522 h 210"/>
                  <a:gd name="T92" fmla="*/ 123 w 217"/>
                  <a:gd name="T93" fmla="*/ 583 h 210"/>
                  <a:gd name="T94" fmla="*/ 137 w 217"/>
                  <a:gd name="T95" fmla="*/ 631 h 21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3" name="Freeform 11"/>
              <p:cNvSpPr>
                <a:spLocks/>
              </p:cNvSpPr>
              <p:nvPr userDrawn="1"/>
            </p:nvSpPr>
            <p:spPr bwMode="ltGray">
              <a:xfrm rot="373331" flipH="1">
                <a:off x="41" y="2843"/>
                <a:ext cx="262" cy="308"/>
              </a:xfrm>
              <a:custGeom>
                <a:avLst/>
                <a:gdLst>
                  <a:gd name="T0" fmla="*/ 325 w 182"/>
                  <a:gd name="T1" fmla="*/ 0 h 213"/>
                  <a:gd name="T2" fmla="*/ 334 w 182"/>
                  <a:gd name="T3" fmla="*/ 6 h 213"/>
                  <a:gd name="T4" fmla="*/ 353 w 182"/>
                  <a:gd name="T5" fmla="*/ 25 h 213"/>
                  <a:gd name="T6" fmla="*/ 379 w 182"/>
                  <a:gd name="T7" fmla="*/ 55 h 213"/>
                  <a:gd name="T8" fmla="*/ 409 w 182"/>
                  <a:gd name="T9" fmla="*/ 100 h 213"/>
                  <a:gd name="T10" fmla="*/ 433 w 182"/>
                  <a:gd name="T11" fmla="*/ 156 h 213"/>
                  <a:gd name="T12" fmla="*/ 448 w 182"/>
                  <a:gd name="T13" fmla="*/ 230 h 213"/>
                  <a:gd name="T14" fmla="*/ 448 w 182"/>
                  <a:gd name="T15" fmla="*/ 318 h 213"/>
                  <a:gd name="T16" fmla="*/ 429 w 182"/>
                  <a:gd name="T17" fmla="*/ 421 h 213"/>
                  <a:gd name="T18" fmla="*/ 419 w 182"/>
                  <a:gd name="T19" fmla="*/ 450 h 213"/>
                  <a:gd name="T20" fmla="*/ 406 w 182"/>
                  <a:gd name="T21" fmla="*/ 474 h 213"/>
                  <a:gd name="T22" fmla="*/ 392 w 182"/>
                  <a:gd name="T23" fmla="*/ 500 h 213"/>
                  <a:gd name="T24" fmla="*/ 373 w 182"/>
                  <a:gd name="T25" fmla="*/ 523 h 213"/>
                  <a:gd name="T26" fmla="*/ 348 w 182"/>
                  <a:gd name="T27" fmla="*/ 544 h 213"/>
                  <a:gd name="T28" fmla="*/ 327 w 182"/>
                  <a:gd name="T29" fmla="*/ 561 h 213"/>
                  <a:gd name="T30" fmla="*/ 305 w 182"/>
                  <a:gd name="T31" fmla="*/ 577 h 213"/>
                  <a:gd name="T32" fmla="*/ 274 w 182"/>
                  <a:gd name="T33" fmla="*/ 590 h 213"/>
                  <a:gd name="T34" fmla="*/ 245 w 182"/>
                  <a:gd name="T35" fmla="*/ 596 h 213"/>
                  <a:gd name="T36" fmla="*/ 216 w 182"/>
                  <a:gd name="T37" fmla="*/ 604 h 213"/>
                  <a:gd name="T38" fmla="*/ 183 w 182"/>
                  <a:gd name="T39" fmla="*/ 609 h 213"/>
                  <a:gd name="T40" fmla="*/ 147 w 182"/>
                  <a:gd name="T41" fmla="*/ 609 h 213"/>
                  <a:gd name="T42" fmla="*/ 109 w 182"/>
                  <a:gd name="T43" fmla="*/ 604 h 213"/>
                  <a:gd name="T44" fmla="*/ 75 w 182"/>
                  <a:gd name="T45" fmla="*/ 596 h 213"/>
                  <a:gd name="T46" fmla="*/ 35 w 182"/>
                  <a:gd name="T47" fmla="*/ 583 h 213"/>
                  <a:gd name="T48" fmla="*/ 0 w 182"/>
                  <a:gd name="T49" fmla="*/ 568 h 213"/>
                  <a:gd name="T50" fmla="*/ 33 w 182"/>
                  <a:gd name="T51" fmla="*/ 590 h 213"/>
                  <a:gd name="T52" fmla="*/ 66 w 182"/>
                  <a:gd name="T53" fmla="*/ 604 h 213"/>
                  <a:gd name="T54" fmla="*/ 99 w 182"/>
                  <a:gd name="T55" fmla="*/ 619 h 213"/>
                  <a:gd name="T56" fmla="*/ 128 w 182"/>
                  <a:gd name="T57" fmla="*/ 629 h 213"/>
                  <a:gd name="T58" fmla="*/ 157 w 182"/>
                  <a:gd name="T59" fmla="*/ 638 h 213"/>
                  <a:gd name="T60" fmla="*/ 189 w 182"/>
                  <a:gd name="T61" fmla="*/ 642 h 213"/>
                  <a:gd name="T62" fmla="*/ 217 w 182"/>
                  <a:gd name="T63" fmla="*/ 643 h 213"/>
                  <a:gd name="T64" fmla="*/ 246 w 182"/>
                  <a:gd name="T65" fmla="*/ 643 h 213"/>
                  <a:gd name="T66" fmla="*/ 272 w 182"/>
                  <a:gd name="T67" fmla="*/ 642 h 213"/>
                  <a:gd name="T68" fmla="*/ 298 w 182"/>
                  <a:gd name="T69" fmla="*/ 636 h 213"/>
                  <a:gd name="T70" fmla="*/ 321 w 182"/>
                  <a:gd name="T71" fmla="*/ 629 h 213"/>
                  <a:gd name="T72" fmla="*/ 345 w 182"/>
                  <a:gd name="T73" fmla="*/ 623 h 213"/>
                  <a:gd name="T74" fmla="*/ 367 w 182"/>
                  <a:gd name="T75" fmla="*/ 615 h 213"/>
                  <a:gd name="T76" fmla="*/ 387 w 182"/>
                  <a:gd name="T77" fmla="*/ 602 h 213"/>
                  <a:gd name="T78" fmla="*/ 406 w 182"/>
                  <a:gd name="T79" fmla="*/ 590 h 213"/>
                  <a:gd name="T80" fmla="*/ 423 w 182"/>
                  <a:gd name="T81" fmla="*/ 577 h 213"/>
                  <a:gd name="T82" fmla="*/ 471 w 182"/>
                  <a:gd name="T83" fmla="*/ 531 h 213"/>
                  <a:gd name="T84" fmla="*/ 504 w 182"/>
                  <a:gd name="T85" fmla="*/ 487 h 213"/>
                  <a:gd name="T86" fmla="*/ 524 w 182"/>
                  <a:gd name="T87" fmla="*/ 435 h 213"/>
                  <a:gd name="T88" fmla="*/ 534 w 182"/>
                  <a:gd name="T89" fmla="*/ 388 h 213"/>
                  <a:gd name="T90" fmla="*/ 541 w 182"/>
                  <a:gd name="T91" fmla="*/ 337 h 213"/>
                  <a:gd name="T92" fmla="*/ 541 w 182"/>
                  <a:gd name="T93" fmla="*/ 286 h 213"/>
                  <a:gd name="T94" fmla="*/ 543 w 182"/>
                  <a:gd name="T95" fmla="*/ 239 h 213"/>
                  <a:gd name="T96" fmla="*/ 515 w 182"/>
                  <a:gd name="T97" fmla="*/ 140 h 213"/>
                  <a:gd name="T98" fmla="*/ 466 w 182"/>
                  <a:gd name="T99" fmla="*/ 62 h 213"/>
                  <a:gd name="T100" fmla="*/ 449 w 182"/>
                  <a:gd name="T101" fmla="*/ 55 h 213"/>
                  <a:gd name="T102" fmla="*/ 439 w 182"/>
                  <a:gd name="T103" fmla="*/ 46 h 213"/>
                  <a:gd name="T104" fmla="*/ 423 w 182"/>
                  <a:gd name="T105" fmla="*/ 39 h 213"/>
                  <a:gd name="T106" fmla="*/ 412 w 182"/>
                  <a:gd name="T107" fmla="*/ 33 h 213"/>
                  <a:gd name="T108" fmla="*/ 394 w 182"/>
                  <a:gd name="T109" fmla="*/ 27 h 213"/>
                  <a:gd name="T110" fmla="*/ 376 w 182"/>
                  <a:gd name="T111" fmla="*/ 19 h 213"/>
                  <a:gd name="T112" fmla="*/ 354 w 182"/>
                  <a:gd name="T113" fmla="*/ 9 h 213"/>
                  <a:gd name="T114" fmla="*/ 325 w 182"/>
                  <a:gd name="T115" fmla="*/ 0 h 21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4" name="Freeform 12"/>
              <p:cNvSpPr>
                <a:spLocks/>
              </p:cNvSpPr>
              <p:nvPr userDrawn="1"/>
            </p:nvSpPr>
            <p:spPr bwMode="ltGray">
              <a:xfrm rot="373331" flipH="1">
                <a:off x="121" y="2907"/>
                <a:ext cx="93" cy="156"/>
              </a:xfrm>
              <a:custGeom>
                <a:avLst/>
                <a:gdLst>
                  <a:gd name="T0" fmla="*/ 36 w 128"/>
                  <a:gd name="T1" fmla="*/ 0 h 217"/>
                  <a:gd name="T2" fmla="*/ 40 w 128"/>
                  <a:gd name="T3" fmla="*/ 3 h 217"/>
                  <a:gd name="T4" fmla="*/ 44 w 128"/>
                  <a:gd name="T5" fmla="*/ 10 h 217"/>
                  <a:gd name="T6" fmla="*/ 47 w 128"/>
                  <a:gd name="T7" fmla="*/ 19 h 217"/>
                  <a:gd name="T8" fmla="*/ 49 w 128"/>
                  <a:gd name="T9" fmla="*/ 29 h 217"/>
                  <a:gd name="T10" fmla="*/ 49 w 128"/>
                  <a:gd name="T11" fmla="*/ 42 h 217"/>
                  <a:gd name="T12" fmla="*/ 44 w 128"/>
                  <a:gd name="T13" fmla="*/ 54 h 217"/>
                  <a:gd name="T14" fmla="*/ 36 w 128"/>
                  <a:gd name="T15" fmla="*/ 67 h 217"/>
                  <a:gd name="T16" fmla="*/ 23 w 128"/>
                  <a:gd name="T17" fmla="*/ 81 h 217"/>
                  <a:gd name="T18" fmla="*/ 19 w 128"/>
                  <a:gd name="T19" fmla="*/ 79 h 217"/>
                  <a:gd name="T20" fmla="*/ 15 w 128"/>
                  <a:gd name="T21" fmla="*/ 78 h 217"/>
                  <a:gd name="T22" fmla="*/ 10 w 128"/>
                  <a:gd name="T23" fmla="*/ 76 h 217"/>
                  <a:gd name="T24" fmla="*/ 7 w 128"/>
                  <a:gd name="T25" fmla="*/ 75 h 217"/>
                  <a:gd name="T26" fmla="*/ 3 w 128"/>
                  <a:gd name="T27" fmla="*/ 73 h 217"/>
                  <a:gd name="T28" fmla="*/ 1 w 128"/>
                  <a:gd name="T29" fmla="*/ 70 h 217"/>
                  <a:gd name="T30" fmla="*/ 0 w 128"/>
                  <a:gd name="T31" fmla="*/ 68 h 217"/>
                  <a:gd name="T32" fmla="*/ 1 w 128"/>
                  <a:gd name="T33" fmla="*/ 66 h 217"/>
                  <a:gd name="T34" fmla="*/ 5 w 128"/>
                  <a:gd name="T35" fmla="*/ 63 h 217"/>
                  <a:gd name="T36" fmla="*/ 11 w 128"/>
                  <a:gd name="T37" fmla="*/ 60 h 217"/>
                  <a:gd name="T38" fmla="*/ 17 w 128"/>
                  <a:gd name="T39" fmla="*/ 56 h 217"/>
                  <a:gd name="T40" fmla="*/ 24 w 128"/>
                  <a:gd name="T41" fmla="*/ 50 h 217"/>
                  <a:gd name="T42" fmla="*/ 30 w 128"/>
                  <a:gd name="T43" fmla="*/ 42 h 217"/>
                  <a:gd name="T44" fmla="*/ 35 w 128"/>
                  <a:gd name="T45" fmla="*/ 31 h 217"/>
                  <a:gd name="T46" fmla="*/ 37 w 128"/>
                  <a:gd name="T47" fmla="*/ 17 h 217"/>
                  <a:gd name="T48" fmla="*/ 36 w 128"/>
                  <a:gd name="T49" fmla="*/ 0 h 2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5" name="Freeform 13"/>
              <p:cNvSpPr>
                <a:spLocks/>
              </p:cNvSpPr>
              <p:nvPr userDrawn="1"/>
            </p:nvSpPr>
            <p:spPr bwMode="ltGray">
              <a:xfrm rot="373331" flipH="1">
                <a:off x="313" y="3110"/>
                <a:ext cx="85" cy="93"/>
              </a:xfrm>
              <a:custGeom>
                <a:avLst/>
                <a:gdLst>
                  <a:gd name="T0" fmla="*/ 28 w 117"/>
                  <a:gd name="T1" fmla="*/ 0 h 132"/>
                  <a:gd name="T2" fmla="*/ 0 w 117"/>
                  <a:gd name="T3" fmla="*/ 9 h 132"/>
                  <a:gd name="T4" fmla="*/ 1 w 117"/>
                  <a:gd name="T5" fmla="*/ 9 h 132"/>
                  <a:gd name="T6" fmla="*/ 5 w 117"/>
                  <a:gd name="T7" fmla="*/ 10 h 132"/>
                  <a:gd name="T8" fmla="*/ 11 w 117"/>
                  <a:gd name="T9" fmla="*/ 13 h 132"/>
                  <a:gd name="T10" fmla="*/ 17 w 117"/>
                  <a:gd name="T11" fmla="*/ 16 h 132"/>
                  <a:gd name="T12" fmla="*/ 25 w 117"/>
                  <a:gd name="T13" fmla="*/ 22 h 132"/>
                  <a:gd name="T14" fmla="*/ 32 w 117"/>
                  <a:gd name="T15" fmla="*/ 27 h 132"/>
                  <a:gd name="T16" fmla="*/ 39 w 117"/>
                  <a:gd name="T17" fmla="*/ 36 h 132"/>
                  <a:gd name="T18" fmla="*/ 44 w 117"/>
                  <a:gd name="T19" fmla="*/ 47 h 132"/>
                  <a:gd name="T20" fmla="*/ 45 w 117"/>
                  <a:gd name="T21" fmla="*/ 42 h 132"/>
                  <a:gd name="T22" fmla="*/ 44 w 117"/>
                  <a:gd name="T23" fmla="*/ 37 h 132"/>
                  <a:gd name="T24" fmla="*/ 41 w 117"/>
                  <a:gd name="T25" fmla="*/ 31 h 132"/>
                  <a:gd name="T26" fmla="*/ 38 w 117"/>
                  <a:gd name="T27" fmla="*/ 26 h 132"/>
                  <a:gd name="T28" fmla="*/ 34 w 117"/>
                  <a:gd name="T29" fmla="*/ 20 h 132"/>
                  <a:gd name="T30" fmla="*/ 30 w 117"/>
                  <a:gd name="T31" fmla="*/ 16 h 132"/>
                  <a:gd name="T32" fmla="*/ 26 w 117"/>
                  <a:gd name="T33" fmla="*/ 13 h 132"/>
                  <a:gd name="T34" fmla="*/ 23 w 117"/>
                  <a:gd name="T35" fmla="*/ 11 h 132"/>
                  <a:gd name="T36" fmla="*/ 26 w 117"/>
                  <a:gd name="T37" fmla="*/ 10 h 132"/>
                  <a:gd name="T38" fmla="*/ 30 w 117"/>
                  <a:gd name="T39" fmla="*/ 10 h 132"/>
                  <a:gd name="T40" fmla="*/ 34 w 117"/>
                  <a:gd name="T41" fmla="*/ 9 h 132"/>
                  <a:gd name="T42" fmla="*/ 38 w 117"/>
                  <a:gd name="T43" fmla="*/ 9 h 132"/>
                  <a:gd name="T44" fmla="*/ 40 w 117"/>
                  <a:gd name="T45" fmla="*/ 8 h 132"/>
                  <a:gd name="T46" fmla="*/ 41 w 117"/>
                  <a:gd name="T47" fmla="*/ 8 h 132"/>
                  <a:gd name="T48" fmla="*/ 44 w 117"/>
                  <a:gd name="T49" fmla="*/ 8 h 132"/>
                  <a:gd name="T50" fmla="*/ 44 w 117"/>
                  <a:gd name="T51" fmla="*/ 8 h 132"/>
                  <a:gd name="T52" fmla="*/ 28 w 117"/>
                  <a:gd name="T53" fmla="*/ 0 h 13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6" name="Freeform 14"/>
              <p:cNvSpPr>
                <a:spLocks/>
              </p:cNvSpPr>
              <p:nvPr userDrawn="1"/>
            </p:nvSpPr>
            <p:spPr bwMode="ltGray">
              <a:xfrm rot="373331" flipH="1">
                <a:off x="289" y="3133"/>
                <a:ext cx="21" cy="55"/>
              </a:xfrm>
              <a:custGeom>
                <a:avLst/>
                <a:gdLst>
                  <a:gd name="T0" fmla="*/ 11 w 29"/>
                  <a:gd name="T1" fmla="*/ 0 h 77"/>
                  <a:gd name="T2" fmla="*/ 9 w 29"/>
                  <a:gd name="T3" fmla="*/ 0 h 77"/>
                  <a:gd name="T4" fmla="*/ 7 w 29"/>
                  <a:gd name="T5" fmla="*/ 1 h 77"/>
                  <a:gd name="T6" fmla="*/ 4 w 29"/>
                  <a:gd name="T7" fmla="*/ 3 h 77"/>
                  <a:gd name="T8" fmla="*/ 1 w 29"/>
                  <a:gd name="T9" fmla="*/ 7 h 77"/>
                  <a:gd name="T10" fmla="*/ 1 w 29"/>
                  <a:gd name="T11" fmla="*/ 11 h 77"/>
                  <a:gd name="T12" fmla="*/ 0 w 29"/>
                  <a:gd name="T13" fmla="*/ 16 h 77"/>
                  <a:gd name="T14" fmla="*/ 1 w 29"/>
                  <a:gd name="T15" fmla="*/ 22 h 77"/>
                  <a:gd name="T16" fmla="*/ 4 w 29"/>
                  <a:gd name="T17" fmla="*/ 28 h 77"/>
                  <a:gd name="T18" fmla="*/ 6 w 29"/>
                  <a:gd name="T19" fmla="*/ 19 h 77"/>
                  <a:gd name="T20" fmla="*/ 7 w 29"/>
                  <a:gd name="T21" fmla="*/ 14 h 77"/>
                  <a:gd name="T22" fmla="*/ 9 w 29"/>
                  <a:gd name="T23" fmla="*/ 8 h 77"/>
                  <a:gd name="T24" fmla="*/ 11 w 29"/>
                  <a:gd name="T25" fmla="*/ 0 h 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1068" name="Freeform 16"/>
                <p:cNvSpPr>
                  <a:spLocks/>
                </p:cNvSpPr>
                <p:nvPr userDrawn="1"/>
              </p:nvSpPr>
              <p:spPr bwMode="ltGray">
                <a:xfrm rot="4200091">
                  <a:off x="-243" y="1807"/>
                  <a:ext cx="143" cy="390"/>
                </a:xfrm>
                <a:custGeom>
                  <a:avLst/>
                  <a:gdLst>
                    <a:gd name="T0" fmla="*/ 4 w 207"/>
                    <a:gd name="T1" fmla="*/ 15 h 564"/>
                    <a:gd name="T2" fmla="*/ 2 w 207"/>
                    <a:gd name="T3" fmla="*/ 24 h 564"/>
                    <a:gd name="T4" fmla="*/ 1 w 207"/>
                    <a:gd name="T5" fmla="*/ 33 h 564"/>
                    <a:gd name="T6" fmla="*/ 0 w 207"/>
                    <a:gd name="T7" fmla="*/ 41 h 564"/>
                    <a:gd name="T8" fmla="*/ 0 w 207"/>
                    <a:gd name="T9" fmla="*/ 50 h 564"/>
                    <a:gd name="T10" fmla="*/ 1 w 207"/>
                    <a:gd name="T11" fmla="*/ 59 h 564"/>
                    <a:gd name="T12" fmla="*/ 2 w 207"/>
                    <a:gd name="T13" fmla="*/ 70 h 564"/>
                    <a:gd name="T14" fmla="*/ 6 w 207"/>
                    <a:gd name="T15" fmla="*/ 82 h 564"/>
                    <a:gd name="T16" fmla="*/ 10 w 207"/>
                    <a:gd name="T17" fmla="*/ 95 h 564"/>
                    <a:gd name="T18" fmla="*/ 15 w 207"/>
                    <a:gd name="T19" fmla="*/ 108 h 564"/>
                    <a:gd name="T20" fmla="*/ 20 w 207"/>
                    <a:gd name="T21" fmla="*/ 120 h 564"/>
                    <a:gd name="T22" fmla="*/ 27 w 207"/>
                    <a:gd name="T23" fmla="*/ 134 h 564"/>
                    <a:gd name="T24" fmla="*/ 35 w 207"/>
                    <a:gd name="T25" fmla="*/ 147 h 564"/>
                    <a:gd name="T26" fmla="*/ 44 w 207"/>
                    <a:gd name="T27" fmla="*/ 160 h 564"/>
                    <a:gd name="T28" fmla="*/ 52 w 207"/>
                    <a:gd name="T29" fmla="*/ 171 h 564"/>
                    <a:gd name="T30" fmla="*/ 60 w 207"/>
                    <a:gd name="T31" fmla="*/ 180 h 564"/>
                    <a:gd name="T32" fmla="*/ 68 w 207"/>
                    <a:gd name="T33" fmla="*/ 187 h 564"/>
                    <a:gd name="T34" fmla="*/ 53 w 207"/>
                    <a:gd name="T35" fmla="*/ 165 h 564"/>
                    <a:gd name="T36" fmla="*/ 42 w 207"/>
                    <a:gd name="T37" fmla="*/ 148 h 564"/>
                    <a:gd name="T38" fmla="*/ 34 w 207"/>
                    <a:gd name="T39" fmla="*/ 134 h 564"/>
                    <a:gd name="T40" fmla="*/ 28 w 207"/>
                    <a:gd name="T41" fmla="*/ 122 h 564"/>
                    <a:gd name="T42" fmla="*/ 25 w 207"/>
                    <a:gd name="T43" fmla="*/ 111 h 564"/>
                    <a:gd name="T44" fmla="*/ 22 w 207"/>
                    <a:gd name="T45" fmla="*/ 102 h 564"/>
                    <a:gd name="T46" fmla="*/ 21 w 207"/>
                    <a:gd name="T47" fmla="*/ 94 h 564"/>
                    <a:gd name="T48" fmla="*/ 19 w 207"/>
                    <a:gd name="T49" fmla="*/ 86 h 564"/>
                    <a:gd name="T50" fmla="*/ 15 w 207"/>
                    <a:gd name="T51" fmla="*/ 68 h 564"/>
                    <a:gd name="T52" fmla="*/ 13 w 207"/>
                    <a:gd name="T53" fmla="*/ 46 h 564"/>
                    <a:gd name="T54" fmla="*/ 15 w 207"/>
                    <a:gd name="T55" fmla="*/ 23 h 564"/>
                    <a:gd name="T56" fmla="*/ 17 w 207"/>
                    <a:gd name="T57" fmla="*/ 0 h 564"/>
                    <a:gd name="T58" fmla="*/ 4 w 207"/>
                    <a:gd name="T59" fmla="*/ 15 h 5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9" name="Freeform 17"/>
                <p:cNvSpPr>
                  <a:spLocks/>
                </p:cNvSpPr>
                <p:nvPr userDrawn="1"/>
              </p:nvSpPr>
              <p:spPr bwMode="ltGray">
                <a:xfrm rot="4200091">
                  <a:off x="124" y="1761"/>
                  <a:ext cx="33" cy="160"/>
                </a:xfrm>
                <a:custGeom>
                  <a:avLst/>
                  <a:gdLst>
                    <a:gd name="T0" fmla="*/ 0 w 47"/>
                    <a:gd name="T1" fmla="*/ 6 h 232"/>
                    <a:gd name="T2" fmla="*/ 5 w 47"/>
                    <a:gd name="T3" fmla="*/ 18 h 232"/>
                    <a:gd name="T4" fmla="*/ 8 w 47"/>
                    <a:gd name="T5" fmla="*/ 33 h 232"/>
                    <a:gd name="T6" fmla="*/ 8 w 47"/>
                    <a:gd name="T7" fmla="*/ 52 h 232"/>
                    <a:gd name="T8" fmla="*/ 6 w 47"/>
                    <a:gd name="T9" fmla="*/ 76 h 232"/>
                    <a:gd name="T10" fmla="*/ 15 w 47"/>
                    <a:gd name="T11" fmla="*/ 71 h 232"/>
                    <a:gd name="T12" fmla="*/ 16 w 47"/>
                    <a:gd name="T13" fmla="*/ 59 h 232"/>
                    <a:gd name="T14" fmla="*/ 16 w 47"/>
                    <a:gd name="T15" fmla="*/ 46 h 232"/>
                    <a:gd name="T16" fmla="*/ 15 w 47"/>
                    <a:gd name="T17" fmla="*/ 34 h 232"/>
                    <a:gd name="T18" fmla="*/ 14 w 47"/>
                    <a:gd name="T19" fmla="*/ 23 h 232"/>
                    <a:gd name="T20" fmla="*/ 13 w 47"/>
                    <a:gd name="T21" fmla="*/ 17 h 232"/>
                    <a:gd name="T22" fmla="*/ 10 w 47"/>
                    <a:gd name="T23" fmla="*/ 11 h 232"/>
                    <a:gd name="T24" fmla="*/ 8 w 47"/>
                    <a:gd name="T25" fmla="*/ 6 h 232"/>
                    <a:gd name="T26" fmla="*/ 4 w 47"/>
                    <a:gd name="T27" fmla="*/ 0 h 232"/>
                    <a:gd name="T28" fmla="*/ 0 w 47"/>
                    <a:gd name="T29" fmla="*/ 6 h 2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70" name="Freeform 18"/>
                <p:cNvSpPr>
                  <a:spLocks/>
                </p:cNvSpPr>
                <p:nvPr userDrawn="1"/>
              </p:nvSpPr>
              <p:spPr bwMode="ltGray">
                <a:xfrm rot="4200091">
                  <a:off x="189" y="1723"/>
                  <a:ext cx="60" cy="27"/>
                </a:xfrm>
                <a:custGeom>
                  <a:avLst/>
                  <a:gdLst>
                    <a:gd name="T0" fmla="*/ 28 w 87"/>
                    <a:gd name="T1" fmla="*/ 7 h 40"/>
                    <a:gd name="T2" fmla="*/ 26 w 87"/>
                    <a:gd name="T3" fmla="*/ 5 h 40"/>
                    <a:gd name="T4" fmla="*/ 22 w 87"/>
                    <a:gd name="T5" fmla="*/ 3 h 40"/>
                    <a:gd name="T6" fmla="*/ 19 w 87"/>
                    <a:gd name="T7" fmla="*/ 2 h 40"/>
                    <a:gd name="T8" fmla="*/ 15 w 87"/>
                    <a:gd name="T9" fmla="*/ 1 h 40"/>
                    <a:gd name="T10" fmla="*/ 12 w 87"/>
                    <a:gd name="T11" fmla="*/ 1 h 40"/>
                    <a:gd name="T12" fmla="*/ 8 w 87"/>
                    <a:gd name="T13" fmla="*/ 1 h 40"/>
                    <a:gd name="T14" fmla="*/ 4 w 87"/>
                    <a:gd name="T15" fmla="*/ 0 h 40"/>
                    <a:gd name="T16" fmla="*/ 0 w 87"/>
                    <a:gd name="T17" fmla="*/ 1 h 40"/>
                    <a:gd name="T18" fmla="*/ 2 w 87"/>
                    <a:gd name="T19" fmla="*/ 2 h 40"/>
                    <a:gd name="T20" fmla="*/ 5 w 87"/>
                    <a:gd name="T21" fmla="*/ 3 h 40"/>
                    <a:gd name="T22" fmla="*/ 7 w 87"/>
                    <a:gd name="T23" fmla="*/ 4 h 40"/>
                    <a:gd name="T24" fmla="*/ 11 w 87"/>
                    <a:gd name="T25" fmla="*/ 5 h 40"/>
                    <a:gd name="T26" fmla="*/ 14 w 87"/>
                    <a:gd name="T27" fmla="*/ 7 h 40"/>
                    <a:gd name="T28" fmla="*/ 17 w 87"/>
                    <a:gd name="T29" fmla="*/ 8 h 40"/>
                    <a:gd name="T30" fmla="*/ 21 w 87"/>
                    <a:gd name="T31" fmla="*/ 10 h 40"/>
                    <a:gd name="T32" fmla="*/ 24 w 87"/>
                    <a:gd name="T33" fmla="*/ 12 h 40"/>
                    <a:gd name="T34" fmla="*/ 28 w 87"/>
                    <a:gd name="T35" fmla="*/ 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1059" name="Freeform 20"/>
              <p:cNvSpPr>
                <a:spLocks/>
              </p:cNvSpPr>
              <p:nvPr userDrawn="1"/>
            </p:nvSpPr>
            <p:spPr bwMode="ltGray">
              <a:xfrm>
                <a:off x="1727" y="868"/>
                <a:ext cx="41" cy="59"/>
              </a:xfrm>
              <a:custGeom>
                <a:avLst/>
                <a:gdLst>
                  <a:gd name="T0" fmla="*/ 10 w 83"/>
                  <a:gd name="T1" fmla="*/ 4 h 117"/>
                  <a:gd name="T2" fmla="*/ 3 w 83"/>
                  <a:gd name="T3" fmla="*/ 0 h 117"/>
                  <a:gd name="T4" fmla="*/ 0 w 83"/>
                  <a:gd name="T5" fmla="*/ 15 h 117"/>
                  <a:gd name="T6" fmla="*/ 10 w 83"/>
                  <a:gd name="T7" fmla="*/ 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0" name="Freeform 21"/>
              <p:cNvSpPr>
                <a:spLocks/>
              </p:cNvSpPr>
              <p:nvPr userDrawn="1"/>
            </p:nvSpPr>
            <p:spPr bwMode="ltGray">
              <a:xfrm>
                <a:off x="1786" y="896"/>
                <a:ext cx="70" cy="49"/>
              </a:xfrm>
              <a:custGeom>
                <a:avLst/>
                <a:gdLst>
                  <a:gd name="T0" fmla="*/ 0 w 140"/>
                  <a:gd name="T1" fmla="*/ 13 h 98"/>
                  <a:gd name="T2" fmla="*/ 15 w 140"/>
                  <a:gd name="T3" fmla="*/ 0 h 98"/>
                  <a:gd name="T4" fmla="*/ 18 w 140"/>
                  <a:gd name="T5" fmla="*/ 7 h 98"/>
                  <a:gd name="T6" fmla="*/ 0 w 140"/>
                  <a:gd name="T7" fmla="*/ 13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1" name="Freeform 22"/>
              <p:cNvSpPr>
                <a:spLocks/>
              </p:cNvSpPr>
              <p:nvPr userDrawn="1"/>
            </p:nvSpPr>
            <p:spPr bwMode="ltGray">
              <a:xfrm>
                <a:off x="1772" y="998"/>
                <a:ext cx="73" cy="25"/>
              </a:xfrm>
              <a:custGeom>
                <a:avLst/>
                <a:gdLst>
                  <a:gd name="T0" fmla="*/ 0 w 145"/>
                  <a:gd name="T1" fmla="*/ 1 h 49"/>
                  <a:gd name="T2" fmla="*/ 19 w 145"/>
                  <a:gd name="T3" fmla="*/ 0 h 49"/>
                  <a:gd name="T4" fmla="*/ 17 w 145"/>
                  <a:gd name="T5" fmla="*/ 7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1056" name="Freeform 24"/>
              <p:cNvSpPr>
                <a:spLocks/>
              </p:cNvSpPr>
              <p:nvPr userDrawn="1"/>
            </p:nvSpPr>
            <p:spPr bwMode="ltGray">
              <a:xfrm>
                <a:off x="1727" y="866"/>
                <a:ext cx="41" cy="59"/>
              </a:xfrm>
              <a:custGeom>
                <a:avLst/>
                <a:gdLst>
                  <a:gd name="T0" fmla="*/ 10 w 83"/>
                  <a:gd name="T1" fmla="*/ 4 h 117"/>
                  <a:gd name="T2" fmla="*/ 3 w 83"/>
                  <a:gd name="T3" fmla="*/ 0 h 117"/>
                  <a:gd name="T4" fmla="*/ 0 w 83"/>
                  <a:gd name="T5" fmla="*/ 15 h 117"/>
                  <a:gd name="T6" fmla="*/ 10 w 83"/>
                  <a:gd name="T7" fmla="*/ 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7" name="Freeform 25"/>
              <p:cNvSpPr>
                <a:spLocks/>
              </p:cNvSpPr>
              <p:nvPr userDrawn="1"/>
            </p:nvSpPr>
            <p:spPr bwMode="ltGray">
              <a:xfrm>
                <a:off x="1786" y="894"/>
                <a:ext cx="70" cy="49"/>
              </a:xfrm>
              <a:custGeom>
                <a:avLst/>
                <a:gdLst>
                  <a:gd name="T0" fmla="*/ 0 w 140"/>
                  <a:gd name="T1" fmla="*/ 13 h 98"/>
                  <a:gd name="T2" fmla="*/ 15 w 140"/>
                  <a:gd name="T3" fmla="*/ 0 h 98"/>
                  <a:gd name="T4" fmla="*/ 18 w 140"/>
                  <a:gd name="T5" fmla="*/ 7 h 98"/>
                  <a:gd name="T6" fmla="*/ 0 w 140"/>
                  <a:gd name="T7" fmla="*/ 13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8" name="Freeform 26"/>
              <p:cNvSpPr>
                <a:spLocks/>
              </p:cNvSpPr>
              <p:nvPr userDrawn="1"/>
            </p:nvSpPr>
            <p:spPr bwMode="ltGray">
              <a:xfrm>
                <a:off x="1772" y="998"/>
                <a:ext cx="73" cy="25"/>
              </a:xfrm>
              <a:custGeom>
                <a:avLst/>
                <a:gdLst>
                  <a:gd name="T0" fmla="*/ 0 w 145"/>
                  <a:gd name="T1" fmla="*/ 1 h 49"/>
                  <a:gd name="T2" fmla="*/ 19 w 145"/>
                  <a:gd name="T3" fmla="*/ 0 h 49"/>
                  <a:gd name="T4" fmla="*/ 17 w 145"/>
                  <a:gd name="T5" fmla="*/ 7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1038" name="Group 27"/>
            <p:cNvGrpSpPr>
              <a:grpSpLocks/>
            </p:cNvGrpSpPr>
            <p:nvPr/>
          </p:nvGrpSpPr>
          <p:grpSpPr bwMode="auto">
            <a:xfrm>
              <a:off x="815" y="0"/>
              <a:ext cx="345" cy="367"/>
              <a:chOff x="1727" y="866"/>
              <a:chExt cx="129" cy="157"/>
            </a:xfrm>
          </p:grpSpPr>
          <p:sp>
            <p:nvSpPr>
              <p:cNvPr id="1053" name="Freeform 28"/>
              <p:cNvSpPr>
                <a:spLocks/>
              </p:cNvSpPr>
              <p:nvPr userDrawn="1"/>
            </p:nvSpPr>
            <p:spPr bwMode="ltGray">
              <a:xfrm>
                <a:off x="1727" y="866"/>
                <a:ext cx="41" cy="59"/>
              </a:xfrm>
              <a:custGeom>
                <a:avLst/>
                <a:gdLst>
                  <a:gd name="T0" fmla="*/ 10 w 83"/>
                  <a:gd name="T1" fmla="*/ 4 h 117"/>
                  <a:gd name="T2" fmla="*/ 3 w 83"/>
                  <a:gd name="T3" fmla="*/ 0 h 117"/>
                  <a:gd name="T4" fmla="*/ 0 w 83"/>
                  <a:gd name="T5" fmla="*/ 15 h 117"/>
                  <a:gd name="T6" fmla="*/ 10 w 83"/>
                  <a:gd name="T7" fmla="*/ 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4" name="Freeform 29"/>
              <p:cNvSpPr>
                <a:spLocks/>
              </p:cNvSpPr>
              <p:nvPr userDrawn="1"/>
            </p:nvSpPr>
            <p:spPr bwMode="ltGray">
              <a:xfrm>
                <a:off x="1786" y="894"/>
                <a:ext cx="70" cy="49"/>
              </a:xfrm>
              <a:custGeom>
                <a:avLst/>
                <a:gdLst>
                  <a:gd name="T0" fmla="*/ 0 w 140"/>
                  <a:gd name="T1" fmla="*/ 13 h 98"/>
                  <a:gd name="T2" fmla="*/ 15 w 140"/>
                  <a:gd name="T3" fmla="*/ 0 h 98"/>
                  <a:gd name="T4" fmla="*/ 18 w 140"/>
                  <a:gd name="T5" fmla="*/ 7 h 98"/>
                  <a:gd name="T6" fmla="*/ 0 w 140"/>
                  <a:gd name="T7" fmla="*/ 13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5" name="Freeform 30"/>
              <p:cNvSpPr>
                <a:spLocks/>
              </p:cNvSpPr>
              <p:nvPr userDrawn="1"/>
            </p:nvSpPr>
            <p:spPr bwMode="ltGray">
              <a:xfrm>
                <a:off x="1772" y="998"/>
                <a:ext cx="73" cy="25"/>
              </a:xfrm>
              <a:custGeom>
                <a:avLst/>
                <a:gdLst>
                  <a:gd name="T0" fmla="*/ 0 w 145"/>
                  <a:gd name="T1" fmla="*/ 1 h 49"/>
                  <a:gd name="T2" fmla="*/ 19 w 145"/>
                  <a:gd name="T3" fmla="*/ 0 h 49"/>
                  <a:gd name="T4" fmla="*/ 17 w 145"/>
                  <a:gd name="T5" fmla="*/ 7 h 49"/>
                  <a:gd name="T6" fmla="*/ 0 w 145"/>
                  <a:gd name="T7" fmla="*/ 1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1039" name="Freeform 31"/>
            <p:cNvSpPr>
              <a:spLocks/>
            </p:cNvSpPr>
            <p:nvPr/>
          </p:nvSpPr>
          <p:spPr bwMode="ltGray">
            <a:xfrm>
              <a:off x="87" y="94"/>
              <a:ext cx="699" cy="756"/>
            </a:xfrm>
            <a:custGeom>
              <a:avLst/>
              <a:gdLst>
                <a:gd name="T0" fmla="*/ 1 w 699"/>
                <a:gd name="T1" fmla="*/ 392 h 756"/>
                <a:gd name="T2" fmla="*/ 3 w 699"/>
                <a:gd name="T3" fmla="*/ 252 h 756"/>
                <a:gd name="T4" fmla="*/ 21 w 699"/>
                <a:gd name="T5" fmla="*/ 210 h 756"/>
                <a:gd name="T6" fmla="*/ 29 w 699"/>
                <a:gd name="T7" fmla="*/ 182 h 756"/>
                <a:gd name="T8" fmla="*/ 39 w 699"/>
                <a:gd name="T9" fmla="*/ 154 h 756"/>
                <a:gd name="T10" fmla="*/ 51 w 699"/>
                <a:gd name="T11" fmla="*/ 138 h 756"/>
                <a:gd name="T12" fmla="*/ 111 w 699"/>
                <a:gd name="T13" fmla="*/ 74 h 756"/>
                <a:gd name="T14" fmla="*/ 169 w 699"/>
                <a:gd name="T15" fmla="*/ 30 h 756"/>
                <a:gd name="T16" fmla="*/ 225 w 699"/>
                <a:gd name="T17" fmla="*/ 10 h 756"/>
                <a:gd name="T18" fmla="*/ 249 w 699"/>
                <a:gd name="T19" fmla="*/ 4 h 756"/>
                <a:gd name="T20" fmla="*/ 265 w 699"/>
                <a:gd name="T21" fmla="*/ 0 h 756"/>
                <a:gd name="T22" fmla="*/ 357 w 699"/>
                <a:gd name="T23" fmla="*/ 2 h 756"/>
                <a:gd name="T24" fmla="*/ 385 w 699"/>
                <a:gd name="T25" fmla="*/ 6 h 756"/>
                <a:gd name="T26" fmla="*/ 489 w 699"/>
                <a:gd name="T27" fmla="*/ 40 h 756"/>
                <a:gd name="T28" fmla="*/ 619 w 699"/>
                <a:gd name="T29" fmla="*/ 128 h 756"/>
                <a:gd name="T30" fmla="*/ 653 w 699"/>
                <a:gd name="T31" fmla="*/ 178 h 756"/>
                <a:gd name="T32" fmla="*/ 693 w 699"/>
                <a:gd name="T33" fmla="*/ 322 h 756"/>
                <a:gd name="T34" fmla="*/ 687 w 699"/>
                <a:gd name="T35" fmla="*/ 434 h 756"/>
                <a:gd name="T36" fmla="*/ 665 w 699"/>
                <a:gd name="T37" fmla="*/ 538 h 756"/>
                <a:gd name="T38" fmla="*/ 639 w 699"/>
                <a:gd name="T39" fmla="*/ 564 h 756"/>
                <a:gd name="T40" fmla="*/ 631 w 699"/>
                <a:gd name="T41" fmla="*/ 580 h 756"/>
                <a:gd name="T42" fmla="*/ 607 w 699"/>
                <a:gd name="T43" fmla="*/ 588 h 756"/>
                <a:gd name="T44" fmla="*/ 473 w 699"/>
                <a:gd name="T45" fmla="*/ 664 h 756"/>
                <a:gd name="T46" fmla="*/ 449 w 699"/>
                <a:gd name="T47" fmla="*/ 678 h 756"/>
                <a:gd name="T48" fmla="*/ 405 w 699"/>
                <a:gd name="T49" fmla="*/ 684 h 756"/>
                <a:gd name="T50" fmla="*/ 375 w 699"/>
                <a:gd name="T51" fmla="*/ 690 h 756"/>
                <a:gd name="T52" fmla="*/ 267 w 699"/>
                <a:gd name="T53" fmla="*/ 684 h 756"/>
                <a:gd name="T54" fmla="*/ 259 w 699"/>
                <a:gd name="T55" fmla="*/ 722 h 756"/>
                <a:gd name="T56" fmla="*/ 241 w 699"/>
                <a:gd name="T57" fmla="*/ 756 h 756"/>
                <a:gd name="T58" fmla="*/ 185 w 699"/>
                <a:gd name="T59" fmla="*/ 728 h 756"/>
                <a:gd name="T60" fmla="*/ 163 w 699"/>
                <a:gd name="T61" fmla="*/ 720 h 756"/>
                <a:gd name="T62" fmla="*/ 151 w 699"/>
                <a:gd name="T63" fmla="*/ 716 h 756"/>
                <a:gd name="T64" fmla="*/ 195 w 699"/>
                <a:gd name="T65" fmla="*/ 674 h 756"/>
                <a:gd name="T66" fmla="*/ 211 w 699"/>
                <a:gd name="T67" fmla="*/ 644 h 756"/>
                <a:gd name="T68" fmla="*/ 209 w 699"/>
                <a:gd name="T69" fmla="*/ 626 h 756"/>
                <a:gd name="T70" fmla="*/ 195 w 699"/>
                <a:gd name="T71" fmla="*/ 620 h 756"/>
                <a:gd name="T72" fmla="*/ 165 w 699"/>
                <a:gd name="T73" fmla="*/ 596 h 756"/>
                <a:gd name="T74" fmla="*/ 99 w 699"/>
                <a:gd name="T75" fmla="*/ 534 h 756"/>
                <a:gd name="T76" fmla="*/ 61 w 699"/>
                <a:gd name="T77" fmla="*/ 506 h 756"/>
                <a:gd name="T78" fmla="*/ 23 w 699"/>
                <a:gd name="T79" fmla="*/ 470 h 756"/>
                <a:gd name="T80" fmla="*/ 7 w 699"/>
                <a:gd name="T81" fmla="*/ 434 h 756"/>
                <a:gd name="T82" fmla="*/ 5 w 699"/>
                <a:gd name="T83" fmla="*/ 396 h 756"/>
                <a:gd name="T84" fmla="*/ 1 w 699"/>
                <a:gd name="T85" fmla="*/ 392 h 75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0" name="Freeform 32"/>
            <p:cNvSpPr>
              <a:spLocks/>
            </p:cNvSpPr>
            <p:nvPr/>
          </p:nvSpPr>
          <p:spPr bwMode="ltGray">
            <a:xfrm rot="828663">
              <a:off x="242" y="3404"/>
              <a:ext cx="132" cy="167"/>
            </a:xfrm>
            <a:custGeom>
              <a:avLst/>
              <a:gdLst>
                <a:gd name="T0" fmla="*/ 0 w 109"/>
                <a:gd name="T1" fmla="*/ 0 h 156"/>
                <a:gd name="T2" fmla="*/ 8 w 109"/>
                <a:gd name="T3" fmla="*/ 1 h 156"/>
                <a:gd name="T4" fmla="*/ 33 w 109"/>
                <a:gd name="T5" fmla="*/ 5 h 156"/>
                <a:gd name="T6" fmla="*/ 65 w 109"/>
                <a:gd name="T7" fmla="*/ 15 h 156"/>
                <a:gd name="T8" fmla="*/ 103 w 109"/>
                <a:gd name="T9" fmla="*/ 30 h 156"/>
                <a:gd name="T10" fmla="*/ 138 w 109"/>
                <a:gd name="T11" fmla="*/ 54 h 156"/>
                <a:gd name="T12" fmla="*/ 170 w 109"/>
                <a:gd name="T13" fmla="*/ 87 h 156"/>
                <a:gd name="T14" fmla="*/ 190 w 109"/>
                <a:gd name="T15" fmla="*/ 133 h 156"/>
                <a:gd name="T16" fmla="*/ 194 w 109"/>
                <a:gd name="T17" fmla="*/ 192 h 156"/>
                <a:gd name="T18" fmla="*/ 186 w 109"/>
                <a:gd name="T19" fmla="*/ 192 h 156"/>
                <a:gd name="T20" fmla="*/ 176 w 109"/>
                <a:gd name="T21" fmla="*/ 192 h 156"/>
                <a:gd name="T22" fmla="*/ 166 w 109"/>
                <a:gd name="T23" fmla="*/ 192 h 156"/>
                <a:gd name="T24" fmla="*/ 154 w 109"/>
                <a:gd name="T25" fmla="*/ 189 h 156"/>
                <a:gd name="T26" fmla="*/ 144 w 109"/>
                <a:gd name="T27" fmla="*/ 188 h 156"/>
                <a:gd name="T28" fmla="*/ 132 w 109"/>
                <a:gd name="T29" fmla="*/ 184 h 156"/>
                <a:gd name="T30" fmla="*/ 117 w 109"/>
                <a:gd name="T31" fmla="*/ 178 h 156"/>
                <a:gd name="T32" fmla="*/ 103 w 109"/>
                <a:gd name="T33" fmla="*/ 171 h 156"/>
                <a:gd name="T34" fmla="*/ 94 w 109"/>
                <a:gd name="T35" fmla="*/ 155 h 156"/>
                <a:gd name="T36" fmla="*/ 94 w 109"/>
                <a:gd name="T37" fmla="*/ 136 h 156"/>
                <a:gd name="T38" fmla="*/ 99 w 109"/>
                <a:gd name="T39" fmla="*/ 118 h 156"/>
                <a:gd name="T40" fmla="*/ 104 w 109"/>
                <a:gd name="T41" fmla="*/ 98 h 156"/>
                <a:gd name="T42" fmla="*/ 99 w 109"/>
                <a:gd name="T43" fmla="*/ 76 h 156"/>
                <a:gd name="T44" fmla="*/ 85 w 109"/>
                <a:gd name="T45" fmla="*/ 52 h 156"/>
                <a:gd name="T46" fmla="*/ 56 w 109"/>
                <a:gd name="T47" fmla="*/ 29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1" name="Freeform 33"/>
            <p:cNvSpPr>
              <a:spLocks/>
            </p:cNvSpPr>
            <p:nvPr/>
          </p:nvSpPr>
          <p:spPr bwMode="ltGray">
            <a:xfrm rot="828663">
              <a:off x="266" y="3592"/>
              <a:ext cx="66" cy="43"/>
            </a:xfrm>
            <a:custGeom>
              <a:avLst/>
              <a:gdLst>
                <a:gd name="T0" fmla="*/ 0 w 54"/>
                <a:gd name="T1" fmla="*/ 0 h 40"/>
                <a:gd name="T2" fmla="*/ 1 w 54"/>
                <a:gd name="T3" fmla="*/ 1 h 40"/>
                <a:gd name="T4" fmla="*/ 11 w 54"/>
                <a:gd name="T5" fmla="*/ 3 h 40"/>
                <a:gd name="T6" fmla="*/ 24 w 54"/>
                <a:gd name="T7" fmla="*/ 11 h 40"/>
                <a:gd name="T8" fmla="*/ 39 w 54"/>
                <a:gd name="T9" fmla="*/ 15 h 40"/>
                <a:gd name="T10" fmla="*/ 53 w 54"/>
                <a:gd name="T11" fmla="*/ 18 h 40"/>
                <a:gd name="T12" fmla="*/ 68 w 54"/>
                <a:gd name="T13" fmla="*/ 20 h 40"/>
                <a:gd name="T14" fmla="*/ 83 w 54"/>
                <a:gd name="T15" fmla="*/ 22 h 40"/>
                <a:gd name="T16" fmla="*/ 99 w 54"/>
                <a:gd name="T17" fmla="*/ 19 h 40"/>
                <a:gd name="T18" fmla="*/ 97 w 54"/>
                <a:gd name="T19" fmla="*/ 31 h 40"/>
                <a:gd name="T20" fmla="*/ 92 w 54"/>
                <a:gd name="T21" fmla="*/ 41 h 40"/>
                <a:gd name="T22" fmla="*/ 81 w 54"/>
                <a:gd name="T23" fmla="*/ 47 h 40"/>
                <a:gd name="T24" fmla="*/ 67 w 54"/>
                <a:gd name="T25" fmla="*/ 49 h 40"/>
                <a:gd name="T26" fmla="*/ 51 w 54"/>
                <a:gd name="T27" fmla="*/ 48 h 40"/>
                <a:gd name="T28" fmla="*/ 34 w 54"/>
                <a:gd name="T29" fmla="*/ 40 h 40"/>
                <a:gd name="T30" fmla="*/ 18 w 54"/>
                <a:gd name="T31" fmla="*/ 26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2" name="Freeform 34"/>
            <p:cNvSpPr>
              <a:spLocks/>
            </p:cNvSpPr>
            <p:nvPr/>
          </p:nvSpPr>
          <p:spPr bwMode="ltGray">
            <a:xfrm>
              <a:off x="11" y="4110"/>
              <a:ext cx="118" cy="209"/>
            </a:xfrm>
            <a:custGeom>
              <a:avLst/>
              <a:gdLst>
                <a:gd name="T0" fmla="*/ 0 w 118"/>
                <a:gd name="T1" fmla="*/ 0 h 209"/>
                <a:gd name="T2" fmla="*/ 6 w 118"/>
                <a:gd name="T3" fmla="*/ 8 h 209"/>
                <a:gd name="T4" fmla="*/ 15 w 118"/>
                <a:gd name="T5" fmla="*/ 19 h 209"/>
                <a:gd name="T6" fmla="*/ 26 w 118"/>
                <a:gd name="T7" fmla="*/ 33 h 209"/>
                <a:gd name="T8" fmla="*/ 38 w 118"/>
                <a:gd name="T9" fmla="*/ 51 h 209"/>
                <a:gd name="T10" fmla="*/ 54 w 118"/>
                <a:gd name="T11" fmla="*/ 72 h 209"/>
                <a:gd name="T12" fmla="*/ 67 w 118"/>
                <a:gd name="T13" fmla="*/ 94 h 209"/>
                <a:gd name="T14" fmla="*/ 79 w 118"/>
                <a:gd name="T15" fmla="*/ 119 h 209"/>
                <a:gd name="T16" fmla="*/ 87 w 118"/>
                <a:gd name="T17" fmla="*/ 146 h 209"/>
                <a:gd name="T18" fmla="*/ 94 w 118"/>
                <a:gd name="T19" fmla="*/ 175 h 209"/>
                <a:gd name="T20" fmla="*/ 91 w 118"/>
                <a:gd name="T21" fmla="*/ 209 h 209"/>
                <a:gd name="T22" fmla="*/ 118 w 118"/>
                <a:gd name="T23" fmla="*/ 209 h 209"/>
                <a:gd name="T24" fmla="*/ 117 w 118"/>
                <a:gd name="T25" fmla="*/ 177 h 209"/>
                <a:gd name="T26" fmla="*/ 104 w 118"/>
                <a:gd name="T27" fmla="*/ 119 h 209"/>
                <a:gd name="T28" fmla="*/ 82 w 118"/>
                <a:gd name="T29" fmla="*/ 69 h 209"/>
                <a:gd name="T30" fmla="*/ 47 w 118"/>
                <a:gd name="T31" fmla="*/ 27 h 209"/>
                <a:gd name="T32" fmla="*/ 0 w 118"/>
                <a:gd name="T33" fmla="*/ 0 h 20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3" name="Freeform 35"/>
            <p:cNvSpPr>
              <a:spLocks/>
            </p:cNvSpPr>
            <p:nvPr/>
          </p:nvSpPr>
          <p:spPr bwMode="ltGray">
            <a:xfrm>
              <a:off x="0" y="3968"/>
              <a:ext cx="130" cy="128"/>
            </a:xfrm>
            <a:custGeom>
              <a:avLst/>
              <a:gdLst>
                <a:gd name="T0" fmla="*/ 103 w 130"/>
                <a:gd name="T1" fmla="*/ 0 h 128"/>
                <a:gd name="T2" fmla="*/ 130 w 130"/>
                <a:gd name="T3" fmla="*/ 128 h 128"/>
                <a:gd name="T4" fmla="*/ 125 w 130"/>
                <a:gd name="T5" fmla="*/ 126 h 128"/>
                <a:gd name="T6" fmla="*/ 111 w 130"/>
                <a:gd name="T7" fmla="*/ 121 h 128"/>
                <a:gd name="T8" fmla="*/ 92 w 130"/>
                <a:gd name="T9" fmla="*/ 111 h 128"/>
                <a:gd name="T10" fmla="*/ 68 w 130"/>
                <a:gd name="T11" fmla="*/ 103 h 128"/>
                <a:gd name="T12" fmla="*/ 41 w 130"/>
                <a:gd name="T13" fmla="*/ 94 h 128"/>
                <a:gd name="T14" fmla="*/ 19 w 130"/>
                <a:gd name="T15" fmla="*/ 90 h 128"/>
                <a:gd name="T16" fmla="*/ 0 w 130"/>
                <a:gd name="T17" fmla="*/ 93 h 128"/>
                <a:gd name="T18" fmla="*/ 0 w 130"/>
                <a:gd name="T19" fmla="*/ 72 h 128"/>
                <a:gd name="T20" fmla="*/ 12 w 130"/>
                <a:gd name="T21" fmla="*/ 70 h 128"/>
                <a:gd name="T22" fmla="*/ 24 w 130"/>
                <a:gd name="T23" fmla="*/ 66 h 128"/>
                <a:gd name="T24" fmla="*/ 38 w 130"/>
                <a:gd name="T25" fmla="*/ 66 h 128"/>
                <a:gd name="T26" fmla="*/ 51 w 130"/>
                <a:gd name="T27" fmla="*/ 67 h 128"/>
                <a:gd name="T28" fmla="*/ 65 w 130"/>
                <a:gd name="T29" fmla="*/ 70 h 128"/>
                <a:gd name="T30" fmla="*/ 78 w 130"/>
                <a:gd name="T31" fmla="*/ 78 h 128"/>
                <a:gd name="T32" fmla="*/ 81 w 130"/>
                <a:gd name="T33" fmla="*/ 74 h 128"/>
                <a:gd name="T34" fmla="*/ 81 w 130"/>
                <a:gd name="T35" fmla="*/ 58 h 128"/>
                <a:gd name="T36" fmla="*/ 82 w 130"/>
                <a:gd name="T37" fmla="*/ 37 h 128"/>
                <a:gd name="T38" fmla="*/ 82 w 130"/>
                <a:gd name="T39" fmla="*/ 29 h 128"/>
                <a:gd name="T40" fmla="*/ 80 w 130"/>
                <a:gd name="T41" fmla="*/ 29 h 128"/>
                <a:gd name="T42" fmla="*/ 77 w 130"/>
                <a:gd name="T43" fmla="*/ 27 h 128"/>
                <a:gd name="T44" fmla="*/ 76 w 130"/>
                <a:gd name="T45" fmla="*/ 22 h 128"/>
                <a:gd name="T46" fmla="*/ 75 w 130"/>
                <a:gd name="T47" fmla="*/ 19 h 128"/>
                <a:gd name="T48" fmla="*/ 76 w 130"/>
                <a:gd name="T49" fmla="*/ 15 h 128"/>
                <a:gd name="T50" fmla="*/ 79 w 130"/>
                <a:gd name="T51" fmla="*/ 10 h 128"/>
                <a:gd name="T52" fmla="*/ 89 w 130"/>
                <a:gd name="T53" fmla="*/ 6 h 128"/>
                <a:gd name="T54" fmla="*/ 103 w 130"/>
                <a:gd name="T55" fmla="*/ 0 h 12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4" name="Freeform 36"/>
            <p:cNvSpPr>
              <a:spLocks/>
            </p:cNvSpPr>
            <p:nvPr/>
          </p:nvSpPr>
          <p:spPr bwMode="ltGray">
            <a:xfrm>
              <a:off x="0" y="3949"/>
              <a:ext cx="47" cy="86"/>
            </a:xfrm>
            <a:custGeom>
              <a:avLst/>
              <a:gdLst>
                <a:gd name="T0" fmla="*/ 37 w 47"/>
                <a:gd name="T1" fmla="*/ 0 h 86"/>
                <a:gd name="T2" fmla="*/ 15 w 47"/>
                <a:gd name="T3" fmla="*/ 37 h 86"/>
                <a:gd name="T4" fmla="*/ 0 w 47"/>
                <a:gd name="T5" fmla="*/ 59 h 86"/>
                <a:gd name="T6" fmla="*/ 0 w 47"/>
                <a:gd name="T7" fmla="*/ 86 h 86"/>
                <a:gd name="T8" fmla="*/ 8 w 47"/>
                <a:gd name="T9" fmla="*/ 82 h 86"/>
                <a:gd name="T10" fmla="*/ 20 w 47"/>
                <a:gd name="T11" fmla="*/ 73 h 86"/>
                <a:gd name="T12" fmla="*/ 33 w 47"/>
                <a:gd name="T13" fmla="*/ 63 h 86"/>
                <a:gd name="T14" fmla="*/ 42 w 47"/>
                <a:gd name="T15" fmla="*/ 51 h 86"/>
                <a:gd name="T16" fmla="*/ 47 w 47"/>
                <a:gd name="T17" fmla="*/ 36 h 86"/>
                <a:gd name="T18" fmla="*/ 46 w 47"/>
                <a:gd name="T19" fmla="*/ 19 h 86"/>
                <a:gd name="T20" fmla="*/ 37 w 47"/>
                <a:gd name="T21" fmla="*/ 0 h 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5" name="Freeform 37"/>
            <p:cNvSpPr>
              <a:spLocks/>
            </p:cNvSpPr>
            <p:nvPr/>
          </p:nvSpPr>
          <p:spPr bwMode="ltGray">
            <a:xfrm>
              <a:off x="0" y="3239"/>
              <a:ext cx="497" cy="740"/>
            </a:xfrm>
            <a:custGeom>
              <a:avLst/>
              <a:gdLst>
                <a:gd name="T0" fmla="*/ 0 w 497"/>
                <a:gd name="T1" fmla="*/ 13 h 740"/>
                <a:gd name="T2" fmla="*/ 41 w 497"/>
                <a:gd name="T3" fmla="*/ 4 h 740"/>
                <a:gd name="T4" fmla="*/ 101 w 497"/>
                <a:gd name="T5" fmla="*/ 0 h 740"/>
                <a:gd name="T6" fmla="*/ 170 w 497"/>
                <a:gd name="T7" fmla="*/ 4 h 740"/>
                <a:gd name="T8" fmla="*/ 248 w 497"/>
                <a:gd name="T9" fmla="*/ 21 h 740"/>
                <a:gd name="T10" fmla="*/ 323 w 497"/>
                <a:gd name="T11" fmla="*/ 50 h 740"/>
                <a:gd name="T12" fmla="*/ 382 w 497"/>
                <a:gd name="T13" fmla="*/ 90 h 740"/>
                <a:gd name="T14" fmla="*/ 428 w 497"/>
                <a:gd name="T15" fmla="*/ 141 h 740"/>
                <a:gd name="T16" fmla="*/ 463 w 497"/>
                <a:gd name="T17" fmla="*/ 199 h 740"/>
                <a:gd name="T18" fmla="*/ 485 w 497"/>
                <a:gd name="T19" fmla="*/ 262 h 740"/>
                <a:gd name="T20" fmla="*/ 496 w 497"/>
                <a:gd name="T21" fmla="*/ 327 h 740"/>
                <a:gd name="T22" fmla="*/ 497 w 497"/>
                <a:gd name="T23" fmla="*/ 396 h 740"/>
                <a:gd name="T24" fmla="*/ 487 w 497"/>
                <a:gd name="T25" fmla="*/ 462 h 740"/>
                <a:gd name="T26" fmla="*/ 470 w 497"/>
                <a:gd name="T27" fmla="*/ 527 h 740"/>
                <a:gd name="T28" fmla="*/ 443 w 497"/>
                <a:gd name="T29" fmla="*/ 586 h 740"/>
                <a:gd name="T30" fmla="*/ 406 w 497"/>
                <a:gd name="T31" fmla="*/ 639 h 740"/>
                <a:gd name="T32" fmla="*/ 364 w 497"/>
                <a:gd name="T33" fmla="*/ 683 h 740"/>
                <a:gd name="T34" fmla="*/ 315 w 497"/>
                <a:gd name="T35" fmla="*/ 715 h 740"/>
                <a:gd name="T36" fmla="*/ 259 w 497"/>
                <a:gd name="T37" fmla="*/ 736 h 740"/>
                <a:gd name="T38" fmla="*/ 198 w 497"/>
                <a:gd name="T39" fmla="*/ 740 h 740"/>
                <a:gd name="T40" fmla="*/ 131 w 497"/>
                <a:gd name="T41" fmla="*/ 727 h 740"/>
                <a:gd name="T42" fmla="*/ 167 w 497"/>
                <a:gd name="T43" fmla="*/ 728 h 740"/>
                <a:gd name="T44" fmla="*/ 204 w 497"/>
                <a:gd name="T45" fmla="*/ 718 h 740"/>
                <a:gd name="T46" fmla="*/ 238 w 497"/>
                <a:gd name="T47" fmla="*/ 700 h 740"/>
                <a:gd name="T48" fmla="*/ 272 w 497"/>
                <a:gd name="T49" fmla="*/ 670 h 740"/>
                <a:gd name="T50" fmla="*/ 304 w 497"/>
                <a:gd name="T51" fmla="*/ 635 h 740"/>
                <a:gd name="T52" fmla="*/ 333 w 497"/>
                <a:gd name="T53" fmla="*/ 594 h 740"/>
                <a:gd name="T54" fmla="*/ 358 w 497"/>
                <a:gd name="T55" fmla="*/ 549 h 740"/>
                <a:gd name="T56" fmla="*/ 381 w 497"/>
                <a:gd name="T57" fmla="*/ 500 h 740"/>
                <a:gd name="T58" fmla="*/ 396 w 497"/>
                <a:gd name="T59" fmla="*/ 449 h 740"/>
                <a:gd name="T60" fmla="*/ 408 w 497"/>
                <a:gd name="T61" fmla="*/ 397 h 740"/>
                <a:gd name="T62" fmla="*/ 414 w 497"/>
                <a:gd name="T63" fmla="*/ 346 h 740"/>
                <a:gd name="T64" fmla="*/ 412 w 497"/>
                <a:gd name="T65" fmla="*/ 296 h 740"/>
                <a:gd name="T66" fmla="*/ 402 w 497"/>
                <a:gd name="T67" fmla="*/ 251 h 740"/>
                <a:gd name="T68" fmla="*/ 384 w 497"/>
                <a:gd name="T69" fmla="*/ 208 h 740"/>
                <a:gd name="T70" fmla="*/ 357 w 497"/>
                <a:gd name="T71" fmla="*/ 172 h 740"/>
                <a:gd name="T72" fmla="*/ 320 w 497"/>
                <a:gd name="T73" fmla="*/ 142 h 740"/>
                <a:gd name="T74" fmla="*/ 260 w 497"/>
                <a:gd name="T75" fmla="*/ 107 h 740"/>
                <a:gd name="T76" fmla="*/ 203 w 497"/>
                <a:gd name="T77" fmla="*/ 82 h 740"/>
                <a:gd name="T78" fmla="*/ 154 w 497"/>
                <a:gd name="T79" fmla="*/ 65 h 740"/>
                <a:gd name="T80" fmla="*/ 108 w 497"/>
                <a:gd name="T81" fmla="*/ 56 h 740"/>
                <a:gd name="T82" fmla="*/ 68 w 497"/>
                <a:gd name="T83" fmla="*/ 55 h 740"/>
                <a:gd name="T84" fmla="*/ 32 w 497"/>
                <a:gd name="T85" fmla="*/ 61 h 740"/>
                <a:gd name="T86" fmla="*/ 0 w 497"/>
                <a:gd name="T87" fmla="*/ 70 h 740"/>
                <a:gd name="T88" fmla="*/ 0 w 497"/>
                <a:gd name="T89" fmla="*/ 13 h 74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6" name="Freeform 38"/>
            <p:cNvSpPr>
              <a:spLocks/>
            </p:cNvSpPr>
            <p:nvPr/>
          </p:nvSpPr>
          <p:spPr bwMode="ltGray">
            <a:xfrm rot="1584153">
              <a:off x="20" y="410"/>
              <a:ext cx="344" cy="245"/>
            </a:xfrm>
            <a:custGeom>
              <a:avLst/>
              <a:gdLst>
                <a:gd name="T0" fmla="*/ 0 w 257"/>
                <a:gd name="T1" fmla="*/ 0 h 237"/>
                <a:gd name="T2" fmla="*/ 0 w 257"/>
                <a:gd name="T3" fmla="*/ 28 h 237"/>
                <a:gd name="T4" fmla="*/ 7 w 257"/>
                <a:gd name="T5" fmla="*/ 56 h 237"/>
                <a:gd name="T6" fmla="*/ 15 w 257"/>
                <a:gd name="T7" fmla="*/ 84 h 237"/>
                <a:gd name="T8" fmla="*/ 27 w 257"/>
                <a:gd name="T9" fmla="*/ 108 h 237"/>
                <a:gd name="T10" fmla="*/ 43 w 257"/>
                <a:gd name="T11" fmla="*/ 131 h 237"/>
                <a:gd name="T12" fmla="*/ 64 w 257"/>
                <a:gd name="T13" fmla="*/ 156 h 237"/>
                <a:gd name="T14" fmla="*/ 91 w 257"/>
                <a:gd name="T15" fmla="*/ 178 h 237"/>
                <a:gd name="T16" fmla="*/ 122 w 257"/>
                <a:gd name="T17" fmla="*/ 196 h 237"/>
                <a:gd name="T18" fmla="*/ 161 w 257"/>
                <a:gd name="T19" fmla="*/ 215 h 237"/>
                <a:gd name="T20" fmla="*/ 206 w 257"/>
                <a:gd name="T21" fmla="*/ 229 h 237"/>
                <a:gd name="T22" fmla="*/ 254 w 257"/>
                <a:gd name="T23" fmla="*/ 242 h 237"/>
                <a:gd name="T24" fmla="*/ 313 w 257"/>
                <a:gd name="T25" fmla="*/ 252 h 237"/>
                <a:gd name="T26" fmla="*/ 377 w 257"/>
                <a:gd name="T27" fmla="*/ 258 h 237"/>
                <a:gd name="T28" fmla="*/ 451 w 257"/>
                <a:gd name="T29" fmla="*/ 262 h 237"/>
                <a:gd name="T30" fmla="*/ 527 w 257"/>
                <a:gd name="T31" fmla="*/ 261 h 237"/>
                <a:gd name="T32" fmla="*/ 616 w 257"/>
                <a:gd name="T33" fmla="*/ 256 h 237"/>
                <a:gd name="T34" fmla="*/ 538 w 257"/>
                <a:gd name="T35" fmla="*/ 251 h 237"/>
                <a:gd name="T36" fmla="*/ 467 w 257"/>
                <a:gd name="T37" fmla="*/ 243 h 237"/>
                <a:gd name="T38" fmla="*/ 408 w 257"/>
                <a:gd name="T39" fmla="*/ 234 h 237"/>
                <a:gd name="T40" fmla="*/ 355 w 257"/>
                <a:gd name="T41" fmla="*/ 225 h 237"/>
                <a:gd name="T42" fmla="*/ 307 w 257"/>
                <a:gd name="T43" fmla="*/ 214 h 237"/>
                <a:gd name="T44" fmla="*/ 269 w 257"/>
                <a:gd name="T45" fmla="*/ 201 h 237"/>
                <a:gd name="T46" fmla="*/ 233 w 257"/>
                <a:gd name="T47" fmla="*/ 187 h 237"/>
                <a:gd name="T48" fmla="*/ 201 w 257"/>
                <a:gd name="T49" fmla="*/ 171 h 237"/>
                <a:gd name="T50" fmla="*/ 171 w 257"/>
                <a:gd name="T51" fmla="*/ 156 h 237"/>
                <a:gd name="T52" fmla="*/ 147 w 257"/>
                <a:gd name="T53" fmla="*/ 137 h 237"/>
                <a:gd name="T54" fmla="*/ 126 w 257"/>
                <a:gd name="T55" fmla="*/ 119 h 237"/>
                <a:gd name="T56" fmla="*/ 104 w 257"/>
                <a:gd name="T57" fmla="*/ 97 h 237"/>
                <a:gd name="T58" fmla="*/ 79 w 257"/>
                <a:gd name="T59" fmla="*/ 75 h 237"/>
                <a:gd name="T60" fmla="*/ 55 w 257"/>
                <a:gd name="T61" fmla="*/ 53 h 237"/>
                <a:gd name="T62" fmla="*/ 28 w 257"/>
                <a:gd name="T63" fmla="*/ 27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7" name="Freeform 39"/>
            <p:cNvSpPr>
              <a:spLocks/>
            </p:cNvSpPr>
            <p:nvPr/>
          </p:nvSpPr>
          <p:spPr bwMode="ltGray">
            <a:xfrm rot="1584153">
              <a:off x="242" y="756"/>
              <a:ext cx="167" cy="115"/>
            </a:xfrm>
            <a:custGeom>
              <a:avLst/>
              <a:gdLst>
                <a:gd name="T0" fmla="*/ 189 w 124"/>
                <a:gd name="T1" fmla="*/ 0 h 110"/>
                <a:gd name="T2" fmla="*/ 303 w 124"/>
                <a:gd name="T3" fmla="*/ 123 h 110"/>
                <a:gd name="T4" fmla="*/ 294 w 124"/>
                <a:gd name="T5" fmla="*/ 122 h 110"/>
                <a:gd name="T6" fmla="*/ 261 w 124"/>
                <a:gd name="T7" fmla="*/ 120 h 110"/>
                <a:gd name="T8" fmla="*/ 218 w 124"/>
                <a:gd name="T9" fmla="*/ 116 h 110"/>
                <a:gd name="T10" fmla="*/ 167 w 124"/>
                <a:gd name="T11" fmla="*/ 114 h 110"/>
                <a:gd name="T12" fmla="*/ 110 w 124"/>
                <a:gd name="T13" fmla="*/ 111 h 110"/>
                <a:gd name="T14" fmla="*/ 62 w 124"/>
                <a:gd name="T15" fmla="*/ 112 h 110"/>
                <a:gd name="T16" fmla="*/ 22 w 124"/>
                <a:gd name="T17" fmla="*/ 117 h 110"/>
                <a:gd name="T18" fmla="*/ 0 w 124"/>
                <a:gd name="T19" fmla="*/ 125 h 110"/>
                <a:gd name="T20" fmla="*/ 9 w 124"/>
                <a:gd name="T21" fmla="*/ 112 h 110"/>
                <a:gd name="T22" fmla="*/ 20 w 124"/>
                <a:gd name="T23" fmla="*/ 101 h 110"/>
                <a:gd name="T24" fmla="*/ 40 w 124"/>
                <a:gd name="T25" fmla="*/ 94 h 110"/>
                <a:gd name="T26" fmla="*/ 62 w 124"/>
                <a:gd name="T27" fmla="*/ 87 h 110"/>
                <a:gd name="T28" fmla="*/ 88 w 124"/>
                <a:gd name="T29" fmla="*/ 82 h 110"/>
                <a:gd name="T30" fmla="*/ 114 w 124"/>
                <a:gd name="T31" fmla="*/ 81 h 110"/>
                <a:gd name="T32" fmla="*/ 143 w 124"/>
                <a:gd name="T33" fmla="*/ 81 h 110"/>
                <a:gd name="T34" fmla="*/ 176 w 124"/>
                <a:gd name="T35" fmla="*/ 85 h 110"/>
                <a:gd name="T36" fmla="*/ 178 w 124"/>
                <a:gd name="T37" fmla="*/ 81 h 110"/>
                <a:gd name="T38" fmla="*/ 171 w 124"/>
                <a:gd name="T39" fmla="*/ 65 h 110"/>
                <a:gd name="T40" fmla="*/ 163 w 124"/>
                <a:gd name="T41" fmla="*/ 44 h 110"/>
                <a:gd name="T42" fmla="*/ 160 w 124"/>
                <a:gd name="T43" fmla="*/ 33 h 110"/>
                <a:gd name="T44" fmla="*/ 154 w 124"/>
                <a:gd name="T45" fmla="*/ 33 h 110"/>
                <a:gd name="T46" fmla="*/ 148 w 124"/>
                <a:gd name="T47" fmla="*/ 32 h 110"/>
                <a:gd name="T48" fmla="*/ 143 w 124"/>
                <a:gd name="T49" fmla="*/ 29 h 110"/>
                <a:gd name="T50" fmla="*/ 140 w 124"/>
                <a:gd name="T51" fmla="*/ 26 h 110"/>
                <a:gd name="T52" fmla="*/ 140 w 124"/>
                <a:gd name="T53" fmla="*/ 22 h 110"/>
                <a:gd name="T54" fmla="*/ 143 w 124"/>
                <a:gd name="T55" fmla="*/ 17 h 110"/>
                <a:gd name="T56" fmla="*/ 162 w 124"/>
                <a:gd name="T57" fmla="*/ 8 h 110"/>
                <a:gd name="T58" fmla="*/ 189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8" name="Freeform 40"/>
            <p:cNvSpPr>
              <a:spLocks/>
            </p:cNvSpPr>
            <p:nvPr/>
          </p:nvSpPr>
          <p:spPr bwMode="ltGray">
            <a:xfrm rot="1584153">
              <a:off x="574" y="286"/>
              <a:ext cx="147" cy="160"/>
            </a:xfrm>
            <a:custGeom>
              <a:avLst/>
              <a:gdLst>
                <a:gd name="T0" fmla="*/ 0 w 109"/>
                <a:gd name="T1" fmla="*/ 0 h 156"/>
                <a:gd name="T2" fmla="*/ 12 w 109"/>
                <a:gd name="T3" fmla="*/ 1 h 156"/>
                <a:gd name="T4" fmla="*/ 43 w 109"/>
                <a:gd name="T5" fmla="*/ 5 h 156"/>
                <a:gd name="T6" fmla="*/ 90 w 109"/>
                <a:gd name="T7" fmla="*/ 12 h 156"/>
                <a:gd name="T8" fmla="*/ 142 w 109"/>
                <a:gd name="T9" fmla="*/ 27 h 156"/>
                <a:gd name="T10" fmla="*/ 192 w 109"/>
                <a:gd name="T11" fmla="*/ 47 h 156"/>
                <a:gd name="T12" fmla="*/ 235 w 109"/>
                <a:gd name="T13" fmla="*/ 77 h 156"/>
                <a:gd name="T14" fmla="*/ 262 w 109"/>
                <a:gd name="T15" fmla="*/ 117 h 156"/>
                <a:gd name="T16" fmla="*/ 267 w 109"/>
                <a:gd name="T17" fmla="*/ 168 h 156"/>
                <a:gd name="T18" fmla="*/ 259 w 109"/>
                <a:gd name="T19" fmla="*/ 168 h 156"/>
                <a:gd name="T20" fmla="*/ 244 w 109"/>
                <a:gd name="T21" fmla="*/ 168 h 156"/>
                <a:gd name="T22" fmla="*/ 228 w 109"/>
                <a:gd name="T23" fmla="*/ 168 h 156"/>
                <a:gd name="T24" fmla="*/ 213 w 109"/>
                <a:gd name="T25" fmla="*/ 166 h 156"/>
                <a:gd name="T26" fmla="*/ 198 w 109"/>
                <a:gd name="T27" fmla="*/ 165 h 156"/>
                <a:gd name="T28" fmla="*/ 182 w 109"/>
                <a:gd name="T29" fmla="*/ 162 h 156"/>
                <a:gd name="T30" fmla="*/ 162 w 109"/>
                <a:gd name="T31" fmla="*/ 157 h 156"/>
                <a:gd name="T32" fmla="*/ 142 w 109"/>
                <a:gd name="T33" fmla="*/ 151 h 156"/>
                <a:gd name="T34" fmla="*/ 129 w 109"/>
                <a:gd name="T35" fmla="*/ 135 h 156"/>
                <a:gd name="T36" fmla="*/ 129 w 109"/>
                <a:gd name="T37" fmla="*/ 120 h 156"/>
                <a:gd name="T38" fmla="*/ 138 w 109"/>
                <a:gd name="T39" fmla="*/ 104 h 156"/>
                <a:gd name="T40" fmla="*/ 146 w 109"/>
                <a:gd name="T41" fmla="*/ 86 h 156"/>
                <a:gd name="T42" fmla="*/ 138 w 109"/>
                <a:gd name="T43" fmla="*/ 68 h 156"/>
                <a:gd name="T44" fmla="*/ 119 w 109"/>
                <a:gd name="T45" fmla="*/ 46 h 156"/>
                <a:gd name="T46" fmla="*/ 77 w 109"/>
                <a:gd name="T47" fmla="*/ 26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9" name="Freeform 41"/>
            <p:cNvSpPr>
              <a:spLocks/>
            </p:cNvSpPr>
            <p:nvPr/>
          </p:nvSpPr>
          <p:spPr bwMode="ltGray">
            <a:xfrm rot="1584153">
              <a:off x="236" y="721"/>
              <a:ext cx="62" cy="97"/>
            </a:xfrm>
            <a:custGeom>
              <a:avLst/>
              <a:gdLst>
                <a:gd name="T0" fmla="*/ 77 w 46"/>
                <a:gd name="T1" fmla="*/ 0 h 94"/>
                <a:gd name="T2" fmla="*/ 49 w 46"/>
                <a:gd name="T3" fmla="*/ 41 h 94"/>
                <a:gd name="T4" fmla="*/ 36 w 46"/>
                <a:gd name="T5" fmla="*/ 68 h 94"/>
                <a:gd name="T6" fmla="*/ 27 w 46"/>
                <a:gd name="T7" fmla="*/ 88 h 94"/>
                <a:gd name="T8" fmla="*/ 0 w 46"/>
                <a:gd name="T9" fmla="*/ 103 h 94"/>
                <a:gd name="T10" fmla="*/ 30 w 46"/>
                <a:gd name="T11" fmla="*/ 97 h 94"/>
                <a:gd name="T12" fmla="*/ 57 w 46"/>
                <a:gd name="T13" fmla="*/ 89 h 94"/>
                <a:gd name="T14" fmla="*/ 78 w 46"/>
                <a:gd name="T15" fmla="*/ 75 h 94"/>
                <a:gd name="T16" fmla="*/ 98 w 46"/>
                <a:gd name="T17" fmla="*/ 63 h 94"/>
                <a:gd name="T18" fmla="*/ 111 w 46"/>
                <a:gd name="T19" fmla="*/ 47 h 94"/>
                <a:gd name="T20" fmla="*/ 113 w 46"/>
                <a:gd name="T21" fmla="*/ 33 h 94"/>
                <a:gd name="T22" fmla="*/ 104 w 46"/>
                <a:gd name="T23" fmla="*/ 15 h 94"/>
                <a:gd name="T24" fmla="*/ 77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0" name="Freeform 42"/>
            <p:cNvSpPr>
              <a:spLocks/>
            </p:cNvSpPr>
            <p:nvPr/>
          </p:nvSpPr>
          <p:spPr bwMode="ltGray">
            <a:xfrm rot="1584153">
              <a:off x="585" y="466"/>
              <a:ext cx="72" cy="41"/>
            </a:xfrm>
            <a:custGeom>
              <a:avLst/>
              <a:gdLst>
                <a:gd name="T0" fmla="*/ 0 w 54"/>
                <a:gd name="T1" fmla="*/ 0 h 40"/>
                <a:gd name="T2" fmla="*/ 1 w 54"/>
                <a:gd name="T3" fmla="*/ 1 h 40"/>
                <a:gd name="T4" fmla="*/ 15 w 54"/>
                <a:gd name="T5" fmla="*/ 3 h 40"/>
                <a:gd name="T6" fmla="*/ 31 w 54"/>
                <a:gd name="T7" fmla="*/ 8 h 40"/>
                <a:gd name="T8" fmla="*/ 49 w 54"/>
                <a:gd name="T9" fmla="*/ 12 h 40"/>
                <a:gd name="T10" fmla="*/ 69 w 54"/>
                <a:gd name="T11" fmla="*/ 15 h 40"/>
                <a:gd name="T12" fmla="*/ 91 w 54"/>
                <a:gd name="T13" fmla="*/ 17 h 40"/>
                <a:gd name="T14" fmla="*/ 108 w 54"/>
                <a:gd name="T15" fmla="*/ 18 h 40"/>
                <a:gd name="T16" fmla="*/ 128 w 54"/>
                <a:gd name="T17" fmla="*/ 16 h 40"/>
                <a:gd name="T18" fmla="*/ 127 w 54"/>
                <a:gd name="T19" fmla="*/ 28 h 40"/>
                <a:gd name="T20" fmla="*/ 119 w 54"/>
                <a:gd name="T21" fmla="*/ 36 h 40"/>
                <a:gd name="T22" fmla="*/ 105 w 54"/>
                <a:gd name="T23" fmla="*/ 41 h 40"/>
                <a:gd name="T24" fmla="*/ 87 w 54"/>
                <a:gd name="T25" fmla="*/ 43 h 40"/>
                <a:gd name="T26" fmla="*/ 65 w 54"/>
                <a:gd name="T27" fmla="*/ 42 h 40"/>
                <a:gd name="T28" fmla="*/ 44 w 54"/>
                <a:gd name="T29" fmla="*/ 35 h 40"/>
                <a:gd name="T30" fmla="*/ 23 w 54"/>
                <a:gd name="T31" fmla="*/ 23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1" name="Freeform 43"/>
            <p:cNvSpPr>
              <a:spLocks/>
            </p:cNvSpPr>
            <p:nvPr/>
          </p:nvSpPr>
          <p:spPr bwMode="ltGray">
            <a:xfrm>
              <a:off x="0" y="886"/>
              <a:ext cx="360" cy="650"/>
            </a:xfrm>
            <a:custGeom>
              <a:avLst/>
              <a:gdLst>
                <a:gd name="T0" fmla="*/ 264 w 360"/>
                <a:gd name="T1" fmla="*/ 0 h 650"/>
                <a:gd name="T2" fmla="*/ 269 w 360"/>
                <a:gd name="T3" fmla="*/ 9 h 650"/>
                <a:gd name="T4" fmla="*/ 277 w 360"/>
                <a:gd name="T5" fmla="*/ 22 h 650"/>
                <a:gd name="T6" fmla="*/ 286 w 360"/>
                <a:gd name="T7" fmla="*/ 39 h 650"/>
                <a:gd name="T8" fmla="*/ 297 w 360"/>
                <a:gd name="T9" fmla="*/ 58 h 650"/>
                <a:gd name="T10" fmla="*/ 309 w 360"/>
                <a:gd name="T11" fmla="*/ 83 h 650"/>
                <a:gd name="T12" fmla="*/ 319 w 360"/>
                <a:gd name="T13" fmla="*/ 108 h 650"/>
                <a:gd name="T14" fmla="*/ 329 w 360"/>
                <a:gd name="T15" fmla="*/ 136 h 650"/>
                <a:gd name="T16" fmla="*/ 333 w 360"/>
                <a:gd name="T17" fmla="*/ 163 h 650"/>
                <a:gd name="T18" fmla="*/ 336 w 360"/>
                <a:gd name="T19" fmla="*/ 193 h 650"/>
                <a:gd name="T20" fmla="*/ 332 w 360"/>
                <a:gd name="T21" fmla="*/ 223 h 650"/>
                <a:gd name="T22" fmla="*/ 323 w 360"/>
                <a:gd name="T23" fmla="*/ 255 h 650"/>
                <a:gd name="T24" fmla="*/ 310 w 360"/>
                <a:gd name="T25" fmla="*/ 285 h 650"/>
                <a:gd name="T26" fmla="*/ 287 w 360"/>
                <a:gd name="T27" fmla="*/ 315 h 650"/>
                <a:gd name="T28" fmla="*/ 257 w 360"/>
                <a:gd name="T29" fmla="*/ 343 h 650"/>
                <a:gd name="T30" fmla="*/ 218 w 360"/>
                <a:gd name="T31" fmla="*/ 370 h 650"/>
                <a:gd name="T32" fmla="*/ 167 w 360"/>
                <a:gd name="T33" fmla="*/ 396 h 650"/>
                <a:gd name="T34" fmla="*/ 111 w 360"/>
                <a:gd name="T35" fmla="*/ 425 h 650"/>
                <a:gd name="T36" fmla="*/ 69 w 360"/>
                <a:gd name="T37" fmla="*/ 457 h 650"/>
                <a:gd name="T38" fmla="*/ 35 w 360"/>
                <a:gd name="T39" fmla="*/ 490 h 650"/>
                <a:gd name="T40" fmla="*/ 12 w 360"/>
                <a:gd name="T41" fmla="*/ 526 h 650"/>
                <a:gd name="T42" fmla="*/ 0 w 360"/>
                <a:gd name="T43" fmla="*/ 553 h 650"/>
                <a:gd name="T44" fmla="*/ 0 w 360"/>
                <a:gd name="T45" fmla="*/ 650 h 650"/>
                <a:gd name="T46" fmla="*/ 6 w 360"/>
                <a:gd name="T47" fmla="*/ 628 h 650"/>
                <a:gd name="T48" fmla="*/ 19 w 360"/>
                <a:gd name="T49" fmla="*/ 594 h 650"/>
                <a:gd name="T50" fmla="*/ 43 w 360"/>
                <a:gd name="T51" fmla="*/ 551 h 650"/>
                <a:gd name="T52" fmla="*/ 76 w 360"/>
                <a:gd name="T53" fmla="*/ 503 h 650"/>
                <a:gd name="T54" fmla="*/ 125 w 360"/>
                <a:gd name="T55" fmla="*/ 454 h 650"/>
                <a:gd name="T56" fmla="*/ 190 w 360"/>
                <a:gd name="T57" fmla="*/ 408 h 650"/>
                <a:gd name="T58" fmla="*/ 275 w 360"/>
                <a:gd name="T59" fmla="*/ 365 h 650"/>
                <a:gd name="T60" fmla="*/ 308 w 360"/>
                <a:gd name="T61" fmla="*/ 342 h 650"/>
                <a:gd name="T62" fmla="*/ 335 w 360"/>
                <a:gd name="T63" fmla="*/ 305 h 650"/>
                <a:gd name="T64" fmla="*/ 352 w 360"/>
                <a:gd name="T65" fmla="*/ 255 h 650"/>
                <a:gd name="T66" fmla="*/ 360 w 360"/>
                <a:gd name="T67" fmla="*/ 201 h 650"/>
                <a:gd name="T68" fmla="*/ 356 w 360"/>
                <a:gd name="T69" fmla="*/ 144 h 650"/>
                <a:gd name="T70" fmla="*/ 341 w 360"/>
                <a:gd name="T71" fmla="*/ 88 h 650"/>
                <a:gd name="T72" fmla="*/ 311 w 360"/>
                <a:gd name="T73" fmla="*/ 39 h 650"/>
                <a:gd name="T74" fmla="*/ 264 w 360"/>
                <a:gd name="T75" fmla="*/ 0 h 65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2" name="Freeform 44"/>
            <p:cNvSpPr>
              <a:spLocks/>
            </p:cNvSpPr>
            <p:nvPr/>
          </p:nvSpPr>
          <p:spPr bwMode="ltGray">
            <a:xfrm rot="1584153">
              <a:off x="56" y="84"/>
              <a:ext cx="804" cy="686"/>
            </a:xfrm>
            <a:custGeom>
              <a:avLst/>
              <a:gdLst>
                <a:gd name="T0" fmla="*/ 40 w 596"/>
                <a:gd name="T1" fmla="*/ 404 h 666"/>
                <a:gd name="T2" fmla="*/ 15 w 596"/>
                <a:gd name="T3" fmla="*/ 373 h 666"/>
                <a:gd name="T4" fmla="*/ 0 w 596"/>
                <a:gd name="T5" fmla="*/ 316 h 666"/>
                <a:gd name="T6" fmla="*/ 9 w 596"/>
                <a:gd name="T7" fmla="*/ 243 h 666"/>
                <a:gd name="T8" fmla="*/ 62 w 596"/>
                <a:gd name="T9" fmla="*/ 166 h 666"/>
                <a:gd name="T10" fmla="*/ 169 w 596"/>
                <a:gd name="T11" fmla="*/ 93 h 666"/>
                <a:gd name="T12" fmla="*/ 349 w 596"/>
                <a:gd name="T13" fmla="*/ 34 h 666"/>
                <a:gd name="T14" fmla="*/ 606 w 596"/>
                <a:gd name="T15" fmla="*/ 2 h 666"/>
                <a:gd name="T16" fmla="*/ 934 w 596"/>
                <a:gd name="T17" fmla="*/ 9 h 666"/>
                <a:gd name="T18" fmla="*/ 1188 w 596"/>
                <a:gd name="T19" fmla="*/ 74 h 666"/>
                <a:gd name="T20" fmla="*/ 1360 w 596"/>
                <a:gd name="T21" fmla="*/ 180 h 666"/>
                <a:gd name="T22" fmla="*/ 1450 w 596"/>
                <a:gd name="T23" fmla="*/ 311 h 666"/>
                <a:gd name="T24" fmla="*/ 1461 w 596"/>
                <a:gd name="T25" fmla="*/ 447 h 666"/>
                <a:gd name="T26" fmla="*/ 1391 w 596"/>
                <a:gd name="T27" fmla="*/ 574 h 666"/>
                <a:gd name="T28" fmla="*/ 1245 w 596"/>
                <a:gd name="T29" fmla="*/ 672 h 666"/>
                <a:gd name="T30" fmla="*/ 1024 w 596"/>
                <a:gd name="T31" fmla="*/ 725 h 666"/>
                <a:gd name="T32" fmla="*/ 955 w 596"/>
                <a:gd name="T33" fmla="*/ 720 h 666"/>
                <a:gd name="T34" fmla="*/ 1083 w 596"/>
                <a:gd name="T35" fmla="*/ 675 h 666"/>
                <a:gd name="T36" fmla="*/ 1183 w 596"/>
                <a:gd name="T37" fmla="*/ 594 h 666"/>
                <a:gd name="T38" fmla="*/ 1251 w 596"/>
                <a:gd name="T39" fmla="*/ 496 h 666"/>
                <a:gd name="T40" fmla="*/ 1276 w 596"/>
                <a:gd name="T41" fmla="*/ 388 h 666"/>
                <a:gd name="T42" fmla="*/ 1261 w 596"/>
                <a:gd name="T43" fmla="*/ 282 h 666"/>
                <a:gd name="T44" fmla="*/ 1190 w 596"/>
                <a:gd name="T45" fmla="*/ 190 h 666"/>
                <a:gd name="T46" fmla="*/ 1063 w 596"/>
                <a:gd name="T47" fmla="*/ 122 h 666"/>
                <a:gd name="T48" fmla="*/ 838 w 596"/>
                <a:gd name="T49" fmla="*/ 81 h 666"/>
                <a:gd name="T50" fmla="*/ 604 w 596"/>
                <a:gd name="T51" fmla="*/ 67 h 666"/>
                <a:gd name="T52" fmla="*/ 428 w 596"/>
                <a:gd name="T53" fmla="*/ 77 h 666"/>
                <a:gd name="T54" fmla="*/ 297 w 596"/>
                <a:gd name="T55" fmla="*/ 110 h 666"/>
                <a:gd name="T56" fmla="*/ 205 w 596"/>
                <a:gd name="T57" fmla="*/ 163 h 666"/>
                <a:gd name="T58" fmla="*/ 140 w 596"/>
                <a:gd name="T59" fmla="*/ 225 h 666"/>
                <a:gd name="T60" fmla="*/ 98 w 596"/>
                <a:gd name="T61" fmla="*/ 297 h 666"/>
                <a:gd name="T62" fmla="*/ 69 w 596"/>
                <a:gd name="T63" fmla="*/ 370 h 6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711668CC-DF03-440E-9130-1E78F1E4A619}" type="slidenum">
              <a:rPr lang="ru-RU"/>
              <a:pPr>
                <a:defRPr/>
              </a:pPr>
              <a:t>‹#›</a:t>
            </a:fld>
            <a:endParaRPr lang="ru-RU"/>
          </a:p>
        </p:txBody>
      </p:sp>
    </p:spTree>
    <p:extLst>
      <p:ext uri="{BB962C8B-B14F-4D97-AF65-F5344CB8AC3E}">
        <p14:creationId xmlns:p14="http://schemas.microsoft.com/office/powerpoint/2010/main" val="454594018"/>
      </p:ext>
    </p:extLst>
  </p:cSld>
  <p:clrMap bg1="lt1" tx1="dk1" bg2="lt2" tx2="dk2" accent1="accent1" accent2="accent2" accent3="accent3" accent4="accent4" accent5="accent5" accent6="accent6" hlink="hlink" folHlink="folHlink"/>
  <p:sldLayoutIdLst>
    <p:sldLayoutId id="2147483930" r:id="rId1"/>
    <p:sldLayoutId id="2147483931" r:id="rId2"/>
    <p:sldLayoutId id="2147483932" r:id="rId3"/>
    <p:sldLayoutId id="2147483933" r:id="rId4"/>
    <p:sldLayoutId id="2147483934" r:id="rId5"/>
    <p:sldLayoutId id="2147483935" r:id="rId6"/>
    <p:sldLayoutId id="2147483936" r:id="rId7"/>
    <p:sldLayoutId id="2147483937" r:id="rId8"/>
    <p:sldLayoutId id="2147483938" r:id="rId9"/>
    <p:sldLayoutId id="2147483939" r:id="rId10"/>
    <p:sldLayoutId id="2147483940" r:id="rId11"/>
  </p:sldLayoutIdLst>
  <p:timing>
    <p:tnLst>
      <p:par>
        <p:cTn id="1" dur="indefinite" restart="never" nodeType="tmRoot"/>
      </p:par>
    </p:tnLst>
  </p:timing>
  <p:txStyles>
    <p:titleStyle>
      <a:lvl1pPr algn="ctr" rtl="0" eaLnBrk="1" fontAlgn="base" hangingPunct="1">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1" fontAlgn="base" hangingPunct="1">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1" fontAlgn="base" hangingPunct="1">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1" fontAlgn="base" hangingPunct="1">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1" fontAlgn="base" hangingPunct="1">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eaLnBrk="1" fontAlgn="base" hangingPunct="1">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eaLnBrk="1" fontAlgn="base" hangingPunct="1">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eaLnBrk="1" fontAlgn="base" hangingPunct="1">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eaLnBrk="1" fontAlgn="base" hangingPunct="1">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a:p>
        </p:txBody>
      </p:sp>
      <p:sp>
        <p:nvSpPr>
          <p:cNvPr id="2052" name="Заголовок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2053" name="Текст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sz="1400">
                <a:solidFill>
                  <a:srgbClr val="FFFFFF"/>
                </a:solidFill>
                <a:latin typeface="Calibri" panose="020F0502020204030204" pitchFamily="34" charset="0"/>
              </a:defRPr>
            </a:lvl1pPr>
          </a:lstStyle>
          <a:p>
            <a:pPr>
              <a:defRPr/>
            </a:pPr>
            <a:fld id="{AA35A1BE-C91C-4819-A653-71D9303B72CB}" type="slidenum">
              <a:rPr lang="ru-RU"/>
              <a:pPr>
                <a:defRPr/>
              </a:pPr>
              <a:t>‹#›</a:t>
            </a:fld>
            <a:endParaRPr lang="ru-RU"/>
          </a:p>
        </p:txBody>
      </p:sp>
    </p:spTree>
    <p:extLst>
      <p:ext uri="{BB962C8B-B14F-4D97-AF65-F5344CB8AC3E}">
        <p14:creationId xmlns:p14="http://schemas.microsoft.com/office/powerpoint/2010/main" val="3039451114"/>
      </p:ext>
    </p:extLst>
  </p:cSld>
  <p:clrMap bg1="lt1" tx1="dk1" bg2="lt2" tx2="dk2" accent1="accent1" accent2="accent2" accent3="accent3" accent4="accent4" accent5="accent5" accent6="accent6" hlink="hlink" folHlink="folHlink"/>
  <p:sldLayoutIdLst>
    <p:sldLayoutId id="2147483942" r:id="rId1"/>
    <p:sldLayoutId id="2147483943" r:id="rId2"/>
    <p:sldLayoutId id="2147483944" r:id="rId3"/>
    <p:sldLayoutId id="2147483945" r:id="rId4"/>
    <p:sldLayoutId id="2147483946" r:id="rId5"/>
    <p:sldLayoutId id="2147483947" r:id="rId6"/>
    <p:sldLayoutId id="2147483948" r:id="rId7"/>
    <p:sldLayoutId id="2147483949" r:id="rId8"/>
    <p:sldLayoutId id="2147483950" r:id="rId9"/>
    <p:sldLayoutId id="2147483951" r:id="rId10"/>
    <p:sldLayoutId id="2147483952" r:id="rId11"/>
  </p:sldLayoutIdLst>
  <p:timing>
    <p:tnLst>
      <p:par>
        <p:cTn id="1" dur="indefinite" restart="never" nodeType="tmRoot"/>
      </p:par>
    </p:tnLst>
  </p:timing>
  <p:txStyles>
    <p:titleStyle>
      <a:lvl1pPr algn="l" rtl="0" eaLnBrk="1" fontAlgn="base" hangingPunct="1">
        <a:spcBef>
          <a:spcPct val="0"/>
        </a:spcBef>
        <a:spcAft>
          <a:spcPct val="0"/>
        </a:spcAft>
        <a:defRPr sz="4000" kern="1200">
          <a:solidFill>
            <a:schemeClr val="tx2"/>
          </a:solidFill>
          <a:latin typeface="+mj-lt"/>
          <a:ea typeface="+mj-ea"/>
          <a:cs typeface="+mj-cs"/>
        </a:defRPr>
      </a:lvl1pPr>
      <a:lvl2pPr algn="l" rtl="0" eaLnBrk="1" fontAlgn="base" hangingPunct="1">
        <a:spcBef>
          <a:spcPct val="0"/>
        </a:spcBef>
        <a:spcAft>
          <a:spcPct val="0"/>
        </a:spcAft>
        <a:defRPr sz="4000">
          <a:solidFill>
            <a:schemeClr val="tx2"/>
          </a:solidFill>
          <a:latin typeface="Calibri" pitchFamily="34" charset="0"/>
        </a:defRPr>
      </a:lvl2pPr>
      <a:lvl3pPr algn="l" rtl="0" eaLnBrk="1" fontAlgn="base" hangingPunct="1">
        <a:spcBef>
          <a:spcPct val="0"/>
        </a:spcBef>
        <a:spcAft>
          <a:spcPct val="0"/>
        </a:spcAft>
        <a:defRPr sz="4000">
          <a:solidFill>
            <a:schemeClr val="tx2"/>
          </a:solidFill>
          <a:latin typeface="Calibri" pitchFamily="34" charset="0"/>
        </a:defRPr>
      </a:lvl3pPr>
      <a:lvl4pPr algn="l" rtl="0" eaLnBrk="1" fontAlgn="base" hangingPunct="1">
        <a:spcBef>
          <a:spcPct val="0"/>
        </a:spcBef>
        <a:spcAft>
          <a:spcPct val="0"/>
        </a:spcAft>
        <a:defRPr sz="4000">
          <a:solidFill>
            <a:schemeClr val="tx2"/>
          </a:solidFill>
          <a:latin typeface="Calibri" pitchFamily="34" charset="0"/>
        </a:defRPr>
      </a:lvl4pPr>
      <a:lvl5pPr algn="l" rtl="0" eaLnBrk="1" fontAlgn="base" hangingPunct="1">
        <a:spcBef>
          <a:spcPct val="0"/>
        </a:spcBef>
        <a:spcAft>
          <a:spcPct val="0"/>
        </a:spcAft>
        <a:defRPr sz="4000">
          <a:solidFill>
            <a:schemeClr val="tx2"/>
          </a:solidFill>
          <a:latin typeface="Calibri" pitchFamily="34" charset="0"/>
        </a:defRPr>
      </a:lvl5pPr>
      <a:lvl6pPr marL="457200" algn="l" rtl="0" eaLnBrk="1" fontAlgn="base" hangingPunct="1">
        <a:spcBef>
          <a:spcPct val="0"/>
        </a:spcBef>
        <a:spcAft>
          <a:spcPct val="0"/>
        </a:spcAft>
        <a:defRPr sz="4000">
          <a:solidFill>
            <a:schemeClr val="tx2"/>
          </a:solidFill>
          <a:latin typeface="Calibri" pitchFamily="34" charset="0"/>
        </a:defRPr>
      </a:lvl6pPr>
      <a:lvl7pPr marL="914400" algn="l" rtl="0" eaLnBrk="1" fontAlgn="base" hangingPunct="1">
        <a:spcBef>
          <a:spcPct val="0"/>
        </a:spcBef>
        <a:spcAft>
          <a:spcPct val="0"/>
        </a:spcAft>
        <a:defRPr sz="4000">
          <a:solidFill>
            <a:schemeClr val="tx2"/>
          </a:solidFill>
          <a:latin typeface="Calibri" pitchFamily="34" charset="0"/>
        </a:defRPr>
      </a:lvl7pPr>
      <a:lvl8pPr marL="1371600" algn="l" rtl="0" eaLnBrk="1" fontAlgn="base" hangingPunct="1">
        <a:spcBef>
          <a:spcPct val="0"/>
        </a:spcBef>
        <a:spcAft>
          <a:spcPct val="0"/>
        </a:spcAft>
        <a:defRPr sz="4000">
          <a:solidFill>
            <a:schemeClr val="tx2"/>
          </a:solidFill>
          <a:latin typeface="Calibri" pitchFamily="34" charset="0"/>
        </a:defRPr>
      </a:lvl8pPr>
      <a:lvl9pPr marL="1828800" algn="l" rtl="0" eaLnBrk="1" fontAlgn="base" hangingPunct="1">
        <a:spcBef>
          <a:spcPct val="0"/>
        </a:spcBef>
        <a:spcAft>
          <a:spcPct val="0"/>
        </a:spcAft>
        <a:defRPr sz="4000">
          <a:solidFill>
            <a:schemeClr val="tx2"/>
          </a:solidFill>
          <a:latin typeface="Calibri" pitchFamily="34" charset="0"/>
        </a:defRPr>
      </a:lvl9pPr>
    </p:titleStyle>
    <p:bodyStyle>
      <a:lvl1pPr marL="273050" indent="-273050" algn="l" rtl="0" eaLnBrk="1" fontAlgn="base" hangingPunct="1">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7688" indent="-228600" algn="l" rtl="0" eaLnBrk="1" fontAlgn="base" hangingPunct="1">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eaLnBrk="1" fontAlgn="base" hangingPunct="1">
        <a:spcBef>
          <a:spcPts val="375"/>
        </a:spcBef>
        <a:spcAft>
          <a:spcPct val="0"/>
        </a:spcAft>
        <a:buClr>
          <a:srgbClr val="E6B1AB"/>
        </a:buClr>
        <a:buSzPct val="85000"/>
        <a:buFont typeface="Wingdings 2" panose="05020102010507070707" pitchFamily="18" charset="2"/>
        <a:buChar char=""/>
        <a:defRPr sz="2000" kern="1200">
          <a:solidFill>
            <a:schemeClr val="tx1"/>
          </a:solidFill>
          <a:latin typeface="+mn-lt"/>
          <a:ea typeface="+mn-ea"/>
          <a:cs typeface="+mn-cs"/>
        </a:defRPr>
      </a:lvl3pPr>
      <a:lvl4pPr marL="1096963" indent="-228600" algn="l" rtl="0" eaLnBrk="1" fontAlgn="base" hangingPunct="1">
        <a:spcBef>
          <a:spcPts val="375"/>
        </a:spcBef>
        <a:spcAft>
          <a:spcPct val="0"/>
        </a:spcAft>
        <a:buClr>
          <a:srgbClr val="A28E6A"/>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eaLnBrk="1" fontAlgn="base" hangingPunct="1">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black"/>
              </a:solidFill>
            </a:endParaRPr>
          </a:p>
        </p:txBody>
      </p:sp>
      <p:sp>
        <p:nvSpPr>
          <p:cNvPr id="4101" name="Текст 7"/>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rgbClr val="3891A7">
                    <a:shade val="75000"/>
                  </a:srgb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rgbClr val="3891A7">
                    <a:shade val="75000"/>
                  </a:srgb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solidFill>
                  <a:srgbClr val="307F93"/>
                </a:solidFill>
              </a:defRPr>
            </a:lvl1pPr>
          </a:lstStyle>
          <a:p>
            <a:pPr>
              <a:defRPr/>
            </a:pPr>
            <a:fld id="{5DCC02BB-3849-4C9E-B0F9-EEEAE32A4157}"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black"/>
              </a:solidFill>
            </a:endParaRPr>
          </a:p>
        </p:txBody>
      </p:sp>
    </p:spTree>
    <p:extLst>
      <p:ext uri="{BB962C8B-B14F-4D97-AF65-F5344CB8AC3E}">
        <p14:creationId xmlns:p14="http://schemas.microsoft.com/office/powerpoint/2010/main" val="407845700"/>
      </p:ext>
    </p:extLst>
  </p:cSld>
  <p:clrMap bg1="lt1" tx1="dk1" bg2="lt2" tx2="dk2" accent1="accent1" accent2="accent2" accent3="accent3" accent4="accent4" accent5="accent5" accent6="accent6" hlink="hlink" folHlink="folHlink"/>
  <p:sldLayoutIdLst>
    <p:sldLayoutId id="2147483954" r:id="rId1"/>
    <p:sldLayoutId id="2147483955" r:id="rId2"/>
    <p:sldLayoutId id="2147483956" r:id="rId3"/>
    <p:sldLayoutId id="2147483957" r:id="rId4"/>
    <p:sldLayoutId id="2147483958" r:id="rId5"/>
    <p:sldLayoutId id="2147483959" r:id="rId6"/>
    <p:sldLayoutId id="2147483960" r:id="rId7"/>
    <p:sldLayoutId id="2147483961" r:id="rId8"/>
    <p:sldLayoutId id="2147483962" r:id="rId9"/>
    <p:sldLayoutId id="2147483963" r:id="rId10"/>
    <p:sldLayoutId id="2147483964" r:id="rId11"/>
  </p:sldLayoutIdLst>
  <p:timing>
    <p:tnLst>
      <p:par>
        <p:cTn id="1" dur="indefinite" restart="never" nodeType="tmRoot"/>
      </p:par>
    </p:tnLst>
  </p:timing>
  <p:txStyles>
    <p:titleStyle>
      <a:lvl1pPr algn="l" rtl="0" eaLnBrk="1" fontAlgn="base" hangingPunct="1">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1" fontAlgn="base" hangingPunct="1">
        <a:spcBef>
          <a:spcPct val="0"/>
        </a:spcBef>
        <a:spcAft>
          <a:spcPct val="0"/>
        </a:spcAft>
        <a:defRPr sz="3600">
          <a:solidFill>
            <a:schemeClr val="tx2"/>
          </a:solidFill>
          <a:latin typeface="Franklin Gothic Medium" pitchFamily="34" charset="0"/>
        </a:defRPr>
      </a:lvl2pPr>
      <a:lvl3pPr algn="l" rtl="0" eaLnBrk="1" fontAlgn="base" hangingPunct="1">
        <a:spcBef>
          <a:spcPct val="0"/>
        </a:spcBef>
        <a:spcAft>
          <a:spcPct val="0"/>
        </a:spcAft>
        <a:defRPr sz="3600">
          <a:solidFill>
            <a:schemeClr val="tx2"/>
          </a:solidFill>
          <a:latin typeface="Franklin Gothic Medium" pitchFamily="34" charset="0"/>
        </a:defRPr>
      </a:lvl3pPr>
      <a:lvl4pPr algn="l" rtl="0" eaLnBrk="1" fontAlgn="base" hangingPunct="1">
        <a:spcBef>
          <a:spcPct val="0"/>
        </a:spcBef>
        <a:spcAft>
          <a:spcPct val="0"/>
        </a:spcAft>
        <a:defRPr sz="3600">
          <a:solidFill>
            <a:schemeClr val="tx2"/>
          </a:solidFill>
          <a:latin typeface="Franklin Gothic Medium" pitchFamily="34" charset="0"/>
        </a:defRPr>
      </a:lvl4pPr>
      <a:lvl5pPr algn="l" rtl="0" eaLnBrk="1" fontAlgn="base" hangingPunct="1">
        <a:spcBef>
          <a:spcPct val="0"/>
        </a:spcBef>
        <a:spcAft>
          <a:spcPct val="0"/>
        </a:spcAft>
        <a:defRPr sz="3600">
          <a:solidFill>
            <a:schemeClr val="tx2"/>
          </a:solidFill>
          <a:latin typeface="Franklin Gothic Medium" pitchFamily="34" charset="0"/>
        </a:defRPr>
      </a:lvl5pPr>
      <a:lvl6pPr marL="457200" algn="l" rtl="0" eaLnBrk="1" fontAlgn="base" hangingPunct="1">
        <a:spcBef>
          <a:spcPct val="0"/>
        </a:spcBef>
        <a:spcAft>
          <a:spcPct val="0"/>
        </a:spcAft>
        <a:defRPr sz="3600">
          <a:solidFill>
            <a:schemeClr val="tx2"/>
          </a:solidFill>
          <a:latin typeface="Franklin Gothic Medium" pitchFamily="34" charset="0"/>
        </a:defRPr>
      </a:lvl6pPr>
      <a:lvl7pPr marL="914400" algn="l" rtl="0" eaLnBrk="1" fontAlgn="base" hangingPunct="1">
        <a:spcBef>
          <a:spcPct val="0"/>
        </a:spcBef>
        <a:spcAft>
          <a:spcPct val="0"/>
        </a:spcAft>
        <a:defRPr sz="3600">
          <a:solidFill>
            <a:schemeClr val="tx2"/>
          </a:solidFill>
          <a:latin typeface="Franklin Gothic Medium" pitchFamily="34" charset="0"/>
        </a:defRPr>
      </a:lvl7pPr>
      <a:lvl8pPr marL="1371600" algn="l" rtl="0" eaLnBrk="1" fontAlgn="base" hangingPunct="1">
        <a:spcBef>
          <a:spcPct val="0"/>
        </a:spcBef>
        <a:spcAft>
          <a:spcPct val="0"/>
        </a:spcAft>
        <a:defRPr sz="3600">
          <a:solidFill>
            <a:schemeClr val="tx2"/>
          </a:solidFill>
          <a:latin typeface="Franklin Gothic Medium" pitchFamily="34" charset="0"/>
        </a:defRPr>
      </a:lvl8pPr>
      <a:lvl9pPr marL="1828800" algn="l" rtl="0" eaLnBrk="1" fontAlgn="base" hangingPunct="1">
        <a:spcBef>
          <a:spcPct val="0"/>
        </a:spcBef>
        <a:spcAft>
          <a:spcPct val="0"/>
        </a:spcAft>
        <a:defRPr sz="3600">
          <a:solidFill>
            <a:schemeClr val="tx2"/>
          </a:solidFill>
          <a:latin typeface="Franklin Gothic Medium" pitchFamily="34" charset="0"/>
        </a:defRPr>
      </a:lvl9pPr>
    </p:titleStyle>
    <p:bodyStyle>
      <a:lvl1pPr marL="342900" indent="-342900" algn="l" rtl="0" eaLnBrk="1" fontAlgn="base" hangingPunct="1">
        <a:spcBef>
          <a:spcPct val="20000"/>
        </a:spcBef>
        <a:spcAft>
          <a:spcPct val="0"/>
        </a:spcAft>
        <a:buClr>
          <a:schemeClr val="accent1"/>
        </a:buClr>
        <a:buSzPct val="70000"/>
        <a:buFont typeface="Wingdings 2" panose="05020102010507070707" pitchFamily="18" charset="2"/>
        <a:buChar char=""/>
        <a:defRPr sz="3200" kern="1200">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SzPct val="70000"/>
        <a:buFont typeface="Wingdings 2" panose="05020102010507070707" pitchFamily="18" charset="2"/>
        <a:buChar char=""/>
        <a:defRPr sz="2800" kern="1200">
          <a:solidFill>
            <a:schemeClr val="tx2"/>
          </a:solidFill>
          <a:latin typeface="+mn-lt"/>
          <a:ea typeface="+mn-ea"/>
          <a:cs typeface="+mn-cs"/>
        </a:defRPr>
      </a:lvl2pPr>
      <a:lvl3pPr marL="1143000" indent="-228600" algn="l" rtl="0" eaLnBrk="1" fontAlgn="base" hangingPunct="1">
        <a:spcBef>
          <a:spcPct val="20000"/>
        </a:spcBef>
        <a:spcAft>
          <a:spcPct val="0"/>
        </a:spcAft>
        <a:buClr>
          <a:schemeClr val="accent1"/>
        </a:buClr>
        <a:buSzPct val="70000"/>
        <a:buFont typeface="Wingdings 2" panose="05020102010507070707" pitchFamily="18" charset="2"/>
        <a:buChar char=""/>
        <a:defRPr sz="2400" kern="1200">
          <a:solidFill>
            <a:schemeClr val="tx2"/>
          </a:solidFill>
          <a:latin typeface="+mn-lt"/>
          <a:ea typeface="+mn-ea"/>
          <a:cs typeface="+mn-cs"/>
        </a:defRPr>
      </a:lvl3pPr>
      <a:lvl4pPr marL="1600200" indent="-228600" algn="l" rtl="0" eaLnBrk="1" fontAlgn="base" hangingPunct="1">
        <a:spcBef>
          <a:spcPct val="20000"/>
        </a:spcBef>
        <a:spcAft>
          <a:spcPct val="0"/>
        </a:spcAft>
        <a:buClr>
          <a:schemeClr val="accent1"/>
        </a:buClr>
        <a:buSzPct val="70000"/>
        <a:buFont typeface="Wingdings 2" panose="05020102010507070707" pitchFamily="18" charset="2"/>
        <a:buChar char=""/>
        <a:defRPr sz="2000" kern="1200">
          <a:solidFill>
            <a:schemeClr val="tx2"/>
          </a:solidFill>
          <a:latin typeface="+mn-lt"/>
          <a:ea typeface="+mn-ea"/>
          <a:cs typeface="+mn-cs"/>
        </a:defRPr>
      </a:lvl4pPr>
      <a:lvl5pPr marL="2057400" indent="-228600" algn="l" rtl="0" eaLnBrk="1" fontAlgn="base" hangingPunct="1">
        <a:spcBef>
          <a:spcPct val="20000"/>
        </a:spcBef>
        <a:spcAft>
          <a:spcPct val="0"/>
        </a:spcAft>
        <a:buClr>
          <a:schemeClr val="accent1"/>
        </a:buClr>
        <a:buSzPct val="60000"/>
        <a:buFont typeface="Wingdings 2" panose="05020102010507070707"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5129" name="Текст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rgbClr val="E7DEC9">
                    <a:shade val="50000"/>
                    <a:satMod val="200000"/>
                  </a:srgb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rgbClr val="E7DEC9">
                    <a:shade val="50000"/>
                    <a:satMod val="200000"/>
                  </a:srgb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vert="horz" wrap="square" lIns="91440" tIns="45720" rIns="91440" bIns="45720" numCol="1" anchor="b" anchorCtr="0" compatLnSpc="1">
            <a:prstTxWarp prst="textNoShape">
              <a:avLst/>
            </a:prstTxWarp>
          </a:bodyPr>
          <a:lstStyle>
            <a:lvl1pPr algn="ctr" eaLnBrk="1" hangingPunct="1">
              <a:defRPr sz="1200">
                <a:solidFill>
                  <a:srgbClr val="B5A788"/>
                </a:solidFill>
              </a:defRPr>
            </a:lvl1pPr>
          </a:lstStyle>
          <a:p>
            <a:pPr>
              <a:defRPr/>
            </a:pPr>
            <a:fld id="{27C00E24-99E0-453E-B270-35B05D921229}" type="slidenum">
              <a:rPr lang="ru-RU"/>
              <a:pPr>
                <a:defRPr/>
              </a:pPr>
              <a:t>‹#›</a:t>
            </a:fld>
            <a:endParaRPr 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Tree>
    <p:extLst>
      <p:ext uri="{BB962C8B-B14F-4D97-AF65-F5344CB8AC3E}">
        <p14:creationId xmlns:p14="http://schemas.microsoft.com/office/powerpoint/2010/main" val="2683251111"/>
      </p:ext>
    </p:extLst>
  </p:cSld>
  <p:clrMap bg1="lt1" tx1="dk1" bg2="lt2" tx2="dk2" accent1="accent1" accent2="accent2" accent3="accent3" accent4="accent4" accent5="accent5" accent6="accent6" hlink="hlink" folHlink="folHlink"/>
  <p:sldLayoutIdLst>
    <p:sldLayoutId id="2147483966" r:id="rId1"/>
    <p:sldLayoutId id="2147483967" r:id="rId2"/>
    <p:sldLayoutId id="2147483968" r:id="rId3"/>
    <p:sldLayoutId id="2147483969" r:id="rId4"/>
    <p:sldLayoutId id="2147483970" r:id="rId5"/>
    <p:sldLayoutId id="2147483971" r:id="rId6"/>
    <p:sldLayoutId id="2147483972" r:id="rId7"/>
    <p:sldLayoutId id="2147483973" r:id="rId8"/>
    <p:sldLayoutId id="2147483974" r:id="rId9"/>
    <p:sldLayoutId id="2147483975" r:id="rId10"/>
    <p:sldLayoutId id="2147483976" r:id="rId11"/>
  </p:sldLayoutIdLst>
  <p:timing>
    <p:tnLst>
      <p:par>
        <p:cTn id="1" dur="indefinite" restart="never" nodeType="tmRoot"/>
      </p:par>
    </p:tnLst>
  </p:timing>
  <p:txStyles>
    <p:titleStyle>
      <a:lvl1pPr algn="l" rtl="0" eaLnBrk="1" fontAlgn="base" hangingPunct="1">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1" fontAlgn="base" hangingPunct="1">
        <a:spcBef>
          <a:spcPct val="0"/>
        </a:spcBef>
        <a:spcAft>
          <a:spcPct val="0"/>
        </a:spcAft>
        <a:defRPr sz="4300">
          <a:solidFill>
            <a:srgbClr val="572314"/>
          </a:solidFill>
          <a:latin typeface="Corbel" pitchFamily="34" charset="0"/>
        </a:defRPr>
      </a:lvl2pPr>
      <a:lvl3pPr algn="l" rtl="0" eaLnBrk="1" fontAlgn="base" hangingPunct="1">
        <a:spcBef>
          <a:spcPct val="0"/>
        </a:spcBef>
        <a:spcAft>
          <a:spcPct val="0"/>
        </a:spcAft>
        <a:defRPr sz="4300">
          <a:solidFill>
            <a:srgbClr val="572314"/>
          </a:solidFill>
          <a:latin typeface="Corbel" pitchFamily="34" charset="0"/>
        </a:defRPr>
      </a:lvl3pPr>
      <a:lvl4pPr algn="l" rtl="0" eaLnBrk="1" fontAlgn="base" hangingPunct="1">
        <a:spcBef>
          <a:spcPct val="0"/>
        </a:spcBef>
        <a:spcAft>
          <a:spcPct val="0"/>
        </a:spcAft>
        <a:defRPr sz="4300">
          <a:solidFill>
            <a:srgbClr val="572314"/>
          </a:solidFill>
          <a:latin typeface="Corbel" pitchFamily="34" charset="0"/>
        </a:defRPr>
      </a:lvl4pPr>
      <a:lvl5pPr algn="l" rtl="0" eaLnBrk="1" fontAlgn="base" hangingPunct="1">
        <a:spcBef>
          <a:spcPct val="0"/>
        </a:spcBef>
        <a:spcAft>
          <a:spcPct val="0"/>
        </a:spcAft>
        <a:defRPr sz="4300">
          <a:solidFill>
            <a:srgbClr val="572314"/>
          </a:solidFill>
          <a:latin typeface="Corbel" pitchFamily="34" charset="0"/>
        </a:defRPr>
      </a:lvl5pPr>
      <a:lvl6pPr marL="457200" algn="l" rtl="0" eaLnBrk="1" fontAlgn="base" hangingPunct="1">
        <a:spcBef>
          <a:spcPct val="0"/>
        </a:spcBef>
        <a:spcAft>
          <a:spcPct val="0"/>
        </a:spcAft>
        <a:defRPr sz="4300">
          <a:solidFill>
            <a:srgbClr val="572314"/>
          </a:solidFill>
          <a:latin typeface="Corbel" pitchFamily="34" charset="0"/>
        </a:defRPr>
      </a:lvl6pPr>
      <a:lvl7pPr marL="914400" algn="l" rtl="0" eaLnBrk="1" fontAlgn="base" hangingPunct="1">
        <a:spcBef>
          <a:spcPct val="0"/>
        </a:spcBef>
        <a:spcAft>
          <a:spcPct val="0"/>
        </a:spcAft>
        <a:defRPr sz="4300">
          <a:solidFill>
            <a:srgbClr val="572314"/>
          </a:solidFill>
          <a:latin typeface="Corbel" pitchFamily="34" charset="0"/>
        </a:defRPr>
      </a:lvl7pPr>
      <a:lvl8pPr marL="1371600" algn="l" rtl="0" eaLnBrk="1" fontAlgn="base" hangingPunct="1">
        <a:spcBef>
          <a:spcPct val="0"/>
        </a:spcBef>
        <a:spcAft>
          <a:spcPct val="0"/>
        </a:spcAft>
        <a:defRPr sz="4300">
          <a:solidFill>
            <a:srgbClr val="572314"/>
          </a:solidFill>
          <a:latin typeface="Corbel" pitchFamily="34" charset="0"/>
        </a:defRPr>
      </a:lvl8pPr>
      <a:lvl9pPr marL="1828800" algn="l" rtl="0" eaLnBrk="1" fontAlgn="base" hangingPunct="1">
        <a:spcBef>
          <a:spcPct val="0"/>
        </a:spcBef>
        <a:spcAft>
          <a:spcPct val="0"/>
        </a:spcAft>
        <a:defRPr sz="4300">
          <a:solidFill>
            <a:srgbClr val="572314"/>
          </a:solidFill>
          <a:latin typeface="Corbel" pitchFamily="34" charset="0"/>
        </a:defRPr>
      </a:lvl9pPr>
      <a:extLst/>
    </p:titleStyle>
    <p:bodyStyle>
      <a:lvl1pPr marL="365125" indent="-282575" algn="l" rtl="0" eaLnBrk="1" fontAlgn="base" hangingPunct="1">
        <a:spcBef>
          <a:spcPts val="600"/>
        </a:spcBef>
        <a:spcAft>
          <a:spcPct val="0"/>
        </a:spcAft>
        <a:buClr>
          <a:schemeClr val="accent1"/>
        </a:buClr>
        <a:buSzPct val="80000"/>
        <a:buFont typeface="Wingdings 2" panose="05020102010507070707" pitchFamily="18" charset="2"/>
        <a:buChar char=""/>
        <a:defRPr sz="3200" kern="1200">
          <a:solidFill>
            <a:schemeClr val="tx1"/>
          </a:solidFill>
          <a:latin typeface="+mn-lt"/>
          <a:ea typeface="+mn-ea"/>
          <a:cs typeface="+mn-cs"/>
        </a:defRPr>
      </a:lvl1pPr>
      <a:lvl2pPr marL="639763" indent="-236538" algn="l" rtl="0" eaLnBrk="1" fontAlgn="base" hangingPunct="1">
        <a:spcBef>
          <a:spcPts val="550"/>
        </a:spcBef>
        <a:spcAft>
          <a:spcPct val="0"/>
        </a:spcAft>
        <a:buClr>
          <a:schemeClr val="accent1"/>
        </a:buClr>
        <a:buFont typeface="Verdana" panose="020B0604030504040204" pitchFamily="34" charset="0"/>
        <a:buChar char="◦"/>
        <a:defRPr sz="2800" kern="1200">
          <a:solidFill>
            <a:schemeClr val="tx1"/>
          </a:solidFill>
          <a:latin typeface="+mn-lt"/>
          <a:ea typeface="+mn-ea"/>
          <a:cs typeface="+mn-cs"/>
        </a:defRPr>
      </a:lvl2pPr>
      <a:lvl3pPr marL="885825" indent="-228600" algn="l" rtl="0" eaLnBrk="1" fontAlgn="base" hangingPunct="1">
        <a:spcBef>
          <a:spcPct val="20000"/>
        </a:spcBef>
        <a:spcAft>
          <a:spcPct val="0"/>
        </a:spcAft>
        <a:buClr>
          <a:schemeClr val="accent2"/>
        </a:buClr>
        <a:buFont typeface="Wingdings 2" panose="05020102010507070707" pitchFamily="18" charset="2"/>
        <a:buChar char=""/>
        <a:defRPr sz="2400" kern="1200">
          <a:solidFill>
            <a:schemeClr val="tx1"/>
          </a:solidFill>
          <a:latin typeface="+mn-lt"/>
          <a:ea typeface="+mn-ea"/>
          <a:cs typeface="+mn-cs"/>
        </a:defRPr>
      </a:lvl3pPr>
      <a:lvl4pPr marL="1096963" indent="-173038" algn="l" rtl="0" eaLnBrk="1" fontAlgn="base" hangingPunct="1">
        <a:spcBef>
          <a:spcPct val="20000"/>
        </a:spcBef>
        <a:spcAft>
          <a:spcPct val="0"/>
        </a:spcAft>
        <a:buClr>
          <a:srgbClr val="C32D2E"/>
        </a:buClr>
        <a:buFont typeface="Wingdings 2" panose="05020102010507070707" pitchFamily="18" charset="2"/>
        <a:buChar char=""/>
        <a:defRPr sz="2000" kern="1200">
          <a:solidFill>
            <a:schemeClr val="tx1"/>
          </a:solidFill>
          <a:latin typeface="+mn-lt"/>
          <a:ea typeface="+mn-ea"/>
          <a:cs typeface="+mn-cs"/>
        </a:defRPr>
      </a:lvl4pPr>
      <a:lvl5pPr marL="1296988" indent="-182563" algn="l" rtl="0" eaLnBrk="1" fontAlgn="base" hangingPunct="1">
        <a:spcBef>
          <a:spcPct val="20000"/>
        </a:spcBef>
        <a:spcAft>
          <a:spcPct val="0"/>
        </a:spcAft>
        <a:buClr>
          <a:srgbClr val="84AA33"/>
        </a:buClr>
        <a:buFont typeface="Wingdings 2" panose="05020102010507070707"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614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614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614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prstClr val="black">
                    <a:tint val="75000"/>
                  </a:prstClr>
                </a:solidFill>
                <a:latin typeface="Times New Roman" panose="02020603050405020304" pitchFamily="18" charset="0"/>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prstClr val="black">
                    <a:tint val="75000"/>
                  </a:prstClr>
                </a:solidFill>
                <a:latin typeface="Times New Roman" panose="02020603050405020304" pitchFamily="18" charset="0"/>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rgbClr val="90C226"/>
                </a:solidFill>
                <a:latin typeface="Times New Roman" panose="02020603050405020304" pitchFamily="18" charset="0"/>
              </a:defRPr>
            </a:lvl1pPr>
          </a:lstStyle>
          <a:p>
            <a:pPr>
              <a:defRPr/>
            </a:pPr>
            <a:fld id="{CD5B3129-7D41-4EEC-94F1-569D0181ABCB}" type="slidenum">
              <a:rPr lang="ru-RU" altLang="ru-RU"/>
              <a:pPr>
                <a:defRPr/>
              </a:pPr>
              <a:t>‹#›</a:t>
            </a:fld>
            <a:endParaRPr lang="ru-RU" altLang="ru-RU"/>
          </a:p>
        </p:txBody>
      </p:sp>
    </p:spTree>
    <p:extLst>
      <p:ext uri="{BB962C8B-B14F-4D97-AF65-F5344CB8AC3E}">
        <p14:creationId xmlns:p14="http://schemas.microsoft.com/office/powerpoint/2010/main" val="1010605620"/>
      </p:ext>
    </p:extLst>
  </p:cSld>
  <p:clrMap bg1="lt1" tx1="dk1" bg2="lt2" tx2="dk2" accent1="accent1" accent2="accent2" accent3="accent3" accent4="accent4" accent5="accent5" accent6="accent6" hlink="hlink" folHlink="folHlink"/>
  <p:sldLayoutIdLst>
    <p:sldLayoutId id="2147483978" r:id="rId1"/>
    <p:sldLayoutId id="2147483979" r:id="rId2"/>
    <p:sldLayoutId id="2147483980" r:id="rId3"/>
    <p:sldLayoutId id="2147483981" r:id="rId4"/>
    <p:sldLayoutId id="2147483982" r:id="rId5"/>
    <p:sldLayoutId id="2147483983" r:id="rId6"/>
    <p:sldLayoutId id="2147483984" r:id="rId7"/>
    <p:sldLayoutId id="2147483985" r:id="rId8"/>
    <p:sldLayoutId id="2147483986" r:id="rId9"/>
    <p:sldLayoutId id="2147483987" r:id="rId10"/>
    <p:sldLayoutId id="2147483988" r:id="rId11"/>
    <p:sldLayoutId id="2147483989" r:id="rId12"/>
    <p:sldLayoutId id="2147483990" r:id="rId13"/>
    <p:sldLayoutId id="2147483991" r:id="rId14"/>
    <p:sldLayoutId id="2147483992" r:id="rId15"/>
    <p:sldLayoutId id="2147483993" r:id="rId16"/>
  </p:sldLayoutIdLst>
  <p:timing>
    <p:tnLst>
      <p:par>
        <p:cTn id="1" dur="indefinite" restart="never" nodeType="tmRoot"/>
      </p:par>
    </p:tnLst>
  </p:timing>
  <p:txStyles>
    <p:titleStyle>
      <a:lvl1pPr algn="l" defTabSz="457200" rtl="0" eaLnBrk="1" fontAlgn="base" hangingPunct="1">
        <a:spcBef>
          <a:spcPct val="0"/>
        </a:spcBef>
        <a:spcAft>
          <a:spcPct val="0"/>
        </a:spcAft>
        <a:defRPr sz="3600" kern="1200">
          <a:solidFill>
            <a:schemeClr val="accent1"/>
          </a:solidFill>
          <a:latin typeface="+mj-lt"/>
          <a:ea typeface="+mj-ea"/>
          <a:cs typeface="+mj-cs"/>
        </a:defRPr>
      </a:lvl1pPr>
      <a:lvl2pPr algn="l" defTabSz="457200" rtl="0" eaLnBrk="1" fontAlgn="base" hangingPunct="1">
        <a:spcBef>
          <a:spcPct val="0"/>
        </a:spcBef>
        <a:spcAft>
          <a:spcPct val="0"/>
        </a:spcAft>
        <a:defRPr sz="3600">
          <a:solidFill>
            <a:schemeClr val="accent1"/>
          </a:solidFill>
          <a:latin typeface="Trebuchet MS" panose="020B0603020202020204" pitchFamily="34" charset="0"/>
        </a:defRPr>
      </a:lvl2pPr>
      <a:lvl3pPr algn="l" defTabSz="457200" rtl="0" eaLnBrk="1" fontAlgn="base" hangingPunct="1">
        <a:spcBef>
          <a:spcPct val="0"/>
        </a:spcBef>
        <a:spcAft>
          <a:spcPct val="0"/>
        </a:spcAft>
        <a:defRPr sz="3600">
          <a:solidFill>
            <a:schemeClr val="accent1"/>
          </a:solidFill>
          <a:latin typeface="Trebuchet MS" panose="020B0603020202020204" pitchFamily="34" charset="0"/>
        </a:defRPr>
      </a:lvl3pPr>
      <a:lvl4pPr algn="l" defTabSz="457200" rtl="0" eaLnBrk="1" fontAlgn="base" hangingPunct="1">
        <a:spcBef>
          <a:spcPct val="0"/>
        </a:spcBef>
        <a:spcAft>
          <a:spcPct val="0"/>
        </a:spcAft>
        <a:defRPr sz="3600">
          <a:solidFill>
            <a:schemeClr val="accent1"/>
          </a:solidFill>
          <a:latin typeface="Trebuchet MS" panose="020B0603020202020204" pitchFamily="34" charset="0"/>
        </a:defRPr>
      </a:lvl4pPr>
      <a:lvl5pPr algn="l" defTabSz="457200" rtl="0" eaLnBrk="1" fontAlgn="base" hangingPunct="1">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fontAlgn="base" hangingPunct="1">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1" fontAlgn="base" hangingPunct="1">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1" fontAlgn="base" hangingPunct="1">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1" fontAlgn="base" hangingPunct="1">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1" fontAlgn="base" hangingPunct="1">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7170" name="Group 16"/>
          <p:cNvGrpSpPr>
            <a:grpSpLocks/>
          </p:cNvGrpSpPr>
          <p:nvPr/>
        </p:nvGrpSpPr>
        <p:grpSpPr bwMode="auto">
          <a:xfrm>
            <a:off x="-7938" y="-7938"/>
            <a:ext cx="9170988" cy="6873876"/>
            <a:chOff x="-8467" y="-8468"/>
            <a:chExt cx="9171317" cy="6874935"/>
          </a:xfrm>
        </p:grpSpPr>
        <p:cxnSp>
          <p:nvCxnSpPr>
            <p:cNvPr id="7" name="Straight Connector 6"/>
            <p:cNvCxnSpPr/>
            <p:nvPr/>
          </p:nvCxnSpPr>
          <p:spPr>
            <a:xfrm flipV="1">
              <a:off x="5130455" y="4175239"/>
              <a:ext cx="4022869" cy="268328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3462" y="-529"/>
              <a:ext cx="1217656" cy="685905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6892644" y="-529"/>
              <a:ext cx="2268619"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205393" y="-8468"/>
              <a:ext cx="1947932"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6638634" y="3919613"/>
              <a:ext cx="251310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7010123" y="-8468"/>
              <a:ext cx="2143202"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296044" y="-8468"/>
              <a:ext cx="857281"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094425" y="-8468"/>
              <a:ext cx="1066838"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69024" y="4894488"/>
              <a:ext cx="1093826"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467" y="4013290"/>
              <a:ext cx="457217"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7171"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заголовка</a:t>
            </a:r>
            <a:endParaRPr lang="en-US" smtClean="0"/>
          </a:p>
        </p:txBody>
      </p:sp>
      <p:sp>
        <p:nvSpPr>
          <p:cNvPr id="7172"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prstClr val="black">
                    <a:tint val="75000"/>
                  </a:prstClr>
                </a:solidFill>
                <a:latin typeface="Times New Roman" panose="02020603050405020304" pitchFamily="18" charset="0"/>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prstClr val="black">
                    <a:tint val="75000"/>
                  </a:prstClr>
                </a:solidFill>
                <a:latin typeface="Times New Roman" panose="02020603050405020304" pitchFamily="18" charset="0"/>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rgbClr val="EB3D9F"/>
                </a:solidFill>
                <a:latin typeface="Times New Roman" panose="02020603050405020304" pitchFamily="18" charset="0"/>
              </a:defRPr>
            </a:lvl1pPr>
          </a:lstStyle>
          <a:p>
            <a:pPr>
              <a:defRPr/>
            </a:pPr>
            <a:fld id="{99A1FF30-63A7-4726-9123-90A67235E0D3}" type="slidenum">
              <a:rPr lang="ru-RU" altLang="ru-RU"/>
              <a:pPr>
                <a:defRPr/>
              </a:pPr>
              <a:t>‹#›</a:t>
            </a:fld>
            <a:endParaRPr lang="ru-RU" altLang="ru-RU"/>
          </a:p>
        </p:txBody>
      </p:sp>
    </p:spTree>
    <p:extLst>
      <p:ext uri="{BB962C8B-B14F-4D97-AF65-F5344CB8AC3E}">
        <p14:creationId xmlns:p14="http://schemas.microsoft.com/office/powerpoint/2010/main" val="694502032"/>
      </p:ext>
    </p:extLst>
  </p:cSld>
  <p:clrMap bg1="lt1" tx1="dk1" bg2="lt2" tx2="dk2" accent1="accent1" accent2="accent2" accent3="accent3" accent4="accent4" accent5="accent5" accent6="accent6" hlink="hlink" folHlink="folHlink"/>
  <p:sldLayoutIdLst>
    <p:sldLayoutId id="2147483995" r:id="rId1"/>
    <p:sldLayoutId id="2147483996" r:id="rId2"/>
    <p:sldLayoutId id="2147483997" r:id="rId3"/>
    <p:sldLayoutId id="2147483998" r:id="rId4"/>
    <p:sldLayoutId id="2147483999" r:id="rId5"/>
    <p:sldLayoutId id="2147484000" r:id="rId6"/>
    <p:sldLayoutId id="2147484001" r:id="rId7"/>
    <p:sldLayoutId id="2147484002" r:id="rId8"/>
    <p:sldLayoutId id="2147484003" r:id="rId9"/>
    <p:sldLayoutId id="2147484004" r:id="rId10"/>
    <p:sldLayoutId id="2147484005" r:id="rId11"/>
    <p:sldLayoutId id="2147484006" r:id="rId12"/>
    <p:sldLayoutId id="2147484007" r:id="rId13"/>
    <p:sldLayoutId id="2147484008" r:id="rId14"/>
    <p:sldLayoutId id="2147484009" r:id="rId15"/>
    <p:sldLayoutId id="2147484010" r:id="rId16"/>
  </p:sldLayoutIdLst>
  <p:timing>
    <p:tnLst>
      <p:par>
        <p:cTn id="1" dur="indefinite" restart="never" nodeType="tmRoot"/>
      </p:par>
    </p:tnLst>
  </p:timing>
  <p:txStyles>
    <p:titleStyle>
      <a:lvl1pPr algn="l" defTabSz="457200" rtl="0" eaLnBrk="1" fontAlgn="base" hangingPunct="1">
        <a:spcBef>
          <a:spcPct val="0"/>
        </a:spcBef>
        <a:spcAft>
          <a:spcPct val="0"/>
        </a:spcAft>
        <a:defRPr sz="3600" kern="1200">
          <a:solidFill>
            <a:srgbClr val="EB3D9F"/>
          </a:solidFill>
          <a:latin typeface="+mj-lt"/>
          <a:ea typeface="+mj-ea"/>
          <a:cs typeface="+mj-cs"/>
        </a:defRPr>
      </a:lvl1pPr>
      <a:lvl2pPr algn="l" defTabSz="457200" rtl="0" eaLnBrk="1" fontAlgn="base" hangingPunct="1">
        <a:spcBef>
          <a:spcPct val="0"/>
        </a:spcBef>
        <a:spcAft>
          <a:spcPct val="0"/>
        </a:spcAft>
        <a:defRPr sz="3600">
          <a:solidFill>
            <a:srgbClr val="EB3D9F"/>
          </a:solidFill>
          <a:latin typeface="Trebuchet MS" pitchFamily="34" charset="0"/>
        </a:defRPr>
      </a:lvl2pPr>
      <a:lvl3pPr algn="l" defTabSz="457200" rtl="0" eaLnBrk="1" fontAlgn="base" hangingPunct="1">
        <a:spcBef>
          <a:spcPct val="0"/>
        </a:spcBef>
        <a:spcAft>
          <a:spcPct val="0"/>
        </a:spcAft>
        <a:defRPr sz="3600">
          <a:solidFill>
            <a:srgbClr val="EB3D9F"/>
          </a:solidFill>
          <a:latin typeface="Trebuchet MS" pitchFamily="34" charset="0"/>
        </a:defRPr>
      </a:lvl3pPr>
      <a:lvl4pPr algn="l" defTabSz="457200" rtl="0" eaLnBrk="1" fontAlgn="base" hangingPunct="1">
        <a:spcBef>
          <a:spcPct val="0"/>
        </a:spcBef>
        <a:spcAft>
          <a:spcPct val="0"/>
        </a:spcAft>
        <a:defRPr sz="3600">
          <a:solidFill>
            <a:srgbClr val="EB3D9F"/>
          </a:solidFill>
          <a:latin typeface="Trebuchet MS" pitchFamily="34" charset="0"/>
        </a:defRPr>
      </a:lvl4pPr>
      <a:lvl5pPr algn="l" defTabSz="457200" rtl="0" eaLnBrk="1" fontAlgn="base" hangingPunct="1">
        <a:spcBef>
          <a:spcPct val="0"/>
        </a:spcBef>
        <a:spcAft>
          <a:spcPct val="0"/>
        </a:spcAft>
        <a:defRPr sz="3600">
          <a:solidFill>
            <a:srgbClr val="EB3D9F"/>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fontAlgn="base" hangingPunct="1">
        <a:spcBef>
          <a:spcPts val="1000"/>
        </a:spcBef>
        <a:spcAft>
          <a:spcPct val="0"/>
        </a:spcAft>
        <a:buClr>
          <a:srgbClr val="EB3D9F"/>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1" fontAlgn="base" hangingPunct="1">
        <a:spcBef>
          <a:spcPts val="1000"/>
        </a:spcBef>
        <a:spcAft>
          <a:spcPct val="0"/>
        </a:spcAft>
        <a:buClr>
          <a:srgbClr val="EB3D9F"/>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1" fontAlgn="base" hangingPunct="1">
        <a:spcBef>
          <a:spcPts val="1000"/>
        </a:spcBef>
        <a:spcAft>
          <a:spcPct val="0"/>
        </a:spcAft>
        <a:buClr>
          <a:srgbClr val="EB3D9F"/>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1" fontAlgn="base" hangingPunct="1">
        <a:spcBef>
          <a:spcPts val="1000"/>
        </a:spcBef>
        <a:spcAft>
          <a:spcPct val="0"/>
        </a:spcAft>
        <a:buClr>
          <a:srgbClr val="EB3D9F"/>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1" fontAlgn="base" hangingPunct="1">
        <a:spcBef>
          <a:spcPts val="1000"/>
        </a:spcBef>
        <a:spcAft>
          <a:spcPct val="0"/>
        </a:spcAft>
        <a:buClr>
          <a:srgbClr val="EB3D9F"/>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89442"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solidFill>
                  <a:srgbClr val="000000"/>
                </a:solidFill>
                <a:latin typeface="Arial" charset="0"/>
              </a:defRPr>
            </a:lvl1pPr>
          </a:lstStyle>
          <a:p>
            <a:pPr>
              <a:defRPr/>
            </a:pPr>
            <a:endParaRPr lang="ru-RU"/>
          </a:p>
        </p:txBody>
      </p:sp>
      <p:sp>
        <p:nvSpPr>
          <p:cNvPr id="189443"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solidFill>
                  <a:srgbClr val="000000"/>
                </a:solidFill>
                <a:latin typeface="Arial Black" panose="020B0A04020102020204" pitchFamily="34" charset="0"/>
              </a:defRPr>
            </a:lvl1pPr>
          </a:lstStyle>
          <a:p>
            <a:pPr>
              <a:defRPr/>
            </a:pPr>
            <a:fld id="{3D9D86C5-4ABE-4409-9BA0-620C783D32BE}" type="slidenum">
              <a:rPr lang="ru-RU" altLang="ru-RU"/>
              <a:pPr>
                <a:defRPr/>
              </a:pPr>
              <a:t>‹#›</a:t>
            </a:fld>
            <a:endParaRPr lang="ru-RU" altLang="ru-RU"/>
          </a:p>
        </p:txBody>
      </p:sp>
      <p:grpSp>
        <p:nvGrpSpPr>
          <p:cNvPr id="8196" name="Group 4"/>
          <p:cNvGrpSpPr>
            <a:grpSpLocks/>
          </p:cNvGrpSpPr>
          <p:nvPr/>
        </p:nvGrpSpPr>
        <p:grpSpPr bwMode="auto">
          <a:xfrm>
            <a:off x="0" y="0"/>
            <a:ext cx="9144000" cy="546100"/>
            <a:chOff x="0" y="0"/>
            <a:chExt cx="5760" cy="344"/>
          </a:xfrm>
        </p:grpSpPr>
        <p:sp>
          <p:nvSpPr>
            <p:cNvPr id="8200"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solidFill>
                  <a:srgbClr val="000000"/>
                </a:solidFill>
                <a:latin typeface="Times New Roman" panose="02020603050405020304" pitchFamily="18" charset="0"/>
              </a:endParaRPr>
            </a:p>
          </p:txBody>
        </p:sp>
        <p:sp>
          <p:nvSpPr>
            <p:cNvPr id="8201"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solidFill>
                  <a:srgbClr val="000000"/>
                </a:solidFill>
                <a:latin typeface="Times New Roman" panose="02020603050405020304" pitchFamily="18" charset="0"/>
              </a:endParaRPr>
            </a:p>
          </p:txBody>
        </p:sp>
        <p:sp>
          <p:nvSpPr>
            <p:cNvPr id="8202" name="Rectangle 7"/>
            <p:cNvSpPr>
              <a:spLocks noChangeArrowheads="1"/>
            </p:cNvSpPr>
            <p:nvPr/>
          </p:nvSpPr>
          <p:spPr bwMode="auto">
            <a:xfrm>
              <a:off x="258" y="85"/>
              <a:ext cx="87" cy="8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solidFill>
                  <a:srgbClr val="666699"/>
                </a:solidFill>
                <a:latin typeface="Arial" panose="020B0604020202020204" pitchFamily="34" charset="0"/>
              </a:endParaRPr>
            </a:p>
          </p:txBody>
        </p:sp>
        <p:sp>
          <p:nvSpPr>
            <p:cNvPr id="8203" name="Rectangle 8"/>
            <p:cNvSpPr>
              <a:spLocks noChangeArrowheads="1"/>
            </p:cNvSpPr>
            <p:nvPr/>
          </p:nvSpPr>
          <p:spPr bwMode="auto">
            <a:xfrm>
              <a:off x="345" y="0"/>
              <a:ext cx="88" cy="8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solidFill>
                  <a:srgbClr val="666699"/>
                </a:solidFill>
                <a:latin typeface="Arial" panose="020B0604020202020204" pitchFamily="34" charset="0"/>
              </a:endParaRPr>
            </a:p>
          </p:txBody>
        </p:sp>
        <p:sp>
          <p:nvSpPr>
            <p:cNvPr id="8204" name="Rectangle 9"/>
            <p:cNvSpPr>
              <a:spLocks noChangeArrowheads="1"/>
            </p:cNvSpPr>
            <p:nvPr/>
          </p:nvSpPr>
          <p:spPr bwMode="auto">
            <a:xfrm>
              <a:off x="345" y="85"/>
              <a:ext cx="88" cy="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solidFill>
                  <a:srgbClr val="9999CC"/>
                </a:solidFill>
                <a:latin typeface="Arial" panose="020B0604020202020204" pitchFamily="34" charset="0"/>
              </a:endParaRPr>
            </a:p>
          </p:txBody>
        </p:sp>
        <p:sp>
          <p:nvSpPr>
            <p:cNvPr id="8205" name="Rectangle 10"/>
            <p:cNvSpPr>
              <a:spLocks noChangeArrowheads="1"/>
            </p:cNvSpPr>
            <p:nvPr/>
          </p:nvSpPr>
          <p:spPr bwMode="auto">
            <a:xfrm>
              <a:off x="173" y="173"/>
              <a:ext cx="86" cy="8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solidFill>
                  <a:srgbClr val="666699"/>
                </a:solidFill>
                <a:latin typeface="Arial" panose="020B0604020202020204" pitchFamily="34" charset="0"/>
              </a:endParaRPr>
            </a:p>
          </p:txBody>
        </p:sp>
        <p:sp>
          <p:nvSpPr>
            <p:cNvPr id="8206" name="Rectangle 11"/>
            <p:cNvSpPr>
              <a:spLocks noChangeArrowheads="1"/>
            </p:cNvSpPr>
            <p:nvPr/>
          </p:nvSpPr>
          <p:spPr bwMode="auto">
            <a:xfrm>
              <a:off x="83" y="86"/>
              <a:ext cx="89" cy="8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solidFill>
                  <a:srgbClr val="000000"/>
                </a:solidFill>
                <a:latin typeface="Times New Roman" panose="02020603050405020304" pitchFamily="18" charset="0"/>
              </a:endParaRPr>
            </a:p>
          </p:txBody>
        </p:sp>
        <p:sp>
          <p:nvSpPr>
            <p:cNvPr id="8207" name="Rectangle 12"/>
            <p:cNvSpPr>
              <a:spLocks noChangeArrowheads="1"/>
            </p:cNvSpPr>
            <p:nvPr/>
          </p:nvSpPr>
          <p:spPr bwMode="auto">
            <a:xfrm>
              <a:off x="258" y="171"/>
              <a:ext cx="87" cy="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solidFill>
                  <a:srgbClr val="9999CC"/>
                </a:solidFill>
                <a:latin typeface="Arial" panose="020B0604020202020204" pitchFamily="34" charset="0"/>
              </a:endParaRPr>
            </a:p>
          </p:txBody>
        </p:sp>
        <p:sp>
          <p:nvSpPr>
            <p:cNvPr id="8208" name="Rectangle 13"/>
            <p:cNvSpPr>
              <a:spLocks noChangeArrowheads="1"/>
            </p:cNvSpPr>
            <p:nvPr/>
          </p:nvSpPr>
          <p:spPr bwMode="auto">
            <a:xfrm>
              <a:off x="173" y="258"/>
              <a:ext cx="86" cy="8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solidFill>
                  <a:srgbClr val="9999CC"/>
                </a:solidFill>
                <a:latin typeface="Arial" panose="020B0604020202020204" pitchFamily="34" charset="0"/>
              </a:endParaRPr>
            </a:p>
          </p:txBody>
        </p:sp>
      </p:grpSp>
      <p:sp>
        <p:nvSpPr>
          <p:cNvPr id="8197" name="Rectangle 14"/>
          <p:cNvSpPr>
            <a:spLocks noGrp="1" noChangeArrowheads="1"/>
          </p:cNvSpPr>
          <p:nvPr>
            <p:ph type="title"/>
          </p:nvPr>
        </p:nvSpPr>
        <p:spPr bwMode="auto">
          <a:xfrm>
            <a:off x="457200" y="457200"/>
            <a:ext cx="82296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8198" name="Rectangle 15"/>
          <p:cNvSpPr>
            <a:spLocks noGrp="1" noChangeArrowheads="1"/>
          </p:cNvSpPr>
          <p:nvPr>
            <p:ph type="body" idx="1"/>
          </p:nvPr>
        </p:nvSpPr>
        <p:spPr bwMode="auto">
          <a:xfrm>
            <a:off x="457200" y="1981200"/>
            <a:ext cx="8229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89456"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solidFill>
                  <a:srgbClr val="000000"/>
                </a:solidFill>
                <a:latin typeface="Arial" charset="0"/>
              </a:defRPr>
            </a:lvl1pPr>
          </a:lstStyle>
          <a:p>
            <a:pPr>
              <a:defRPr/>
            </a:pPr>
            <a:endParaRPr lang="ru-RU"/>
          </a:p>
        </p:txBody>
      </p:sp>
    </p:spTree>
    <p:extLst>
      <p:ext uri="{BB962C8B-B14F-4D97-AF65-F5344CB8AC3E}">
        <p14:creationId xmlns:p14="http://schemas.microsoft.com/office/powerpoint/2010/main" val="576896105"/>
      </p:ext>
    </p:extLst>
  </p:cSld>
  <p:clrMap bg1="lt1" tx1="dk1" bg2="lt2" tx2="dk2" accent1="accent1" accent2="accent2" accent3="accent3" accent4="accent4" accent5="accent5" accent6="accent6" hlink="hlink" folHlink="folHlink"/>
  <p:sldLayoutIdLst>
    <p:sldLayoutId id="2147484012" r:id="rId1"/>
    <p:sldLayoutId id="2147484013" r:id="rId2"/>
    <p:sldLayoutId id="2147484014" r:id="rId3"/>
    <p:sldLayoutId id="2147484015" r:id="rId4"/>
    <p:sldLayoutId id="2147484016" r:id="rId5"/>
    <p:sldLayoutId id="2147484017" r:id="rId6"/>
    <p:sldLayoutId id="2147484018" r:id="rId7"/>
    <p:sldLayoutId id="2147484019" r:id="rId8"/>
    <p:sldLayoutId id="2147484020" r:id="rId9"/>
    <p:sldLayoutId id="2147484021" r:id="rId10"/>
    <p:sldLayoutId id="2147484022" r:id="rId11"/>
  </p:sldLayoutIdLst>
  <p:timing>
    <p:tnLst>
      <p:par>
        <p:cTn id="1" dur="indefinite" restart="never" nodeType="tmRoot"/>
      </p:par>
    </p:tnLst>
  </p:timing>
  <p:txStyles>
    <p:titleStyle>
      <a:lvl1pPr algn="l" rtl="0" eaLnBrk="1" fontAlgn="base" hangingPunct="1">
        <a:spcBef>
          <a:spcPct val="0"/>
        </a:spcBef>
        <a:spcAft>
          <a:spcPct val="0"/>
        </a:spcAft>
        <a:defRPr sz="4400">
          <a:solidFill>
            <a:schemeClr val="tx1"/>
          </a:solidFill>
          <a:latin typeface="+mj-lt"/>
          <a:ea typeface="+mj-ea"/>
          <a:cs typeface="+mj-cs"/>
        </a:defRPr>
      </a:lvl1pPr>
      <a:lvl2pPr algn="l" rtl="0" eaLnBrk="1" fontAlgn="base" hangingPunct="1">
        <a:spcBef>
          <a:spcPct val="0"/>
        </a:spcBef>
        <a:spcAft>
          <a:spcPct val="0"/>
        </a:spcAft>
        <a:defRPr sz="4400">
          <a:solidFill>
            <a:schemeClr val="tx1"/>
          </a:solidFill>
          <a:latin typeface="Arial" charset="0"/>
        </a:defRPr>
      </a:lvl2pPr>
      <a:lvl3pPr algn="l" rtl="0" eaLnBrk="1" fontAlgn="base" hangingPunct="1">
        <a:spcBef>
          <a:spcPct val="0"/>
        </a:spcBef>
        <a:spcAft>
          <a:spcPct val="0"/>
        </a:spcAft>
        <a:defRPr sz="4400">
          <a:solidFill>
            <a:schemeClr val="tx1"/>
          </a:solidFill>
          <a:latin typeface="Arial" charset="0"/>
        </a:defRPr>
      </a:lvl3pPr>
      <a:lvl4pPr algn="l" rtl="0" eaLnBrk="1" fontAlgn="base" hangingPunct="1">
        <a:spcBef>
          <a:spcPct val="0"/>
        </a:spcBef>
        <a:spcAft>
          <a:spcPct val="0"/>
        </a:spcAft>
        <a:defRPr sz="4400">
          <a:solidFill>
            <a:schemeClr val="tx1"/>
          </a:solidFill>
          <a:latin typeface="Arial" charset="0"/>
        </a:defRPr>
      </a:lvl4pPr>
      <a:lvl5pPr algn="l" rtl="0" eaLnBrk="1" fontAlgn="base" hangingPunct="1">
        <a:spcBef>
          <a:spcPct val="0"/>
        </a:spcBef>
        <a:spcAft>
          <a:spcPct val="0"/>
        </a:spcAft>
        <a:defRPr sz="4400">
          <a:solidFill>
            <a:schemeClr val="tx1"/>
          </a:solidFill>
          <a:latin typeface="Arial" charset="0"/>
        </a:defRPr>
      </a:lvl5pPr>
      <a:lvl6pPr marL="457200" algn="l" rtl="0" eaLnBrk="1" fontAlgn="base" hangingPunct="1">
        <a:spcBef>
          <a:spcPct val="0"/>
        </a:spcBef>
        <a:spcAft>
          <a:spcPct val="0"/>
        </a:spcAft>
        <a:defRPr sz="4400">
          <a:solidFill>
            <a:schemeClr val="tx1"/>
          </a:solidFill>
          <a:latin typeface="Arial" charset="0"/>
        </a:defRPr>
      </a:lvl6pPr>
      <a:lvl7pPr marL="914400" algn="l" rtl="0" eaLnBrk="1" fontAlgn="base" hangingPunct="1">
        <a:spcBef>
          <a:spcPct val="0"/>
        </a:spcBef>
        <a:spcAft>
          <a:spcPct val="0"/>
        </a:spcAft>
        <a:defRPr sz="4400">
          <a:solidFill>
            <a:schemeClr val="tx1"/>
          </a:solidFill>
          <a:latin typeface="Arial" charset="0"/>
        </a:defRPr>
      </a:lvl7pPr>
      <a:lvl8pPr marL="1371600" algn="l" rtl="0" eaLnBrk="1" fontAlgn="base" hangingPunct="1">
        <a:spcBef>
          <a:spcPct val="0"/>
        </a:spcBef>
        <a:spcAft>
          <a:spcPct val="0"/>
        </a:spcAft>
        <a:defRPr sz="4400">
          <a:solidFill>
            <a:schemeClr val="tx1"/>
          </a:solidFill>
          <a:latin typeface="Arial" charset="0"/>
        </a:defRPr>
      </a:lvl8pPr>
      <a:lvl9pPr marL="1828800" algn="l" rtl="0" eaLnBrk="1" fontAlgn="base" hangingPunct="1">
        <a:spcBef>
          <a:spcPct val="0"/>
        </a:spcBef>
        <a:spcAft>
          <a:spcPct val="0"/>
        </a:spcAft>
        <a:defRPr sz="4400">
          <a:solidFill>
            <a:schemeClr val="tx1"/>
          </a:solidFill>
          <a:latin typeface="Arial" charset="0"/>
        </a:defRPr>
      </a:lvl9pPr>
    </p:titleStyle>
    <p:bodyStyle>
      <a:lvl1pPr marL="342900" indent="-342900" algn="l" rtl="0" eaLnBrk="1" fontAlgn="base" hangingPunct="1">
        <a:spcBef>
          <a:spcPct val="20000"/>
        </a:spcBef>
        <a:spcAft>
          <a:spcPct val="0"/>
        </a:spcAft>
        <a:buClr>
          <a:schemeClr val="bg2"/>
        </a:buClr>
        <a:buSzPct val="75000"/>
        <a:buFont typeface="Wingdings" panose="05000000000000000000" pitchFamily="2" charset="2"/>
        <a:buChar char="n"/>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2"/>
        </a:buClr>
        <a:buSzPct val="80000"/>
        <a:buFont typeface="Wingdings" panose="05000000000000000000"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bg2"/>
        </a:buClr>
        <a:buSzPct val="65000"/>
        <a:buFont typeface="Wingdings" panose="05000000000000000000" pitchFamily="2" charset="2"/>
        <a:buChar char="n"/>
        <a:defRPr sz="2400">
          <a:solidFill>
            <a:schemeClr val="tx1"/>
          </a:solidFill>
          <a:latin typeface="+mn-lt"/>
        </a:defRPr>
      </a:lvl3pPr>
      <a:lvl4pPr marL="1600200" indent="-228600" algn="l" rtl="0" eaLnBrk="1" fontAlgn="base" hangingPunct="1">
        <a:spcBef>
          <a:spcPct val="20000"/>
        </a:spcBef>
        <a:spcAft>
          <a:spcPct val="0"/>
        </a:spcAft>
        <a:buClr>
          <a:schemeClr val="accent2"/>
        </a:buClr>
        <a:buSzPct val="70000"/>
        <a:buFont typeface="Wingdings" panose="05000000000000000000" pitchFamily="2" charset="2"/>
        <a:buChar char="¨"/>
        <a:defRPr sz="2000">
          <a:solidFill>
            <a:schemeClr val="tx1"/>
          </a:solidFill>
          <a:latin typeface="+mn-lt"/>
        </a:defRPr>
      </a:lvl4pPr>
      <a:lvl5pPr marL="2057400" indent="-228600" algn="l" rtl="0" eaLnBrk="1" fontAlgn="base" hangingPunct="1">
        <a:spcBef>
          <a:spcPct val="20000"/>
        </a:spcBef>
        <a:spcAft>
          <a:spcPct val="0"/>
        </a:spcAft>
        <a:buClr>
          <a:schemeClr val="bg2"/>
        </a:buClr>
        <a:buFont typeface="Wingdings" panose="05000000000000000000" pitchFamily="2" charset="2"/>
        <a:buChar char="§"/>
        <a:defRPr sz="2000">
          <a:solidFill>
            <a:schemeClr val="tx1"/>
          </a:solidFill>
          <a:latin typeface="+mn-lt"/>
        </a:defRPr>
      </a:lvl5pPr>
      <a:lvl6pPr marL="25146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2">
        <a:schemeClr val="bg2"/>
      </p:bgRef>
    </p:bg>
    <p:spTree>
      <p:nvGrpSpPr>
        <p:cNvPr id="1" name=""/>
        <p:cNvGrpSpPr/>
        <p:nvPr/>
      </p:nvGrpSpPr>
      <p:grpSpPr>
        <a:xfrm>
          <a:off x="0" y="0"/>
          <a:ext cx="0" cy="0"/>
          <a:chOff x="0" y="0"/>
          <a:chExt cx="0" cy="0"/>
        </a:xfrm>
      </p:grpSpPr>
      <p:grpSp>
        <p:nvGrpSpPr>
          <p:cNvPr id="9218" name="Group 6"/>
          <p:cNvGrpSpPr>
            <a:grpSpLocks/>
          </p:cNvGrpSpPr>
          <p:nvPr/>
        </p:nvGrpSpPr>
        <p:grpSpPr bwMode="auto">
          <a:xfrm>
            <a:off x="6670675" y="3894138"/>
            <a:ext cx="2470150" cy="2659062"/>
            <a:chOff x="6687077" y="3259666"/>
            <a:chExt cx="2981857" cy="3208867"/>
          </a:xfrm>
        </p:grpSpPr>
        <p:cxnSp>
          <p:nvCxnSpPr>
            <p:cNvPr id="8" name="Straight Connector 7"/>
            <p:cNvCxnSpPr/>
            <p:nvPr/>
          </p:nvCxnSpPr>
          <p:spPr>
            <a:xfrm flipH="1">
              <a:off x="8756746" y="3259666"/>
              <a:ext cx="912188" cy="91189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5724"/>
              <a:ext cx="2981857" cy="2982809"/>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1737" y="3581511"/>
              <a:ext cx="1897197" cy="1896584"/>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130" y="3433998"/>
              <a:ext cx="1740055" cy="1739494"/>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388" y="3985732"/>
              <a:ext cx="1264798" cy="126439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788" cy="1524000"/>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9220" name="Text Placeholder 2"/>
          <p:cNvSpPr>
            <a:spLocks noGrp="1"/>
          </p:cNvSpPr>
          <p:nvPr>
            <p:ph type="body" idx="1"/>
          </p:nvPr>
        </p:nvSpPr>
        <p:spPr bwMode="auto">
          <a:xfrm>
            <a:off x="533400" y="533400"/>
            <a:ext cx="6554788" cy="376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7429500" y="6172200"/>
            <a:ext cx="1201738" cy="365125"/>
          </a:xfrm>
          <a:prstGeom prst="rect">
            <a:avLst/>
          </a:prstGeom>
        </p:spPr>
        <p:txBody>
          <a:bodyPr vert="horz" lIns="91440" tIns="45720" rIns="91440" bIns="45720" rtlCol="0" anchor="t"/>
          <a:lstStyle>
            <a:lvl1pPr algn="r" eaLnBrk="1" hangingPunct="1">
              <a:defRPr sz="1000" b="0" i="0">
                <a:solidFill>
                  <a:schemeClr val="bg2">
                    <a:lumMod val="50000"/>
                  </a:schemeClr>
                </a:solidFill>
                <a:effectLst/>
                <a:latin typeface="+mn-lt"/>
              </a:defRPr>
            </a:lvl1pPr>
          </a:lstStyle>
          <a:p>
            <a:pPr>
              <a:defRPr/>
            </a:pPr>
            <a:endParaRPr lang="ru-RU"/>
          </a:p>
        </p:txBody>
      </p:sp>
      <p:sp>
        <p:nvSpPr>
          <p:cNvPr id="5" name="Footer Placeholder 4"/>
          <p:cNvSpPr>
            <a:spLocks noGrp="1"/>
          </p:cNvSpPr>
          <p:nvPr>
            <p:ph type="ftr" sz="quarter" idx="3"/>
          </p:nvPr>
        </p:nvSpPr>
        <p:spPr>
          <a:xfrm>
            <a:off x="533400" y="6172200"/>
            <a:ext cx="5811838" cy="365125"/>
          </a:xfrm>
          <a:prstGeom prst="rect">
            <a:avLst/>
          </a:prstGeom>
        </p:spPr>
        <p:txBody>
          <a:bodyPr vert="horz" lIns="91440" tIns="45720" rIns="91440" bIns="45720" rtlCol="0" anchor="t"/>
          <a:lstStyle>
            <a:lvl1pPr algn="l" eaLnBrk="1" hangingPunct="1">
              <a:defRPr sz="1000" b="0" i="0">
                <a:solidFill>
                  <a:schemeClr val="bg2">
                    <a:lumMod val="50000"/>
                  </a:schemeClr>
                </a:solidFill>
                <a:effectLst/>
                <a:latin typeface="+mn-lt"/>
              </a:defRPr>
            </a:lvl1pPr>
          </a:lstStyle>
          <a:p>
            <a:pPr>
              <a:defRPr/>
            </a:pPr>
            <a:endParaRPr lang="ru-RU"/>
          </a:p>
        </p:txBody>
      </p:sp>
      <p:sp>
        <p:nvSpPr>
          <p:cNvPr id="6" name="Slide Number Placeholder 5"/>
          <p:cNvSpPr>
            <a:spLocks noGrp="1"/>
          </p:cNvSpPr>
          <p:nvPr>
            <p:ph type="sldNum" sz="quarter" idx="4"/>
          </p:nvPr>
        </p:nvSpPr>
        <p:spPr>
          <a:xfrm>
            <a:off x="7773988" y="5578475"/>
            <a:ext cx="857250" cy="669925"/>
          </a:xfrm>
          <a:prstGeom prst="rect">
            <a:avLst/>
          </a:prstGeom>
        </p:spPr>
        <p:txBody>
          <a:bodyPr vert="horz" wrap="square" lIns="91440" tIns="45720" rIns="91440" bIns="45720" numCol="1" anchor="b" anchorCtr="0" compatLnSpc="1">
            <a:prstTxWarp prst="textNoShape">
              <a:avLst/>
            </a:prstTxWarp>
          </a:bodyPr>
          <a:lstStyle>
            <a:lvl1pPr algn="r" eaLnBrk="1" hangingPunct="1">
              <a:defRPr sz="2800">
                <a:solidFill>
                  <a:srgbClr val="0A304A"/>
                </a:solidFill>
                <a:latin typeface="Century Gothic" panose="020B0502020202020204" pitchFamily="34" charset="0"/>
              </a:defRPr>
            </a:lvl1pPr>
          </a:lstStyle>
          <a:p>
            <a:pPr>
              <a:defRPr/>
            </a:pPr>
            <a:fld id="{190D277D-112B-42EA-9F9F-73BC597DB149}" type="slidenum">
              <a:rPr lang="ru-RU"/>
              <a:pPr>
                <a:defRPr/>
              </a:pPr>
              <a:t>‹#›</a:t>
            </a:fld>
            <a:endParaRPr lang="ru-RU"/>
          </a:p>
        </p:txBody>
      </p:sp>
    </p:spTree>
    <p:extLst>
      <p:ext uri="{BB962C8B-B14F-4D97-AF65-F5344CB8AC3E}">
        <p14:creationId xmlns:p14="http://schemas.microsoft.com/office/powerpoint/2010/main" val="3724984741"/>
      </p:ext>
    </p:extLst>
  </p:cSld>
  <p:clrMap bg1="dk1" tx1="lt1" bg2="dk2" tx2="lt2" accent1="accent1" accent2="accent2" accent3="accent3" accent4="accent4" accent5="accent5" accent6="accent6" hlink="hlink" folHlink="folHlink"/>
  <p:sldLayoutIdLst>
    <p:sldLayoutId id="2147484024" r:id="rId1"/>
    <p:sldLayoutId id="2147484025" r:id="rId2"/>
    <p:sldLayoutId id="2147484026" r:id="rId3"/>
    <p:sldLayoutId id="2147484027" r:id="rId4"/>
    <p:sldLayoutId id="2147484028" r:id="rId5"/>
    <p:sldLayoutId id="2147484029" r:id="rId6"/>
    <p:sldLayoutId id="2147484030" r:id="rId7"/>
    <p:sldLayoutId id="2147484031" r:id="rId8"/>
    <p:sldLayoutId id="2147484032" r:id="rId9"/>
    <p:sldLayoutId id="2147484033" r:id="rId10"/>
    <p:sldLayoutId id="2147484034" r:id="rId11"/>
    <p:sldLayoutId id="2147484035" r:id="rId12"/>
    <p:sldLayoutId id="2147484036" r:id="rId13"/>
    <p:sldLayoutId id="2147484037" r:id="rId14"/>
    <p:sldLayoutId id="2147484038" r:id="rId15"/>
    <p:sldLayoutId id="2147484039" r:id="rId16"/>
  </p:sldLayoutIdLst>
  <p:timing>
    <p:tnLst>
      <p:par>
        <p:cTn id="1" dur="indefinite" restart="never" nodeType="tmRoot"/>
      </p:par>
    </p:tnLst>
  </p:timing>
  <p:txStyles>
    <p:titleStyle>
      <a:lvl1pPr algn="l" defTabSz="457200" rtl="0" eaLnBrk="1" fontAlgn="base" hangingPunct="1">
        <a:spcBef>
          <a:spcPct val="0"/>
        </a:spcBef>
        <a:spcAft>
          <a:spcPct val="0"/>
        </a:spcAft>
        <a:defRPr sz="3200" kern="1200" cap="all">
          <a:ln w="3175" cmpd="sng">
            <a:noFill/>
          </a:ln>
          <a:solidFill>
            <a:schemeClr val="tx1"/>
          </a:solidFill>
          <a:latin typeface="+mj-lt"/>
          <a:ea typeface="+mj-ea"/>
          <a:cs typeface="+mj-cs"/>
        </a:defRPr>
      </a:lvl1pPr>
      <a:lvl2pPr algn="l" defTabSz="457200" rtl="0" eaLnBrk="1" fontAlgn="base" hangingPunct="1">
        <a:spcBef>
          <a:spcPct val="0"/>
        </a:spcBef>
        <a:spcAft>
          <a:spcPct val="0"/>
        </a:spcAft>
        <a:defRPr sz="3200">
          <a:solidFill>
            <a:schemeClr val="tx1"/>
          </a:solidFill>
          <a:latin typeface="Century Gothic" pitchFamily="34" charset="0"/>
        </a:defRPr>
      </a:lvl2pPr>
      <a:lvl3pPr algn="l" defTabSz="457200" rtl="0" eaLnBrk="1" fontAlgn="base" hangingPunct="1">
        <a:spcBef>
          <a:spcPct val="0"/>
        </a:spcBef>
        <a:spcAft>
          <a:spcPct val="0"/>
        </a:spcAft>
        <a:defRPr sz="3200">
          <a:solidFill>
            <a:schemeClr val="tx1"/>
          </a:solidFill>
          <a:latin typeface="Century Gothic" pitchFamily="34" charset="0"/>
        </a:defRPr>
      </a:lvl3pPr>
      <a:lvl4pPr algn="l" defTabSz="457200" rtl="0" eaLnBrk="1" fontAlgn="base" hangingPunct="1">
        <a:spcBef>
          <a:spcPct val="0"/>
        </a:spcBef>
        <a:spcAft>
          <a:spcPct val="0"/>
        </a:spcAft>
        <a:defRPr sz="3200">
          <a:solidFill>
            <a:schemeClr val="tx1"/>
          </a:solidFill>
          <a:latin typeface="Century Gothic" pitchFamily="34" charset="0"/>
        </a:defRPr>
      </a:lvl4pPr>
      <a:lvl5pPr algn="l" defTabSz="457200" rtl="0" eaLnBrk="1" fontAlgn="base" hangingPunct="1">
        <a:spcBef>
          <a:spcPct val="0"/>
        </a:spcBef>
        <a:spcAft>
          <a:spcPct val="0"/>
        </a:spcAft>
        <a:defRPr sz="3200">
          <a:solidFill>
            <a:schemeClr val="tx1"/>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fontAlgn="base" hangingPunct="1">
        <a:spcBef>
          <a:spcPct val="20000"/>
        </a:spcBef>
        <a:spcAft>
          <a:spcPts val="600"/>
        </a:spcAft>
        <a:buClr>
          <a:schemeClr val="tx1"/>
        </a:buClr>
        <a:buSzPct val="80000"/>
        <a:buFont typeface="Wingdings 3" panose="05040102010807070707" pitchFamily="18" charset="2"/>
        <a:buChar char=""/>
        <a:defRPr sz="2000" kern="1200">
          <a:solidFill>
            <a:srgbClr val="0F496F"/>
          </a:solidFill>
          <a:latin typeface="+mn-lt"/>
          <a:ea typeface="+mn-ea"/>
          <a:cs typeface="+mn-cs"/>
        </a:defRPr>
      </a:lvl1pPr>
      <a:lvl2pPr marL="742950" indent="-285750" algn="l" defTabSz="457200" rtl="0" eaLnBrk="1" fontAlgn="base" hangingPunct="1">
        <a:spcBef>
          <a:spcPct val="20000"/>
        </a:spcBef>
        <a:spcAft>
          <a:spcPts val="600"/>
        </a:spcAft>
        <a:buClr>
          <a:schemeClr val="tx1"/>
        </a:buClr>
        <a:buSzPct val="80000"/>
        <a:buFont typeface="Wingdings 3" panose="05040102010807070707" pitchFamily="18" charset="2"/>
        <a:buChar char=""/>
        <a:defRPr kern="1200">
          <a:solidFill>
            <a:srgbClr val="0F496F"/>
          </a:solidFill>
          <a:latin typeface="+mn-lt"/>
          <a:ea typeface="+mn-ea"/>
          <a:cs typeface="+mn-cs"/>
        </a:defRPr>
      </a:lvl2pPr>
      <a:lvl3pPr marL="1200150" indent="-285750" algn="l" defTabSz="457200" rtl="0" eaLnBrk="1" fontAlgn="base" hangingPunct="1">
        <a:spcBef>
          <a:spcPct val="20000"/>
        </a:spcBef>
        <a:spcAft>
          <a:spcPts val="600"/>
        </a:spcAft>
        <a:buClr>
          <a:schemeClr val="tx1"/>
        </a:buClr>
        <a:buSzPct val="80000"/>
        <a:buFont typeface="Wingdings 3" panose="05040102010807070707" pitchFamily="18" charset="2"/>
        <a:buChar char=""/>
        <a:defRPr sz="1600" kern="1200">
          <a:solidFill>
            <a:srgbClr val="0F496F"/>
          </a:solidFill>
          <a:latin typeface="+mn-lt"/>
          <a:ea typeface="+mn-ea"/>
          <a:cs typeface="+mn-cs"/>
        </a:defRPr>
      </a:lvl3pPr>
      <a:lvl4pPr marL="1543050" indent="-171450" algn="l" defTabSz="457200" rtl="0" eaLnBrk="1" fontAlgn="base" hangingPunct="1">
        <a:spcBef>
          <a:spcPct val="20000"/>
        </a:spcBef>
        <a:spcAft>
          <a:spcPts val="600"/>
        </a:spcAft>
        <a:buClr>
          <a:schemeClr val="tx1"/>
        </a:buClr>
        <a:buSzPct val="80000"/>
        <a:buFont typeface="Wingdings 3" panose="05040102010807070707" pitchFamily="18" charset="2"/>
        <a:buChar char=""/>
        <a:defRPr sz="1400" kern="1200">
          <a:solidFill>
            <a:srgbClr val="0F496F"/>
          </a:solidFill>
          <a:latin typeface="+mn-lt"/>
          <a:ea typeface="+mn-ea"/>
          <a:cs typeface="+mn-cs"/>
        </a:defRPr>
      </a:lvl4pPr>
      <a:lvl5pPr marL="2000250" indent="-171450" algn="l" defTabSz="457200" rtl="0" eaLnBrk="1" fontAlgn="base" hangingPunct="1">
        <a:spcBef>
          <a:spcPct val="20000"/>
        </a:spcBef>
        <a:spcAft>
          <a:spcPts val="600"/>
        </a:spcAft>
        <a:buClr>
          <a:schemeClr val="tx1"/>
        </a:buClr>
        <a:buSzPct val="80000"/>
        <a:buFont typeface="Wingdings 3" panose="05040102010807070707" pitchFamily="18" charset="2"/>
        <a:buChar char=""/>
        <a:defRPr sz="1400" kern="1200">
          <a:solidFill>
            <a:srgbClr val="0F496F"/>
          </a:solidFill>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0242" name="Group 2"/>
          <p:cNvGrpSpPr>
            <a:grpSpLocks/>
          </p:cNvGrpSpPr>
          <p:nvPr/>
        </p:nvGrpSpPr>
        <p:grpSpPr bwMode="auto">
          <a:xfrm>
            <a:off x="1071563" y="304800"/>
            <a:ext cx="7615237" cy="1106488"/>
            <a:chOff x="675" y="192"/>
            <a:chExt cx="4797" cy="697"/>
          </a:xfrm>
        </p:grpSpPr>
        <p:sp>
          <p:nvSpPr>
            <p:cNvPr id="10248" name="Oval 3"/>
            <p:cNvSpPr>
              <a:spLocks noChangeArrowheads="1"/>
            </p:cNvSpPr>
            <p:nvPr/>
          </p:nvSpPr>
          <p:spPr bwMode="hidden">
            <a:xfrm flipH="1">
              <a:off x="3067" y="192"/>
              <a:ext cx="696" cy="696"/>
            </a:xfrm>
            <a:prstGeom prst="ellipse">
              <a:avLst/>
            </a:prstGeom>
            <a:solidFill>
              <a:schemeClr val="accent2"/>
            </a:solidFill>
            <a:ln>
              <a:noFill/>
            </a:ln>
            <a:extLst>
              <a:ext uri="{91240B29-F687-4F45-9708-019B960494DF}">
                <a14:hiddenLine xmlns:a14="http://schemas.microsoft.com/office/drawing/2010/main" w="2857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10249" name="Oval 4"/>
            <p:cNvSpPr>
              <a:spLocks noChangeArrowheads="1"/>
            </p:cNvSpPr>
            <p:nvPr/>
          </p:nvSpPr>
          <p:spPr bwMode="hidden">
            <a:xfrm flipH="1">
              <a:off x="4777" y="192"/>
              <a:ext cx="695" cy="696"/>
            </a:xfrm>
            <a:prstGeom prst="ellipse">
              <a:avLst/>
            </a:prstGeom>
            <a:solidFill>
              <a:schemeClr val="accent2"/>
            </a:solidFill>
            <a:ln>
              <a:noFill/>
            </a:ln>
            <a:extLst>
              <a:ext uri="{91240B29-F687-4F45-9708-019B960494DF}">
                <a14:hiddenLine xmlns:a14="http://schemas.microsoft.com/office/drawing/2010/main" w="2857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10250" name="Oval 5"/>
            <p:cNvSpPr>
              <a:spLocks noChangeArrowheads="1"/>
            </p:cNvSpPr>
            <p:nvPr/>
          </p:nvSpPr>
          <p:spPr bwMode="hidden">
            <a:xfrm flipH="1">
              <a:off x="675" y="193"/>
              <a:ext cx="695" cy="696"/>
            </a:xfrm>
            <a:prstGeom prst="ellipse">
              <a:avLst/>
            </a:prstGeom>
            <a:solidFill>
              <a:schemeClr val="accent2"/>
            </a:solidFill>
            <a:ln>
              <a:noFill/>
            </a:ln>
            <a:extLst>
              <a:ext uri="{91240B29-F687-4F45-9708-019B960494DF}">
                <a14:hiddenLine xmlns:a14="http://schemas.microsoft.com/office/drawing/2010/main" w="2857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10251" name="Oval 6"/>
            <p:cNvSpPr>
              <a:spLocks noChangeArrowheads="1"/>
            </p:cNvSpPr>
            <p:nvPr/>
          </p:nvSpPr>
          <p:spPr bwMode="hidden">
            <a:xfrm flipH="1">
              <a:off x="3984" y="192"/>
              <a:ext cx="695" cy="696"/>
            </a:xfrm>
            <a:prstGeom prst="ellipse">
              <a:avLst/>
            </a:prstGeom>
            <a:noFill/>
            <a:ln w="2857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10252" name="Oval 7"/>
            <p:cNvSpPr>
              <a:spLocks noChangeArrowheads="1"/>
            </p:cNvSpPr>
            <p:nvPr/>
          </p:nvSpPr>
          <p:spPr bwMode="hidden">
            <a:xfrm flipH="1">
              <a:off x="1486" y="192"/>
              <a:ext cx="695" cy="696"/>
            </a:xfrm>
            <a:prstGeom prst="ellipse">
              <a:avLst/>
            </a:prstGeom>
            <a:noFill/>
            <a:ln w="2857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grpSp>
      <p:sp>
        <p:nvSpPr>
          <p:cNvPr id="10243" name="Rectangle 8"/>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22569" name="Rectangle 9"/>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latin typeface="+mn-lt"/>
              </a:defRPr>
            </a:lvl1pPr>
          </a:lstStyle>
          <a:p>
            <a:pPr>
              <a:defRPr/>
            </a:pPr>
            <a:fld id="{000FD4F2-F791-4097-8369-33D2845FE33A}" type="datetimeFigureOut">
              <a:rPr lang="ru-RU"/>
              <a:pPr>
                <a:defRPr/>
              </a:pPr>
              <a:t>06.06.2018</a:t>
            </a:fld>
            <a:endParaRPr lang="ru-RU"/>
          </a:p>
        </p:txBody>
      </p:sp>
      <p:sp>
        <p:nvSpPr>
          <p:cNvPr id="322570" name="Rectangle 10"/>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mn-lt"/>
              </a:defRPr>
            </a:lvl1pPr>
          </a:lstStyle>
          <a:p>
            <a:pPr>
              <a:defRPr/>
            </a:pPr>
            <a:endParaRPr lang="ru-RU"/>
          </a:p>
        </p:txBody>
      </p:sp>
      <p:sp>
        <p:nvSpPr>
          <p:cNvPr id="322571" name="Rectangle 11"/>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latin typeface="Arial" panose="020B0604020202020204" pitchFamily="34" charset="0"/>
              </a:defRPr>
            </a:lvl1pPr>
          </a:lstStyle>
          <a:p>
            <a:pPr>
              <a:defRPr/>
            </a:pPr>
            <a:fld id="{34C3DC1C-5415-4263-8047-270654DB862F}" type="slidenum">
              <a:rPr lang="ru-RU"/>
              <a:pPr>
                <a:defRPr/>
              </a:pPr>
              <a:t>‹#›</a:t>
            </a:fld>
            <a:endParaRPr lang="ru-RU"/>
          </a:p>
        </p:txBody>
      </p:sp>
      <p:sp>
        <p:nvSpPr>
          <p:cNvPr id="10247" name="Rectangle 1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Tree>
    <p:extLst>
      <p:ext uri="{BB962C8B-B14F-4D97-AF65-F5344CB8AC3E}">
        <p14:creationId xmlns:p14="http://schemas.microsoft.com/office/powerpoint/2010/main" val="4013794862"/>
      </p:ext>
    </p:extLst>
  </p:cSld>
  <p:clrMap bg1="lt1" tx1="dk1" bg2="lt2" tx2="dk2" accent1="accent1" accent2="accent2" accent3="accent3" accent4="accent4" accent5="accent5" accent6="accent6" hlink="hlink" folHlink="folHlink"/>
  <p:sldLayoutIdLst>
    <p:sldLayoutId id="2147484041" r:id="rId1"/>
    <p:sldLayoutId id="2147484042" r:id="rId2"/>
    <p:sldLayoutId id="2147484043" r:id="rId3"/>
    <p:sldLayoutId id="2147484044" r:id="rId4"/>
    <p:sldLayoutId id="2147484045" r:id="rId5"/>
    <p:sldLayoutId id="2147484046" r:id="rId6"/>
    <p:sldLayoutId id="2147484047" r:id="rId7"/>
    <p:sldLayoutId id="2147484048" r:id="rId8"/>
    <p:sldLayoutId id="2147484049" r:id="rId9"/>
    <p:sldLayoutId id="2147484050" r:id="rId10"/>
    <p:sldLayoutId id="2147484051" r:id="rId11"/>
  </p:sldLayoutIdLst>
  <p:timing>
    <p:tnLst>
      <p:par>
        <p:cTn id="1" dur="indefinite" restart="never" nodeType="tmRoot"/>
      </p:par>
    </p:tnLst>
  </p:timing>
  <p:txStyles>
    <p:titleStyle>
      <a:lvl1pPr algn="l" rtl="0" eaLnBrk="1" fontAlgn="base" hangingPunct="1">
        <a:spcBef>
          <a:spcPct val="0"/>
        </a:spcBef>
        <a:spcAft>
          <a:spcPct val="0"/>
        </a:spcAft>
        <a:defRPr sz="3800">
          <a:solidFill>
            <a:schemeClr val="tx2"/>
          </a:solidFill>
          <a:latin typeface="+mj-lt"/>
          <a:ea typeface="+mj-ea"/>
          <a:cs typeface="+mj-cs"/>
        </a:defRPr>
      </a:lvl1pPr>
      <a:lvl2pPr algn="l" rtl="0" eaLnBrk="1" fontAlgn="base" hangingPunct="1">
        <a:spcBef>
          <a:spcPct val="0"/>
        </a:spcBef>
        <a:spcAft>
          <a:spcPct val="0"/>
        </a:spcAft>
        <a:defRPr sz="3800">
          <a:solidFill>
            <a:schemeClr val="tx2"/>
          </a:solidFill>
          <a:latin typeface="Arial" charset="0"/>
        </a:defRPr>
      </a:lvl2pPr>
      <a:lvl3pPr algn="l" rtl="0" eaLnBrk="1" fontAlgn="base" hangingPunct="1">
        <a:spcBef>
          <a:spcPct val="0"/>
        </a:spcBef>
        <a:spcAft>
          <a:spcPct val="0"/>
        </a:spcAft>
        <a:defRPr sz="3800">
          <a:solidFill>
            <a:schemeClr val="tx2"/>
          </a:solidFill>
          <a:latin typeface="Arial" charset="0"/>
        </a:defRPr>
      </a:lvl3pPr>
      <a:lvl4pPr algn="l" rtl="0" eaLnBrk="1" fontAlgn="base" hangingPunct="1">
        <a:spcBef>
          <a:spcPct val="0"/>
        </a:spcBef>
        <a:spcAft>
          <a:spcPct val="0"/>
        </a:spcAft>
        <a:defRPr sz="3800">
          <a:solidFill>
            <a:schemeClr val="tx2"/>
          </a:solidFill>
          <a:latin typeface="Arial" charset="0"/>
        </a:defRPr>
      </a:lvl4pPr>
      <a:lvl5pPr algn="l" rtl="0" eaLnBrk="1" fontAlgn="base" hangingPunct="1">
        <a:spcBef>
          <a:spcPct val="0"/>
        </a:spcBef>
        <a:spcAft>
          <a:spcPct val="0"/>
        </a:spcAft>
        <a:defRPr sz="3800">
          <a:solidFill>
            <a:schemeClr val="tx2"/>
          </a:solidFill>
          <a:latin typeface="Arial" charset="0"/>
        </a:defRPr>
      </a:lvl5pPr>
      <a:lvl6pPr marL="457200" algn="l" rtl="0" eaLnBrk="1" fontAlgn="base" hangingPunct="1">
        <a:spcBef>
          <a:spcPct val="0"/>
        </a:spcBef>
        <a:spcAft>
          <a:spcPct val="0"/>
        </a:spcAft>
        <a:defRPr sz="3800">
          <a:solidFill>
            <a:schemeClr val="tx2"/>
          </a:solidFill>
          <a:latin typeface="Arial" charset="0"/>
        </a:defRPr>
      </a:lvl6pPr>
      <a:lvl7pPr marL="914400" algn="l" rtl="0" eaLnBrk="1" fontAlgn="base" hangingPunct="1">
        <a:spcBef>
          <a:spcPct val="0"/>
        </a:spcBef>
        <a:spcAft>
          <a:spcPct val="0"/>
        </a:spcAft>
        <a:defRPr sz="3800">
          <a:solidFill>
            <a:schemeClr val="tx2"/>
          </a:solidFill>
          <a:latin typeface="Arial" charset="0"/>
        </a:defRPr>
      </a:lvl7pPr>
      <a:lvl8pPr marL="1371600" algn="l" rtl="0" eaLnBrk="1" fontAlgn="base" hangingPunct="1">
        <a:spcBef>
          <a:spcPct val="0"/>
        </a:spcBef>
        <a:spcAft>
          <a:spcPct val="0"/>
        </a:spcAft>
        <a:defRPr sz="3800">
          <a:solidFill>
            <a:schemeClr val="tx2"/>
          </a:solidFill>
          <a:latin typeface="Arial" charset="0"/>
        </a:defRPr>
      </a:lvl8pPr>
      <a:lvl9pPr marL="1828800" algn="l" rtl="0" eaLnBrk="1" fontAlgn="base" hangingPunct="1">
        <a:spcBef>
          <a:spcPct val="0"/>
        </a:spcBef>
        <a:spcAft>
          <a:spcPct val="0"/>
        </a:spcAft>
        <a:defRPr sz="3800">
          <a:solidFill>
            <a:schemeClr val="tx2"/>
          </a:solidFill>
          <a:latin typeface="Arial" charset="0"/>
        </a:defRPr>
      </a:lvl9pPr>
    </p:titleStyle>
    <p:bodyStyle>
      <a:lvl1pPr marL="342900" indent="-342900" algn="l" rtl="0" eaLnBrk="1" fontAlgn="base" hangingPunct="1">
        <a:spcBef>
          <a:spcPct val="20000"/>
        </a:spcBef>
        <a:spcAft>
          <a:spcPct val="0"/>
        </a:spcAft>
        <a:buClr>
          <a:schemeClr val="accent1"/>
        </a:buClr>
        <a:buFont typeface="Wingdings" panose="05000000000000000000" pitchFamily="2" charset="2"/>
        <a:buChar char="l"/>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700">
          <a:solidFill>
            <a:schemeClr val="tx1"/>
          </a:solidFill>
          <a:latin typeface="+mn-lt"/>
        </a:defRPr>
      </a:lvl2pPr>
      <a:lvl3pPr marL="1143000" indent="-228600" algn="l" rtl="0" eaLnBrk="1" fontAlgn="base" hangingPunct="1">
        <a:spcBef>
          <a:spcPct val="20000"/>
        </a:spcBef>
        <a:spcAft>
          <a:spcPct val="0"/>
        </a:spcAft>
        <a:buClr>
          <a:schemeClr val="accent1"/>
        </a:buClr>
        <a:buFont typeface="Wingdings" panose="05000000000000000000" pitchFamily="2" charset="2"/>
        <a:buChar char="l"/>
        <a:defRPr sz="2300">
          <a:solidFill>
            <a:schemeClr val="tx1"/>
          </a:solidFill>
          <a:latin typeface="+mn-lt"/>
        </a:defRPr>
      </a:lvl3pPr>
      <a:lvl4pPr marL="1600200" indent="-228600" algn="l" rtl="0" eaLnBrk="1" fontAlgn="base" hangingPunct="1">
        <a:spcBef>
          <a:spcPct val="20000"/>
        </a:spcBef>
        <a:spcAft>
          <a:spcPct val="0"/>
        </a:spcAft>
        <a:buClr>
          <a:schemeClr val="accent1"/>
        </a:buClr>
        <a:buChar char="•"/>
        <a:defRPr sz="2000">
          <a:solidFill>
            <a:schemeClr val="tx1"/>
          </a:solidFill>
          <a:latin typeface="+mn-lt"/>
        </a:defRPr>
      </a:lvl4pPr>
      <a:lvl5pPr marL="2057400" indent="-228600" algn="l" rtl="0" eaLnBrk="1" fontAlgn="base" hangingPunct="1">
        <a:spcBef>
          <a:spcPct val="20000"/>
        </a:spcBef>
        <a:spcAft>
          <a:spcPct val="0"/>
        </a:spcAft>
        <a:buClr>
          <a:schemeClr val="accent1"/>
        </a:buClr>
        <a:buFont typeface="Wingdings" panose="05000000000000000000" pitchFamily="2" charset="2"/>
        <a:buChar char=""/>
        <a:defRPr sz="2000">
          <a:solidFill>
            <a:schemeClr val="tx1"/>
          </a:solidFill>
          <a:latin typeface="+mn-lt"/>
        </a:defRPr>
      </a:lvl5pPr>
      <a:lvl6pPr marL="2514600" indent="-228600" algn="l" rtl="0" eaLnBrk="1" fontAlgn="base" hangingPunct="1">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eaLnBrk="1" fontAlgn="base" hangingPunct="1">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eaLnBrk="1" fontAlgn="base" hangingPunct="1">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eaLnBrk="1" fontAlgn="base" hangingPunct="1">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1266" name="Group 2"/>
          <p:cNvGrpSpPr>
            <a:grpSpLocks/>
          </p:cNvGrpSpPr>
          <p:nvPr/>
        </p:nvGrpSpPr>
        <p:grpSpPr bwMode="auto">
          <a:xfrm>
            <a:off x="0" y="0"/>
            <a:ext cx="8686800" cy="4876800"/>
            <a:chOff x="0" y="0"/>
            <a:chExt cx="5472" cy="3072"/>
          </a:xfrm>
        </p:grpSpPr>
        <p:sp>
          <p:nvSpPr>
            <p:cNvPr id="11273" name="Rectangle 3"/>
            <p:cNvSpPr>
              <a:spLocks noChangeArrowheads="1"/>
            </p:cNvSpPr>
            <p:nvPr/>
          </p:nvSpPr>
          <p:spPr bwMode="auto">
            <a:xfrm>
              <a:off x="0" y="0"/>
              <a:ext cx="384" cy="307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grpSp>
          <p:nvGrpSpPr>
            <p:cNvPr id="11274" name="Group 4"/>
            <p:cNvGrpSpPr>
              <a:grpSpLocks/>
            </p:cNvGrpSpPr>
            <p:nvPr/>
          </p:nvGrpSpPr>
          <p:grpSpPr bwMode="auto">
            <a:xfrm>
              <a:off x="240" y="893"/>
              <a:ext cx="5232" cy="115"/>
              <a:chOff x="240" y="893"/>
              <a:chExt cx="5232" cy="115"/>
            </a:xfrm>
          </p:grpSpPr>
          <p:sp>
            <p:nvSpPr>
              <p:cNvPr id="11275" name="Rectangle 5"/>
              <p:cNvSpPr>
                <a:spLocks noChangeArrowheads="1"/>
              </p:cNvSpPr>
              <p:nvPr/>
            </p:nvSpPr>
            <p:spPr bwMode="auto">
              <a:xfrm>
                <a:off x="4320" y="893"/>
                <a:ext cx="1152" cy="11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11276" name="Line 6"/>
              <p:cNvSpPr>
                <a:spLocks noChangeShapeType="1"/>
              </p:cNvSpPr>
              <p:nvPr/>
            </p:nvSpPr>
            <p:spPr bwMode="auto">
              <a:xfrm>
                <a:off x="240" y="941"/>
                <a:ext cx="5232" cy="0"/>
              </a:xfrm>
              <a:prstGeom prst="line">
                <a:avLst/>
              </a:prstGeom>
              <a:noFill/>
              <a:ln w="19050">
                <a:solidFill>
                  <a:schemeClr val="bg2"/>
                </a:solidFill>
                <a:round/>
                <a:headEnd/>
                <a:tailEnd/>
              </a:ln>
              <a:extLst>
                <a:ext uri="{909E8E84-426E-40DD-AFC4-6F175D3DCCD1}">
                  <a14:hiddenFill xmlns:a14="http://schemas.microsoft.com/office/drawing/2010/main">
                    <a:noFill/>
                  </a14:hiddenFill>
                </a:ext>
              </a:extLst>
            </p:spPr>
            <p:txBody>
              <a:bodyPr/>
              <a:lstStyle/>
              <a:p>
                <a:endParaRPr lang="ru-RU"/>
              </a:p>
            </p:txBody>
          </p:sp>
        </p:grpSp>
      </p:grpSp>
      <p:sp>
        <p:nvSpPr>
          <p:cNvPr id="11267" name="Rectangle 7"/>
          <p:cNvSpPr>
            <a:spLocks noGrp="1" noChangeArrowheads="1"/>
          </p:cNvSpPr>
          <p:nvPr>
            <p:ph type="title"/>
          </p:nvPr>
        </p:nvSpPr>
        <p:spPr bwMode="auto">
          <a:xfrm>
            <a:off x="914400" y="277813"/>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1268" name="Rectangle 8"/>
          <p:cNvSpPr>
            <a:spLocks noGrp="1" noChangeArrowheads="1"/>
          </p:cNvSpPr>
          <p:nvPr>
            <p:ph type="body" idx="1"/>
          </p:nvPr>
        </p:nvSpPr>
        <p:spPr bwMode="auto">
          <a:xfrm>
            <a:off x="914400" y="1600200"/>
            <a:ext cx="77724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26665" name="Rectangle 9"/>
          <p:cNvSpPr>
            <a:spLocks noGrp="1" noChangeArrowheads="1"/>
          </p:cNvSpPr>
          <p:nvPr>
            <p:ph type="dt" sz="half" idx="2"/>
          </p:nvPr>
        </p:nvSpPr>
        <p:spPr bwMode="auto">
          <a:xfrm>
            <a:off x="914400" y="6251575"/>
            <a:ext cx="1981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latin typeface="+mn-lt"/>
              </a:defRPr>
            </a:lvl1pPr>
          </a:lstStyle>
          <a:p>
            <a:pPr>
              <a:defRPr/>
            </a:pPr>
            <a:fld id="{0E51AB78-E7D1-47F6-B2F9-E1225F661655}" type="datetimeFigureOut">
              <a:rPr lang="ru-RU"/>
              <a:pPr>
                <a:defRPr/>
              </a:pPr>
              <a:t>06.06.2018</a:t>
            </a:fld>
            <a:endParaRPr lang="ru-RU"/>
          </a:p>
        </p:txBody>
      </p:sp>
      <p:sp>
        <p:nvSpPr>
          <p:cNvPr id="326666" name="Rectangle 10"/>
          <p:cNvSpPr>
            <a:spLocks noGrp="1" noChangeArrowheads="1"/>
          </p:cNvSpPr>
          <p:nvPr>
            <p:ph type="ftr" sz="quarter" idx="3"/>
          </p:nvPr>
        </p:nvSpPr>
        <p:spPr bwMode="auto">
          <a:xfrm>
            <a:off x="3352800" y="624840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mn-lt"/>
              </a:defRPr>
            </a:lvl1pPr>
          </a:lstStyle>
          <a:p>
            <a:pPr>
              <a:defRPr/>
            </a:pPr>
            <a:endParaRPr lang="ru-RU"/>
          </a:p>
        </p:txBody>
      </p:sp>
      <p:sp>
        <p:nvSpPr>
          <p:cNvPr id="326667" name="Rectangle 11"/>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latin typeface="Arial" panose="020B0604020202020204" pitchFamily="34" charset="0"/>
              </a:defRPr>
            </a:lvl1pPr>
          </a:lstStyle>
          <a:p>
            <a:pPr>
              <a:defRPr/>
            </a:pPr>
            <a:fld id="{AF830EBC-1C35-48C1-B384-1C3F782755CB}" type="slidenum">
              <a:rPr lang="ru-RU"/>
              <a:pPr>
                <a:defRPr/>
              </a:pPr>
              <a:t>‹#›</a:t>
            </a:fld>
            <a:endParaRPr lang="ru-RU"/>
          </a:p>
        </p:txBody>
      </p:sp>
      <p:sp>
        <p:nvSpPr>
          <p:cNvPr id="11272" name="Line 12"/>
          <p:cNvSpPr>
            <a:spLocks noChangeShapeType="1"/>
          </p:cNvSpPr>
          <p:nvPr/>
        </p:nvSpPr>
        <p:spPr bwMode="auto">
          <a:xfrm>
            <a:off x="0" y="4876800"/>
            <a:ext cx="609600" cy="0"/>
          </a:xfrm>
          <a:prstGeom prst="line">
            <a:avLst/>
          </a:prstGeom>
          <a:noFill/>
          <a:ln w="44450">
            <a:solidFill>
              <a:schemeClr val="bg2"/>
            </a:solidFill>
            <a:round/>
            <a:headEnd/>
            <a:tailEnd/>
          </a:ln>
          <a:extLst>
            <a:ext uri="{909E8E84-426E-40DD-AFC4-6F175D3DCCD1}">
              <a14:hiddenFill xmlns:a14="http://schemas.microsoft.com/office/drawing/2010/main">
                <a:noFill/>
              </a14:hiddenFill>
            </a:ext>
          </a:extLst>
        </p:spPr>
        <p:txBody>
          <a:bodyPr/>
          <a:lstStyle/>
          <a:p>
            <a:endParaRPr lang="ru-RU"/>
          </a:p>
        </p:txBody>
      </p:sp>
    </p:spTree>
    <p:extLst>
      <p:ext uri="{BB962C8B-B14F-4D97-AF65-F5344CB8AC3E}">
        <p14:creationId xmlns:p14="http://schemas.microsoft.com/office/powerpoint/2010/main" val="42516562"/>
      </p:ext>
    </p:extLst>
  </p:cSld>
  <p:clrMap bg1="lt1" tx1="dk1" bg2="lt2" tx2="dk2" accent1="accent1" accent2="accent2" accent3="accent3" accent4="accent4" accent5="accent5" accent6="accent6" hlink="hlink" folHlink="folHlink"/>
  <p:sldLayoutIdLst>
    <p:sldLayoutId id="2147484053" r:id="rId1"/>
    <p:sldLayoutId id="2147484054" r:id="rId2"/>
    <p:sldLayoutId id="2147484055" r:id="rId3"/>
    <p:sldLayoutId id="2147484056" r:id="rId4"/>
    <p:sldLayoutId id="2147484057" r:id="rId5"/>
    <p:sldLayoutId id="2147484058" r:id="rId6"/>
    <p:sldLayoutId id="2147484059" r:id="rId7"/>
    <p:sldLayoutId id="2147484060" r:id="rId8"/>
    <p:sldLayoutId id="2147484061" r:id="rId9"/>
    <p:sldLayoutId id="2147484062" r:id="rId10"/>
    <p:sldLayoutId id="2147484063" r:id="rId11"/>
    <p:sldLayoutId id="2147484064" r:id="rId12"/>
    <p:sldLayoutId id="2147484065" r:id="rId13"/>
  </p:sldLayoutIdLst>
  <p:timing>
    <p:tnLst>
      <p:par>
        <p:cTn id="1" dur="indefinite" restart="never" nodeType="tmRoot"/>
      </p:par>
    </p:tnLst>
  </p:timing>
  <p:txStyles>
    <p:titleStyle>
      <a:lvl1pPr algn="l" rtl="0" eaLnBrk="1" fontAlgn="base" hangingPunct="1">
        <a:spcBef>
          <a:spcPct val="0"/>
        </a:spcBef>
        <a:spcAft>
          <a:spcPct val="0"/>
        </a:spcAft>
        <a:defRPr sz="4200">
          <a:solidFill>
            <a:schemeClr val="tx2"/>
          </a:solidFill>
          <a:latin typeface="+mj-lt"/>
          <a:ea typeface="+mj-ea"/>
          <a:cs typeface="+mj-cs"/>
        </a:defRPr>
      </a:lvl1pPr>
      <a:lvl2pPr algn="l" rtl="0" eaLnBrk="1" fontAlgn="base" hangingPunct="1">
        <a:spcBef>
          <a:spcPct val="0"/>
        </a:spcBef>
        <a:spcAft>
          <a:spcPct val="0"/>
        </a:spcAft>
        <a:defRPr sz="4200">
          <a:solidFill>
            <a:schemeClr val="tx2"/>
          </a:solidFill>
          <a:latin typeface="Times New Roman" pitchFamily="18" charset="0"/>
        </a:defRPr>
      </a:lvl2pPr>
      <a:lvl3pPr algn="l" rtl="0" eaLnBrk="1" fontAlgn="base" hangingPunct="1">
        <a:spcBef>
          <a:spcPct val="0"/>
        </a:spcBef>
        <a:spcAft>
          <a:spcPct val="0"/>
        </a:spcAft>
        <a:defRPr sz="4200">
          <a:solidFill>
            <a:schemeClr val="tx2"/>
          </a:solidFill>
          <a:latin typeface="Times New Roman" pitchFamily="18" charset="0"/>
        </a:defRPr>
      </a:lvl3pPr>
      <a:lvl4pPr algn="l" rtl="0" eaLnBrk="1" fontAlgn="base" hangingPunct="1">
        <a:spcBef>
          <a:spcPct val="0"/>
        </a:spcBef>
        <a:spcAft>
          <a:spcPct val="0"/>
        </a:spcAft>
        <a:defRPr sz="4200">
          <a:solidFill>
            <a:schemeClr val="tx2"/>
          </a:solidFill>
          <a:latin typeface="Times New Roman" pitchFamily="18" charset="0"/>
        </a:defRPr>
      </a:lvl4pPr>
      <a:lvl5pPr algn="l" rtl="0" eaLnBrk="1" fontAlgn="base" hangingPunct="1">
        <a:spcBef>
          <a:spcPct val="0"/>
        </a:spcBef>
        <a:spcAft>
          <a:spcPct val="0"/>
        </a:spcAft>
        <a:defRPr sz="4200">
          <a:solidFill>
            <a:schemeClr val="tx2"/>
          </a:solidFill>
          <a:latin typeface="Times New Roman" pitchFamily="18" charset="0"/>
        </a:defRPr>
      </a:lvl5pPr>
      <a:lvl6pPr marL="457200" algn="l" rtl="0" eaLnBrk="1" fontAlgn="base" hangingPunct="1">
        <a:spcBef>
          <a:spcPct val="0"/>
        </a:spcBef>
        <a:spcAft>
          <a:spcPct val="0"/>
        </a:spcAft>
        <a:defRPr sz="4200">
          <a:solidFill>
            <a:schemeClr val="tx2"/>
          </a:solidFill>
          <a:latin typeface="Times New Roman" pitchFamily="18" charset="0"/>
        </a:defRPr>
      </a:lvl6pPr>
      <a:lvl7pPr marL="914400" algn="l" rtl="0" eaLnBrk="1" fontAlgn="base" hangingPunct="1">
        <a:spcBef>
          <a:spcPct val="0"/>
        </a:spcBef>
        <a:spcAft>
          <a:spcPct val="0"/>
        </a:spcAft>
        <a:defRPr sz="4200">
          <a:solidFill>
            <a:schemeClr val="tx2"/>
          </a:solidFill>
          <a:latin typeface="Times New Roman" pitchFamily="18" charset="0"/>
        </a:defRPr>
      </a:lvl7pPr>
      <a:lvl8pPr marL="1371600" algn="l" rtl="0" eaLnBrk="1" fontAlgn="base" hangingPunct="1">
        <a:spcBef>
          <a:spcPct val="0"/>
        </a:spcBef>
        <a:spcAft>
          <a:spcPct val="0"/>
        </a:spcAft>
        <a:defRPr sz="4200">
          <a:solidFill>
            <a:schemeClr val="tx2"/>
          </a:solidFill>
          <a:latin typeface="Times New Roman" pitchFamily="18" charset="0"/>
        </a:defRPr>
      </a:lvl8pPr>
      <a:lvl9pPr marL="1828800" algn="l" rtl="0" eaLnBrk="1" fontAlgn="base" hangingPunct="1">
        <a:spcBef>
          <a:spcPct val="0"/>
        </a:spcBef>
        <a:spcAft>
          <a:spcPct val="0"/>
        </a:spcAft>
        <a:defRPr sz="42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lr>
          <a:schemeClr val="folHlink"/>
        </a:buClr>
        <a:buSzPct val="90000"/>
        <a:buFont typeface="Wingdings" panose="05000000000000000000" pitchFamily="2" charset="2"/>
        <a:buChar char="n"/>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SzPct val="75000"/>
        <a:buFont typeface="Wingdings" panose="05000000000000000000" pitchFamily="2" charset="2"/>
        <a:buChar char="n"/>
        <a:defRPr sz="2600">
          <a:solidFill>
            <a:schemeClr val="tx1"/>
          </a:solidFill>
          <a:latin typeface="+mn-lt"/>
        </a:defRPr>
      </a:lvl2pPr>
      <a:lvl3pPr marL="1143000" indent="-228600" algn="l" rtl="0" eaLnBrk="1" fontAlgn="base" hangingPunct="1">
        <a:spcBef>
          <a:spcPct val="20000"/>
        </a:spcBef>
        <a:spcAft>
          <a:spcPct val="0"/>
        </a:spcAft>
        <a:buClr>
          <a:schemeClr val="folHlink"/>
        </a:buClr>
        <a:buSzPct val="55000"/>
        <a:buFont typeface="Wingdings" panose="05000000000000000000" pitchFamily="2" charset="2"/>
        <a:buChar char="n"/>
        <a:defRPr sz="2300">
          <a:solidFill>
            <a:schemeClr val="tx1"/>
          </a:solidFill>
          <a:latin typeface="+mn-lt"/>
        </a:defRPr>
      </a:lvl3pPr>
      <a:lvl4pPr marL="1600200" indent="-228600" algn="l" rtl="0" eaLnBrk="1" fontAlgn="base" hangingPunct="1">
        <a:spcBef>
          <a:spcPct val="20000"/>
        </a:spcBef>
        <a:spcAft>
          <a:spcPct val="0"/>
        </a:spcAft>
        <a:buClr>
          <a:schemeClr val="accent1"/>
        </a:buClr>
        <a:buFont typeface="Wingdings" panose="05000000000000000000" pitchFamily="2" charset="2"/>
        <a:buChar char="§"/>
        <a:defRPr sz="2000">
          <a:solidFill>
            <a:schemeClr val="tx1"/>
          </a:solidFill>
          <a:latin typeface="+mn-lt"/>
        </a:defRPr>
      </a:lvl4pPr>
      <a:lvl5pPr marL="2057400" indent="-228600" algn="l" rtl="0" eaLnBrk="1" fontAlgn="base" hangingPunct="1">
        <a:spcBef>
          <a:spcPct val="20000"/>
        </a:spcBef>
        <a:spcAft>
          <a:spcPct val="0"/>
        </a:spcAft>
        <a:buClr>
          <a:schemeClr val="accent1"/>
        </a:buClr>
        <a:buFont typeface="Wingdings" panose="05000000000000000000" pitchFamily="2" charset="2"/>
        <a:buChar char="§"/>
        <a:defRPr sz="2000">
          <a:solidFill>
            <a:schemeClr val="tx1"/>
          </a:solidFill>
          <a:latin typeface="+mn-lt"/>
        </a:defRPr>
      </a:lvl5pPr>
      <a:lvl6pPr marL="2514600" indent="-228600" algn="l" rtl="0" eaLnBrk="1" fontAlgn="base" hangingPunct="1">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eaLnBrk="1" fontAlgn="base" hangingPunct="1">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eaLnBrk="1" fontAlgn="base" hangingPunct="1">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eaLnBrk="1" fontAlgn="base" hangingPunct="1">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2290" name="Group 2"/>
          <p:cNvGrpSpPr>
            <a:grpSpLocks/>
          </p:cNvGrpSpPr>
          <p:nvPr/>
        </p:nvGrpSpPr>
        <p:grpSpPr bwMode="auto">
          <a:xfrm>
            <a:off x="0" y="0"/>
            <a:ext cx="7620000" cy="6858000"/>
            <a:chOff x="0" y="0"/>
            <a:chExt cx="4800" cy="4320"/>
          </a:xfrm>
        </p:grpSpPr>
        <p:grpSp>
          <p:nvGrpSpPr>
            <p:cNvPr id="12296" name="Group 3"/>
            <p:cNvGrpSpPr>
              <a:grpSpLocks/>
            </p:cNvGrpSpPr>
            <p:nvPr userDrawn="1"/>
          </p:nvGrpSpPr>
          <p:grpSpPr bwMode="auto">
            <a:xfrm>
              <a:off x="0" y="0"/>
              <a:ext cx="2016" cy="4320"/>
              <a:chOff x="0" y="0"/>
              <a:chExt cx="2016" cy="4320"/>
            </a:xfrm>
          </p:grpSpPr>
          <p:sp>
            <p:nvSpPr>
              <p:cNvPr id="12300" name="Rectangle 4"/>
              <p:cNvSpPr>
                <a:spLocks noChangeArrowheads="1"/>
              </p:cNvSpPr>
              <p:nvPr userDrawn="1"/>
            </p:nvSpPr>
            <p:spPr bwMode="auto">
              <a:xfrm>
                <a:off x="0" y="0"/>
                <a:ext cx="480"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2301" name="Freeform 5"/>
              <p:cNvSpPr>
                <a:spLocks/>
              </p:cNvSpPr>
              <p:nvPr userDrawn="1"/>
            </p:nvSpPr>
            <p:spPr bwMode="auto">
              <a:xfrm>
                <a:off x="288" y="0"/>
                <a:ext cx="1728" cy="735"/>
              </a:xfrm>
              <a:custGeom>
                <a:avLst/>
                <a:gdLst>
                  <a:gd name="T0" fmla="*/ 1728 w 1728"/>
                  <a:gd name="T1" fmla="*/ 0 h 735"/>
                  <a:gd name="T2" fmla="*/ 1728 w 1728"/>
                  <a:gd name="T3" fmla="*/ 480 h 735"/>
                  <a:gd name="T4" fmla="*/ 380 w 1728"/>
                  <a:gd name="T5" fmla="*/ 482 h 735"/>
                  <a:gd name="T6" fmla="*/ 354 w 1728"/>
                  <a:gd name="T7" fmla="*/ 480 h 735"/>
                  <a:gd name="T8" fmla="*/ 308 w 1728"/>
                  <a:gd name="T9" fmla="*/ 489 h 735"/>
                  <a:gd name="T10" fmla="*/ 246 w 1728"/>
                  <a:gd name="T11" fmla="*/ 531 h 735"/>
                  <a:gd name="T12" fmla="*/ 206 w 1728"/>
                  <a:gd name="T13" fmla="*/ 597 h 735"/>
                  <a:gd name="T14" fmla="*/ 192 w 1728"/>
                  <a:gd name="T15" fmla="*/ 666 h 735"/>
                  <a:gd name="T16" fmla="*/ 192 w 1728"/>
                  <a:gd name="T17" fmla="*/ 735 h 735"/>
                  <a:gd name="T18" fmla="*/ 0 w 1728"/>
                  <a:gd name="T19" fmla="*/ 735 h 735"/>
                  <a:gd name="T20" fmla="*/ 0 w 1728"/>
                  <a:gd name="T21" fmla="*/ 480 h 735"/>
                  <a:gd name="T22" fmla="*/ 0 w 1728"/>
                  <a:gd name="T23" fmla="*/ 0 h 735"/>
                  <a:gd name="T24" fmla="*/ 1728 w 1728"/>
                  <a:gd name="T25" fmla="*/ 0 h 7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a:noFill/>
              </a:ln>
              <a:extLst>
                <a:ext uri="{91240B29-F687-4F45-9708-019B960494DF}">
                  <a14:hiddenLine xmlns:a14="http://schemas.microsoft.com/office/drawing/2010/main" w="9525" cap="flat" cmpd="sng">
                    <a:solidFill>
                      <a:srgbClr val="000000"/>
                    </a:solidFill>
                    <a:prstDash val="solid"/>
                    <a:miter lim="800000"/>
                    <a:headEnd type="none" w="med" len="med"/>
                    <a:tailEnd type="none" w="med" len="med"/>
                  </a14:hiddenLine>
                </a:ext>
              </a:extLst>
            </p:spPr>
            <p:txBody>
              <a:bodyPr wrap="none"/>
              <a:lstStyle/>
              <a:p>
                <a:endParaRPr lang="ru-RU"/>
              </a:p>
            </p:txBody>
          </p:sp>
        </p:grpSp>
        <p:grpSp>
          <p:nvGrpSpPr>
            <p:cNvPr id="12297" name="Group 6"/>
            <p:cNvGrpSpPr>
              <a:grpSpLocks/>
            </p:cNvGrpSpPr>
            <p:nvPr/>
          </p:nvGrpSpPr>
          <p:grpSpPr bwMode="auto">
            <a:xfrm>
              <a:off x="144" y="1248"/>
              <a:ext cx="4656" cy="201"/>
              <a:chOff x="144" y="1248"/>
              <a:chExt cx="4656" cy="201"/>
            </a:xfrm>
          </p:grpSpPr>
          <p:sp>
            <p:nvSpPr>
              <p:cNvPr id="12298" name="AutoShape 7"/>
              <p:cNvSpPr>
                <a:spLocks noChangeArrowheads="1"/>
              </p:cNvSpPr>
              <p:nvPr/>
            </p:nvSpPr>
            <p:spPr bwMode="auto">
              <a:xfrm>
                <a:off x="384" y="1248"/>
                <a:ext cx="4416" cy="200"/>
              </a:xfrm>
              <a:prstGeom prst="roundRect">
                <a:avLst>
                  <a:gd name="adj" fmla="val 0"/>
                </a:avLst>
              </a:pr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2299" name="AutoShape 8"/>
              <p:cNvSpPr>
                <a:spLocks noChangeArrowheads="1"/>
              </p:cNvSpPr>
              <p:nvPr/>
            </p:nvSpPr>
            <p:spPr bwMode="auto">
              <a:xfrm flipH="1">
                <a:off x="144" y="1248"/>
                <a:ext cx="248" cy="201"/>
              </a:xfrm>
              <a:prstGeom prst="flowChartDelay">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grpSp>
      </p:grpSp>
      <p:sp>
        <p:nvSpPr>
          <p:cNvPr id="12291" name="AutoShape 9"/>
          <p:cNvSpPr>
            <a:spLocks noGrp="1" noChangeArrowheads="1"/>
          </p:cNvSpPr>
          <p:nvPr>
            <p:ph type="title"/>
          </p:nvPr>
        </p:nvSpPr>
        <p:spPr bwMode="auto">
          <a:xfrm>
            <a:off x="762000" y="762000"/>
            <a:ext cx="7924800" cy="1143000"/>
          </a:xfrm>
          <a:prstGeom prst="roundRect">
            <a:avLst>
              <a:gd name="adj" fmla="val 21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2292" name="Rectangle 10"/>
          <p:cNvSpPr>
            <a:spLocks noGrp="1" noChangeArrowheads="1"/>
          </p:cNvSpPr>
          <p:nvPr>
            <p:ph type="body" idx="1"/>
          </p:nvPr>
        </p:nvSpPr>
        <p:spPr bwMode="auto">
          <a:xfrm>
            <a:off x="838200" y="2362200"/>
            <a:ext cx="769302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34859" name="Rectangle 11"/>
          <p:cNvSpPr>
            <a:spLocks noGrp="1" noChangeArrowheads="1"/>
          </p:cNvSpPr>
          <p:nvPr>
            <p:ph type="dt" sz="half" idx="2"/>
          </p:nvPr>
        </p:nvSpPr>
        <p:spPr bwMode="auto">
          <a:xfrm>
            <a:off x="2438400" y="6248400"/>
            <a:ext cx="2130425"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latin typeface="+mn-lt"/>
              </a:defRPr>
            </a:lvl1pPr>
          </a:lstStyle>
          <a:p>
            <a:pPr>
              <a:defRPr/>
            </a:pPr>
            <a:fld id="{F9422E6B-8F78-400F-8F32-1DA391ADE634}" type="datetimeFigureOut">
              <a:rPr lang="ru-RU"/>
              <a:pPr>
                <a:defRPr/>
              </a:pPr>
              <a:t>06.06.2018</a:t>
            </a:fld>
            <a:endParaRPr lang="ru-RU"/>
          </a:p>
        </p:txBody>
      </p:sp>
      <p:sp>
        <p:nvSpPr>
          <p:cNvPr id="334860" name="Rectangle 12"/>
          <p:cNvSpPr>
            <a:spLocks noGrp="1" noChangeArrowheads="1"/>
          </p:cNvSpPr>
          <p:nvPr>
            <p:ph type="ftr" sz="quarter" idx="3"/>
          </p:nvPr>
        </p:nvSpPr>
        <p:spPr bwMode="auto">
          <a:xfrm>
            <a:off x="5791200" y="6248400"/>
            <a:ext cx="2897188"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latin typeface="+mn-lt"/>
              </a:defRPr>
            </a:lvl1pPr>
          </a:lstStyle>
          <a:p>
            <a:pPr>
              <a:defRPr/>
            </a:pPr>
            <a:endParaRPr lang="ru-RU"/>
          </a:p>
        </p:txBody>
      </p:sp>
      <p:sp>
        <p:nvSpPr>
          <p:cNvPr id="334861" name="Rectangle 13"/>
          <p:cNvSpPr>
            <a:spLocks noGrp="1" noChangeArrowheads="1"/>
          </p:cNvSpPr>
          <p:nvPr>
            <p:ph type="sldNum" sz="quarter" idx="4"/>
          </p:nvPr>
        </p:nvSpPr>
        <p:spPr bwMode="auto">
          <a:xfrm>
            <a:off x="84138" y="6242050"/>
            <a:ext cx="587375" cy="4889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eaLnBrk="1" hangingPunct="1">
              <a:defRPr sz="2600" b="1">
                <a:solidFill>
                  <a:schemeClr val="bg1"/>
                </a:solidFill>
                <a:latin typeface="Arial" panose="020B0604020202020204" pitchFamily="34" charset="0"/>
              </a:defRPr>
            </a:lvl1pPr>
          </a:lstStyle>
          <a:p>
            <a:pPr>
              <a:defRPr/>
            </a:pPr>
            <a:fld id="{595FD7B9-1381-48DD-8776-933A817D4B11}" type="slidenum">
              <a:rPr lang="ru-RU"/>
              <a:pPr>
                <a:defRPr/>
              </a:pPr>
              <a:t>‹#›</a:t>
            </a:fld>
            <a:endParaRPr lang="ru-RU"/>
          </a:p>
        </p:txBody>
      </p:sp>
    </p:spTree>
    <p:extLst>
      <p:ext uri="{BB962C8B-B14F-4D97-AF65-F5344CB8AC3E}">
        <p14:creationId xmlns:p14="http://schemas.microsoft.com/office/powerpoint/2010/main" val="438060227"/>
      </p:ext>
    </p:extLst>
  </p:cSld>
  <p:clrMap bg1="lt1" tx1="dk1" bg2="lt2" tx2="dk2" accent1="accent1" accent2="accent2" accent3="accent3" accent4="accent4" accent5="accent5" accent6="accent6" hlink="hlink" folHlink="folHlink"/>
  <p:sldLayoutIdLst>
    <p:sldLayoutId id="2147484067" r:id="rId1"/>
    <p:sldLayoutId id="2147484068" r:id="rId2"/>
    <p:sldLayoutId id="2147484069" r:id="rId3"/>
    <p:sldLayoutId id="2147484070" r:id="rId4"/>
    <p:sldLayoutId id="2147484071" r:id="rId5"/>
    <p:sldLayoutId id="2147484072" r:id="rId6"/>
    <p:sldLayoutId id="2147484073" r:id="rId7"/>
    <p:sldLayoutId id="2147484074" r:id="rId8"/>
    <p:sldLayoutId id="2147484075" r:id="rId9"/>
    <p:sldLayoutId id="2147484076" r:id="rId10"/>
    <p:sldLayoutId id="2147484077" r:id="rId11"/>
    <p:sldLayoutId id="2147484078" r:id="rId12"/>
  </p:sldLayoutIdLst>
  <p:timing>
    <p:tnLst>
      <p:par>
        <p:cTn id="1" dur="indefinite" restart="never" nodeType="tmRoot"/>
      </p:par>
    </p:tnLst>
  </p:timing>
  <p:txStyles>
    <p:titleStyle>
      <a:lvl1pPr algn="l" rtl="0" eaLnBrk="1" fontAlgn="base" hangingPunct="1">
        <a:lnSpc>
          <a:spcPct val="90000"/>
        </a:lnSpc>
        <a:spcBef>
          <a:spcPct val="0"/>
        </a:spcBef>
        <a:spcAft>
          <a:spcPct val="0"/>
        </a:spcAft>
        <a:defRPr sz="3600" b="1">
          <a:solidFill>
            <a:schemeClr val="tx2"/>
          </a:solidFill>
          <a:latin typeface="+mj-lt"/>
          <a:ea typeface="+mj-ea"/>
          <a:cs typeface="+mj-cs"/>
        </a:defRPr>
      </a:lvl1pPr>
      <a:lvl2pPr algn="l" rtl="0" eaLnBrk="1" fontAlgn="base" hangingPunct="1">
        <a:lnSpc>
          <a:spcPct val="90000"/>
        </a:lnSpc>
        <a:spcBef>
          <a:spcPct val="0"/>
        </a:spcBef>
        <a:spcAft>
          <a:spcPct val="0"/>
        </a:spcAft>
        <a:defRPr sz="3600" b="1">
          <a:solidFill>
            <a:schemeClr val="tx2"/>
          </a:solidFill>
          <a:latin typeface="Arial" charset="0"/>
        </a:defRPr>
      </a:lvl2pPr>
      <a:lvl3pPr algn="l" rtl="0" eaLnBrk="1" fontAlgn="base" hangingPunct="1">
        <a:lnSpc>
          <a:spcPct val="90000"/>
        </a:lnSpc>
        <a:spcBef>
          <a:spcPct val="0"/>
        </a:spcBef>
        <a:spcAft>
          <a:spcPct val="0"/>
        </a:spcAft>
        <a:defRPr sz="3600" b="1">
          <a:solidFill>
            <a:schemeClr val="tx2"/>
          </a:solidFill>
          <a:latin typeface="Arial" charset="0"/>
        </a:defRPr>
      </a:lvl3pPr>
      <a:lvl4pPr algn="l" rtl="0" eaLnBrk="1" fontAlgn="base" hangingPunct="1">
        <a:lnSpc>
          <a:spcPct val="90000"/>
        </a:lnSpc>
        <a:spcBef>
          <a:spcPct val="0"/>
        </a:spcBef>
        <a:spcAft>
          <a:spcPct val="0"/>
        </a:spcAft>
        <a:defRPr sz="3600" b="1">
          <a:solidFill>
            <a:schemeClr val="tx2"/>
          </a:solidFill>
          <a:latin typeface="Arial" charset="0"/>
        </a:defRPr>
      </a:lvl4pPr>
      <a:lvl5pPr algn="l" rtl="0" eaLnBrk="1" fontAlgn="base" hangingPunct="1">
        <a:lnSpc>
          <a:spcPct val="90000"/>
        </a:lnSpc>
        <a:spcBef>
          <a:spcPct val="0"/>
        </a:spcBef>
        <a:spcAft>
          <a:spcPct val="0"/>
        </a:spcAft>
        <a:defRPr sz="3600" b="1">
          <a:solidFill>
            <a:schemeClr val="tx2"/>
          </a:solidFill>
          <a:latin typeface="Arial" charset="0"/>
        </a:defRPr>
      </a:lvl5pPr>
      <a:lvl6pPr marL="457200" algn="l" rtl="0" eaLnBrk="1" fontAlgn="base" hangingPunct="1">
        <a:lnSpc>
          <a:spcPct val="90000"/>
        </a:lnSpc>
        <a:spcBef>
          <a:spcPct val="0"/>
        </a:spcBef>
        <a:spcAft>
          <a:spcPct val="0"/>
        </a:spcAft>
        <a:defRPr sz="3600" b="1">
          <a:solidFill>
            <a:schemeClr val="tx2"/>
          </a:solidFill>
          <a:latin typeface="Arial" charset="0"/>
        </a:defRPr>
      </a:lvl6pPr>
      <a:lvl7pPr marL="914400" algn="l" rtl="0" eaLnBrk="1" fontAlgn="base" hangingPunct="1">
        <a:lnSpc>
          <a:spcPct val="90000"/>
        </a:lnSpc>
        <a:spcBef>
          <a:spcPct val="0"/>
        </a:spcBef>
        <a:spcAft>
          <a:spcPct val="0"/>
        </a:spcAft>
        <a:defRPr sz="3600" b="1">
          <a:solidFill>
            <a:schemeClr val="tx2"/>
          </a:solidFill>
          <a:latin typeface="Arial" charset="0"/>
        </a:defRPr>
      </a:lvl7pPr>
      <a:lvl8pPr marL="1371600" algn="l" rtl="0" eaLnBrk="1" fontAlgn="base" hangingPunct="1">
        <a:lnSpc>
          <a:spcPct val="90000"/>
        </a:lnSpc>
        <a:spcBef>
          <a:spcPct val="0"/>
        </a:spcBef>
        <a:spcAft>
          <a:spcPct val="0"/>
        </a:spcAft>
        <a:defRPr sz="3600" b="1">
          <a:solidFill>
            <a:schemeClr val="tx2"/>
          </a:solidFill>
          <a:latin typeface="Arial" charset="0"/>
        </a:defRPr>
      </a:lvl8pPr>
      <a:lvl9pPr marL="1828800" algn="l" rtl="0" eaLnBrk="1" fontAlgn="base" hangingPunct="1">
        <a:lnSpc>
          <a:spcPct val="90000"/>
        </a:lnSpc>
        <a:spcBef>
          <a:spcPct val="0"/>
        </a:spcBef>
        <a:spcAft>
          <a:spcPct val="0"/>
        </a:spcAft>
        <a:defRPr sz="3600" b="1">
          <a:solidFill>
            <a:schemeClr val="tx2"/>
          </a:solidFill>
          <a:latin typeface="Arial" charset="0"/>
        </a:defRPr>
      </a:lvl9pPr>
    </p:titleStyle>
    <p:bodyStyle>
      <a:lvl1pPr marL="342900" indent="-342900" algn="l" rtl="0" eaLnBrk="1" fontAlgn="base" hangingPunct="1">
        <a:spcBef>
          <a:spcPct val="20000"/>
        </a:spcBef>
        <a:spcAft>
          <a:spcPct val="0"/>
        </a:spcAft>
        <a:buClr>
          <a:schemeClr val="tx1"/>
        </a:buClr>
        <a:buSzPct val="75000"/>
        <a:buFont typeface="Wingdings" panose="05000000000000000000" pitchFamily="2" charset="2"/>
        <a:buChar char="l"/>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tx1"/>
        </a:buClr>
        <a:buSzPct val="75000"/>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SzPct val="75000"/>
        <a:buFont typeface="Wingdings" panose="05000000000000000000" pitchFamily="2" charset="2"/>
        <a:buChar char="l"/>
        <a:defRPr sz="2000">
          <a:solidFill>
            <a:schemeClr val="tx1"/>
          </a:solidFill>
          <a:latin typeface="+mn-lt"/>
        </a:defRPr>
      </a:lvl3pPr>
      <a:lvl4pPr marL="1600200" indent="-228600" algn="l" rtl="0" eaLnBrk="1" fontAlgn="base" hangingPunct="1">
        <a:spcBef>
          <a:spcPct val="20000"/>
        </a:spcBef>
        <a:spcAft>
          <a:spcPct val="0"/>
        </a:spcAft>
        <a:buClr>
          <a:schemeClr val="tx1"/>
        </a:buClr>
        <a:buSzPct val="80000"/>
        <a:buChar char="–"/>
        <a:defRPr>
          <a:solidFill>
            <a:schemeClr val="tx1"/>
          </a:solidFill>
          <a:latin typeface="+mn-lt"/>
        </a:defRPr>
      </a:lvl4pPr>
      <a:lvl5pPr marL="2057400" indent="-228600" algn="l" rtl="0" eaLnBrk="1" fontAlgn="base" hangingPunct="1">
        <a:spcBef>
          <a:spcPct val="20000"/>
        </a:spcBef>
        <a:spcAft>
          <a:spcPct val="0"/>
        </a:spcAft>
        <a:buClr>
          <a:schemeClr val="tx1"/>
        </a:buClr>
        <a:buSzPct val="65000"/>
        <a:buFont typeface="Wingdings" panose="05000000000000000000" pitchFamily="2" charset="2"/>
        <a:buChar char="l"/>
        <a:defRPr>
          <a:solidFill>
            <a:schemeClr val="tx1"/>
          </a:solidFill>
          <a:latin typeface="+mn-lt"/>
        </a:defRPr>
      </a:lvl5pPr>
      <a:lvl6pPr marL="25146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6pPr>
      <a:lvl7pPr marL="29718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7pPr>
      <a:lvl8pPr marL="34290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8pPr>
      <a:lvl9pPr marL="3886200" indent="-228600" algn="l" rtl="0" eaLnBrk="1" fontAlgn="base" hangingPunct="1">
        <a:spcBef>
          <a:spcPct val="20000"/>
        </a:spcBef>
        <a:spcAft>
          <a:spcPct val="0"/>
        </a:spcAft>
        <a:buClr>
          <a:schemeClr val="tx1"/>
        </a:buClr>
        <a:buSzPct val="65000"/>
        <a:buFont typeface="Wingdings" pitchFamily="2" charset="2"/>
        <a:buChar char="l"/>
        <a:defRPr>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0" y="1377950"/>
            <a:ext cx="2133600" cy="1016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13315" name="Rectangle 3"/>
          <p:cNvSpPr>
            <a:spLocks noChangeArrowheads="1"/>
          </p:cNvSpPr>
          <p:nvPr/>
        </p:nvSpPr>
        <p:spPr bwMode="auto">
          <a:xfrm>
            <a:off x="1447800" y="1377950"/>
            <a:ext cx="7239000" cy="101600"/>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13316" name="Rectangle 4"/>
          <p:cNvSpPr>
            <a:spLocks noGrp="1" noChangeArrowheads="1"/>
          </p:cNvSpPr>
          <p:nvPr>
            <p:ph type="title"/>
          </p:nvPr>
        </p:nvSpPr>
        <p:spPr bwMode="auto">
          <a:xfrm>
            <a:off x="931863" y="96838"/>
            <a:ext cx="7158037" cy="141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3317" name="Rectangle 5"/>
          <p:cNvSpPr>
            <a:spLocks noGrp="1" noChangeArrowheads="1"/>
          </p:cNvSpPr>
          <p:nvPr>
            <p:ph type="body" idx="1"/>
          </p:nvPr>
        </p:nvSpPr>
        <p:spPr bwMode="auto">
          <a:xfrm>
            <a:off x="949325" y="1981200"/>
            <a:ext cx="766127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38950" name="Rectangle 6"/>
          <p:cNvSpPr>
            <a:spLocks noGrp="1" noChangeArrowheads="1"/>
          </p:cNvSpPr>
          <p:nvPr>
            <p:ph type="dt" sz="half" idx="2"/>
          </p:nvPr>
        </p:nvSpPr>
        <p:spPr bwMode="auto">
          <a:xfrm>
            <a:off x="94615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latin typeface="+mn-lt"/>
              </a:defRPr>
            </a:lvl1pPr>
          </a:lstStyle>
          <a:p>
            <a:pPr>
              <a:defRPr/>
            </a:pPr>
            <a:fld id="{B8C432D0-11AD-4FC3-9A18-60663C67131D}" type="datetimeFigureOut">
              <a:rPr lang="ru-RU"/>
              <a:pPr>
                <a:defRPr/>
              </a:pPr>
              <a:t>06.06.2018</a:t>
            </a:fld>
            <a:endParaRPr lang="ru-RU"/>
          </a:p>
        </p:txBody>
      </p:sp>
      <p:sp>
        <p:nvSpPr>
          <p:cNvPr id="338951" name="Rectangle 7"/>
          <p:cNvSpPr>
            <a:spLocks noGrp="1" noChangeArrowheads="1"/>
          </p:cNvSpPr>
          <p:nvPr>
            <p:ph type="ftr" sz="quarter" idx="3"/>
          </p:nvPr>
        </p:nvSpPr>
        <p:spPr bwMode="auto">
          <a:xfrm>
            <a:off x="33528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mn-lt"/>
              </a:defRPr>
            </a:lvl1pPr>
          </a:lstStyle>
          <a:p>
            <a:pPr>
              <a:defRPr/>
            </a:pPr>
            <a:endParaRPr lang="ru-RU"/>
          </a:p>
        </p:txBody>
      </p:sp>
      <p:sp>
        <p:nvSpPr>
          <p:cNvPr id="338952" name="Rectangle 8"/>
          <p:cNvSpPr>
            <a:spLocks noGrp="1" noChangeArrowheads="1"/>
          </p:cNvSpPr>
          <p:nvPr>
            <p:ph type="sldNum" sz="quarter" idx="4"/>
          </p:nvPr>
        </p:nvSpPr>
        <p:spPr bwMode="auto">
          <a:xfrm>
            <a:off x="67056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latin typeface="Arial" panose="020B0604020202020204" pitchFamily="34" charset="0"/>
              </a:defRPr>
            </a:lvl1pPr>
          </a:lstStyle>
          <a:p>
            <a:pPr>
              <a:defRPr/>
            </a:pPr>
            <a:fld id="{F6DD6C90-E93C-4F71-A501-28CB3954DC47}" type="slidenum">
              <a:rPr lang="ru-RU"/>
              <a:pPr>
                <a:defRPr/>
              </a:pPr>
              <a:t>‹#›</a:t>
            </a:fld>
            <a:endParaRPr lang="ru-RU"/>
          </a:p>
        </p:txBody>
      </p:sp>
      <p:sp>
        <p:nvSpPr>
          <p:cNvPr id="13321" name="Freeform 9"/>
          <p:cNvSpPr>
            <a:spLocks noChangeArrowheads="1"/>
          </p:cNvSpPr>
          <p:nvPr/>
        </p:nvSpPr>
        <p:spPr bwMode="auto">
          <a:xfrm>
            <a:off x="838200" y="561975"/>
            <a:ext cx="152400" cy="1066800"/>
          </a:xfrm>
          <a:custGeom>
            <a:avLst/>
            <a:gdLst>
              <a:gd name="T0" fmla="*/ 2147483646 w 1000"/>
              <a:gd name="T1" fmla="*/ 2147483646 h 1000"/>
              <a:gd name="T2" fmla="*/ 0 w 1000"/>
              <a:gd name="T3" fmla="*/ 2147483646 h 1000"/>
              <a:gd name="T4" fmla="*/ 0 w 1000"/>
              <a:gd name="T5" fmla="*/ 0 h 1000"/>
              <a:gd name="T6" fmla="*/ 2147483646 w 1000"/>
              <a:gd name="T7" fmla="*/ 0 h 10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00" h="1000">
                <a:moveTo>
                  <a:pt x="1000" y="1000"/>
                </a:moveTo>
                <a:lnTo>
                  <a:pt x="0" y="1000"/>
                </a:lnTo>
                <a:lnTo>
                  <a:pt x="0" y="0"/>
                </a:lnTo>
                <a:lnTo>
                  <a:pt x="1000" y="0"/>
                </a:lnTo>
              </a:path>
            </a:pathLst>
          </a:custGeom>
          <a:noFill/>
          <a:ln w="76200" cmpd="sng">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13322" name="Freeform 10"/>
          <p:cNvSpPr>
            <a:spLocks noChangeArrowheads="1"/>
          </p:cNvSpPr>
          <p:nvPr/>
        </p:nvSpPr>
        <p:spPr bwMode="auto">
          <a:xfrm>
            <a:off x="8262938" y="269875"/>
            <a:ext cx="152400" cy="1073150"/>
          </a:xfrm>
          <a:custGeom>
            <a:avLst/>
            <a:gdLst>
              <a:gd name="T0" fmla="*/ 0 w 1000"/>
              <a:gd name="T1" fmla="*/ 0 h 1000"/>
              <a:gd name="T2" fmla="*/ 2147483646 w 1000"/>
              <a:gd name="T3" fmla="*/ 0 h 1000"/>
              <a:gd name="T4" fmla="*/ 2147483646 w 1000"/>
              <a:gd name="T5" fmla="*/ 2147483646 h 1000"/>
              <a:gd name="T6" fmla="*/ 0 w 1000"/>
              <a:gd name="T7" fmla="*/ 2147483646 h 10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00" h="1000">
                <a:moveTo>
                  <a:pt x="0" y="0"/>
                </a:moveTo>
                <a:lnTo>
                  <a:pt x="1000" y="0"/>
                </a:lnTo>
                <a:lnTo>
                  <a:pt x="1000" y="1000"/>
                </a:lnTo>
                <a:lnTo>
                  <a:pt x="0" y="1000"/>
                </a:lnTo>
              </a:path>
            </a:pathLst>
          </a:custGeom>
          <a:noFill/>
          <a:ln w="7620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Tree>
    <p:extLst>
      <p:ext uri="{BB962C8B-B14F-4D97-AF65-F5344CB8AC3E}">
        <p14:creationId xmlns:p14="http://schemas.microsoft.com/office/powerpoint/2010/main" val="403537488"/>
      </p:ext>
    </p:extLst>
  </p:cSld>
  <p:clrMap bg1="lt1" tx1="dk1" bg2="lt2" tx2="dk2" accent1="accent1" accent2="accent2" accent3="accent3" accent4="accent4" accent5="accent5" accent6="accent6" hlink="hlink" folHlink="folHlink"/>
  <p:sldLayoutIdLst>
    <p:sldLayoutId id="2147484080" r:id="rId1"/>
    <p:sldLayoutId id="2147484081" r:id="rId2"/>
    <p:sldLayoutId id="2147484082" r:id="rId3"/>
    <p:sldLayoutId id="2147484083" r:id="rId4"/>
    <p:sldLayoutId id="2147484084" r:id="rId5"/>
    <p:sldLayoutId id="2147484085" r:id="rId6"/>
    <p:sldLayoutId id="2147484086" r:id="rId7"/>
    <p:sldLayoutId id="2147484087" r:id="rId8"/>
    <p:sldLayoutId id="2147484088" r:id="rId9"/>
    <p:sldLayoutId id="2147484089" r:id="rId10"/>
    <p:sldLayoutId id="2147484090" r:id="rId11"/>
    <p:sldLayoutId id="2147484091" r:id="rId12"/>
  </p:sldLayoutIdLst>
  <p:timing>
    <p:tnLst>
      <p:par>
        <p:cTn id="1" dur="indefinite" restart="never" nodeType="tmRoot"/>
      </p:par>
    </p:tnLst>
  </p:timing>
  <p:txStyles>
    <p:titleStyle>
      <a:lvl1pPr algn="l" rtl="0" eaLnBrk="1" fontAlgn="base" hangingPunct="1">
        <a:spcBef>
          <a:spcPct val="0"/>
        </a:spcBef>
        <a:spcAft>
          <a:spcPct val="0"/>
        </a:spcAft>
        <a:defRPr sz="4000">
          <a:solidFill>
            <a:schemeClr val="tx2"/>
          </a:solidFill>
          <a:latin typeface="+mj-lt"/>
          <a:ea typeface="+mj-ea"/>
          <a:cs typeface="+mj-cs"/>
        </a:defRPr>
      </a:lvl1pPr>
      <a:lvl2pPr algn="l" rtl="0" eaLnBrk="1" fontAlgn="base" hangingPunct="1">
        <a:spcBef>
          <a:spcPct val="0"/>
        </a:spcBef>
        <a:spcAft>
          <a:spcPct val="0"/>
        </a:spcAft>
        <a:defRPr sz="4000">
          <a:solidFill>
            <a:schemeClr val="tx2"/>
          </a:solidFill>
          <a:latin typeface="Arial" charset="0"/>
        </a:defRPr>
      </a:lvl2pPr>
      <a:lvl3pPr algn="l" rtl="0" eaLnBrk="1" fontAlgn="base" hangingPunct="1">
        <a:spcBef>
          <a:spcPct val="0"/>
        </a:spcBef>
        <a:spcAft>
          <a:spcPct val="0"/>
        </a:spcAft>
        <a:defRPr sz="4000">
          <a:solidFill>
            <a:schemeClr val="tx2"/>
          </a:solidFill>
          <a:latin typeface="Arial" charset="0"/>
        </a:defRPr>
      </a:lvl3pPr>
      <a:lvl4pPr algn="l" rtl="0" eaLnBrk="1" fontAlgn="base" hangingPunct="1">
        <a:spcBef>
          <a:spcPct val="0"/>
        </a:spcBef>
        <a:spcAft>
          <a:spcPct val="0"/>
        </a:spcAft>
        <a:defRPr sz="4000">
          <a:solidFill>
            <a:schemeClr val="tx2"/>
          </a:solidFill>
          <a:latin typeface="Arial" charset="0"/>
        </a:defRPr>
      </a:lvl4pPr>
      <a:lvl5pPr algn="l" rtl="0" eaLnBrk="1" fontAlgn="base" hangingPunct="1">
        <a:spcBef>
          <a:spcPct val="0"/>
        </a:spcBef>
        <a:spcAft>
          <a:spcPct val="0"/>
        </a:spcAft>
        <a:defRPr sz="4000">
          <a:solidFill>
            <a:schemeClr val="tx2"/>
          </a:solidFill>
          <a:latin typeface="Arial" charset="0"/>
        </a:defRPr>
      </a:lvl5pPr>
      <a:lvl6pPr marL="457200" algn="l" rtl="0" eaLnBrk="1" fontAlgn="base" hangingPunct="1">
        <a:spcBef>
          <a:spcPct val="0"/>
        </a:spcBef>
        <a:spcAft>
          <a:spcPct val="0"/>
        </a:spcAft>
        <a:defRPr sz="4000">
          <a:solidFill>
            <a:schemeClr val="tx2"/>
          </a:solidFill>
          <a:latin typeface="Arial" charset="0"/>
        </a:defRPr>
      </a:lvl6pPr>
      <a:lvl7pPr marL="914400" algn="l" rtl="0" eaLnBrk="1" fontAlgn="base" hangingPunct="1">
        <a:spcBef>
          <a:spcPct val="0"/>
        </a:spcBef>
        <a:spcAft>
          <a:spcPct val="0"/>
        </a:spcAft>
        <a:defRPr sz="4000">
          <a:solidFill>
            <a:schemeClr val="tx2"/>
          </a:solidFill>
          <a:latin typeface="Arial" charset="0"/>
        </a:defRPr>
      </a:lvl7pPr>
      <a:lvl8pPr marL="1371600" algn="l" rtl="0" eaLnBrk="1" fontAlgn="base" hangingPunct="1">
        <a:spcBef>
          <a:spcPct val="0"/>
        </a:spcBef>
        <a:spcAft>
          <a:spcPct val="0"/>
        </a:spcAft>
        <a:defRPr sz="4000">
          <a:solidFill>
            <a:schemeClr val="tx2"/>
          </a:solidFill>
          <a:latin typeface="Arial" charset="0"/>
        </a:defRPr>
      </a:lvl8pPr>
      <a:lvl9pPr marL="1828800" algn="l" rtl="0" eaLnBrk="1" fontAlgn="base" hangingPunct="1">
        <a:spcBef>
          <a:spcPct val="0"/>
        </a:spcBef>
        <a:spcAft>
          <a:spcPct val="0"/>
        </a:spcAft>
        <a:defRPr sz="4000">
          <a:solidFill>
            <a:schemeClr val="tx2"/>
          </a:solidFill>
          <a:latin typeface="Arial" charset="0"/>
        </a:defRPr>
      </a:lvl9pPr>
    </p:titleStyle>
    <p:bodyStyle>
      <a:lvl1pPr marL="447675" indent="-447675" algn="l" rtl="0" eaLnBrk="1" fontAlgn="base" hangingPunct="1">
        <a:spcBef>
          <a:spcPct val="20000"/>
        </a:spcBef>
        <a:spcAft>
          <a:spcPct val="0"/>
        </a:spcAft>
        <a:buClr>
          <a:schemeClr val="accent1"/>
        </a:buClr>
        <a:buSzPct val="70000"/>
        <a:buFont typeface="Wingdings" panose="05000000000000000000" pitchFamily="2" charset="2"/>
        <a:buChar char="n"/>
        <a:defRPr sz="3200">
          <a:solidFill>
            <a:schemeClr val="tx1"/>
          </a:solidFill>
          <a:latin typeface="+mn-lt"/>
          <a:ea typeface="+mn-ea"/>
          <a:cs typeface="+mn-cs"/>
        </a:defRPr>
      </a:lvl1pPr>
      <a:lvl2pPr marL="889000" indent="-439738" algn="l" rtl="0" eaLnBrk="1" fontAlgn="base" hangingPunct="1">
        <a:spcBef>
          <a:spcPct val="20000"/>
        </a:spcBef>
        <a:spcAft>
          <a:spcPct val="0"/>
        </a:spcAft>
        <a:buClr>
          <a:schemeClr val="hlink"/>
        </a:buClr>
        <a:buSzPct val="65000"/>
        <a:buFont typeface="Wingdings" panose="05000000000000000000" pitchFamily="2" charset="2"/>
        <a:buChar char="¡"/>
        <a:defRPr sz="2800">
          <a:solidFill>
            <a:schemeClr val="tx1"/>
          </a:solidFill>
          <a:latin typeface="+mn-lt"/>
        </a:defRPr>
      </a:lvl2pPr>
      <a:lvl3pPr marL="1293813" indent="-403225" algn="l" rtl="0" eaLnBrk="1" fontAlgn="base" hangingPunct="1">
        <a:spcBef>
          <a:spcPct val="20000"/>
        </a:spcBef>
        <a:spcAft>
          <a:spcPct val="0"/>
        </a:spcAft>
        <a:buClr>
          <a:schemeClr val="accent1"/>
        </a:buClr>
        <a:buSzPct val="70000"/>
        <a:buFont typeface="Wingdings" panose="05000000000000000000" pitchFamily="2" charset="2"/>
        <a:buChar char="n"/>
        <a:defRPr sz="2400">
          <a:solidFill>
            <a:schemeClr val="tx1"/>
          </a:solidFill>
          <a:latin typeface="+mn-lt"/>
        </a:defRPr>
      </a:lvl3pPr>
      <a:lvl4pPr marL="1681163" indent="-385763" algn="l" rtl="0" eaLnBrk="1" fontAlgn="base" hangingPunct="1">
        <a:spcBef>
          <a:spcPct val="20000"/>
        </a:spcBef>
        <a:spcAft>
          <a:spcPct val="0"/>
        </a:spcAft>
        <a:buClr>
          <a:schemeClr val="hlink"/>
        </a:buClr>
        <a:buSzPct val="75000"/>
        <a:buFont typeface="Wingdings" panose="05000000000000000000" pitchFamily="2" charset="2"/>
        <a:buChar char="¡"/>
        <a:defRPr sz="2000">
          <a:solidFill>
            <a:schemeClr val="tx1"/>
          </a:solidFill>
          <a:latin typeface="+mn-lt"/>
        </a:defRPr>
      </a:lvl4pPr>
      <a:lvl5pPr marL="2070100" indent="-387350" algn="l" rtl="0" eaLnBrk="1" fontAlgn="base" hangingPunct="1">
        <a:spcBef>
          <a:spcPct val="20000"/>
        </a:spcBef>
        <a:spcAft>
          <a:spcPct val="0"/>
        </a:spcAft>
        <a:buClr>
          <a:schemeClr val="accent1"/>
        </a:buClr>
        <a:buSzPct val="70000"/>
        <a:buFont typeface="Wingdings" panose="05000000000000000000" pitchFamily="2" charset="2"/>
        <a:buChar char="n"/>
        <a:defRPr sz="2000">
          <a:solidFill>
            <a:schemeClr val="tx1"/>
          </a:solidFill>
          <a:latin typeface="+mn-lt"/>
        </a:defRPr>
      </a:lvl5pPr>
      <a:lvl6pPr marL="2527300" indent="-387350" algn="l" rtl="0" eaLnBrk="1" fontAlgn="base" hangingPunct="1">
        <a:spcBef>
          <a:spcPct val="20000"/>
        </a:spcBef>
        <a:spcAft>
          <a:spcPct val="0"/>
        </a:spcAft>
        <a:buClr>
          <a:schemeClr val="accent1"/>
        </a:buClr>
        <a:buSzPct val="70000"/>
        <a:buFont typeface="Wingdings" pitchFamily="2" charset="2"/>
        <a:buChar char="n"/>
        <a:defRPr sz="2000">
          <a:solidFill>
            <a:schemeClr val="tx1"/>
          </a:solidFill>
          <a:latin typeface="+mn-lt"/>
        </a:defRPr>
      </a:lvl6pPr>
      <a:lvl7pPr marL="2984500" indent="-387350" algn="l" rtl="0" eaLnBrk="1" fontAlgn="base" hangingPunct="1">
        <a:spcBef>
          <a:spcPct val="20000"/>
        </a:spcBef>
        <a:spcAft>
          <a:spcPct val="0"/>
        </a:spcAft>
        <a:buClr>
          <a:schemeClr val="accent1"/>
        </a:buClr>
        <a:buSzPct val="70000"/>
        <a:buFont typeface="Wingdings" pitchFamily="2" charset="2"/>
        <a:buChar char="n"/>
        <a:defRPr sz="2000">
          <a:solidFill>
            <a:schemeClr val="tx1"/>
          </a:solidFill>
          <a:latin typeface="+mn-lt"/>
        </a:defRPr>
      </a:lvl7pPr>
      <a:lvl8pPr marL="3441700" indent="-387350" algn="l" rtl="0" eaLnBrk="1" fontAlgn="base" hangingPunct="1">
        <a:spcBef>
          <a:spcPct val="20000"/>
        </a:spcBef>
        <a:spcAft>
          <a:spcPct val="0"/>
        </a:spcAft>
        <a:buClr>
          <a:schemeClr val="accent1"/>
        </a:buClr>
        <a:buSzPct val="70000"/>
        <a:buFont typeface="Wingdings" pitchFamily="2" charset="2"/>
        <a:buChar char="n"/>
        <a:defRPr sz="2000">
          <a:solidFill>
            <a:schemeClr val="tx1"/>
          </a:solidFill>
          <a:latin typeface="+mn-lt"/>
        </a:defRPr>
      </a:lvl8pPr>
      <a:lvl9pPr marL="3898900" indent="-387350" algn="l" rtl="0" eaLnBrk="1" fontAlgn="base" hangingPunct="1">
        <a:spcBef>
          <a:spcPct val="20000"/>
        </a:spcBef>
        <a:spcAft>
          <a:spcPct val="0"/>
        </a:spcAft>
        <a:buClr>
          <a:schemeClr val="accent1"/>
        </a:buClr>
        <a:buSzPct val="70000"/>
        <a:buFont typeface="Wingdings" pitchFamily="2" charset="2"/>
        <a:buChar char="n"/>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4338" name="Group 16"/>
          <p:cNvGrpSpPr>
            <a:grpSpLocks/>
          </p:cNvGrpSpPr>
          <p:nvPr/>
        </p:nvGrpSpPr>
        <p:grpSpPr bwMode="auto">
          <a:xfrm>
            <a:off x="-7938" y="-7938"/>
            <a:ext cx="9170988" cy="6873876"/>
            <a:chOff x="-8467" y="-8468"/>
            <a:chExt cx="9171317" cy="6874935"/>
          </a:xfrm>
        </p:grpSpPr>
        <p:sp>
          <p:nvSpPr>
            <p:cNvPr id="7" name="Freeform 6"/>
            <p:cNvSpPr/>
            <p:nvPr/>
          </p:nvSpPr>
          <p:spPr>
            <a:xfrm>
              <a:off x="-8467" y="4013290"/>
              <a:ext cx="457217"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55" y="4175239"/>
              <a:ext cx="4022869" cy="268328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3462" y="-529"/>
              <a:ext cx="1217656" cy="685905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2644" y="-529"/>
              <a:ext cx="2268619"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393" y="-8468"/>
              <a:ext cx="1947932"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34" y="3919613"/>
              <a:ext cx="251310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23" y="-8468"/>
              <a:ext cx="2143202"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044" y="-8468"/>
              <a:ext cx="857281"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425" y="-8468"/>
              <a:ext cx="1066838"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9024" y="4894488"/>
              <a:ext cx="1093826"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4339"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заголовка</a:t>
            </a:r>
            <a:endParaRPr lang="en-US" smtClean="0"/>
          </a:p>
        </p:txBody>
      </p:sp>
      <p:sp>
        <p:nvSpPr>
          <p:cNvPr id="14340"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8" name="Date Placeholder 1"/>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prstClr val="black">
                    <a:tint val="75000"/>
                  </a:prstClr>
                </a:solidFill>
                <a:latin typeface="+mn-lt"/>
              </a:defRPr>
            </a:lvl1pPr>
          </a:lstStyle>
          <a:p>
            <a:pPr>
              <a:defRPr/>
            </a:pPr>
            <a:endParaRPr lang="ru-RU"/>
          </a:p>
        </p:txBody>
      </p:sp>
      <p:sp>
        <p:nvSpPr>
          <p:cNvPr id="19" name="Footer Placeholder 2"/>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eaLnBrk="1" fontAlgn="auto" hangingPunct="1">
              <a:spcBef>
                <a:spcPts val="0"/>
              </a:spcBef>
              <a:spcAft>
                <a:spcPts val="0"/>
              </a:spcAft>
              <a:defRPr sz="900">
                <a:solidFill>
                  <a:prstClr val="black">
                    <a:tint val="75000"/>
                  </a:prstClr>
                </a:solidFill>
                <a:latin typeface="+mn-lt"/>
              </a:defRPr>
            </a:lvl1pPr>
          </a:lstStyle>
          <a:p>
            <a:pPr>
              <a:defRPr/>
            </a:pPr>
            <a:endParaRPr lang="ru-RU"/>
          </a:p>
        </p:txBody>
      </p:sp>
      <p:sp>
        <p:nvSpPr>
          <p:cNvPr id="20" name="Slide Number Placeholder 3"/>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rgbClr val="5FCBEF"/>
                </a:solidFill>
                <a:latin typeface="Trebuchet MS" panose="020B0603020202020204" pitchFamily="34" charset="0"/>
              </a:defRPr>
            </a:lvl1pPr>
          </a:lstStyle>
          <a:p>
            <a:pPr>
              <a:defRPr/>
            </a:pPr>
            <a:fld id="{0B44A4BC-2F81-46C1-B94E-E9C6000CF90E}" type="slidenum">
              <a:rPr lang="ru-RU" altLang="ru-RU"/>
              <a:pPr>
                <a:defRPr/>
              </a:pPr>
              <a:t>‹#›</a:t>
            </a:fld>
            <a:endParaRPr lang="ru-RU" altLang="ru-RU"/>
          </a:p>
        </p:txBody>
      </p:sp>
    </p:spTree>
    <p:extLst>
      <p:ext uri="{BB962C8B-B14F-4D97-AF65-F5344CB8AC3E}">
        <p14:creationId xmlns:p14="http://schemas.microsoft.com/office/powerpoint/2010/main" val="1263738130"/>
      </p:ext>
    </p:extLst>
  </p:cSld>
  <p:clrMap bg1="lt1" tx1="dk1" bg2="lt2" tx2="dk2" accent1="accent1" accent2="accent2" accent3="accent3" accent4="accent4" accent5="accent5" accent6="accent6" hlink="hlink" folHlink="folHlink"/>
  <p:sldLayoutIdLst>
    <p:sldLayoutId id="2147484093" r:id="rId1"/>
    <p:sldLayoutId id="2147484094" r:id="rId2"/>
    <p:sldLayoutId id="2147484095" r:id="rId3"/>
    <p:sldLayoutId id="2147484096" r:id="rId4"/>
    <p:sldLayoutId id="2147484097" r:id="rId5"/>
    <p:sldLayoutId id="2147484098" r:id="rId6"/>
    <p:sldLayoutId id="2147484099" r:id="rId7"/>
    <p:sldLayoutId id="2147484100" r:id="rId8"/>
    <p:sldLayoutId id="2147484101" r:id="rId9"/>
    <p:sldLayoutId id="2147484102" r:id="rId10"/>
    <p:sldLayoutId id="2147484103" r:id="rId11"/>
    <p:sldLayoutId id="2147484104" r:id="rId12"/>
  </p:sldLayoutIdLst>
  <p:timing>
    <p:tnLst>
      <p:par>
        <p:cTn id="1" dur="indefinite" restart="never" nodeType="tmRoot"/>
      </p:par>
    </p:tnLst>
  </p:timing>
  <p:hf hdr="0" ftr="0" dt="0"/>
  <p:txStyles>
    <p:titleStyle>
      <a:lvl1pPr algn="l" defTabSz="457200" rtl="0" eaLnBrk="1" fontAlgn="base" hangingPunct="1">
        <a:spcBef>
          <a:spcPct val="0"/>
        </a:spcBef>
        <a:spcAft>
          <a:spcPct val="0"/>
        </a:spcAft>
        <a:defRPr sz="3600">
          <a:solidFill>
            <a:schemeClr val="accent1"/>
          </a:solidFill>
          <a:latin typeface="+mj-lt"/>
          <a:ea typeface="+mj-ea"/>
          <a:cs typeface="+mj-cs"/>
        </a:defRPr>
      </a:lvl1pPr>
      <a:lvl2pPr algn="l" defTabSz="457200" rtl="0" eaLnBrk="1" fontAlgn="base" hangingPunct="1">
        <a:spcBef>
          <a:spcPct val="0"/>
        </a:spcBef>
        <a:spcAft>
          <a:spcPct val="0"/>
        </a:spcAft>
        <a:defRPr sz="3600">
          <a:solidFill>
            <a:schemeClr val="accent1"/>
          </a:solidFill>
          <a:latin typeface="Trebuchet MS" pitchFamily="34" charset="0"/>
        </a:defRPr>
      </a:lvl2pPr>
      <a:lvl3pPr algn="l" defTabSz="457200" rtl="0" eaLnBrk="1" fontAlgn="base" hangingPunct="1">
        <a:spcBef>
          <a:spcPct val="0"/>
        </a:spcBef>
        <a:spcAft>
          <a:spcPct val="0"/>
        </a:spcAft>
        <a:defRPr sz="3600">
          <a:solidFill>
            <a:schemeClr val="accent1"/>
          </a:solidFill>
          <a:latin typeface="Trebuchet MS" pitchFamily="34" charset="0"/>
        </a:defRPr>
      </a:lvl3pPr>
      <a:lvl4pPr algn="l" defTabSz="457200" rtl="0" eaLnBrk="1" fontAlgn="base" hangingPunct="1">
        <a:spcBef>
          <a:spcPct val="0"/>
        </a:spcBef>
        <a:spcAft>
          <a:spcPct val="0"/>
        </a:spcAft>
        <a:defRPr sz="3600">
          <a:solidFill>
            <a:schemeClr val="accent1"/>
          </a:solidFill>
          <a:latin typeface="Trebuchet MS" pitchFamily="34" charset="0"/>
        </a:defRPr>
      </a:lvl4pPr>
      <a:lvl5pPr algn="l" defTabSz="457200" rtl="0" eaLnBrk="1" fontAlgn="base" hangingPunct="1">
        <a:spcBef>
          <a:spcPct val="0"/>
        </a:spcBef>
        <a:spcAft>
          <a:spcPct val="0"/>
        </a:spcAft>
        <a:defRPr sz="3600">
          <a:solidFill>
            <a:schemeClr val="accent1"/>
          </a:solidFill>
          <a:latin typeface="Trebuchet MS" pitchFamily="34" charset="0"/>
        </a:defRPr>
      </a:lvl5pPr>
      <a:lvl6pPr marL="457200" algn="l" defTabSz="457200" rtl="0" eaLnBrk="1" fontAlgn="base" hangingPunct="1">
        <a:spcBef>
          <a:spcPct val="0"/>
        </a:spcBef>
        <a:spcAft>
          <a:spcPct val="0"/>
        </a:spcAft>
        <a:defRPr sz="3600">
          <a:solidFill>
            <a:schemeClr val="accent1"/>
          </a:solidFill>
          <a:latin typeface="Trebuchet MS" pitchFamily="34" charset="0"/>
        </a:defRPr>
      </a:lvl6pPr>
      <a:lvl7pPr marL="914400" algn="l" defTabSz="457200" rtl="0" eaLnBrk="1" fontAlgn="base" hangingPunct="1">
        <a:spcBef>
          <a:spcPct val="0"/>
        </a:spcBef>
        <a:spcAft>
          <a:spcPct val="0"/>
        </a:spcAft>
        <a:defRPr sz="3600">
          <a:solidFill>
            <a:schemeClr val="accent1"/>
          </a:solidFill>
          <a:latin typeface="Trebuchet MS" pitchFamily="34" charset="0"/>
        </a:defRPr>
      </a:lvl7pPr>
      <a:lvl8pPr marL="1371600" algn="l" defTabSz="457200" rtl="0" eaLnBrk="1" fontAlgn="base" hangingPunct="1">
        <a:spcBef>
          <a:spcPct val="0"/>
        </a:spcBef>
        <a:spcAft>
          <a:spcPct val="0"/>
        </a:spcAft>
        <a:defRPr sz="3600">
          <a:solidFill>
            <a:schemeClr val="accent1"/>
          </a:solidFill>
          <a:latin typeface="Trebuchet MS" pitchFamily="34" charset="0"/>
        </a:defRPr>
      </a:lvl8pPr>
      <a:lvl9pPr marL="1828800" algn="l" defTabSz="457200" rtl="0" eaLnBrk="1" fontAlgn="base" hangingPunct="1">
        <a:spcBef>
          <a:spcPct val="0"/>
        </a:spcBef>
        <a:spcAft>
          <a:spcPct val="0"/>
        </a:spcAft>
        <a:defRPr sz="3600">
          <a:solidFill>
            <a:schemeClr val="accent1"/>
          </a:solidFill>
          <a:latin typeface="Trebuchet MS" pitchFamily="34" charset="0"/>
        </a:defRPr>
      </a:lvl9pPr>
    </p:titleStyle>
    <p:bodyStyle>
      <a:lvl1pPr marL="342900" indent="-342900" algn="l" defTabSz="457200" rtl="0" eaLnBrk="1" fontAlgn="base" hangingPunct="1">
        <a:spcBef>
          <a:spcPts val="1000"/>
        </a:spcBef>
        <a:spcAft>
          <a:spcPct val="0"/>
        </a:spcAft>
        <a:buClr>
          <a:schemeClr val="accent1"/>
        </a:buClr>
        <a:buSzPct val="80000"/>
        <a:buFont typeface="Wingdings 3" panose="05040102010807070707" pitchFamily="18" charset="2"/>
        <a:buChar char=""/>
        <a:defRPr>
          <a:solidFill>
            <a:srgbClr val="404040"/>
          </a:solidFill>
          <a:latin typeface="+mn-lt"/>
          <a:ea typeface="+mn-ea"/>
          <a:cs typeface="+mn-cs"/>
        </a:defRPr>
      </a:lvl1pPr>
      <a:lvl2pPr marL="742950" indent="-285750" algn="l" defTabSz="457200" rtl="0" eaLnBrk="1" fontAlgn="base" hangingPunct="1">
        <a:spcBef>
          <a:spcPts val="1000"/>
        </a:spcBef>
        <a:spcAft>
          <a:spcPct val="0"/>
        </a:spcAft>
        <a:buClr>
          <a:schemeClr val="accent1"/>
        </a:buClr>
        <a:buSzPct val="80000"/>
        <a:buFont typeface="Wingdings 3" panose="05040102010807070707" pitchFamily="18" charset="2"/>
        <a:buChar char=""/>
        <a:defRPr sz="1600">
          <a:solidFill>
            <a:srgbClr val="404040"/>
          </a:solidFill>
          <a:latin typeface="+mn-lt"/>
        </a:defRPr>
      </a:lvl2pPr>
      <a:lvl3pPr marL="1143000" indent="-228600" algn="l" defTabSz="457200" rtl="0" eaLnBrk="1" fontAlgn="base" hangingPunct="1">
        <a:spcBef>
          <a:spcPts val="1000"/>
        </a:spcBef>
        <a:spcAft>
          <a:spcPct val="0"/>
        </a:spcAft>
        <a:buClr>
          <a:schemeClr val="accent1"/>
        </a:buClr>
        <a:buSzPct val="80000"/>
        <a:buFont typeface="Wingdings 3" panose="05040102010807070707" pitchFamily="18" charset="2"/>
        <a:buChar char=""/>
        <a:defRPr sz="1400">
          <a:solidFill>
            <a:srgbClr val="404040"/>
          </a:solidFill>
          <a:latin typeface="+mn-lt"/>
        </a:defRPr>
      </a:lvl3pPr>
      <a:lvl4pPr marL="1600200" indent="-228600" algn="l" defTabSz="457200" rtl="0" eaLnBrk="1" fontAlgn="base" hangingPunct="1">
        <a:spcBef>
          <a:spcPts val="1000"/>
        </a:spcBef>
        <a:spcAft>
          <a:spcPct val="0"/>
        </a:spcAft>
        <a:buClr>
          <a:schemeClr val="accent1"/>
        </a:buClr>
        <a:buSzPct val="80000"/>
        <a:buFont typeface="Wingdings 3" panose="05040102010807070707" pitchFamily="18" charset="2"/>
        <a:buChar char=""/>
        <a:defRPr sz="1200">
          <a:solidFill>
            <a:srgbClr val="404040"/>
          </a:solidFill>
          <a:latin typeface="+mn-lt"/>
        </a:defRPr>
      </a:lvl4pPr>
      <a:lvl5pPr marL="2057400" indent="-228600" algn="l" defTabSz="457200" rtl="0" eaLnBrk="1" fontAlgn="base" hangingPunct="1">
        <a:spcBef>
          <a:spcPts val="1000"/>
        </a:spcBef>
        <a:spcAft>
          <a:spcPct val="0"/>
        </a:spcAft>
        <a:buClr>
          <a:schemeClr val="accent1"/>
        </a:buClr>
        <a:buSzPct val="80000"/>
        <a:buFont typeface="Wingdings 3" panose="05040102010807070707" pitchFamily="18" charset="2"/>
        <a:buChar char=""/>
        <a:defRPr sz="1200">
          <a:solidFill>
            <a:srgbClr val="404040"/>
          </a:solidFill>
          <a:latin typeface="+mn-lt"/>
        </a:defRPr>
      </a:lvl5pPr>
      <a:lvl6pPr marL="2514600" indent="-228600" algn="l" defTabSz="457200" rtl="0" eaLnBrk="1" fontAlgn="base" hangingPunct="1">
        <a:spcBef>
          <a:spcPts val="1000"/>
        </a:spcBef>
        <a:spcAft>
          <a:spcPct val="0"/>
        </a:spcAft>
        <a:buClr>
          <a:schemeClr val="accent1"/>
        </a:buClr>
        <a:buSzPct val="80000"/>
        <a:buFont typeface="Wingdings 3" pitchFamily="18" charset="2"/>
        <a:buChar char=""/>
        <a:defRPr sz="1200">
          <a:solidFill>
            <a:srgbClr val="404040"/>
          </a:solidFill>
          <a:latin typeface="+mn-lt"/>
        </a:defRPr>
      </a:lvl6pPr>
      <a:lvl7pPr marL="2971800" indent="-228600" algn="l" defTabSz="457200" rtl="0" eaLnBrk="1" fontAlgn="base" hangingPunct="1">
        <a:spcBef>
          <a:spcPts val="1000"/>
        </a:spcBef>
        <a:spcAft>
          <a:spcPct val="0"/>
        </a:spcAft>
        <a:buClr>
          <a:schemeClr val="accent1"/>
        </a:buClr>
        <a:buSzPct val="80000"/>
        <a:buFont typeface="Wingdings 3" pitchFamily="18" charset="2"/>
        <a:buChar char=""/>
        <a:defRPr sz="1200">
          <a:solidFill>
            <a:srgbClr val="404040"/>
          </a:solidFill>
          <a:latin typeface="+mn-lt"/>
        </a:defRPr>
      </a:lvl7pPr>
      <a:lvl8pPr marL="3429000" indent="-228600" algn="l" defTabSz="457200" rtl="0" eaLnBrk="1" fontAlgn="base" hangingPunct="1">
        <a:spcBef>
          <a:spcPts val="1000"/>
        </a:spcBef>
        <a:spcAft>
          <a:spcPct val="0"/>
        </a:spcAft>
        <a:buClr>
          <a:schemeClr val="accent1"/>
        </a:buClr>
        <a:buSzPct val="80000"/>
        <a:buFont typeface="Wingdings 3" pitchFamily="18" charset="2"/>
        <a:buChar char=""/>
        <a:defRPr sz="1200">
          <a:solidFill>
            <a:srgbClr val="404040"/>
          </a:solidFill>
          <a:latin typeface="+mn-lt"/>
        </a:defRPr>
      </a:lvl8pPr>
      <a:lvl9pPr marL="3886200" indent="-228600" algn="l" defTabSz="457200" rtl="0" eaLnBrk="1" fontAlgn="base" hangingPunct="1">
        <a:spcBef>
          <a:spcPts val="1000"/>
        </a:spcBef>
        <a:spcAft>
          <a:spcPct val="0"/>
        </a:spcAft>
        <a:buClr>
          <a:schemeClr val="accent1"/>
        </a:buClr>
        <a:buSzPct val="80000"/>
        <a:buFont typeface="Wingdings 3" pitchFamily="18" charset="2"/>
        <a:buChar char=""/>
        <a:defRPr sz="1200">
          <a:solidFill>
            <a:srgbClr val="404040"/>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5362" name="Group 2"/>
          <p:cNvGrpSpPr>
            <a:grpSpLocks/>
          </p:cNvGrpSpPr>
          <p:nvPr/>
        </p:nvGrpSpPr>
        <p:grpSpPr bwMode="auto">
          <a:xfrm>
            <a:off x="0" y="0"/>
            <a:ext cx="9159875" cy="6858000"/>
            <a:chOff x="0" y="0"/>
            <a:chExt cx="5770" cy="4320"/>
          </a:xfrm>
        </p:grpSpPr>
        <p:sp>
          <p:nvSpPr>
            <p:cNvPr id="353283"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w="9525">
              <a:noFill/>
              <a:miter lim="800000"/>
              <a:headEnd/>
              <a:tailEnd/>
            </a:ln>
            <a:effectLst/>
          </p:spPr>
          <p:txBody>
            <a:bodyPr wrap="none" anchor="ctr"/>
            <a:lstStyle/>
            <a:p>
              <a:pPr eaLnBrk="1" hangingPunct="1">
                <a:defRPr/>
              </a:pPr>
              <a:endParaRPr lang="ru-RU"/>
            </a:p>
          </p:txBody>
        </p:sp>
        <p:sp>
          <p:nvSpPr>
            <p:cNvPr id="15369"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5370"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5371" name="Rectangle 6"/>
            <p:cNvSpPr>
              <a:spLocks noChangeArrowheads="1"/>
            </p:cNvSpPr>
            <p:nvPr userDrawn="1"/>
          </p:nvSpPr>
          <p:spPr bwMode="hidden">
            <a:xfrm>
              <a:off x="2256" y="0"/>
              <a:ext cx="240" cy="43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5372"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5373"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353289"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353290"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5376"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5377"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5378" name="Rectangle 13"/>
            <p:cNvSpPr>
              <a:spLocks noChangeArrowheads="1"/>
            </p:cNvSpPr>
            <p:nvPr userDrawn="1"/>
          </p:nvSpPr>
          <p:spPr bwMode="hidden">
            <a:xfrm>
              <a:off x="1248" y="0"/>
              <a:ext cx="144" cy="432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5379" name="Rectangle 14"/>
            <p:cNvSpPr>
              <a:spLocks noChangeArrowheads="1"/>
            </p:cNvSpPr>
            <p:nvPr userDrawn="1"/>
          </p:nvSpPr>
          <p:spPr bwMode="hidden">
            <a:xfrm>
              <a:off x="3300" y="0"/>
              <a:ext cx="252" cy="432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353295"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5381"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353297"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5383"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353299"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5385"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5386"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p>
          </p:txBody>
        </p:sp>
        <p:sp>
          <p:nvSpPr>
            <p:cNvPr id="15387" name="Freeform 22"/>
            <p:cNvSpPr>
              <a:spLocks/>
            </p:cNvSpPr>
            <p:nvPr userDrawn="1"/>
          </p:nvSpPr>
          <p:spPr bwMode="hidden">
            <a:xfrm>
              <a:off x="1" y="3875"/>
              <a:ext cx="5760" cy="445"/>
            </a:xfrm>
            <a:custGeom>
              <a:avLst/>
              <a:gdLst>
                <a:gd name="T0" fmla="*/ 5700 w 5760"/>
                <a:gd name="T1" fmla="*/ 86 h 445"/>
                <a:gd name="T2" fmla="*/ 5508 w 5760"/>
                <a:gd name="T3" fmla="*/ 86 h 445"/>
                <a:gd name="T4" fmla="*/ 5454 w 5760"/>
                <a:gd name="T5" fmla="*/ 76 h 445"/>
                <a:gd name="T6" fmla="*/ 5448 w 5760"/>
                <a:gd name="T7" fmla="*/ 65 h 445"/>
                <a:gd name="T8" fmla="*/ 5442 w 5760"/>
                <a:gd name="T9" fmla="*/ 44 h 445"/>
                <a:gd name="T10" fmla="*/ 5414 w 5760"/>
                <a:gd name="T11" fmla="*/ 18 h 445"/>
                <a:gd name="T12" fmla="*/ 5332 w 5760"/>
                <a:gd name="T13" fmla="*/ 7 h 445"/>
                <a:gd name="T14" fmla="*/ 5051 w 5760"/>
                <a:gd name="T15" fmla="*/ 22 h 445"/>
                <a:gd name="T16" fmla="*/ 4986 w 5760"/>
                <a:gd name="T17" fmla="*/ 55 h 445"/>
                <a:gd name="T18" fmla="*/ 4854 w 5760"/>
                <a:gd name="T19" fmla="*/ 102 h 445"/>
                <a:gd name="T20" fmla="*/ 4740 w 5760"/>
                <a:gd name="T21" fmla="*/ 112 h 445"/>
                <a:gd name="T22" fmla="*/ 4662 w 5760"/>
                <a:gd name="T23" fmla="*/ 91 h 445"/>
                <a:gd name="T24" fmla="*/ 4598 w 5760"/>
                <a:gd name="T25" fmla="*/ 25 h 445"/>
                <a:gd name="T26" fmla="*/ 4514 w 5760"/>
                <a:gd name="T27" fmla="*/ 9 h 445"/>
                <a:gd name="T28" fmla="*/ 4410 w 5760"/>
                <a:gd name="T29" fmla="*/ 39 h 445"/>
                <a:gd name="T30" fmla="*/ 4236 w 5760"/>
                <a:gd name="T31" fmla="*/ 81 h 445"/>
                <a:gd name="T32" fmla="*/ 4020 w 5760"/>
                <a:gd name="T33" fmla="*/ 102 h 445"/>
                <a:gd name="T34" fmla="*/ 3810 w 5760"/>
                <a:gd name="T35" fmla="*/ 102 h 445"/>
                <a:gd name="T36" fmla="*/ 3654 w 5760"/>
                <a:gd name="T37" fmla="*/ 76 h 445"/>
                <a:gd name="T38" fmla="*/ 3594 w 5760"/>
                <a:gd name="T39" fmla="*/ 50 h 445"/>
                <a:gd name="T40" fmla="*/ 3528 w 5760"/>
                <a:gd name="T41" fmla="*/ 44 h 445"/>
                <a:gd name="T42" fmla="*/ 3480 w 5760"/>
                <a:gd name="T43" fmla="*/ 55 h 445"/>
                <a:gd name="T44" fmla="*/ 3420 w 5760"/>
                <a:gd name="T45" fmla="*/ 76 h 445"/>
                <a:gd name="T46" fmla="*/ 3048 w 5760"/>
                <a:gd name="T47" fmla="*/ 112 h 445"/>
                <a:gd name="T48" fmla="*/ 2844 w 5760"/>
                <a:gd name="T49" fmla="*/ 128 h 445"/>
                <a:gd name="T50" fmla="*/ 2742 w 5760"/>
                <a:gd name="T51" fmla="*/ 117 h 445"/>
                <a:gd name="T52" fmla="*/ 2710 w 5760"/>
                <a:gd name="T53" fmla="*/ 56 h 445"/>
                <a:gd name="T54" fmla="*/ 2658 w 5760"/>
                <a:gd name="T55" fmla="*/ 50 h 445"/>
                <a:gd name="T56" fmla="*/ 2558 w 5760"/>
                <a:gd name="T57" fmla="*/ 95 h 445"/>
                <a:gd name="T58" fmla="*/ 2444 w 5760"/>
                <a:gd name="T59" fmla="*/ 109 h 445"/>
                <a:gd name="T60" fmla="*/ 2322 w 5760"/>
                <a:gd name="T61" fmla="*/ 91 h 445"/>
                <a:gd name="T62" fmla="*/ 2274 w 5760"/>
                <a:gd name="T63" fmla="*/ 70 h 445"/>
                <a:gd name="T64" fmla="*/ 2185 w 5760"/>
                <a:gd name="T65" fmla="*/ 3 h 445"/>
                <a:gd name="T66" fmla="*/ 2048 w 5760"/>
                <a:gd name="T67" fmla="*/ 64 h 445"/>
                <a:gd name="T68" fmla="*/ 1794 w 5760"/>
                <a:gd name="T69" fmla="*/ 102 h 445"/>
                <a:gd name="T70" fmla="*/ 1560 w 5760"/>
                <a:gd name="T71" fmla="*/ 91 h 445"/>
                <a:gd name="T72" fmla="*/ 1482 w 5760"/>
                <a:gd name="T73" fmla="*/ 76 h 445"/>
                <a:gd name="T74" fmla="*/ 1428 w 5760"/>
                <a:gd name="T75" fmla="*/ 50 h 445"/>
                <a:gd name="T76" fmla="*/ 1374 w 5760"/>
                <a:gd name="T77" fmla="*/ 44 h 445"/>
                <a:gd name="T78" fmla="*/ 1308 w 5760"/>
                <a:gd name="T79" fmla="*/ 55 h 445"/>
                <a:gd name="T80" fmla="*/ 1140 w 5760"/>
                <a:gd name="T81" fmla="*/ 107 h 445"/>
                <a:gd name="T82" fmla="*/ 948 w 5760"/>
                <a:gd name="T83" fmla="*/ 143 h 445"/>
                <a:gd name="T84" fmla="*/ 708 w 5760"/>
                <a:gd name="T85" fmla="*/ 138 h 445"/>
                <a:gd name="T86" fmla="*/ 534 w 5760"/>
                <a:gd name="T87" fmla="*/ 96 h 445"/>
                <a:gd name="T88" fmla="*/ 444 w 5760"/>
                <a:gd name="T89" fmla="*/ 55 h 445"/>
                <a:gd name="T90" fmla="*/ 396 w 5760"/>
                <a:gd name="T91" fmla="*/ 34 h 445"/>
                <a:gd name="T92" fmla="*/ 378 w 5760"/>
                <a:gd name="T93" fmla="*/ 39 h 445"/>
                <a:gd name="T94" fmla="*/ 342 w 5760"/>
                <a:gd name="T95" fmla="*/ 70 h 445"/>
                <a:gd name="T96" fmla="*/ 288 w 5760"/>
                <a:gd name="T97" fmla="*/ 96 h 445"/>
                <a:gd name="T98" fmla="*/ 192 w 5760"/>
                <a:gd name="T99" fmla="*/ 112 h 445"/>
                <a:gd name="T100" fmla="*/ 90 w 5760"/>
                <a:gd name="T101" fmla="*/ 112 h 445"/>
                <a:gd name="T102" fmla="*/ 0 w 5760"/>
                <a:gd name="T103" fmla="*/ 96 h 445"/>
                <a:gd name="T104" fmla="*/ 5760 w 5760"/>
                <a:gd name="T105" fmla="*/ 445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path>
              </a:pathLst>
            </a:custGeom>
            <a:solidFill>
              <a:schemeClr val="accent2">
                <a:alpha val="50195"/>
              </a:schemeClr>
            </a:solidFill>
            <a:ln>
              <a:noFill/>
            </a:ln>
            <a:extLst>
              <a:ext uri="{91240B29-F687-4F45-9708-019B960494DF}">
                <a14:hiddenLine xmlns:a14="http://schemas.microsoft.com/office/drawing/2010/main" w="9525">
                  <a:solidFill>
                    <a:srgbClr val="000000"/>
                  </a:solidFill>
                  <a:prstDash val="solid"/>
                  <a:round/>
                  <a:headEnd/>
                  <a:tailEnd/>
                </a14:hiddenLine>
              </a:ext>
            </a:extLst>
          </p:spPr>
          <p:txBody>
            <a:bodyPr/>
            <a:lstStyle/>
            <a:p>
              <a:endParaRPr lang="ru-RU"/>
            </a:p>
          </p:txBody>
        </p:sp>
        <p:sp>
          <p:nvSpPr>
            <p:cNvPr id="353303" name="Freeform 23"/>
            <p:cNvSpPr>
              <a:spLocks/>
            </p:cNvSpPr>
            <p:nvPr userDrawn="1"/>
          </p:nvSpPr>
          <p:spPr bwMode="hidden">
            <a:xfrm>
              <a:off x="0" y="3867"/>
              <a:ext cx="5770" cy="174"/>
            </a:xfrm>
            <a:custGeom>
              <a:avLst/>
              <a:gdLst/>
              <a:ahLst/>
              <a:cxnLst>
                <a:cxn ang="0">
                  <a:pos x="4993" y="66"/>
                </a:cxn>
                <a:cxn ang="0">
                  <a:pos x="4771" y="132"/>
                </a:cxn>
                <a:cxn ang="0">
                  <a:pos x="4640" y="96"/>
                </a:cxn>
                <a:cxn ang="0">
                  <a:pos x="4598" y="36"/>
                </a:cxn>
                <a:cxn ang="0">
                  <a:pos x="4478" y="30"/>
                </a:cxn>
                <a:cxn ang="0">
                  <a:pos x="4186" y="108"/>
                </a:cxn>
                <a:cxn ang="0">
                  <a:pos x="3815" y="120"/>
                </a:cxn>
                <a:cxn ang="0">
                  <a:pos x="3617" y="72"/>
                </a:cxn>
                <a:cxn ang="0">
                  <a:pos x="3510" y="60"/>
                </a:cxn>
                <a:cxn ang="0">
                  <a:pos x="3336" y="96"/>
                </a:cxn>
                <a:cxn ang="0">
                  <a:pos x="2846" y="150"/>
                </a:cxn>
                <a:cxn ang="0">
                  <a:pos x="2703" y="96"/>
                </a:cxn>
                <a:cxn ang="0">
                  <a:pos x="2619" y="90"/>
                </a:cxn>
                <a:cxn ang="0">
                  <a:pos x="2416" y="132"/>
                </a:cxn>
                <a:cxn ang="0">
                  <a:pos x="2278" y="84"/>
                </a:cxn>
                <a:cxn ang="0">
                  <a:pos x="2151" y="36"/>
                </a:cxn>
                <a:cxn ang="0">
                  <a:pos x="1947" y="120"/>
                </a:cxn>
                <a:cxn ang="0">
                  <a:pos x="1525" y="102"/>
                </a:cxn>
                <a:cxn ang="0">
                  <a:pos x="1429" y="60"/>
                </a:cxn>
                <a:cxn ang="0">
                  <a:pos x="1333" y="60"/>
                </a:cxn>
                <a:cxn ang="0">
                  <a:pos x="1058" y="150"/>
                </a:cxn>
                <a:cxn ang="0">
                  <a:pos x="652" y="150"/>
                </a:cxn>
                <a:cxn ang="0">
                  <a:pos x="442" y="66"/>
                </a:cxn>
                <a:cxn ang="0">
                  <a:pos x="377" y="48"/>
                </a:cxn>
                <a:cxn ang="0">
                  <a:pos x="305" y="108"/>
                </a:cxn>
                <a:cxn ang="0">
                  <a:pos x="144" y="138"/>
                </a:cxn>
                <a:cxn ang="0">
                  <a:pos x="0" y="96"/>
                </a:cxn>
                <a:cxn ang="0">
                  <a:pos x="167" y="120"/>
                </a:cxn>
                <a:cxn ang="0">
                  <a:pos x="323" y="84"/>
                </a:cxn>
                <a:cxn ang="0">
                  <a:pos x="383" y="24"/>
                </a:cxn>
                <a:cxn ang="0">
                  <a:pos x="460" y="60"/>
                </a:cxn>
                <a:cxn ang="0">
                  <a:pos x="706" y="144"/>
                </a:cxn>
                <a:cxn ang="0">
                  <a:pos x="1100" y="120"/>
                </a:cxn>
                <a:cxn ang="0">
                  <a:pos x="1345" y="36"/>
                </a:cxn>
                <a:cxn ang="0">
                  <a:pos x="1441" y="48"/>
                </a:cxn>
                <a:cxn ang="0">
                  <a:pos x="1561" y="90"/>
                </a:cxn>
                <a:cxn ang="0">
                  <a:pos x="1971" y="96"/>
                </a:cxn>
                <a:cxn ang="0">
                  <a:pos x="2235" y="3"/>
                </a:cxn>
                <a:cxn ang="0">
                  <a:pos x="2350" y="102"/>
                </a:cxn>
                <a:cxn ang="0">
                  <a:pos x="2559" y="96"/>
                </a:cxn>
                <a:cxn ang="0">
                  <a:pos x="2715" y="24"/>
                </a:cxn>
                <a:cxn ang="0">
                  <a:pos x="2792" y="132"/>
                </a:cxn>
                <a:cxn ang="0">
                  <a:pos x="3127" y="102"/>
                </a:cxn>
                <a:cxn ang="0">
                  <a:pos x="3486" y="48"/>
                </a:cxn>
                <a:cxn ang="0">
                  <a:pos x="3582" y="42"/>
                </a:cxn>
                <a:cxn ang="0">
                  <a:pos x="3731" y="90"/>
                </a:cxn>
                <a:cxn ang="0">
                  <a:pos x="4078" y="102"/>
                </a:cxn>
                <a:cxn ang="0">
                  <a:pos x="4419" y="30"/>
                </a:cxn>
                <a:cxn ang="0">
                  <a:pos x="4574" y="6"/>
                </a:cxn>
                <a:cxn ang="0">
                  <a:pos x="4628" y="60"/>
                </a:cxn>
                <a:cxn ang="0">
                  <a:pos x="4724" y="108"/>
                </a:cxn>
                <a:cxn ang="0">
                  <a:pos x="4927" y="84"/>
                </a:cxn>
                <a:cxn ang="0">
                  <a:pos x="5118" y="14"/>
                </a:cxn>
                <a:cxn ang="0">
                  <a:pos x="5280" y="9"/>
                </a:cxn>
                <a:cxn ang="0">
                  <a:pos x="5453" y="36"/>
                </a:cxn>
                <a:cxn ang="0">
                  <a:pos x="5465" y="72"/>
                </a:cxn>
                <a:cxn ang="0">
                  <a:pos x="5656" y="90"/>
                </a:cxn>
                <a:cxn ang="0">
                  <a:pos x="5710" y="102"/>
                </a:cxn>
                <a:cxn ang="0">
                  <a:pos x="5477" y="90"/>
                </a:cxn>
                <a:cxn ang="0">
                  <a:pos x="5453" y="60"/>
                </a:cxn>
                <a:cxn ang="0">
                  <a:pos x="5393" y="30"/>
                </a:cxn>
                <a:cxn ang="0">
                  <a:pos x="5219" y="24"/>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w="9525">
              <a:noFill/>
              <a:round/>
              <a:headEnd/>
              <a:tailEnd/>
            </a:ln>
          </p:spPr>
          <p:txBody>
            <a:bodyPr/>
            <a:lstStyle/>
            <a:p>
              <a:pPr eaLnBrk="1" hangingPunct="1">
                <a:defRPr/>
              </a:pPr>
              <a:endParaRPr lang="ru-RU"/>
            </a:p>
          </p:txBody>
        </p:sp>
      </p:grpSp>
      <p:sp>
        <p:nvSpPr>
          <p:cNvPr id="353304" name="Rectangle 24"/>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353305" name="Rectangle 25"/>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53306" name="Rectangle 2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effectLst>
                  <a:outerShdw blurRad="38100" dist="38100" dir="2700000" algn="tl">
                    <a:srgbClr val="000000"/>
                  </a:outerShdw>
                </a:effectLst>
                <a:latin typeface="+mn-lt"/>
              </a:defRPr>
            </a:lvl1pPr>
          </a:lstStyle>
          <a:p>
            <a:pPr>
              <a:defRPr/>
            </a:pPr>
            <a:endParaRPr lang="ru-RU"/>
          </a:p>
        </p:txBody>
      </p:sp>
      <p:sp>
        <p:nvSpPr>
          <p:cNvPr id="353307" name="Rectangle 27"/>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latin typeface="Tahoma" panose="020B0604030504040204" pitchFamily="34" charset="0"/>
              </a:defRPr>
            </a:lvl1pPr>
          </a:lstStyle>
          <a:p>
            <a:pPr>
              <a:defRPr/>
            </a:pPr>
            <a:fld id="{89A2F892-9075-4E87-8CE1-D1DF088899F7}" type="slidenum">
              <a:rPr lang="ru-RU"/>
              <a:pPr>
                <a:defRPr/>
              </a:pPr>
              <a:t>‹#›</a:t>
            </a:fld>
            <a:endParaRPr lang="ru-RU"/>
          </a:p>
        </p:txBody>
      </p:sp>
      <p:sp>
        <p:nvSpPr>
          <p:cNvPr id="353308" name="Rectangle 2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latin typeface="+mn-lt"/>
              </a:defRPr>
            </a:lvl1pPr>
          </a:lstStyle>
          <a:p>
            <a:pPr>
              <a:defRPr/>
            </a:pPr>
            <a:fld id="{2655D755-1611-48DC-B05F-E47052B31982}" type="datetimeFigureOut">
              <a:rPr lang="ru-RU"/>
              <a:pPr>
                <a:defRPr/>
              </a:pPr>
              <a:t>06.06.2018</a:t>
            </a:fld>
            <a:endParaRPr lang="ru-RU"/>
          </a:p>
        </p:txBody>
      </p:sp>
    </p:spTree>
    <p:extLst>
      <p:ext uri="{BB962C8B-B14F-4D97-AF65-F5344CB8AC3E}">
        <p14:creationId xmlns:p14="http://schemas.microsoft.com/office/powerpoint/2010/main" val="3567634989"/>
      </p:ext>
    </p:extLst>
  </p:cSld>
  <p:clrMap bg1="dk2" tx1="lt1" bg2="dk1" tx2="lt2" accent1="accent1" accent2="accent2" accent3="accent3" accent4="accent4" accent5="accent5" accent6="accent6" hlink="hlink" folHlink="folHlink"/>
  <p:sldLayoutIdLst>
    <p:sldLayoutId id="2147484106" r:id="rId1"/>
    <p:sldLayoutId id="2147484107" r:id="rId2"/>
    <p:sldLayoutId id="2147484108" r:id="rId3"/>
    <p:sldLayoutId id="2147484109" r:id="rId4"/>
    <p:sldLayoutId id="2147484110" r:id="rId5"/>
    <p:sldLayoutId id="2147484111" r:id="rId6"/>
    <p:sldLayoutId id="2147484112" r:id="rId7"/>
    <p:sldLayoutId id="2147484113" r:id="rId8"/>
    <p:sldLayoutId id="2147484114" r:id="rId9"/>
    <p:sldLayoutId id="2147484115" r:id="rId10"/>
    <p:sldLayoutId id="2147484116" r:id="rId11"/>
    <p:sldLayoutId id="2147484117" r:id="rId12"/>
  </p:sldLayoutIdLst>
  <p:timing>
    <p:tnLst>
      <p:par>
        <p:cTn id="1" dur="indefinite" restart="never" nodeType="tmRoot"/>
      </p:par>
    </p:tnLst>
  </p:timing>
  <p:txStyles>
    <p:titleStyle>
      <a:lvl1pPr algn="ctr" rtl="0" eaLnBrk="1" fontAlgn="base" hangingPunct="1">
        <a:spcBef>
          <a:spcPct val="0"/>
        </a:spcBef>
        <a:spcAft>
          <a:spcPct val="0"/>
        </a:spcAft>
        <a:defRPr sz="42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200">
          <a:solidFill>
            <a:schemeClr val="tx2"/>
          </a:solidFill>
          <a:effectLst>
            <a:outerShdw blurRad="38100" dist="38100" dir="2700000" algn="tl">
              <a:srgbClr val="000000"/>
            </a:outerShdw>
          </a:effectLst>
          <a:latin typeface="Tahoma" pitchFamily="34" charset="0"/>
        </a:defRPr>
      </a:lvl2pPr>
      <a:lvl3pPr algn="ctr" rtl="0" eaLnBrk="1" fontAlgn="base" hangingPunct="1">
        <a:spcBef>
          <a:spcPct val="0"/>
        </a:spcBef>
        <a:spcAft>
          <a:spcPct val="0"/>
        </a:spcAft>
        <a:defRPr sz="4200">
          <a:solidFill>
            <a:schemeClr val="tx2"/>
          </a:solidFill>
          <a:effectLst>
            <a:outerShdw blurRad="38100" dist="38100" dir="2700000" algn="tl">
              <a:srgbClr val="000000"/>
            </a:outerShdw>
          </a:effectLst>
          <a:latin typeface="Tahoma" pitchFamily="34" charset="0"/>
        </a:defRPr>
      </a:lvl3pPr>
      <a:lvl4pPr algn="ctr" rtl="0" eaLnBrk="1" fontAlgn="base" hangingPunct="1">
        <a:spcBef>
          <a:spcPct val="0"/>
        </a:spcBef>
        <a:spcAft>
          <a:spcPct val="0"/>
        </a:spcAft>
        <a:defRPr sz="4200">
          <a:solidFill>
            <a:schemeClr val="tx2"/>
          </a:solidFill>
          <a:effectLst>
            <a:outerShdw blurRad="38100" dist="38100" dir="2700000" algn="tl">
              <a:srgbClr val="000000"/>
            </a:outerShdw>
          </a:effectLst>
          <a:latin typeface="Tahoma" pitchFamily="34" charset="0"/>
        </a:defRPr>
      </a:lvl4pPr>
      <a:lvl5pPr algn="ctr" rtl="0" eaLnBrk="1" fontAlgn="base" hangingPunct="1">
        <a:spcBef>
          <a:spcPct val="0"/>
        </a:spcBef>
        <a:spcAft>
          <a:spcPct val="0"/>
        </a:spcAft>
        <a:defRPr sz="4200">
          <a:solidFill>
            <a:schemeClr val="tx2"/>
          </a:solidFill>
          <a:effectLst>
            <a:outerShdw blurRad="38100" dist="38100" dir="2700000" algn="tl">
              <a:srgbClr val="000000"/>
            </a:outerShdw>
          </a:effectLst>
          <a:latin typeface="Tahoma" pitchFamily="34" charset="0"/>
        </a:defRPr>
      </a:lvl5pPr>
      <a:lvl6pPr marL="457200" algn="ctr" rtl="0" eaLnBrk="1" fontAlgn="base" hangingPunct="1">
        <a:spcBef>
          <a:spcPct val="0"/>
        </a:spcBef>
        <a:spcAft>
          <a:spcPct val="0"/>
        </a:spcAft>
        <a:defRPr sz="4200">
          <a:solidFill>
            <a:schemeClr val="tx2"/>
          </a:solidFill>
          <a:effectLst>
            <a:outerShdw blurRad="38100" dist="38100" dir="2700000" algn="tl">
              <a:srgbClr val="000000"/>
            </a:outerShdw>
          </a:effectLst>
          <a:latin typeface="Tahoma" pitchFamily="34" charset="0"/>
        </a:defRPr>
      </a:lvl6pPr>
      <a:lvl7pPr marL="914400" algn="ctr" rtl="0" eaLnBrk="1" fontAlgn="base" hangingPunct="1">
        <a:spcBef>
          <a:spcPct val="0"/>
        </a:spcBef>
        <a:spcAft>
          <a:spcPct val="0"/>
        </a:spcAft>
        <a:defRPr sz="4200">
          <a:solidFill>
            <a:schemeClr val="tx2"/>
          </a:solidFill>
          <a:effectLst>
            <a:outerShdw blurRad="38100" dist="38100" dir="2700000" algn="tl">
              <a:srgbClr val="000000"/>
            </a:outerShdw>
          </a:effectLst>
          <a:latin typeface="Tahoma" pitchFamily="34" charset="0"/>
        </a:defRPr>
      </a:lvl7pPr>
      <a:lvl8pPr marL="1371600" algn="ctr" rtl="0" eaLnBrk="1" fontAlgn="base" hangingPunct="1">
        <a:spcBef>
          <a:spcPct val="0"/>
        </a:spcBef>
        <a:spcAft>
          <a:spcPct val="0"/>
        </a:spcAft>
        <a:defRPr sz="4200">
          <a:solidFill>
            <a:schemeClr val="tx2"/>
          </a:solidFill>
          <a:effectLst>
            <a:outerShdw blurRad="38100" dist="38100" dir="2700000" algn="tl">
              <a:srgbClr val="000000"/>
            </a:outerShdw>
          </a:effectLst>
          <a:latin typeface="Tahoma" pitchFamily="34" charset="0"/>
        </a:defRPr>
      </a:lvl8pPr>
      <a:lvl9pPr marL="1828800" algn="ctr" rtl="0" eaLnBrk="1" fontAlgn="base" hangingPunct="1">
        <a:spcBef>
          <a:spcPct val="0"/>
        </a:spcBef>
        <a:spcAft>
          <a:spcPct val="0"/>
        </a:spcAft>
        <a:defRPr sz="42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1" fontAlgn="base" hangingPunct="1">
        <a:spcBef>
          <a:spcPct val="20000"/>
        </a:spcBef>
        <a:spcAft>
          <a:spcPct val="0"/>
        </a:spcAft>
        <a:buClr>
          <a:schemeClr val="hlink"/>
        </a:buClr>
        <a:buSzPct val="80000"/>
        <a:buFont typeface="Wingdings" panose="05000000000000000000"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SzPct val="80000"/>
        <a:buFont typeface="Wingdings" panose="05000000000000000000"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tx2"/>
        </a:buClr>
        <a:buSzPct val="80000"/>
        <a:buFont typeface="Wingdings" panose="05000000000000000000"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hlink"/>
        </a:buClr>
        <a:buSzPct val="80000"/>
        <a:buFont typeface="Wingdings" panose="05000000000000000000"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80000"/>
        <a:buFont typeface="Wingdings" panose="05000000000000000000"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5">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58402"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358403"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5840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defRPr>
            </a:lvl1pPr>
          </a:lstStyle>
          <a:p>
            <a:pPr>
              <a:defRPr/>
            </a:pPr>
            <a:fld id="{0BE032F2-5F44-49CD-ACA3-EC81BAB2AE01}" type="datetimeFigureOut">
              <a:rPr lang="ru-RU"/>
              <a:pPr>
                <a:defRPr/>
              </a:pPr>
              <a:t>06.06.2018</a:t>
            </a:fld>
            <a:endParaRPr lang="ru-RU"/>
          </a:p>
        </p:txBody>
      </p:sp>
      <p:sp>
        <p:nvSpPr>
          <p:cNvPr id="35840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defRPr>
            </a:lvl1pPr>
          </a:lstStyle>
          <a:p>
            <a:pPr>
              <a:defRPr/>
            </a:pPr>
            <a:endParaRPr lang="ru-RU"/>
          </a:p>
        </p:txBody>
      </p:sp>
      <p:sp>
        <p:nvSpPr>
          <p:cNvPr id="35840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effectLst>
                  <a:outerShdw blurRad="38100" dist="38100" dir="2700000" algn="tl">
                    <a:srgbClr val="000000"/>
                  </a:outerShdw>
                </a:effectLst>
                <a:latin typeface="Arial" panose="020B0604020202020204" pitchFamily="34" charset="0"/>
              </a:defRPr>
            </a:lvl1pPr>
          </a:lstStyle>
          <a:p>
            <a:pPr>
              <a:defRPr/>
            </a:pPr>
            <a:fld id="{1C493DDD-824A-4429-A732-7B124695B9A5}" type="slidenum">
              <a:rPr lang="ru-RU"/>
              <a:pPr>
                <a:defRPr/>
              </a:pPr>
              <a:t>‹#›</a:t>
            </a:fld>
            <a:endParaRPr lang="ru-RU"/>
          </a:p>
        </p:txBody>
      </p:sp>
    </p:spTree>
    <p:extLst>
      <p:ext uri="{BB962C8B-B14F-4D97-AF65-F5344CB8AC3E}">
        <p14:creationId xmlns:p14="http://schemas.microsoft.com/office/powerpoint/2010/main" val="3923788302"/>
      </p:ext>
    </p:extLst>
  </p:cSld>
  <p:clrMap bg1="dk2" tx1="lt1" bg2="dk1" tx2="lt2" accent1="accent1" accent2="accent2" accent3="accent3" accent4="accent4" accent5="accent5" accent6="accent6" hlink="hlink" folHlink="folHlink"/>
  <p:sldLayoutIdLst>
    <p:sldLayoutId id="2147484119" r:id="rId1"/>
    <p:sldLayoutId id="2147484120" r:id="rId2"/>
    <p:sldLayoutId id="2147484121" r:id="rId3"/>
    <p:sldLayoutId id="2147484122" r:id="rId4"/>
    <p:sldLayoutId id="2147484123" r:id="rId5"/>
    <p:sldLayoutId id="2147484124" r:id="rId6"/>
    <p:sldLayoutId id="2147484125" r:id="rId7"/>
    <p:sldLayoutId id="2147484126" r:id="rId8"/>
    <p:sldLayoutId id="2147484127" r:id="rId9"/>
    <p:sldLayoutId id="2147484128" r:id="rId10"/>
    <p:sldLayoutId id="2147484129" r:id="rId11"/>
    <p:sldLayoutId id="2147484130" r:id="rId12"/>
    <p:sldLayoutId id="2147484131" r:id="rId13"/>
  </p:sldLayoutIdLst>
  <p:timing>
    <p:tnLst>
      <p:par>
        <p:cTn id="1" dur="indefinite" restart="never" nodeType="tmRoot"/>
      </p:par>
    </p:tnLst>
  </p:timing>
  <p:txStyles>
    <p:titleStyle>
      <a:lvl1pPr algn="l"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1" fontAlgn="base" hangingPunct="1">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Font typeface="Tahoma" panose="020B0604030504040204"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Font typeface="Tahoma" panose="020B0604030504040204"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1358893860"/>
      </p:ext>
    </p:extLst>
  </p:cSld>
  <p:clrMap bg1="lt1" tx1="dk1" bg2="lt2" tx2="dk2" accent1="accent1" accent2="accent2" accent3="accent3" accent4="accent4" accent5="accent5" accent6="accent6" hlink="hlink" folHlink="folHlink"/>
  <p:sldLayoutIdLst>
    <p:sldLayoutId id="2147484133" r:id="rId1"/>
    <p:sldLayoutId id="2147484134" r:id="rId2"/>
    <p:sldLayoutId id="2147484135" r:id="rId3"/>
    <p:sldLayoutId id="2147484136" r:id="rId4"/>
    <p:sldLayoutId id="2147484137" r:id="rId5"/>
    <p:sldLayoutId id="2147484138" r:id="rId6"/>
    <p:sldLayoutId id="2147484139" r:id="rId7"/>
    <p:sldLayoutId id="2147484140" r:id="rId8"/>
    <p:sldLayoutId id="2147484141" r:id="rId9"/>
    <p:sldLayoutId id="2147484142" r:id="rId10"/>
    <p:sldLayoutId id="2147484143"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solidFill>
                <a:srgbClr val="F0A22E">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solidFill>
                <a:srgbClr val="F0A22E">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solidFill>
                  <a:srgbClr val="F0A22E">
                    <a:shade val="75000"/>
                  </a:srgbClr>
                </a:solidFill>
              </a:rPr>
              <a:pPr/>
              <a:t>‹#›</a:t>
            </a:fld>
            <a:endParaRPr lang="ru-RU">
              <a:solidFill>
                <a:srgbClr val="F0A22E">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686860255"/>
      </p:ext>
    </p:extLst>
  </p:cSld>
  <p:clrMap bg1="lt1" tx1="dk1" bg2="lt2" tx2="dk2" accent1="accent1" accent2="accent2" accent3="accent3" accent4="accent4" accent5="accent5" accent6="accent6" hlink="hlink" folHlink="folHlink"/>
  <p:sldLayoutIdLst>
    <p:sldLayoutId id="2147484145" r:id="rId1"/>
    <p:sldLayoutId id="2147484146" r:id="rId2"/>
    <p:sldLayoutId id="2147484147" r:id="rId3"/>
    <p:sldLayoutId id="2147484148" r:id="rId4"/>
    <p:sldLayoutId id="2147484149" r:id="rId5"/>
    <p:sldLayoutId id="2147484150" r:id="rId6"/>
    <p:sldLayoutId id="2147484151" r:id="rId7"/>
    <p:sldLayoutId id="2147484152" r:id="rId8"/>
    <p:sldLayoutId id="2147484153" r:id="rId9"/>
    <p:sldLayoutId id="2147484154" r:id="rId10"/>
    <p:sldLayoutId id="2147484155"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66.xml"/></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6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67.xml"/></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57.xml"/></Relationships>
</file>

<file path=ppt/slides/_rels/slide8.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diagramLayout" Target="../diagrams/layout1.xml"/><Relationship Id="rId7" Type="http://schemas.openxmlformats.org/officeDocument/2006/relationships/image" Target="../media/image26.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diagramLayout" Target="../diagrams/layout2.xml"/><Relationship Id="rId7" Type="http://schemas.openxmlformats.org/officeDocument/2006/relationships/image" Target="../media/image28.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diagramLayout" Target="../diagrams/layout4.xml"/><Relationship Id="rId7" Type="http://schemas.openxmlformats.org/officeDocument/2006/relationships/image" Target="../media/image32.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diagramLayout" Target="../diagrams/layout5.xml"/><Relationship Id="rId7" Type="http://schemas.openxmlformats.org/officeDocument/2006/relationships/image" Target="../media/image34.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diagramLayout" Target="../diagrams/layout6.xml"/><Relationship Id="rId7" Type="http://schemas.openxmlformats.org/officeDocument/2006/relationships/image" Target="../media/image36.jpe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image" Target="../media/image38.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41.xml"/></Relationships>
</file>

<file path=ppt/slides/_rels/slide2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57.xml"/><Relationship Id="rId4" Type="http://schemas.openxmlformats.org/officeDocument/2006/relationships/image" Target="../media/image48.jpeg"/></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5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5.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diagramLayout" Target="../diagrams/layout8.xml"/><Relationship Id="rId7" Type="http://schemas.openxmlformats.org/officeDocument/2006/relationships/image" Target="../media/image49.jpe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77.xml"/></Relationships>
</file>

<file path=ppt/slides/_rels/slide2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4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65" name="Text Box 325"/>
          <p:cNvSpPr txBox="1">
            <a:spLocks noChangeArrowheads="1"/>
          </p:cNvSpPr>
          <p:nvPr/>
        </p:nvSpPr>
        <p:spPr bwMode="auto">
          <a:xfrm>
            <a:off x="0" y="980728"/>
            <a:ext cx="9143999" cy="1200329"/>
          </a:xfrm>
          <a:prstGeom prst="rect">
            <a:avLst/>
          </a:prstGeom>
          <a:noFill/>
          <a:ln w="9525">
            <a:noFill/>
            <a:miter lim="800000"/>
            <a:headEnd/>
            <a:tailEnd/>
          </a:ln>
          <a:effectLst/>
        </p:spPr>
        <p:txBody>
          <a:bodyPr wrap="square">
            <a:spAutoFit/>
          </a:bodyPr>
          <a:lstStyle/>
          <a:p>
            <a:pPr marL="342900" indent="-342900" algn="ctr"/>
            <a:r>
              <a:rPr lang="uz-Cyrl-UZ" sz="3200" b="1" dirty="0">
                <a:solidFill>
                  <a:srgbClr val="0033CC"/>
                </a:solidFill>
                <a:latin typeface="Times New Roman" pitchFamily="18" charset="0"/>
              </a:rPr>
              <a:t>9</a:t>
            </a:r>
            <a:r>
              <a:rPr lang="uz-Cyrl-UZ" sz="3200" b="1" dirty="0" smtClean="0">
                <a:solidFill>
                  <a:srgbClr val="0033CC"/>
                </a:solidFill>
                <a:latin typeface="Times New Roman" pitchFamily="18" charset="0"/>
              </a:rPr>
              <a:t>-мавзу</a:t>
            </a:r>
            <a:r>
              <a:rPr lang="uz-Cyrl-UZ" sz="2800" b="1" dirty="0">
                <a:solidFill>
                  <a:srgbClr val="0033CC"/>
                </a:solidFill>
                <a:latin typeface="Times New Roman" pitchFamily="18" charset="0"/>
              </a:rPr>
              <a:t>. </a:t>
            </a:r>
            <a:r>
              <a:rPr lang="ru-RU" sz="3600" b="1" dirty="0">
                <a:solidFill>
                  <a:srgbClr val="0033CC"/>
                </a:solidFill>
                <a:latin typeface="Times New Roman" pitchFamily="18" charset="0"/>
              </a:rPr>
              <a:t>Картошка </a:t>
            </a:r>
            <a:r>
              <a:rPr lang="ru-RU" sz="3600" b="1" dirty="0" err="1">
                <a:solidFill>
                  <a:srgbClr val="0033CC"/>
                </a:solidFill>
                <a:latin typeface="Times New Roman" pitchFamily="18" charset="0"/>
              </a:rPr>
              <a:t>ва</a:t>
            </a:r>
            <a:r>
              <a:rPr lang="ru-RU" sz="3600" b="1" dirty="0">
                <a:solidFill>
                  <a:srgbClr val="0033CC"/>
                </a:solidFill>
                <a:latin typeface="Times New Roman" pitchFamily="18" charset="0"/>
              </a:rPr>
              <a:t> </a:t>
            </a:r>
            <a:r>
              <a:rPr lang="ru-RU" sz="3600" b="1" dirty="0" err="1">
                <a:solidFill>
                  <a:srgbClr val="0033CC"/>
                </a:solidFill>
                <a:latin typeface="Times New Roman" pitchFamily="18" charset="0"/>
              </a:rPr>
              <a:t>сабзавотларни</a:t>
            </a:r>
            <a:r>
              <a:rPr lang="ru-RU" sz="3600" b="1" dirty="0">
                <a:solidFill>
                  <a:srgbClr val="0033CC"/>
                </a:solidFill>
                <a:latin typeface="Times New Roman" pitchFamily="18" charset="0"/>
              </a:rPr>
              <a:t> </a:t>
            </a:r>
            <a:r>
              <a:rPr lang="ru-RU" sz="3600" b="1" dirty="0" err="1">
                <a:solidFill>
                  <a:srgbClr val="0033CC"/>
                </a:solidFill>
                <a:latin typeface="Times New Roman" pitchFamily="18" charset="0"/>
              </a:rPr>
              <a:t>саклаш</a:t>
            </a:r>
            <a:r>
              <a:rPr lang="ru-RU" sz="3600" b="1" dirty="0">
                <a:solidFill>
                  <a:srgbClr val="0033CC"/>
                </a:solidFill>
                <a:latin typeface="Times New Roman" pitchFamily="18" charset="0"/>
              </a:rPr>
              <a:t> </a:t>
            </a:r>
            <a:r>
              <a:rPr lang="ru-RU" sz="3600" b="1" dirty="0" err="1">
                <a:solidFill>
                  <a:srgbClr val="0033CC"/>
                </a:solidFill>
                <a:latin typeface="Times New Roman" pitchFamily="18" charset="0"/>
              </a:rPr>
              <a:t>технологияси</a:t>
            </a:r>
            <a:r>
              <a:rPr lang="uz-Cyrl-UZ" sz="2800" b="1" dirty="0" smtClean="0">
                <a:solidFill>
                  <a:srgbClr val="0033CC"/>
                </a:solidFill>
                <a:latin typeface="Times New Roman" pitchFamily="18" charset="0"/>
              </a:rPr>
              <a:t>.</a:t>
            </a:r>
            <a:endParaRPr lang="uz-Cyrl-UZ" sz="1400" b="1" i="1" dirty="0">
              <a:solidFill>
                <a:srgbClr val="00FFFF"/>
              </a:solidFill>
              <a:latin typeface="Arial" pitchFamily="34" charset="0"/>
            </a:endParaRPr>
          </a:p>
        </p:txBody>
      </p:sp>
      <p:pic>
        <p:nvPicPr>
          <p:cNvPr id="1030" name="Picture 6" descr="Картинки по запросу хранение картошк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805626"/>
            <a:ext cx="3888433" cy="270213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Картинки по запросу хранение овоще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2822746"/>
            <a:ext cx="3935251" cy="26211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60648"/>
            <a:ext cx="7886700" cy="1325563"/>
          </a:xfrm>
        </p:spPr>
        <p:txBody>
          <a:bodyPr/>
          <a:lstStyle/>
          <a:p>
            <a:pPr algn="ctr"/>
            <a:r>
              <a:rPr lang="ru-RU" dirty="0" smtClean="0">
                <a:solidFill>
                  <a:srgbClr val="0033CC"/>
                </a:solidFill>
                <a:latin typeface="+mn-lt"/>
              </a:rPr>
              <a:t>Режа</a:t>
            </a:r>
            <a:endParaRPr lang="en-US" dirty="0">
              <a:solidFill>
                <a:srgbClr val="0033CC"/>
              </a:solidFill>
              <a:latin typeface="+mn-lt"/>
            </a:endParaRPr>
          </a:p>
        </p:txBody>
      </p:sp>
      <p:sp>
        <p:nvSpPr>
          <p:cNvPr id="1025" name="Rectangle 1"/>
          <p:cNvSpPr>
            <a:spLocks noChangeArrowheads="1"/>
          </p:cNvSpPr>
          <p:nvPr/>
        </p:nvSpPr>
        <p:spPr bwMode="auto">
          <a:xfrm>
            <a:off x="214314" y="1258882"/>
            <a:ext cx="8858280"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just"/>
            <a:r>
              <a:rPr lang="uz-Cyrl-UZ" sz="2800" b="1" dirty="0">
                <a:solidFill>
                  <a:srgbClr val="0000FF"/>
                </a:solidFill>
                <a:latin typeface="Times New Roman" pitchFamily="18" charset="0"/>
                <a:ea typeface="Calibri" pitchFamily="34" charset="0"/>
                <a:cs typeface="Times New Roman" pitchFamily="18" charset="0"/>
              </a:rPr>
              <a:t>1.	Картошка ва сабзавотларни сақлашнинг ахамияти ва сақлаш тартиблари. </a:t>
            </a:r>
          </a:p>
          <a:p>
            <a:pPr indent="457200" algn="just"/>
            <a:r>
              <a:rPr lang="uz-Cyrl-UZ" sz="2800" b="1" dirty="0">
                <a:solidFill>
                  <a:srgbClr val="0000FF"/>
                </a:solidFill>
                <a:latin typeface="Times New Roman" pitchFamily="18" charset="0"/>
                <a:ea typeface="Calibri" pitchFamily="34" charset="0"/>
                <a:cs typeface="Times New Roman" pitchFamily="18" charset="0"/>
              </a:rPr>
              <a:t>2.	Картошкани сақлаш усуллари ва технологияси</a:t>
            </a:r>
          </a:p>
          <a:p>
            <a:pPr indent="457200" algn="just"/>
            <a:r>
              <a:rPr lang="uz-Cyrl-UZ" sz="2800" b="1" dirty="0">
                <a:solidFill>
                  <a:srgbClr val="0000FF"/>
                </a:solidFill>
                <a:latin typeface="Times New Roman" pitchFamily="18" charset="0"/>
                <a:ea typeface="Calibri" pitchFamily="34" charset="0"/>
                <a:cs typeface="Times New Roman" pitchFamily="18" charset="0"/>
              </a:rPr>
              <a:t>3.	Илдизмевалиларни сақлаш.</a:t>
            </a:r>
          </a:p>
          <a:p>
            <a:pPr indent="457200" algn="just"/>
            <a:r>
              <a:rPr lang="uz-Cyrl-UZ" sz="2800" b="1" dirty="0">
                <a:solidFill>
                  <a:srgbClr val="0000FF"/>
                </a:solidFill>
                <a:latin typeface="Times New Roman" pitchFamily="18" charset="0"/>
                <a:ea typeface="Calibri" pitchFamily="34" charset="0"/>
                <a:cs typeface="Times New Roman" pitchFamily="18" charset="0"/>
              </a:rPr>
              <a:t>4.	Пиёз ва саримсоқни сақлаш технологияси</a:t>
            </a:r>
          </a:p>
          <a:p>
            <a:pPr indent="457200" algn="just"/>
            <a:r>
              <a:rPr lang="uz-Cyrl-UZ" sz="2800" b="1" dirty="0">
                <a:solidFill>
                  <a:srgbClr val="0000FF"/>
                </a:solidFill>
                <a:latin typeface="Times New Roman" pitchFamily="18" charset="0"/>
                <a:ea typeface="Calibri" pitchFamily="34" charset="0"/>
                <a:cs typeface="Times New Roman" pitchFamily="18" charset="0"/>
              </a:rPr>
              <a:t>5.	Помидор ва бодрингни сақлаш</a:t>
            </a:r>
          </a:p>
          <a:p>
            <a:pPr indent="457200" algn="just"/>
            <a:r>
              <a:rPr lang="uz-Cyrl-UZ" sz="2800" b="1" dirty="0">
                <a:solidFill>
                  <a:srgbClr val="0000FF"/>
                </a:solidFill>
                <a:latin typeface="Times New Roman" pitchFamily="18" charset="0"/>
                <a:ea typeface="Calibri" pitchFamily="34" charset="0"/>
                <a:cs typeface="Times New Roman" pitchFamily="18" charset="0"/>
              </a:rPr>
              <a:t>6.	Карамни сақлаш</a:t>
            </a:r>
          </a:p>
          <a:p>
            <a:pPr indent="457200" algn="just" eaLnBrk="0" hangingPunct="0"/>
            <a:r>
              <a:rPr lang="uz-Cyrl-UZ" sz="2800" b="1" dirty="0" smtClean="0">
                <a:solidFill>
                  <a:srgbClr val="0000FF"/>
                </a:solidFill>
                <a:latin typeface="Times New Roman" pitchFamily="18" charset="0"/>
                <a:ea typeface="Calibri" pitchFamily="34" charset="0"/>
                <a:cs typeface="Times New Roman" pitchFamily="18" charset="0"/>
              </a:rPr>
              <a:t>	</a:t>
            </a:r>
            <a:endParaRPr lang="uz-Cyrl-UZ" sz="3600" dirty="0" smtClean="0">
              <a:solidFill>
                <a:srgbClr val="0000FF"/>
              </a:solidFill>
              <a:latin typeface="Arial" pitchFamily="34" charset="0"/>
            </a:endParaRPr>
          </a:p>
        </p:txBody>
      </p:sp>
    </p:spTree>
    <p:extLst>
      <p:ext uri="{BB962C8B-B14F-4D97-AF65-F5344CB8AC3E}">
        <p14:creationId xmlns:p14="http://schemas.microsoft.com/office/powerpoint/2010/main" val="2125514779"/>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164261" y="1003425"/>
            <a:ext cx="8929718" cy="3429023"/>
          </a:xfrm>
        </p:spPr>
        <p:style>
          <a:lnRef idx="3">
            <a:schemeClr val="lt1"/>
          </a:lnRef>
          <a:fillRef idx="1">
            <a:schemeClr val="accent4"/>
          </a:fillRef>
          <a:effectRef idx="1">
            <a:schemeClr val="accent4"/>
          </a:effectRef>
          <a:fontRef idx="minor">
            <a:schemeClr val="lt1"/>
          </a:fontRef>
        </p:style>
        <p:txBody>
          <a:bodyPr>
            <a:normAutofit fontScale="62500" lnSpcReduction="20000"/>
          </a:bodyPr>
          <a:lstStyle/>
          <a:p>
            <a:r>
              <a:rPr lang="ru-RU" dirty="0" err="1"/>
              <a:t>Инсон</a:t>
            </a:r>
            <a:r>
              <a:rPr lang="ru-RU" dirty="0"/>
              <a:t> </a:t>
            </a:r>
            <a:r>
              <a:rPr lang="ru-RU" dirty="0" err="1"/>
              <a:t>организми</a:t>
            </a:r>
            <a:r>
              <a:rPr lang="ru-RU" dirty="0"/>
              <a:t> </a:t>
            </a:r>
            <a:r>
              <a:rPr lang="ru-RU" dirty="0" err="1"/>
              <a:t>учун</a:t>
            </a:r>
            <a:r>
              <a:rPr lang="ru-RU" dirty="0"/>
              <a:t> </a:t>
            </a:r>
            <a:r>
              <a:rPr lang="ru-RU" dirty="0" err="1"/>
              <a:t>зарур</a:t>
            </a:r>
            <a:r>
              <a:rPr lang="ru-RU" dirty="0"/>
              <a:t> </a:t>
            </a:r>
            <a:r>
              <a:rPr lang="ru-RU" dirty="0" err="1"/>
              <a:t>бўладиган</a:t>
            </a:r>
            <a:r>
              <a:rPr lang="ru-RU" dirty="0"/>
              <a:t> </a:t>
            </a:r>
            <a:r>
              <a:rPr lang="ru-RU" dirty="0" err="1"/>
              <a:t>витаминлардан</a:t>
            </a:r>
            <a:r>
              <a:rPr lang="ru-RU" dirty="0"/>
              <a:t> 13 дан </a:t>
            </a:r>
            <a:r>
              <a:rPr lang="ru-RU" dirty="0" err="1"/>
              <a:t>ортиғи</a:t>
            </a:r>
            <a:r>
              <a:rPr lang="ru-RU" dirty="0"/>
              <a:t> </a:t>
            </a:r>
            <a:r>
              <a:rPr lang="ru-RU" dirty="0" err="1"/>
              <a:t>сабзавот</a:t>
            </a:r>
            <a:r>
              <a:rPr lang="ru-RU" dirty="0"/>
              <a:t> </a:t>
            </a:r>
            <a:r>
              <a:rPr lang="ru-RU" dirty="0" err="1"/>
              <a:t>таркибида</a:t>
            </a:r>
            <a:r>
              <a:rPr lang="ru-RU" dirty="0"/>
              <a:t> </a:t>
            </a:r>
            <a:r>
              <a:rPr lang="ru-RU" dirty="0" err="1"/>
              <a:t>мавжуддир</a:t>
            </a:r>
            <a:r>
              <a:rPr lang="ru-RU" dirty="0"/>
              <a:t>. </a:t>
            </a:r>
            <a:r>
              <a:rPr lang="ru-RU" dirty="0" err="1"/>
              <a:t>Булардан</a:t>
            </a:r>
            <a:r>
              <a:rPr lang="ru-RU" dirty="0"/>
              <a:t> </a:t>
            </a:r>
            <a:r>
              <a:rPr lang="ru-RU" dirty="0" err="1"/>
              <a:t>ташқари</a:t>
            </a:r>
            <a:r>
              <a:rPr lang="ru-RU" dirty="0"/>
              <a:t> </a:t>
            </a:r>
            <a:r>
              <a:rPr lang="ru-RU" dirty="0" err="1"/>
              <a:t>сабзавот</a:t>
            </a:r>
            <a:r>
              <a:rPr lang="ru-RU" dirty="0"/>
              <a:t> </a:t>
            </a:r>
            <a:r>
              <a:rPr lang="ru-RU" dirty="0" err="1"/>
              <a:t>таркибида</a:t>
            </a:r>
            <a:r>
              <a:rPr lang="ru-RU" dirty="0"/>
              <a:t> минерал </a:t>
            </a:r>
            <a:r>
              <a:rPr lang="ru-RU" dirty="0" err="1"/>
              <a:t>тузлар</a:t>
            </a:r>
            <a:r>
              <a:rPr lang="ru-RU" dirty="0"/>
              <a:t>, </a:t>
            </a:r>
            <a:r>
              <a:rPr lang="ru-RU" dirty="0" err="1"/>
              <a:t>ферметлар</a:t>
            </a:r>
            <a:r>
              <a:rPr lang="ru-RU" dirty="0"/>
              <a:t>, </a:t>
            </a:r>
            <a:r>
              <a:rPr lang="ru-RU" dirty="0" err="1"/>
              <a:t>фитонцидлар</a:t>
            </a:r>
            <a:r>
              <a:rPr lang="ru-RU" dirty="0"/>
              <a:t> </a:t>
            </a:r>
            <a:r>
              <a:rPr lang="ru-RU" dirty="0" err="1"/>
              <a:t>ва</a:t>
            </a:r>
            <a:r>
              <a:rPr lang="ru-RU" dirty="0"/>
              <a:t> </a:t>
            </a:r>
            <a:r>
              <a:rPr lang="ru-RU" dirty="0" err="1"/>
              <a:t>бошқа</a:t>
            </a:r>
            <a:r>
              <a:rPr lang="ru-RU" dirty="0"/>
              <a:t> </a:t>
            </a:r>
            <a:r>
              <a:rPr lang="ru-RU" dirty="0" err="1"/>
              <a:t>биологик</a:t>
            </a:r>
            <a:r>
              <a:rPr lang="ru-RU" dirty="0"/>
              <a:t> </a:t>
            </a:r>
            <a:r>
              <a:rPr lang="ru-RU" dirty="0" err="1"/>
              <a:t>моддаларни</a:t>
            </a:r>
            <a:r>
              <a:rPr lang="ru-RU" dirty="0"/>
              <a:t> </a:t>
            </a:r>
            <a:r>
              <a:rPr lang="ru-RU" dirty="0" err="1"/>
              <a:t>кўплиги</a:t>
            </a:r>
            <a:r>
              <a:rPr lang="ru-RU" dirty="0"/>
              <a:t> </a:t>
            </a:r>
            <a:r>
              <a:rPr lang="ru-RU" dirty="0" err="1"/>
              <a:t>жиҳатидан</a:t>
            </a:r>
            <a:r>
              <a:rPr lang="ru-RU" dirty="0"/>
              <a:t> у </a:t>
            </a:r>
            <a:r>
              <a:rPr lang="ru-RU" dirty="0" err="1"/>
              <a:t>инсонни</a:t>
            </a:r>
            <a:r>
              <a:rPr lang="ru-RU" dirty="0"/>
              <a:t> </a:t>
            </a:r>
            <a:r>
              <a:rPr lang="ru-RU" dirty="0" err="1"/>
              <a:t>ишлаш</a:t>
            </a:r>
            <a:r>
              <a:rPr lang="ru-RU" dirty="0"/>
              <a:t> </a:t>
            </a:r>
            <a:r>
              <a:rPr lang="ru-RU" dirty="0" err="1"/>
              <a:t>қобилятини</a:t>
            </a:r>
            <a:r>
              <a:rPr lang="ru-RU" dirty="0"/>
              <a:t> </a:t>
            </a:r>
            <a:r>
              <a:rPr lang="ru-RU" dirty="0" err="1"/>
              <a:t>мунтазам</a:t>
            </a:r>
            <a:r>
              <a:rPr lang="ru-RU" dirty="0"/>
              <a:t> </a:t>
            </a:r>
            <a:r>
              <a:rPr lang="ru-RU" dirty="0" err="1"/>
              <a:t>давом</a:t>
            </a:r>
            <a:r>
              <a:rPr lang="ru-RU" dirty="0"/>
              <a:t> </a:t>
            </a:r>
            <a:r>
              <a:rPr lang="ru-RU" dirty="0" err="1"/>
              <a:t>этиши</a:t>
            </a:r>
            <a:r>
              <a:rPr lang="ru-RU" dirty="0"/>
              <a:t> </a:t>
            </a:r>
            <a:r>
              <a:rPr lang="ru-RU" dirty="0" err="1"/>
              <a:t>ҳамда</a:t>
            </a:r>
            <a:r>
              <a:rPr lang="ru-RU" dirty="0"/>
              <a:t> </a:t>
            </a:r>
            <a:r>
              <a:rPr lang="ru-RU" dirty="0" err="1"/>
              <a:t>яшаш</a:t>
            </a:r>
            <a:r>
              <a:rPr lang="ru-RU" dirty="0"/>
              <a:t> </a:t>
            </a:r>
            <a:r>
              <a:rPr lang="ru-RU" dirty="0" err="1"/>
              <a:t>даврини</a:t>
            </a:r>
            <a:r>
              <a:rPr lang="ru-RU" dirty="0"/>
              <a:t> </a:t>
            </a:r>
            <a:r>
              <a:rPr lang="ru-RU" dirty="0" err="1"/>
              <a:t>узайтирадиган</a:t>
            </a:r>
            <a:r>
              <a:rPr lang="ru-RU" dirty="0"/>
              <a:t> </a:t>
            </a:r>
            <a:r>
              <a:rPr lang="ru-RU" dirty="0" err="1"/>
              <a:t>асосий</a:t>
            </a:r>
            <a:r>
              <a:rPr lang="ru-RU" dirty="0"/>
              <a:t> </a:t>
            </a:r>
            <a:r>
              <a:rPr lang="ru-RU" dirty="0" err="1"/>
              <a:t>воситалардан</a:t>
            </a:r>
            <a:r>
              <a:rPr lang="ru-RU" dirty="0"/>
              <a:t> </a:t>
            </a:r>
            <a:r>
              <a:rPr lang="ru-RU" dirty="0" err="1"/>
              <a:t>биридир</a:t>
            </a:r>
            <a:r>
              <a:rPr lang="ru-RU" dirty="0"/>
              <a:t>.</a:t>
            </a:r>
          </a:p>
          <a:p>
            <a:r>
              <a:rPr lang="ru-RU" dirty="0" err="1"/>
              <a:t>Қишлоқ</a:t>
            </a:r>
            <a:r>
              <a:rPr lang="ru-RU" dirty="0"/>
              <a:t> </a:t>
            </a:r>
            <a:r>
              <a:rPr lang="ru-RU" dirty="0" err="1"/>
              <a:t>хўжалик</a:t>
            </a:r>
            <a:r>
              <a:rPr lang="ru-RU" dirty="0"/>
              <a:t> </a:t>
            </a:r>
            <a:r>
              <a:rPr lang="ru-RU" dirty="0" err="1"/>
              <a:t>самарадорлигини</a:t>
            </a:r>
            <a:r>
              <a:rPr lang="ru-RU" dirty="0"/>
              <a:t> </a:t>
            </a:r>
            <a:r>
              <a:rPr lang="ru-RU" dirty="0" err="1"/>
              <a:t>ошириш</a:t>
            </a:r>
            <a:r>
              <a:rPr lang="ru-RU" dirty="0"/>
              <a:t>, </a:t>
            </a:r>
            <a:r>
              <a:rPr lang="ru-RU" dirty="0" err="1"/>
              <a:t>аҳолини</a:t>
            </a:r>
            <a:r>
              <a:rPr lang="ru-RU" dirty="0"/>
              <a:t> </a:t>
            </a:r>
            <a:r>
              <a:rPr lang="ru-RU" dirty="0" err="1"/>
              <a:t>озиқ-овқат</a:t>
            </a:r>
            <a:r>
              <a:rPr lang="ru-RU" dirty="0"/>
              <a:t> </a:t>
            </a:r>
            <a:r>
              <a:rPr lang="ru-RU" dirty="0" err="1"/>
              <a:t>маҳсулотлари</a:t>
            </a:r>
            <a:r>
              <a:rPr lang="ru-RU" dirty="0"/>
              <a:t> </a:t>
            </a:r>
            <a:r>
              <a:rPr lang="ru-RU" dirty="0" err="1"/>
              <a:t>билан</a:t>
            </a:r>
            <a:r>
              <a:rPr lang="ru-RU" dirty="0"/>
              <a:t> </a:t>
            </a:r>
            <a:r>
              <a:rPr lang="ru-RU" dirty="0" err="1"/>
              <a:t>узлуксиз</a:t>
            </a:r>
            <a:r>
              <a:rPr lang="ru-RU" dirty="0"/>
              <a:t> </a:t>
            </a:r>
            <a:r>
              <a:rPr lang="ru-RU" dirty="0" err="1"/>
              <a:t>таъминлаш</a:t>
            </a:r>
            <a:r>
              <a:rPr lang="ru-RU" dirty="0"/>
              <a:t> </a:t>
            </a:r>
            <a:r>
              <a:rPr lang="ru-RU" dirty="0" err="1"/>
              <a:t>ҳозирги</a:t>
            </a:r>
            <a:r>
              <a:rPr lang="ru-RU" dirty="0"/>
              <a:t> </a:t>
            </a:r>
            <a:r>
              <a:rPr lang="ru-RU" dirty="0" err="1"/>
              <a:t>кунда</a:t>
            </a:r>
            <a:r>
              <a:rPr lang="ru-RU" dirty="0"/>
              <a:t> </a:t>
            </a:r>
            <a:r>
              <a:rPr lang="ru-RU" dirty="0" err="1"/>
              <a:t>долзарб</a:t>
            </a:r>
            <a:r>
              <a:rPr lang="ru-RU" dirty="0"/>
              <a:t>, </a:t>
            </a:r>
            <a:r>
              <a:rPr lang="ru-RU" dirty="0" err="1"/>
              <a:t>масъулиятли</a:t>
            </a:r>
            <a:r>
              <a:rPr lang="ru-RU" dirty="0"/>
              <a:t> </a:t>
            </a:r>
            <a:r>
              <a:rPr lang="ru-RU" dirty="0" err="1"/>
              <a:t>масаладир</a:t>
            </a:r>
            <a:r>
              <a:rPr lang="ru-RU" dirty="0"/>
              <a:t>. </a:t>
            </a:r>
            <a:r>
              <a:rPr lang="ru-RU" dirty="0" err="1"/>
              <a:t>Аҳолини</a:t>
            </a:r>
            <a:r>
              <a:rPr lang="ru-RU" dirty="0"/>
              <a:t> </a:t>
            </a:r>
            <a:r>
              <a:rPr lang="ru-RU" dirty="0" err="1"/>
              <a:t>йил</a:t>
            </a:r>
            <a:r>
              <a:rPr lang="ru-RU" dirty="0"/>
              <a:t> </a:t>
            </a:r>
            <a:r>
              <a:rPr lang="ru-RU" dirty="0" err="1"/>
              <a:t>давомида</a:t>
            </a:r>
            <a:r>
              <a:rPr lang="ru-RU" dirty="0"/>
              <a:t> </a:t>
            </a:r>
            <a:r>
              <a:rPr lang="ru-RU" dirty="0" err="1"/>
              <a:t>мева-сабзавот</a:t>
            </a:r>
            <a:r>
              <a:rPr lang="ru-RU" dirty="0"/>
              <a:t> </a:t>
            </a:r>
            <a:r>
              <a:rPr lang="ru-RU" dirty="0" err="1"/>
              <a:t>ва</a:t>
            </a:r>
            <a:r>
              <a:rPr lang="ru-RU" dirty="0"/>
              <a:t> </a:t>
            </a:r>
            <a:r>
              <a:rPr lang="ru-RU" dirty="0" err="1"/>
              <a:t>полиз</a:t>
            </a:r>
            <a:r>
              <a:rPr lang="ru-RU" dirty="0"/>
              <a:t> </a:t>
            </a:r>
            <a:r>
              <a:rPr lang="ru-RU" dirty="0" err="1"/>
              <a:t>маҳсулотлари</a:t>
            </a:r>
            <a:r>
              <a:rPr lang="ru-RU" dirty="0"/>
              <a:t> </a:t>
            </a:r>
            <a:r>
              <a:rPr lang="ru-RU" dirty="0" err="1"/>
              <a:t>билан</a:t>
            </a:r>
            <a:r>
              <a:rPr lang="ru-RU" dirty="0"/>
              <a:t> </a:t>
            </a:r>
            <a:r>
              <a:rPr lang="ru-RU" dirty="0" err="1"/>
              <a:t>таъминлаш</a:t>
            </a:r>
            <a:r>
              <a:rPr lang="ru-RU" dirty="0"/>
              <a:t> </a:t>
            </a:r>
            <a:r>
              <a:rPr lang="ru-RU" dirty="0" err="1"/>
              <a:t>учун</a:t>
            </a:r>
            <a:r>
              <a:rPr lang="ru-RU" dirty="0"/>
              <a:t> </a:t>
            </a:r>
            <a:r>
              <a:rPr lang="ru-RU" dirty="0" err="1"/>
              <a:t>сақлаш</a:t>
            </a:r>
            <a:r>
              <a:rPr lang="ru-RU" dirty="0"/>
              <a:t> </a:t>
            </a:r>
            <a:r>
              <a:rPr lang="ru-RU" dirty="0" err="1"/>
              <a:t>ва</a:t>
            </a:r>
            <a:r>
              <a:rPr lang="ru-RU" dirty="0"/>
              <a:t> </a:t>
            </a:r>
            <a:r>
              <a:rPr lang="ru-RU" dirty="0" err="1"/>
              <a:t>қайта</a:t>
            </a:r>
            <a:r>
              <a:rPr lang="ru-RU" dirty="0"/>
              <a:t> </a:t>
            </a:r>
            <a:r>
              <a:rPr lang="ru-RU" dirty="0" err="1"/>
              <a:t>ишлаш</a:t>
            </a:r>
            <a:r>
              <a:rPr lang="ru-RU" dirty="0"/>
              <a:t> </a:t>
            </a:r>
            <a:r>
              <a:rPr lang="ru-RU" dirty="0" err="1"/>
              <a:t>ишларига</a:t>
            </a:r>
            <a:r>
              <a:rPr lang="ru-RU" dirty="0"/>
              <a:t> </a:t>
            </a:r>
            <a:r>
              <a:rPr lang="ru-RU" dirty="0" err="1"/>
              <a:t>алоҳида</a:t>
            </a:r>
            <a:r>
              <a:rPr lang="ru-RU" dirty="0"/>
              <a:t> </a:t>
            </a:r>
            <a:r>
              <a:rPr lang="ru-RU" dirty="0" err="1"/>
              <a:t>эътибор</a:t>
            </a:r>
            <a:r>
              <a:rPr lang="ru-RU" dirty="0"/>
              <a:t> </a:t>
            </a:r>
            <a:r>
              <a:rPr lang="ru-RU" dirty="0" err="1"/>
              <a:t>бериш</a:t>
            </a:r>
            <a:r>
              <a:rPr lang="ru-RU" dirty="0"/>
              <a:t> </a:t>
            </a:r>
            <a:r>
              <a:rPr lang="ru-RU" dirty="0" err="1"/>
              <a:t>лозим</a:t>
            </a:r>
            <a:r>
              <a:rPr lang="ru-RU" dirty="0"/>
              <a:t>. </a:t>
            </a:r>
            <a:r>
              <a:rPr lang="ru-RU" dirty="0" err="1"/>
              <a:t>Чунки</a:t>
            </a:r>
            <a:r>
              <a:rPr lang="ru-RU" dirty="0"/>
              <a:t>, </a:t>
            </a:r>
            <a:r>
              <a:rPr lang="ru-RU" dirty="0" err="1"/>
              <a:t>мева-сабзавот</a:t>
            </a:r>
            <a:r>
              <a:rPr lang="ru-RU" dirty="0"/>
              <a:t> </a:t>
            </a:r>
            <a:r>
              <a:rPr lang="ru-RU" dirty="0" err="1"/>
              <a:t>ва</a:t>
            </a:r>
            <a:r>
              <a:rPr lang="ru-RU" dirty="0"/>
              <a:t> </a:t>
            </a:r>
            <a:r>
              <a:rPr lang="ru-RU" dirty="0" err="1"/>
              <a:t>полиз</a:t>
            </a:r>
            <a:r>
              <a:rPr lang="ru-RU" dirty="0"/>
              <a:t> </a:t>
            </a:r>
            <a:r>
              <a:rPr lang="ru-RU" dirty="0" err="1"/>
              <a:t>маҳсулотлари</a:t>
            </a:r>
            <a:r>
              <a:rPr lang="ru-RU" dirty="0"/>
              <a:t> </a:t>
            </a:r>
            <a:r>
              <a:rPr lang="ru-RU" dirty="0" err="1"/>
              <a:t>мавсумда</a:t>
            </a:r>
            <a:r>
              <a:rPr lang="ru-RU" dirty="0"/>
              <a:t> </a:t>
            </a:r>
            <a:r>
              <a:rPr lang="ru-RU" dirty="0" err="1"/>
              <a:t>етиштирилади</a:t>
            </a:r>
            <a:r>
              <a:rPr lang="ru-RU" dirty="0"/>
              <a:t>. </a:t>
            </a:r>
            <a:r>
              <a:rPr lang="ru-RU" dirty="0" err="1"/>
              <a:t>Уларни</a:t>
            </a:r>
            <a:r>
              <a:rPr lang="ru-RU" dirty="0"/>
              <a:t> </a:t>
            </a:r>
            <a:r>
              <a:rPr lang="ru-RU" dirty="0" err="1"/>
              <a:t>узоқ</a:t>
            </a:r>
            <a:r>
              <a:rPr lang="ru-RU" dirty="0"/>
              <a:t> </a:t>
            </a:r>
            <a:r>
              <a:rPr lang="ru-RU" dirty="0" err="1"/>
              <a:t>сақлаш</a:t>
            </a:r>
            <a:r>
              <a:rPr lang="ru-RU" dirty="0"/>
              <a:t> </a:t>
            </a:r>
            <a:r>
              <a:rPr lang="ru-RU" dirty="0" err="1"/>
              <a:t>ва</a:t>
            </a:r>
            <a:r>
              <a:rPr lang="ru-RU" dirty="0"/>
              <a:t> </a:t>
            </a:r>
            <a:r>
              <a:rPr lang="ru-RU" dirty="0" err="1"/>
              <a:t>қайта</a:t>
            </a:r>
            <a:r>
              <a:rPr lang="ru-RU" dirty="0"/>
              <a:t> </a:t>
            </a:r>
            <a:r>
              <a:rPr lang="ru-RU" dirty="0" err="1"/>
              <a:t>ишлашни</a:t>
            </a:r>
            <a:r>
              <a:rPr lang="ru-RU" dirty="0"/>
              <a:t> </a:t>
            </a:r>
            <a:r>
              <a:rPr lang="ru-RU" dirty="0" err="1"/>
              <a:t>ташкил</a:t>
            </a:r>
            <a:r>
              <a:rPr lang="ru-RU" dirty="0"/>
              <a:t> </a:t>
            </a:r>
            <a:r>
              <a:rPr lang="ru-RU" dirty="0" err="1"/>
              <a:t>этмасдан</a:t>
            </a:r>
            <a:r>
              <a:rPr lang="ru-RU" dirty="0"/>
              <a:t> </a:t>
            </a:r>
            <a:r>
              <a:rPr lang="ru-RU" dirty="0" err="1"/>
              <a:t>аҳолини</a:t>
            </a:r>
            <a:r>
              <a:rPr lang="ru-RU" dirty="0"/>
              <a:t> </a:t>
            </a:r>
            <a:r>
              <a:rPr lang="ru-RU" dirty="0" err="1"/>
              <a:t>турли</a:t>
            </a:r>
            <a:r>
              <a:rPr lang="ru-RU" dirty="0"/>
              <a:t> </a:t>
            </a:r>
            <a:r>
              <a:rPr lang="ru-RU" dirty="0" err="1"/>
              <a:t>маҳсулотлар</a:t>
            </a:r>
            <a:r>
              <a:rPr lang="ru-RU" dirty="0"/>
              <a:t> </a:t>
            </a:r>
            <a:r>
              <a:rPr lang="ru-RU" dirty="0" err="1"/>
              <a:t>билан</a:t>
            </a:r>
            <a:r>
              <a:rPr lang="ru-RU" dirty="0"/>
              <a:t> </a:t>
            </a:r>
            <a:r>
              <a:rPr lang="ru-RU" dirty="0" err="1"/>
              <a:t>йил</a:t>
            </a:r>
            <a:r>
              <a:rPr lang="ru-RU" dirty="0"/>
              <a:t> </a:t>
            </a:r>
            <a:r>
              <a:rPr lang="ru-RU" dirty="0" err="1"/>
              <a:t>мобайнида</a:t>
            </a:r>
            <a:r>
              <a:rPr lang="ru-RU" dirty="0"/>
              <a:t> </a:t>
            </a:r>
            <a:r>
              <a:rPr lang="ru-RU" dirty="0" err="1"/>
              <a:t>таъминлаб</a:t>
            </a:r>
            <a:r>
              <a:rPr lang="ru-RU" dirty="0"/>
              <a:t> </a:t>
            </a:r>
            <a:r>
              <a:rPr lang="ru-RU" dirty="0" err="1"/>
              <a:t>бўлмайди</a:t>
            </a:r>
            <a:r>
              <a:rPr lang="ru-RU" dirty="0"/>
              <a:t>.</a:t>
            </a:r>
            <a:r>
              <a:rPr lang="uz-Cyrl-UZ" dirty="0" smtClean="0">
                <a:latin typeface="Times New Roman" pitchFamily="18" charset="0"/>
                <a:cs typeface="Times New Roman" pitchFamily="18" charset="0"/>
              </a:rPr>
              <a:t>.</a:t>
            </a:r>
            <a:endParaRPr lang="uz-Cyrl-UZ" dirty="0">
              <a:latin typeface="Times New Roman" pitchFamily="18" charset="0"/>
              <a:cs typeface="Times New Roman" pitchFamily="18" charset="0"/>
            </a:endParaRPr>
          </a:p>
        </p:txBody>
      </p:sp>
      <p:sp>
        <p:nvSpPr>
          <p:cNvPr id="8" name="Rectangle 2"/>
          <p:cNvSpPr txBox="1">
            <a:spLocks noChangeArrowheads="1"/>
          </p:cNvSpPr>
          <p:nvPr/>
        </p:nvSpPr>
        <p:spPr>
          <a:xfrm>
            <a:off x="285720" y="71414"/>
            <a:ext cx="8686800" cy="838200"/>
          </a:xfrm>
          <a:prstGeom prst="rect">
            <a:avLst/>
          </a:prstGeom>
          <a:ln/>
        </p:spPr>
        <p:style>
          <a:lnRef idx="3">
            <a:schemeClr val="lt1"/>
          </a:lnRef>
          <a:fillRef idx="1">
            <a:schemeClr val="accent1"/>
          </a:fillRef>
          <a:effectRef idx="1">
            <a:schemeClr val="accent1"/>
          </a:effectRef>
          <a:fontRef idx="minor">
            <a:schemeClr val="lt1"/>
          </a:fontRef>
        </p:style>
        <p:txBody>
          <a:bodyPr vert="horz" anchor="ctr">
            <a:normAutofit fontScale="82500" lnSpcReduction="20000"/>
          </a:bodyPr>
          <a:lstStyle>
            <a:lvl1pPr algn="l" rtl="0" eaLnBrk="1" latinLnBrk="0" hangingPunct="1">
              <a:spcBef>
                <a:spcPct val="0"/>
              </a:spcBef>
              <a:buNone/>
              <a:defRPr kumimoji="0" sz="3600" kern="1200" cap="all" baseline="0">
                <a:solidFill>
                  <a:schemeClr val="lt1"/>
                </a:solidFill>
                <a:effectLst>
                  <a:reflection blurRad="12700" stA="48000" endA="300" endPos="55000" dir="5400000" sy="-90000" algn="bl" rotWithShape="0"/>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lvl="0" algn="ctr" fontAlgn="auto">
              <a:spcAft>
                <a:spcPts val="0"/>
              </a:spcAft>
              <a:defRPr/>
            </a:pPr>
            <a:r>
              <a:rPr lang="uz-Cyrl-UZ" b="1" dirty="0">
                <a:effectLst/>
              </a:rPr>
              <a:t>Картошка ва сабзавотларни сақлашнинг ахамияти ва сақлаш тартиблари. </a:t>
            </a:r>
            <a:endParaRPr kumimoji="0" lang="ru-RU" sz="3600" b="0" i="0" u="none" strike="noStrike" kern="1200" cap="all" spc="0" normalizeH="0" baseline="0" noProof="0" dirty="0">
              <a:ln>
                <a:noFill/>
              </a:ln>
              <a:solidFill>
                <a:sysClr val="window" lastClr="FFFFFF"/>
              </a:solidFill>
              <a:effectLst>
                <a:reflection blurRad="12700" stA="48000" endA="300" endPos="55000" dir="5400000" sy="-90000" algn="bl" rotWithShape="0"/>
              </a:effectLst>
              <a:uLnTx/>
              <a:uFillTx/>
              <a:latin typeface="Franklin Gothic Book"/>
            </a:endParaRPr>
          </a:p>
        </p:txBody>
      </p:sp>
      <p:pic>
        <p:nvPicPr>
          <p:cNvPr id="2052" name="Picture 4" descr="Картинки по запросу хранение овоще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9769" y="4270719"/>
            <a:ext cx="3861073" cy="256820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Картинки по запросу хранение овоще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4365104"/>
            <a:ext cx="3312368" cy="24180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idx="1"/>
          </p:nvPr>
        </p:nvSpPr>
        <p:spPr>
          <a:xfrm>
            <a:off x="395536" y="51048"/>
            <a:ext cx="8568952" cy="3810000"/>
          </a:xfrm>
        </p:spPr>
        <p:txBody>
          <a:bodyPr>
            <a:noAutofit/>
          </a:bodyPr>
          <a:lstStyle/>
          <a:p>
            <a:pPr algn="just"/>
            <a:r>
              <a:rPr lang="uz-Cyrl-UZ" sz="2000" dirty="0" smtClean="0"/>
              <a:t>Сақлашнинг тежамкор ва самарали бўлиши сақлаш тартибини тўғри белгилаш ва бир меъёрда таъминлашга боғлиқдир. Мева ва сабзавот маҳсулотларининг сақланишига, уларни узишдан бошлаб, истеъмолга чиқарилгунга қадар бўлган ҳамма оралиқ ҳарорат ўз таъсирини кўрсатади Сақлаш давридаги харорат табиий вазнининг камайиши ва чиқитларнинг асосий сабабчиси ҳисобланади. Мева ва сабзавотларни сақлашда ҳароратни пасайтириш маълум чегарада бўлиши лозим. Функционал бузилиш ёки музлатишнинг ўртача энг паст ҳарорат даражаси чегараланган. Кўпчилик мева ва сабзавотларнинг музлаш ҳарорати ўртача 1-4° С совуқ оралиғидадир.</a:t>
            </a:r>
            <a:endParaRPr lang="ru-RU" sz="2000" dirty="0"/>
          </a:p>
        </p:txBody>
      </p:sp>
      <p:pic>
        <p:nvPicPr>
          <p:cNvPr id="307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7240" y="3356992"/>
            <a:ext cx="4220776" cy="28350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3076" name="Picture 4" descr="Картинки по запросу хранение овоще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008" y="3356992"/>
            <a:ext cx="4203708" cy="27363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475656" y="116632"/>
            <a:ext cx="6840760" cy="461665"/>
          </a:xfrm>
          <a:prstGeom prst="rect">
            <a:avLst/>
          </a:prstGeom>
          <a:solidFill>
            <a:srgbClr val="00B050"/>
          </a:solidFill>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uz-Cyrl-UZ" sz="24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Картошка ва сабзавотларни сақлаш тартиби</a:t>
            </a:r>
            <a:endParaRPr lang="ru-RU" sz="2400" dirty="0">
              <a:solidFill>
                <a:schemeClr val="tx1"/>
              </a:solidFill>
              <a:effectLst>
                <a:outerShdw blurRad="38100" dist="38100" dir="2700000" algn="tl">
                  <a:srgbClr val="000000">
                    <a:alpha val="43137"/>
                  </a:srgbClr>
                </a:outerShdw>
              </a:effectLst>
            </a:endParaRPr>
          </a:p>
        </p:txBody>
      </p:sp>
      <p:graphicFrame>
        <p:nvGraphicFramePr>
          <p:cNvPr id="5" name="Таблица 4"/>
          <p:cNvGraphicFramePr>
            <a:graphicFrameLocks noGrp="1"/>
          </p:cNvGraphicFramePr>
          <p:nvPr>
            <p:extLst>
              <p:ext uri="{D42A27DB-BD31-4B8C-83A1-F6EECF244321}">
                <p14:modId xmlns:p14="http://schemas.microsoft.com/office/powerpoint/2010/main" val="2427876928"/>
              </p:ext>
            </p:extLst>
          </p:nvPr>
        </p:nvGraphicFramePr>
        <p:xfrm>
          <a:off x="179512" y="764704"/>
          <a:ext cx="8937416" cy="5760637"/>
        </p:xfrm>
        <a:graphic>
          <a:graphicData uri="http://schemas.openxmlformats.org/drawingml/2006/table">
            <a:tbl>
              <a:tblPr firstRow="1" firstCol="1" bandRow="1" bandCol="1">
                <a:tableStyleId>{F5AB1C69-6EDB-4FF4-983F-18BD219EF322}</a:tableStyleId>
              </a:tblPr>
              <a:tblGrid>
                <a:gridCol w="2827368"/>
                <a:gridCol w="1670716"/>
                <a:gridCol w="1926832"/>
                <a:gridCol w="2512500"/>
              </a:tblGrid>
              <a:tr h="748580">
                <a:tc>
                  <a:txBody>
                    <a:bodyPr/>
                    <a:lstStyle/>
                    <a:p>
                      <a:pPr indent="342900" algn="just">
                        <a:spcAft>
                          <a:spcPts val="0"/>
                        </a:spcAft>
                      </a:pPr>
                      <a:r>
                        <a:rPr lang="uz-Cyrl-UZ" sz="1600">
                          <a:effectLst/>
                        </a:rPr>
                        <a:t>Сабзавотлар</a:t>
                      </a:r>
                      <a:endParaRPr lang="ru-RU" sz="1400">
                        <a:effectLst/>
                        <a:latin typeface="Times New Roman" panose="02020603050405020304" pitchFamily="18" charset="0"/>
                        <a:ea typeface="Times New Roman" panose="02020603050405020304" pitchFamily="18" charset="0"/>
                      </a:endParaRPr>
                    </a:p>
                  </a:txBody>
                  <a:tcPr marL="22438" marR="22438" marT="0" marB="0" anchor="ctr"/>
                </a:tc>
                <a:tc>
                  <a:txBody>
                    <a:bodyPr/>
                    <a:lstStyle/>
                    <a:p>
                      <a:pPr marR="90170" indent="8255" algn="ctr">
                        <a:spcAft>
                          <a:spcPts val="0"/>
                        </a:spcAft>
                      </a:pPr>
                      <a:r>
                        <a:rPr lang="uz-Cyrl-UZ" sz="1600">
                          <a:effectLst/>
                        </a:rPr>
                        <a:t>Сақлашнинг муқобил ҳарорати</a:t>
                      </a:r>
                      <a:endParaRPr lang="ru-RU" sz="1400">
                        <a:effectLst/>
                        <a:latin typeface="Times New Roman" panose="02020603050405020304" pitchFamily="18" charset="0"/>
                        <a:ea typeface="Times New Roman" panose="02020603050405020304" pitchFamily="18" charset="0"/>
                      </a:endParaRPr>
                    </a:p>
                  </a:txBody>
                  <a:tcPr marL="22438" marR="22438" marT="0" marB="0" anchor="ctr"/>
                </a:tc>
                <a:tc>
                  <a:txBody>
                    <a:bodyPr/>
                    <a:lstStyle/>
                    <a:p>
                      <a:pPr marR="90170" indent="8255" algn="ctr">
                        <a:spcAft>
                          <a:spcPts val="0"/>
                        </a:spcAft>
                      </a:pPr>
                      <a:r>
                        <a:rPr lang="uz-Cyrl-UZ" sz="1600">
                          <a:effectLst/>
                        </a:rPr>
                        <a:t>Ҳавоннпг нисбий намлиги (фоиз)</a:t>
                      </a:r>
                      <a:endParaRPr lang="ru-RU" sz="1400">
                        <a:effectLst/>
                        <a:latin typeface="Times New Roman" panose="02020603050405020304" pitchFamily="18" charset="0"/>
                        <a:ea typeface="Times New Roman" panose="02020603050405020304" pitchFamily="18" charset="0"/>
                      </a:endParaRPr>
                    </a:p>
                  </a:txBody>
                  <a:tcPr marL="22438" marR="22438" marT="0" marB="0" anchor="ctr"/>
                </a:tc>
                <a:tc>
                  <a:txBody>
                    <a:bodyPr/>
                    <a:lstStyle/>
                    <a:p>
                      <a:pPr marR="90170" indent="8255" algn="ctr">
                        <a:spcAft>
                          <a:spcPts val="0"/>
                        </a:spcAft>
                      </a:pPr>
                      <a:r>
                        <a:rPr lang="uz-Cyrl-UZ" sz="1600">
                          <a:effectLst/>
                        </a:rPr>
                        <a:t>Сақлаш муддатлари (ойлар)</a:t>
                      </a:r>
                      <a:endParaRPr lang="ru-RU" sz="1400">
                        <a:effectLst/>
                        <a:latin typeface="Times New Roman" panose="02020603050405020304" pitchFamily="18" charset="0"/>
                        <a:ea typeface="Times New Roman" panose="02020603050405020304" pitchFamily="18" charset="0"/>
                      </a:endParaRPr>
                    </a:p>
                  </a:txBody>
                  <a:tcPr marL="22438" marR="22438" marT="0" marB="0" anchor="ctr"/>
                </a:tc>
              </a:tr>
              <a:tr h="271063">
                <a:tc>
                  <a:txBody>
                    <a:bodyPr/>
                    <a:lstStyle/>
                    <a:p>
                      <a:pPr indent="342900" algn="just">
                        <a:spcAft>
                          <a:spcPts val="0"/>
                        </a:spcAft>
                      </a:pPr>
                      <a:r>
                        <a:rPr lang="uz-Cyrl-UZ" sz="1600">
                          <a:effectLst/>
                        </a:rPr>
                        <a:t>Картошка</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-2,5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90-95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5-8</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Оқбош карам</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-1 -0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90-95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3-4</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Эртаги карам</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1</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90-95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2-2,5</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Гулкарам</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90-95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1-3</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Сабзи</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90-95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5-8</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Лавлаги</a:t>
                      </a:r>
                      <a:endParaRPr lang="ru-RU" sz="1400">
                        <a:effectLst/>
                        <a:latin typeface="Times New Roman" panose="02020603050405020304" pitchFamily="18" charset="0"/>
                        <a:ea typeface="Times New Roman" panose="02020603050405020304" pitchFamily="18" charset="0"/>
                      </a:endParaRPr>
                    </a:p>
                  </a:txBody>
                  <a:tcPr marL="22438" marR="22438" marT="0" marB="0" anchor="b"/>
                </a:tc>
                <a:tc>
                  <a:txBody>
                    <a:bodyPr/>
                    <a:lstStyle/>
                    <a:p>
                      <a:pPr algn="ctr">
                        <a:spcAft>
                          <a:spcPts val="0"/>
                        </a:spcAft>
                      </a:pPr>
                      <a:r>
                        <a:rPr lang="uz-Cyrl-UZ" sz="1600">
                          <a:effectLst/>
                        </a:rPr>
                        <a:t>-1 -0</a:t>
                      </a:r>
                      <a:endParaRPr lang="ru-RU" sz="1400">
                        <a:effectLst/>
                        <a:latin typeface="Times New Roman" panose="02020603050405020304" pitchFamily="18" charset="0"/>
                        <a:ea typeface="Times New Roman" panose="02020603050405020304" pitchFamily="18" charset="0"/>
                      </a:endParaRPr>
                    </a:p>
                  </a:txBody>
                  <a:tcPr marL="22438" marR="22438" marT="0" marB="0" anchor="b"/>
                </a:tc>
                <a:tc>
                  <a:txBody>
                    <a:bodyPr/>
                    <a:lstStyle/>
                    <a:p>
                      <a:pPr algn="ctr">
                        <a:spcAft>
                          <a:spcPts val="0"/>
                        </a:spcAft>
                      </a:pPr>
                      <a:r>
                        <a:rPr lang="uz-Cyrl-UZ" sz="1600">
                          <a:effectLst/>
                        </a:rPr>
                        <a:t>90-95</a:t>
                      </a:r>
                      <a:endParaRPr lang="ru-RU" sz="1400">
                        <a:effectLst/>
                        <a:latin typeface="Times New Roman" panose="02020603050405020304" pitchFamily="18" charset="0"/>
                        <a:ea typeface="Times New Roman" panose="02020603050405020304" pitchFamily="18" charset="0"/>
                      </a:endParaRPr>
                    </a:p>
                  </a:txBody>
                  <a:tcPr marL="22438" marR="22438" marT="0" marB="0" anchor="b"/>
                </a:tc>
                <a:tc>
                  <a:txBody>
                    <a:bodyPr/>
                    <a:lstStyle/>
                    <a:p>
                      <a:pPr algn="ctr">
                        <a:spcAft>
                          <a:spcPts val="0"/>
                        </a:spcAft>
                      </a:pPr>
                      <a:r>
                        <a:rPr lang="uz-Cyrl-UZ" sz="1600">
                          <a:effectLst/>
                        </a:rPr>
                        <a:t>3-7</a:t>
                      </a:r>
                      <a:endParaRPr lang="ru-RU" sz="1400">
                        <a:effectLst/>
                        <a:latin typeface="Times New Roman" panose="02020603050405020304" pitchFamily="18" charset="0"/>
                        <a:ea typeface="Times New Roman" panose="02020603050405020304" pitchFamily="18" charset="0"/>
                      </a:endParaRPr>
                    </a:p>
                  </a:txBody>
                  <a:tcPr marL="22438" marR="22438" marT="0" marB="0" anchor="b"/>
                </a:tc>
              </a:tr>
              <a:tr h="249526">
                <a:tc>
                  <a:txBody>
                    <a:bodyPr/>
                    <a:lstStyle/>
                    <a:p>
                      <a:pPr indent="342900" algn="just">
                        <a:spcAft>
                          <a:spcPts val="0"/>
                        </a:spcAft>
                      </a:pPr>
                      <a:r>
                        <a:rPr lang="uz-Cyrl-UZ" sz="1600">
                          <a:effectLst/>
                        </a:rPr>
                        <a:t>Шолғом-турп</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-1 -0</a:t>
                      </a:r>
                      <a:endParaRPr lang="ru-RU" sz="1400">
                        <a:effectLst/>
                        <a:latin typeface="Times New Roman" panose="02020603050405020304" pitchFamily="18" charset="0"/>
                        <a:ea typeface="Times New Roman" panose="02020603050405020304" pitchFamily="18" charset="0"/>
                      </a:endParaRPr>
                    </a:p>
                  </a:txBody>
                  <a:tcPr marL="22438" marR="22438" marT="0" marB="0" anchor="b"/>
                </a:tc>
                <a:tc>
                  <a:txBody>
                    <a:bodyPr/>
                    <a:lstStyle/>
                    <a:p>
                      <a:pPr algn="ctr">
                        <a:spcAft>
                          <a:spcPts val="0"/>
                        </a:spcAft>
                      </a:pPr>
                      <a:r>
                        <a:rPr lang="uz-Cyrl-UZ" sz="1600">
                          <a:effectLst/>
                        </a:rPr>
                        <a:t>90-95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3-7</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Редиска</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90-95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1-2</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Хрен (илдиз)</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-2-0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90-95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12 гача</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Бош пиёз</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-1-0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80 гача</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6-9</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Ошқовоқ</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3-15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70-80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3-6</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Қовун</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0-2</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80-90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3-8</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Тарвуз</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5-15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70-80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3-6</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Кўк помидор</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12-15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85-90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1-1,5</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Пушти помидор</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8-10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85-90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1 гача</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Қизил помидор</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2-6</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85-90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0,5 гача</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Бодринг</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2-10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90-95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0,5 гача</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Чучук калампир</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2-8</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90-95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0,5 гача</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Салат</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0</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90-95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0,5 гача</a:t>
                      </a:r>
                      <a:endParaRPr lang="ru-RU" sz="1400">
                        <a:effectLst/>
                        <a:latin typeface="Times New Roman" panose="02020603050405020304" pitchFamily="18" charset="0"/>
                        <a:ea typeface="Times New Roman" panose="02020603050405020304" pitchFamily="18" charset="0"/>
                      </a:endParaRPr>
                    </a:p>
                  </a:txBody>
                  <a:tcPr marL="22438" marR="22438" marT="0" marB="0"/>
                </a:tc>
              </a:tr>
              <a:tr h="249526">
                <a:tc>
                  <a:txBody>
                    <a:bodyPr/>
                    <a:lstStyle/>
                    <a:p>
                      <a:pPr indent="342900" algn="just">
                        <a:spcAft>
                          <a:spcPts val="0"/>
                        </a:spcAft>
                      </a:pPr>
                      <a:r>
                        <a:rPr lang="uz-Cyrl-UZ" sz="1600">
                          <a:effectLst/>
                        </a:rPr>
                        <a:t>Саримсоқ</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-1-6</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a:effectLst/>
                        </a:rPr>
                        <a:t>80-85</a:t>
                      </a:r>
                      <a:endParaRPr lang="ru-RU" sz="1400">
                        <a:effectLst/>
                        <a:latin typeface="Times New Roman" panose="02020603050405020304" pitchFamily="18" charset="0"/>
                        <a:ea typeface="Times New Roman" panose="02020603050405020304" pitchFamily="18" charset="0"/>
                      </a:endParaRPr>
                    </a:p>
                  </a:txBody>
                  <a:tcPr marL="22438" marR="22438" marT="0" marB="0"/>
                </a:tc>
                <a:tc>
                  <a:txBody>
                    <a:bodyPr/>
                    <a:lstStyle/>
                    <a:p>
                      <a:pPr algn="ctr">
                        <a:spcAft>
                          <a:spcPts val="0"/>
                        </a:spcAft>
                      </a:pPr>
                      <a:r>
                        <a:rPr lang="uz-Cyrl-UZ" sz="1600" dirty="0">
                          <a:effectLst/>
                        </a:rPr>
                        <a:t>5-7</a:t>
                      </a:r>
                      <a:endParaRPr lang="ru-RU" sz="1400" dirty="0">
                        <a:effectLst/>
                        <a:latin typeface="Times New Roman" panose="02020603050405020304" pitchFamily="18" charset="0"/>
                        <a:ea typeface="Times New Roman" panose="02020603050405020304" pitchFamily="18" charset="0"/>
                      </a:endParaRPr>
                    </a:p>
                  </a:txBody>
                  <a:tcPr marL="22438" marR="22438" marT="0" marB="0"/>
                </a:tc>
              </a:tr>
            </a:tbl>
          </a:graphicData>
        </a:graphic>
      </p:graphicFrame>
    </p:spTree>
    <p:extLst>
      <p:ext uri="{BB962C8B-B14F-4D97-AF65-F5344CB8AC3E}">
        <p14:creationId xmlns:p14="http://schemas.microsoft.com/office/powerpoint/2010/main" val="40911313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0" y="404664"/>
            <a:ext cx="8929718" cy="3456384"/>
          </a:xfrm>
          <a:prstGeom prst="rect">
            <a:avLst/>
          </a:prstGeom>
        </p:spPr>
        <p:txBody>
          <a:bodyPr vert="horz">
            <a:noAutofit/>
          </a:bodyPr>
          <a:lstStyle/>
          <a:p>
            <a:pPr algn="just"/>
            <a:r>
              <a:rPr lang="ru-RU" sz="2000" dirty="0" err="1"/>
              <a:t>Яхши</a:t>
            </a:r>
            <a:r>
              <a:rPr lang="ru-RU" sz="2000" dirty="0"/>
              <a:t> </a:t>
            </a:r>
            <a:r>
              <a:rPr lang="ru-RU" sz="2000" dirty="0" err="1"/>
              <a:t>ва</a:t>
            </a:r>
            <a:r>
              <a:rPr lang="ru-RU" sz="2000" dirty="0"/>
              <a:t> </a:t>
            </a:r>
            <a:r>
              <a:rPr lang="ru-RU" sz="2000" dirty="0" err="1"/>
              <a:t>узоқ</a:t>
            </a:r>
            <a:r>
              <a:rPr lang="ru-RU" sz="2000" dirty="0"/>
              <a:t> </a:t>
            </a:r>
            <a:r>
              <a:rPr lang="ru-RU" sz="2000" dirty="0" err="1"/>
              <a:t>сақланувчанликнинг</a:t>
            </a:r>
            <a:r>
              <a:rPr lang="ru-RU" sz="2000" dirty="0"/>
              <a:t> </a:t>
            </a:r>
            <a:r>
              <a:rPr lang="ru-RU" sz="2000" dirty="0" err="1"/>
              <a:t>зарурий</a:t>
            </a:r>
            <a:r>
              <a:rPr lang="ru-RU" sz="2000" dirty="0"/>
              <a:t> </a:t>
            </a:r>
            <a:r>
              <a:rPr lang="ru-RU" sz="2000" dirty="0" err="1"/>
              <a:t>омилларидан</a:t>
            </a:r>
            <a:r>
              <a:rPr lang="ru-RU" sz="2000" dirty="0"/>
              <a:t> </a:t>
            </a:r>
            <a:r>
              <a:rPr lang="ru-RU" sz="2000" dirty="0" err="1"/>
              <a:t>бири</a:t>
            </a:r>
            <a:r>
              <a:rPr lang="ru-RU" sz="2000" dirty="0"/>
              <a:t>-паст (1,5-5</a:t>
            </a:r>
            <a:r>
              <a:rPr lang="ru-RU" sz="2000" baseline="30000" dirty="0"/>
              <a:t>0</a:t>
            </a:r>
            <a:r>
              <a:rPr lang="uz-Cyrl-UZ" sz="2000" dirty="0"/>
              <a:t>С</a:t>
            </a:r>
            <a:r>
              <a:rPr lang="ru-RU" sz="2000" dirty="0"/>
              <a:t>) </a:t>
            </a:r>
            <a:r>
              <a:rPr lang="ru-RU" sz="2000" dirty="0" err="1"/>
              <a:t>ҳароратда</a:t>
            </a:r>
            <a:r>
              <a:rPr lang="ru-RU" sz="2000" dirty="0"/>
              <a:t> </a:t>
            </a:r>
            <a:r>
              <a:rPr lang="ru-RU" sz="2000" dirty="0" err="1"/>
              <a:t>сақлашдир</a:t>
            </a:r>
            <a:r>
              <a:rPr lang="ru-RU" sz="2000" dirty="0"/>
              <a:t>. </a:t>
            </a:r>
            <a:r>
              <a:rPr lang="ru-RU" sz="2000" dirty="0" err="1"/>
              <a:t>Бу</a:t>
            </a:r>
            <a:r>
              <a:rPr lang="ru-RU" sz="2000" dirty="0"/>
              <a:t> </a:t>
            </a:r>
            <a:r>
              <a:rPr lang="ru-RU" sz="2000" dirty="0" err="1"/>
              <a:t>нафас</a:t>
            </a:r>
            <a:r>
              <a:rPr lang="ru-RU" sz="2000" dirty="0"/>
              <a:t> </a:t>
            </a:r>
            <a:r>
              <a:rPr lang="ru-RU" sz="2000" dirty="0" err="1"/>
              <a:t>олишдаги</a:t>
            </a:r>
            <a:r>
              <a:rPr lang="ru-RU" sz="2000" dirty="0"/>
              <a:t> </a:t>
            </a:r>
            <a:r>
              <a:rPr lang="ru-RU" sz="2000" dirty="0" err="1"/>
              <a:t>қуруқ</a:t>
            </a:r>
            <a:r>
              <a:rPr lang="ru-RU" sz="2000" dirty="0"/>
              <a:t> </a:t>
            </a:r>
            <a:r>
              <a:rPr lang="ru-RU" sz="2000" dirty="0" err="1"/>
              <a:t>модданинг</a:t>
            </a:r>
            <a:r>
              <a:rPr lang="ru-RU" sz="2000" dirty="0"/>
              <a:t> </a:t>
            </a:r>
            <a:r>
              <a:rPr lang="ru-RU" sz="2000" dirty="0" err="1"/>
              <a:t>кам</a:t>
            </a:r>
            <a:r>
              <a:rPr lang="ru-RU" sz="2000" dirty="0"/>
              <a:t>  </a:t>
            </a:r>
            <a:r>
              <a:rPr lang="ru-RU" sz="2000" dirty="0" err="1"/>
              <a:t>сарфланишини</a:t>
            </a:r>
            <a:r>
              <a:rPr lang="ru-RU" sz="2000" dirty="0"/>
              <a:t> </a:t>
            </a:r>
            <a:r>
              <a:rPr lang="ru-RU" sz="2000" dirty="0" err="1"/>
              <a:t>таъминлаб</a:t>
            </a:r>
            <a:r>
              <a:rPr lang="ru-RU" sz="2000" dirty="0"/>
              <a:t>, </a:t>
            </a:r>
            <a:r>
              <a:rPr lang="ru-RU" sz="2000" dirty="0" err="1"/>
              <a:t>маҳсулот</a:t>
            </a:r>
            <a:r>
              <a:rPr lang="ru-RU" sz="2000" dirty="0"/>
              <a:t> </a:t>
            </a:r>
            <a:r>
              <a:rPr lang="ru-RU" sz="2000" dirty="0" err="1"/>
              <a:t>кўкаришининг</a:t>
            </a:r>
            <a:r>
              <a:rPr lang="ru-RU" sz="2000" dirty="0"/>
              <a:t> </a:t>
            </a:r>
            <a:r>
              <a:rPr lang="ru-RU" sz="2000" dirty="0" err="1"/>
              <a:t>олди</a:t>
            </a:r>
            <a:r>
              <a:rPr lang="ru-RU" sz="2000" dirty="0"/>
              <a:t> </a:t>
            </a:r>
            <a:r>
              <a:rPr lang="ru-RU" sz="2000" dirty="0" err="1"/>
              <a:t>олинади</a:t>
            </a:r>
            <a:r>
              <a:rPr lang="ru-RU" sz="2000" dirty="0"/>
              <a:t> </a:t>
            </a:r>
            <a:r>
              <a:rPr lang="ru-RU" sz="2000" dirty="0" err="1"/>
              <a:t>ҳамда</a:t>
            </a:r>
            <a:r>
              <a:rPr lang="ru-RU" sz="2000" dirty="0"/>
              <a:t> </a:t>
            </a:r>
            <a:r>
              <a:rPr lang="ru-RU" sz="2000" dirty="0" err="1"/>
              <a:t>чиритувчи</a:t>
            </a:r>
            <a:r>
              <a:rPr lang="ru-RU" sz="2000" dirty="0"/>
              <a:t> </a:t>
            </a:r>
            <a:r>
              <a:rPr lang="ru-RU" sz="2000" dirty="0" err="1"/>
              <a:t>микроорганизмлар</a:t>
            </a:r>
            <a:r>
              <a:rPr lang="ru-RU" sz="2000" dirty="0"/>
              <a:t> </a:t>
            </a:r>
            <a:r>
              <a:rPr lang="ru-RU" sz="2000" dirty="0" err="1"/>
              <a:t>фаолияти</a:t>
            </a:r>
            <a:r>
              <a:rPr lang="ru-RU" sz="2000" dirty="0"/>
              <a:t> </a:t>
            </a:r>
            <a:r>
              <a:rPr lang="ru-RU" sz="2000" dirty="0" err="1"/>
              <a:t>сусайтирилади</a:t>
            </a:r>
            <a:r>
              <a:rPr lang="ru-RU" sz="2000" dirty="0"/>
              <a:t>.</a:t>
            </a:r>
          </a:p>
          <a:p>
            <a:pPr algn="just"/>
            <a:r>
              <a:rPr lang="ru-RU" sz="2000" dirty="0" err="1"/>
              <a:t>Кўпчилик</a:t>
            </a:r>
            <a:r>
              <a:rPr lang="ru-RU" sz="2000" dirty="0"/>
              <a:t> </a:t>
            </a:r>
            <a:r>
              <a:rPr lang="ru-RU" sz="2000" dirty="0" err="1"/>
              <a:t>сабзавотлар</a:t>
            </a:r>
            <a:r>
              <a:rPr lang="ru-RU" sz="2000" dirty="0"/>
              <a:t>, картошка </a:t>
            </a:r>
            <a:r>
              <a:rPr lang="ru-RU" sz="2000" dirty="0" err="1"/>
              <a:t>омборхоналарда</a:t>
            </a:r>
            <a:r>
              <a:rPr lang="ru-RU" sz="2000" dirty="0"/>
              <a:t> </a:t>
            </a:r>
            <a:r>
              <a:rPr lang="ru-RU" sz="2000" dirty="0" err="1"/>
              <a:t>сақланганда</a:t>
            </a:r>
            <a:r>
              <a:rPr lang="ru-RU" sz="2000" dirty="0"/>
              <a:t> </a:t>
            </a:r>
            <a:r>
              <a:rPr lang="ru-RU" sz="2000" dirty="0" err="1"/>
              <a:t>ҳавонинг</a:t>
            </a:r>
            <a:r>
              <a:rPr lang="ru-RU" sz="2000" dirty="0"/>
              <a:t> </a:t>
            </a:r>
            <a:r>
              <a:rPr lang="ru-RU" sz="2000" dirty="0" err="1"/>
              <a:t>нисбий</a:t>
            </a:r>
            <a:r>
              <a:rPr lang="ru-RU" sz="2000" dirty="0"/>
              <a:t> </a:t>
            </a:r>
            <a:r>
              <a:rPr lang="ru-RU" sz="2000" dirty="0" err="1"/>
              <a:t>намлиги</a:t>
            </a:r>
            <a:r>
              <a:rPr lang="ru-RU" sz="2000" dirty="0"/>
              <a:t> 85-95 % </a:t>
            </a:r>
            <a:r>
              <a:rPr lang="ru-RU" sz="2000" dirty="0" err="1"/>
              <a:t>бўлиши</a:t>
            </a:r>
            <a:r>
              <a:rPr lang="ru-RU" sz="2000" dirty="0"/>
              <a:t> </a:t>
            </a:r>
            <a:r>
              <a:rPr lang="ru-RU" sz="2000" dirty="0" err="1"/>
              <a:t>шарт</a:t>
            </a:r>
            <a:r>
              <a:rPr lang="ru-RU" sz="2000" dirty="0"/>
              <a:t>. </a:t>
            </a:r>
            <a:r>
              <a:rPr lang="ru-RU" sz="2000" dirty="0" err="1"/>
              <a:t>Намликнинг</a:t>
            </a:r>
            <a:r>
              <a:rPr lang="ru-RU" sz="2000" dirty="0"/>
              <a:t> </a:t>
            </a:r>
            <a:r>
              <a:rPr lang="ru-RU" sz="2000" dirty="0" err="1"/>
              <a:t>бундан</a:t>
            </a:r>
            <a:r>
              <a:rPr lang="ru-RU" sz="2000" dirty="0"/>
              <a:t> паст </a:t>
            </a:r>
            <a:r>
              <a:rPr lang="ru-RU" sz="2000" dirty="0" err="1"/>
              <a:t>бўлиши</a:t>
            </a:r>
            <a:r>
              <a:rPr lang="ru-RU" sz="2000" dirty="0"/>
              <a:t> </a:t>
            </a:r>
            <a:r>
              <a:rPr lang="ru-RU" sz="2000" dirty="0" err="1"/>
              <a:t>сабзавотларда</a:t>
            </a:r>
            <a:r>
              <a:rPr lang="ru-RU" sz="2000" dirty="0"/>
              <a:t> </a:t>
            </a:r>
            <a:r>
              <a:rPr lang="ru-RU" sz="2000" dirty="0" err="1"/>
              <a:t>намнинг</a:t>
            </a:r>
            <a:r>
              <a:rPr lang="ru-RU" sz="2000" dirty="0"/>
              <a:t> </a:t>
            </a:r>
            <a:r>
              <a:rPr lang="ru-RU" sz="2000" dirty="0" err="1"/>
              <a:t>кўплаб</a:t>
            </a:r>
            <a:r>
              <a:rPr lang="ru-RU" sz="2000" dirty="0"/>
              <a:t> </a:t>
            </a:r>
            <a:r>
              <a:rPr lang="ru-RU" sz="2000" dirty="0" err="1"/>
              <a:t>исроф</a:t>
            </a:r>
            <a:r>
              <a:rPr lang="ru-RU" sz="2000" dirty="0"/>
              <a:t> </a:t>
            </a:r>
            <a:r>
              <a:rPr lang="ru-RU" sz="2000" dirty="0" err="1"/>
              <a:t>бўлиши</a:t>
            </a:r>
            <a:r>
              <a:rPr lang="ru-RU" sz="2000" dirty="0"/>
              <a:t> </a:t>
            </a:r>
            <a:r>
              <a:rPr lang="ru-RU" sz="2000" dirty="0" err="1"/>
              <a:t>ва</a:t>
            </a:r>
            <a:r>
              <a:rPr lang="ru-RU" sz="2000" dirty="0"/>
              <a:t> </a:t>
            </a:r>
            <a:r>
              <a:rPr lang="ru-RU" sz="2000" dirty="0" err="1"/>
              <a:t>сўлишига</a:t>
            </a:r>
            <a:r>
              <a:rPr lang="ru-RU" sz="2000" dirty="0"/>
              <a:t>, </a:t>
            </a:r>
            <a:r>
              <a:rPr lang="ru-RU" sz="2000" dirty="0" err="1"/>
              <a:t>юқори</a:t>
            </a:r>
            <a:r>
              <a:rPr lang="ru-RU" sz="2000" dirty="0"/>
              <a:t> </a:t>
            </a:r>
            <a:r>
              <a:rPr lang="ru-RU" sz="2000" dirty="0" err="1"/>
              <a:t>бўлиши</a:t>
            </a:r>
            <a:r>
              <a:rPr lang="ru-RU" sz="2000" dirty="0"/>
              <a:t> </a:t>
            </a:r>
            <a:r>
              <a:rPr lang="ru-RU" sz="2000" dirty="0" err="1"/>
              <a:t>эса</a:t>
            </a:r>
            <a:r>
              <a:rPr lang="ru-RU" sz="2000" dirty="0"/>
              <a:t> </a:t>
            </a:r>
            <a:r>
              <a:rPr lang="ru-RU" sz="2000" dirty="0" err="1"/>
              <a:t>микроорганизмлар</a:t>
            </a:r>
            <a:r>
              <a:rPr lang="ru-RU" sz="2000" dirty="0"/>
              <a:t> </a:t>
            </a:r>
            <a:r>
              <a:rPr lang="ru-RU" sz="2000" dirty="0" err="1"/>
              <a:t>кўпайишига</a:t>
            </a:r>
            <a:r>
              <a:rPr lang="ru-RU" sz="2000" dirty="0"/>
              <a:t> </a:t>
            </a:r>
            <a:r>
              <a:rPr lang="ru-RU" sz="2000" dirty="0" err="1"/>
              <a:t>сабаб</a:t>
            </a:r>
            <a:r>
              <a:rPr lang="ru-RU" sz="2000" dirty="0"/>
              <a:t> </a:t>
            </a:r>
            <a:r>
              <a:rPr lang="ru-RU" sz="2000" dirty="0" err="1"/>
              <a:t>бўлади</a:t>
            </a:r>
            <a:r>
              <a:rPr lang="ru-RU" sz="2000" dirty="0"/>
              <a:t>.</a:t>
            </a:r>
          </a:p>
          <a:p>
            <a:pPr marL="342900" indent="100013" algn="just" fontAlgn="auto">
              <a:lnSpc>
                <a:spcPct val="90000"/>
              </a:lnSpc>
              <a:spcBef>
                <a:spcPct val="20000"/>
              </a:spcBef>
              <a:spcAft>
                <a:spcPts val="0"/>
              </a:spcAft>
              <a:buClr>
                <a:schemeClr val="accent1"/>
              </a:buClr>
              <a:buSzPct val="70000"/>
              <a:buFont typeface="Wingdings 2"/>
              <a:buChar char=""/>
            </a:pPr>
            <a:endParaRPr lang="ru-RU" sz="2000" b="1" dirty="0">
              <a:solidFill>
                <a:srgbClr val="007434"/>
              </a:solidFill>
              <a:latin typeface="+mn-lt"/>
            </a:endParaRPr>
          </a:p>
        </p:txBody>
      </p:sp>
      <p:pic>
        <p:nvPicPr>
          <p:cNvPr id="4098" name="Picture 2" descr="Картинки по запросу хранение овоще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861048"/>
            <a:ext cx="3061574" cy="267799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хранение овоще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944" y="3859560"/>
            <a:ext cx="3429000" cy="2790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21613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491880" y="260648"/>
            <a:ext cx="5472608" cy="5909310"/>
          </a:xfrm>
          <a:prstGeom prst="rect">
            <a:avLst/>
          </a:prstGeom>
        </p:spPr>
        <p:txBody>
          <a:bodyPr wrap="square">
            <a:spAutoFit/>
          </a:bodyPr>
          <a:lstStyle/>
          <a:p>
            <a:pPr algn="just"/>
            <a:r>
              <a:rPr lang="ru-RU" b="1" dirty="0" err="1">
                <a:solidFill>
                  <a:srgbClr val="0033CC"/>
                </a:solidFill>
              </a:rPr>
              <a:t>Доимий</a:t>
            </a:r>
            <a:r>
              <a:rPr lang="ru-RU" b="1" dirty="0">
                <a:solidFill>
                  <a:srgbClr val="0033CC"/>
                </a:solidFill>
              </a:rPr>
              <a:t> </a:t>
            </a:r>
            <a:r>
              <a:rPr lang="ru-RU" b="1" dirty="0" err="1">
                <a:solidFill>
                  <a:srgbClr val="0033CC"/>
                </a:solidFill>
              </a:rPr>
              <a:t>сабзавот</a:t>
            </a:r>
            <a:r>
              <a:rPr lang="ru-RU" b="1" dirty="0">
                <a:solidFill>
                  <a:srgbClr val="0033CC"/>
                </a:solidFill>
              </a:rPr>
              <a:t> </a:t>
            </a:r>
            <a:r>
              <a:rPr lang="ru-RU" b="1" dirty="0" err="1">
                <a:solidFill>
                  <a:srgbClr val="0033CC"/>
                </a:solidFill>
              </a:rPr>
              <a:t>омборларида</a:t>
            </a:r>
            <a:r>
              <a:rPr lang="ru-RU" b="1" dirty="0">
                <a:solidFill>
                  <a:srgbClr val="0033CC"/>
                </a:solidFill>
              </a:rPr>
              <a:t> </a:t>
            </a:r>
            <a:r>
              <a:rPr lang="ru-RU" b="1" dirty="0" err="1">
                <a:solidFill>
                  <a:srgbClr val="0033CC"/>
                </a:solidFill>
              </a:rPr>
              <a:t>сақланаётган</a:t>
            </a:r>
            <a:r>
              <a:rPr lang="ru-RU" b="1" dirty="0">
                <a:solidFill>
                  <a:srgbClr val="0033CC"/>
                </a:solidFill>
              </a:rPr>
              <a:t> </a:t>
            </a:r>
            <a:r>
              <a:rPr lang="ru-RU" b="1" dirty="0" err="1">
                <a:solidFill>
                  <a:srgbClr val="0033CC"/>
                </a:solidFill>
              </a:rPr>
              <a:t>маҳсулотларни</a:t>
            </a:r>
            <a:r>
              <a:rPr lang="ru-RU" b="1" dirty="0">
                <a:solidFill>
                  <a:srgbClr val="0033CC"/>
                </a:solidFill>
              </a:rPr>
              <a:t> </a:t>
            </a:r>
            <a:r>
              <a:rPr lang="ru-RU" b="1" dirty="0" err="1">
                <a:solidFill>
                  <a:srgbClr val="0033CC"/>
                </a:solidFill>
              </a:rPr>
              <a:t>кузатиб</a:t>
            </a:r>
            <a:r>
              <a:rPr lang="ru-RU" b="1" dirty="0">
                <a:solidFill>
                  <a:srgbClr val="0033CC"/>
                </a:solidFill>
              </a:rPr>
              <a:t> </a:t>
            </a:r>
            <a:r>
              <a:rPr lang="ru-RU" b="1" dirty="0" err="1">
                <a:solidFill>
                  <a:srgbClr val="0033CC"/>
                </a:solidFill>
              </a:rPr>
              <a:t>бориш</a:t>
            </a:r>
            <a:r>
              <a:rPr lang="ru-RU" b="1" dirty="0">
                <a:solidFill>
                  <a:srgbClr val="0033CC"/>
                </a:solidFill>
              </a:rPr>
              <a:t> </a:t>
            </a:r>
            <a:r>
              <a:rPr lang="ru-RU" b="1" dirty="0" err="1">
                <a:solidFill>
                  <a:srgbClr val="0033CC"/>
                </a:solidFill>
              </a:rPr>
              <a:t>осонлашади</a:t>
            </a:r>
            <a:r>
              <a:rPr lang="ru-RU" b="1" dirty="0">
                <a:solidFill>
                  <a:srgbClr val="0033CC"/>
                </a:solidFill>
              </a:rPr>
              <a:t>, </a:t>
            </a:r>
            <a:r>
              <a:rPr lang="ru-RU" b="1" dirty="0" err="1">
                <a:solidFill>
                  <a:srgbClr val="0033CC"/>
                </a:solidFill>
              </a:rPr>
              <a:t>ёппасига</a:t>
            </a:r>
            <a:r>
              <a:rPr lang="ru-RU" b="1" dirty="0">
                <a:solidFill>
                  <a:srgbClr val="0033CC"/>
                </a:solidFill>
              </a:rPr>
              <a:t> </a:t>
            </a:r>
            <a:r>
              <a:rPr lang="ru-RU" b="1" dirty="0" err="1">
                <a:solidFill>
                  <a:srgbClr val="0033CC"/>
                </a:solidFill>
              </a:rPr>
              <a:t>чириш</a:t>
            </a:r>
            <a:r>
              <a:rPr lang="ru-RU" b="1" dirty="0">
                <a:solidFill>
                  <a:srgbClr val="0033CC"/>
                </a:solidFill>
              </a:rPr>
              <a:t> </a:t>
            </a:r>
            <a:r>
              <a:rPr lang="ru-RU" b="1" dirty="0" err="1">
                <a:solidFill>
                  <a:srgbClr val="0033CC"/>
                </a:solidFill>
              </a:rPr>
              <a:t>ҳодисаси</a:t>
            </a:r>
            <a:r>
              <a:rPr lang="ru-RU" b="1" dirty="0">
                <a:solidFill>
                  <a:srgbClr val="0033CC"/>
                </a:solidFill>
              </a:rPr>
              <a:t> </a:t>
            </a:r>
            <a:r>
              <a:rPr lang="ru-RU" b="1" dirty="0" err="1">
                <a:solidFill>
                  <a:srgbClr val="0033CC"/>
                </a:solidFill>
              </a:rPr>
              <a:t>рўй</a:t>
            </a:r>
            <a:r>
              <a:rPr lang="ru-RU" b="1" dirty="0">
                <a:solidFill>
                  <a:srgbClr val="0033CC"/>
                </a:solidFill>
              </a:rPr>
              <a:t> </a:t>
            </a:r>
            <a:r>
              <a:rPr lang="ru-RU" b="1" dirty="0" err="1">
                <a:solidFill>
                  <a:srgbClr val="0033CC"/>
                </a:solidFill>
              </a:rPr>
              <a:t>берганда</a:t>
            </a:r>
            <a:r>
              <a:rPr lang="ru-RU" b="1" dirty="0">
                <a:solidFill>
                  <a:srgbClr val="0033CC"/>
                </a:solidFill>
              </a:rPr>
              <a:t> </a:t>
            </a:r>
            <a:r>
              <a:rPr lang="ru-RU" b="1" dirty="0" err="1">
                <a:solidFill>
                  <a:srgbClr val="0033CC"/>
                </a:solidFill>
              </a:rPr>
              <a:t>ириётган</a:t>
            </a:r>
            <a:r>
              <a:rPr lang="ru-RU" b="1" dirty="0">
                <a:solidFill>
                  <a:srgbClr val="0033CC"/>
                </a:solidFill>
              </a:rPr>
              <a:t> </a:t>
            </a:r>
            <a:r>
              <a:rPr lang="ru-RU" b="1" dirty="0" err="1">
                <a:solidFill>
                  <a:srgbClr val="0033CC"/>
                </a:solidFill>
              </a:rPr>
              <a:t>саб-завот</a:t>
            </a:r>
            <a:r>
              <a:rPr lang="ru-RU" b="1" dirty="0">
                <a:solidFill>
                  <a:srgbClr val="0033CC"/>
                </a:solidFill>
              </a:rPr>
              <a:t> </a:t>
            </a:r>
            <a:r>
              <a:rPr lang="ru-RU" b="1" dirty="0" err="1">
                <a:solidFill>
                  <a:srgbClr val="0033CC"/>
                </a:solidFill>
              </a:rPr>
              <a:t>ва</a:t>
            </a:r>
            <a:r>
              <a:rPr lang="ru-RU" b="1" dirty="0">
                <a:solidFill>
                  <a:srgbClr val="0033CC"/>
                </a:solidFill>
              </a:rPr>
              <a:t> картошка </a:t>
            </a:r>
            <a:r>
              <a:rPr lang="ru-RU" b="1" dirty="0" err="1">
                <a:solidFill>
                  <a:srgbClr val="0033CC"/>
                </a:solidFill>
              </a:rPr>
              <a:t>тугунакларини</a:t>
            </a:r>
            <a:r>
              <a:rPr lang="ru-RU" b="1" dirty="0">
                <a:solidFill>
                  <a:srgbClr val="0033CC"/>
                </a:solidFill>
              </a:rPr>
              <a:t> </a:t>
            </a:r>
            <a:r>
              <a:rPr lang="ru-RU" b="1" dirty="0" err="1">
                <a:solidFill>
                  <a:srgbClr val="0033CC"/>
                </a:solidFill>
              </a:rPr>
              <a:t>чиқариб</a:t>
            </a:r>
            <a:r>
              <a:rPr lang="ru-RU" b="1" dirty="0">
                <a:solidFill>
                  <a:srgbClr val="0033CC"/>
                </a:solidFill>
              </a:rPr>
              <a:t> </a:t>
            </a:r>
            <a:r>
              <a:rPr lang="ru-RU" b="1" dirty="0" err="1">
                <a:solidFill>
                  <a:srgbClr val="0033CC"/>
                </a:solidFill>
              </a:rPr>
              <a:t>ташлаш</a:t>
            </a:r>
            <a:r>
              <a:rPr lang="ru-RU" b="1" dirty="0">
                <a:solidFill>
                  <a:srgbClr val="0033CC"/>
                </a:solidFill>
              </a:rPr>
              <a:t> </a:t>
            </a:r>
            <a:r>
              <a:rPr lang="ru-RU" b="1" dirty="0" err="1">
                <a:solidFill>
                  <a:srgbClr val="0033CC"/>
                </a:solidFill>
              </a:rPr>
              <a:t>мумкин</a:t>
            </a:r>
            <a:r>
              <a:rPr lang="ru-RU" b="1" dirty="0">
                <a:solidFill>
                  <a:srgbClr val="0033CC"/>
                </a:solidFill>
              </a:rPr>
              <a:t> </a:t>
            </a:r>
            <a:r>
              <a:rPr lang="ru-RU" b="1" dirty="0" err="1">
                <a:solidFill>
                  <a:srgbClr val="0033CC"/>
                </a:solidFill>
              </a:rPr>
              <a:t>бўлади</a:t>
            </a:r>
            <a:r>
              <a:rPr lang="ru-RU" b="1" dirty="0">
                <a:solidFill>
                  <a:srgbClr val="0033CC"/>
                </a:solidFill>
              </a:rPr>
              <a:t>.</a:t>
            </a:r>
          </a:p>
          <a:p>
            <a:pPr algn="just"/>
            <a:r>
              <a:rPr lang="ru-RU" b="1" dirty="0" err="1">
                <a:solidFill>
                  <a:srgbClr val="0033CC"/>
                </a:solidFill>
              </a:rPr>
              <a:t>Ертўла</a:t>
            </a:r>
            <a:r>
              <a:rPr lang="ru-RU" b="1" dirty="0">
                <a:solidFill>
                  <a:srgbClr val="0033CC"/>
                </a:solidFill>
              </a:rPr>
              <a:t> </a:t>
            </a:r>
            <a:r>
              <a:rPr lang="ru-RU" b="1" dirty="0" err="1">
                <a:solidFill>
                  <a:srgbClr val="0033CC"/>
                </a:solidFill>
              </a:rPr>
              <a:t>типида</a:t>
            </a:r>
            <a:r>
              <a:rPr lang="ru-RU" b="1" dirty="0">
                <a:solidFill>
                  <a:srgbClr val="0033CC"/>
                </a:solidFill>
              </a:rPr>
              <a:t> </a:t>
            </a:r>
            <a:r>
              <a:rPr lang="ru-RU" b="1" dirty="0" err="1">
                <a:solidFill>
                  <a:srgbClr val="0033CC"/>
                </a:solidFill>
              </a:rPr>
              <a:t>қурилган</a:t>
            </a:r>
            <a:r>
              <a:rPr lang="ru-RU" b="1" dirty="0">
                <a:solidFill>
                  <a:srgbClr val="0033CC"/>
                </a:solidFill>
              </a:rPr>
              <a:t> </a:t>
            </a:r>
            <a:r>
              <a:rPr lang="ru-RU" b="1" dirty="0" err="1">
                <a:solidFill>
                  <a:srgbClr val="0033CC"/>
                </a:solidFill>
              </a:rPr>
              <a:t>ва</a:t>
            </a:r>
            <a:r>
              <a:rPr lang="ru-RU" b="1" dirty="0">
                <a:solidFill>
                  <a:srgbClr val="0033CC"/>
                </a:solidFill>
              </a:rPr>
              <a:t> </a:t>
            </a:r>
            <a:r>
              <a:rPr lang="ru-RU" b="1" dirty="0" err="1">
                <a:solidFill>
                  <a:srgbClr val="0033CC"/>
                </a:solidFill>
              </a:rPr>
              <a:t>ҳаво</a:t>
            </a:r>
            <a:r>
              <a:rPr lang="ru-RU" b="1" dirty="0">
                <a:solidFill>
                  <a:srgbClr val="0033CC"/>
                </a:solidFill>
              </a:rPr>
              <a:t> </a:t>
            </a:r>
            <a:r>
              <a:rPr lang="ru-RU" b="1" dirty="0" err="1">
                <a:solidFill>
                  <a:srgbClr val="0033CC"/>
                </a:solidFill>
              </a:rPr>
              <a:t>табиий</a:t>
            </a:r>
            <a:r>
              <a:rPr lang="ru-RU" b="1" dirty="0">
                <a:solidFill>
                  <a:srgbClr val="0033CC"/>
                </a:solidFill>
              </a:rPr>
              <a:t> </a:t>
            </a:r>
            <a:r>
              <a:rPr lang="ru-RU" b="1" dirty="0" err="1">
                <a:solidFill>
                  <a:srgbClr val="0033CC"/>
                </a:solidFill>
              </a:rPr>
              <a:t>равишда</a:t>
            </a:r>
            <a:r>
              <a:rPr lang="ru-RU" b="1" dirty="0">
                <a:solidFill>
                  <a:srgbClr val="0033CC"/>
                </a:solidFill>
              </a:rPr>
              <a:t> </a:t>
            </a:r>
            <a:r>
              <a:rPr lang="ru-RU" b="1" dirty="0" err="1">
                <a:solidFill>
                  <a:srgbClr val="0033CC"/>
                </a:solidFill>
              </a:rPr>
              <a:t>кириб-чиқиб</a:t>
            </a:r>
            <a:r>
              <a:rPr lang="ru-RU" b="1" dirty="0">
                <a:solidFill>
                  <a:srgbClr val="0033CC"/>
                </a:solidFill>
              </a:rPr>
              <a:t> </a:t>
            </a:r>
            <a:r>
              <a:rPr lang="ru-RU" b="1" dirty="0" err="1">
                <a:solidFill>
                  <a:srgbClr val="0033CC"/>
                </a:solidFill>
              </a:rPr>
              <a:t>турадиган</a:t>
            </a:r>
            <a:r>
              <a:rPr lang="ru-RU" b="1" dirty="0">
                <a:solidFill>
                  <a:srgbClr val="0033CC"/>
                </a:solidFill>
              </a:rPr>
              <a:t> </a:t>
            </a:r>
            <a:r>
              <a:rPr lang="ru-RU" b="1" dirty="0" err="1">
                <a:solidFill>
                  <a:srgbClr val="0033CC"/>
                </a:solidFill>
              </a:rPr>
              <a:t>сабза¬вот</a:t>
            </a:r>
            <a:r>
              <a:rPr lang="ru-RU" b="1" dirty="0">
                <a:solidFill>
                  <a:srgbClr val="0033CC"/>
                </a:solidFill>
              </a:rPr>
              <a:t> </a:t>
            </a:r>
            <a:r>
              <a:rPr lang="ru-RU" b="1" dirty="0" err="1">
                <a:solidFill>
                  <a:srgbClr val="0033CC"/>
                </a:solidFill>
              </a:rPr>
              <a:t>сақланадиган</a:t>
            </a:r>
            <a:r>
              <a:rPr lang="ru-RU" b="1" dirty="0">
                <a:solidFill>
                  <a:srgbClr val="0033CC"/>
                </a:solidFill>
              </a:rPr>
              <a:t> </a:t>
            </a:r>
            <a:r>
              <a:rPr lang="ru-RU" b="1" dirty="0" err="1">
                <a:solidFill>
                  <a:srgbClr val="0033CC"/>
                </a:solidFill>
              </a:rPr>
              <a:t>омборларда</a:t>
            </a:r>
            <a:r>
              <a:rPr lang="ru-RU" b="1" dirty="0">
                <a:solidFill>
                  <a:srgbClr val="0033CC"/>
                </a:solidFill>
              </a:rPr>
              <a:t> </a:t>
            </a:r>
            <a:r>
              <a:rPr lang="ru-RU" b="1" dirty="0" err="1">
                <a:solidFill>
                  <a:srgbClr val="0033CC"/>
                </a:solidFill>
              </a:rPr>
              <a:t>шамоллатиш</a:t>
            </a:r>
            <a:r>
              <a:rPr lang="ru-RU" b="1" dirty="0">
                <a:solidFill>
                  <a:srgbClr val="0033CC"/>
                </a:solidFill>
              </a:rPr>
              <a:t> </a:t>
            </a:r>
            <a:r>
              <a:rPr lang="ru-RU" b="1" dirty="0" err="1">
                <a:solidFill>
                  <a:srgbClr val="0033CC"/>
                </a:solidFill>
              </a:rPr>
              <a:t>таъсирида</a:t>
            </a:r>
            <a:r>
              <a:rPr lang="ru-RU" b="1" dirty="0">
                <a:solidFill>
                  <a:srgbClr val="0033CC"/>
                </a:solidFill>
              </a:rPr>
              <a:t> </a:t>
            </a:r>
            <a:r>
              <a:rPr lang="ru-RU" b="1" dirty="0" err="1">
                <a:solidFill>
                  <a:srgbClr val="0033CC"/>
                </a:solidFill>
              </a:rPr>
              <a:t>Ўрта</a:t>
            </a:r>
            <a:r>
              <a:rPr lang="ru-RU" b="1" dirty="0">
                <a:solidFill>
                  <a:srgbClr val="0033CC"/>
                </a:solidFill>
              </a:rPr>
              <a:t> </a:t>
            </a:r>
            <a:r>
              <a:rPr lang="ru-RU" b="1" dirty="0" err="1">
                <a:solidFill>
                  <a:srgbClr val="0033CC"/>
                </a:solidFill>
              </a:rPr>
              <a:t>Осиёда</a:t>
            </a:r>
            <a:r>
              <a:rPr lang="ru-RU" b="1" dirty="0">
                <a:solidFill>
                  <a:srgbClr val="0033CC"/>
                </a:solidFill>
              </a:rPr>
              <a:t> </a:t>
            </a:r>
            <a:r>
              <a:rPr lang="ru-RU" b="1" dirty="0" err="1">
                <a:solidFill>
                  <a:srgbClr val="0033CC"/>
                </a:solidFill>
              </a:rPr>
              <a:t>баҳор-ёзги</a:t>
            </a:r>
            <a:r>
              <a:rPr lang="ru-RU" b="1" dirty="0">
                <a:solidFill>
                  <a:srgbClr val="0033CC"/>
                </a:solidFill>
              </a:rPr>
              <a:t> </a:t>
            </a:r>
            <a:r>
              <a:rPr lang="ru-RU" b="1" dirty="0" err="1">
                <a:solidFill>
                  <a:srgbClr val="0033CC"/>
                </a:solidFill>
              </a:rPr>
              <a:t>ойларда</a:t>
            </a:r>
            <a:r>
              <a:rPr lang="ru-RU" b="1" dirty="0">
                <a:solidFill>
                  <a:srgbClr val="0033CC"/>
                </a:solidFill>
              </a:rPr>
              <a:t> </a:t>
            </a:r>
            <a:r>
              <a:rPr lang="ru-RU" b="1" dirty="0" err="1">
                <a:solidFill>
                  <a:srgbClr val="0033CC"/>
                </a:solidFill>
              </a:rPr>
              <a:t>ҳавонинг</a:t>
            </a:r>
            <a:r>
              <a:rPr lang="ru-RU" b="1" dirty="0">
                <a:solidFill>
                  <a:srgbClr val="0033CC"/>
                </a:solidFill>
              </a:rPr>
              <a:t> </a:t>
            </a:r>
            <a:r>
              <a:rPr lang="ru-RU" b="1" dirty="0" err="1">
                <a:solidFill>
                  <a:srgbClr val="0033CC"/>
                </a:solidFill>
              </a:rPr>
              <a:t>ҳарорати</a:t>
            </a:r>
            <a:r>
              <a:rPr lang="ru-RU" b="1" dirty="0">
                <a:solidFill>
                  <a:srgbClr val="0033CC"/>
                </a:solidFill>
              </a:rPr>
              <a:t> 20-250С га, </a:t>
            </a:r>
            <a:r>
              <a:rPr lang="ru-RU" b="1" dirty="0" err="1">
                <a:solidFill>
                  <a:srgbClr val="0033CC"/>
                </a:solidFill>
              </a:rPr>
              <a:t>намлиги</a:t>
            </a:r>
            <a:r>
              <a:rPr lang="ru-RU" b="1" dirty="0">
                <a:solidFill>
                  <a:srgbClr val="0033CC"/>
                </a:solidFill>
              </a:rPr>
              <a:t> </a:t>
            </a:r>
            <a:r>
              <a:rPr lang="ru-RU" b="1" dirty="0" err="1">
                <a:solidFill>
                  <a:srgbClr val="0033CC"/>
                </a:solidFill>
              </a:rPr>
              <a:t>эса</a:t>
            </a:r>
            <a:r>
              <a:rPr lang="ru-RU" b="1" dirty="0">
                <a:solidFill>
                  <a:srgbClr val="0033CC"/>
                </a:solidFill>
              </a:rPr>
              <a:t> 65-70 % га </a:t>
            </a:r>
            <a:r>
              <a:rPr lang="ru-RU" b="1" dirty="0" err="1">
                <a:solidFill>
                  <a:srgbClr val="0033CC"/>
                </a:solidFill>
              </a:rPr>
              <a:t>тушади</a:t>
            </a:r>
            <a:r>
              <a:rPr lang="ru-RU" b="1" dirty="0">
                <a:solidFill>
                  <a:srgbClr val="0033CC"/>
                </a:solidFill>
              </a:rPr>
              <a:t>.  </a:t>
            </a:r>
            <a:r>
              <a:rPr lang="ru-RU" b="1" dirty="0" err="1">
                <a:solidFill>
                  <a:srgbClr val="0033CC"/>
                </a:solidFill>
              </a:rPr>
              <a:t>Натижада</a:t>
            </a:r>
            <a:r>
              <a:rPr lang="ru-RU" b="1" dirty="0">
                <a:solidFill>
                  <a:srgbClr val="0033CC"/>
                </a:solidFill>
              </a:rPr>
              <a:t> </a:t>
            </a:r>
            <a:r>
              <a:rPr lang="ru-RU" b="1" dirty="0" err="1">
                <a:solidFill>
                  <a:srgbClr val="0033CC"/>
                </a:solidFill>
              </a:rPr>
              <a:t>сабзавотлар</a:t>
            </a:r>
            <a:r>
              <a:rPr lang="ru-RU" b="1" dirty="0">
                <a:solidFill>
                  <a:srgbClr val="0033CC"/>
                </a:solidFill>
              </a:rPr>
              <a:t> </a:t>
            </a:r>
            <a:r>
              <a:rPr lang="ru-RU" b="1" dirty="0" err="1">
                <a:solidFill>
                  <a:srgbClr val="0033CC"/>
                </a:solidFill>
              </a:rPr>
              <a:t>ўз</a:t>
            </a:r>
            <a:r>
              <a:rPr lang="ru-RU" b="1" dirty="0">
                <a:solidFill>
                  <a:srgbClr val="0033CC"/>
                </a:solidFill>
              </a:rPr>
              <a:t> </a:t>
            </a:r>
            <a:r>
              <a:rPr lang="ru-RU" b="1" dirty="0" err="1">
                <a:solidFill>
                  <a:srgbClr val="0033CC"/>
                </a:solidFill>
              </a:rPr>
              <a:t>оғирлигини</a:t>
            </a:r>
            <a:r>
              <a:rPr lang="ru-RU" b="1" dirty="0">
                <a:solidFill>
                  <a:srgbClr val="0033CC"/>
                </a:solidFill>
              </a:rPr>
              <a:t> </a:t>
            </a:r>
            <a:r>
              <a:rPr lang="ru-RU" b="1" dirty="0" err="1">
                <a:solidFill>
                  <a:srgbClr val="0033CC"/>
                </a:solidFill>
              </a:rPr>
              <a:t>йўқотади</a:t>
            </a:r>
            <a:r>
              <a:rPr lang="ru-RU" b="1" dirty="0">
                <a:solidFill>
                  <a:srgbClr val="0033CC"/>
                </a:solidFill>
              </a:rPr>
              <a:t>, </a:t>
            </a:r>
            <a:r>
              <a:rPr lang="ru-RU" b="1" dirty="0" err="1">
                <a:solidFill>
                  <a:srgbClr val="0033CC"/>
                </a:solidFill>
              </a:rPr>
              <a:t>ирийди</a:t>
            </a:r>
            <a:r>
              <a:rPr lang="ru-RU" b="1" dirty="0">
                <a:solidFill>
                  <a:srgbClr val="0033CC"/>
                </a:solidFill>
              </a:rPr>
              <a:t> </a:t>
            </a:r>
            <a:r>
              <a:rPr lang="ru-RU" b="1" dirty="0" err="1">
                <a:solidFill>
                  <a:srgbClr val="0033CC"/>
                </a:solidFill>
              </a:rPr>
              <a:t>ва</a:t>
            </a:r>
            <a:r>
              <a:rPr lang="ru-RU" b="1" dirty="0">
                <a:solidFill>
                  <a:srgbClr val="0033CC"/>
                </a:solidFill>
              </a:rPr>
              <a:t> </a:t>
            </a:r>
            <a:r>
              <a:rPr lang="ru-RU" b="1" dirty="0" err="1">
                <a:solidFill>
                  <a:srgbClr val="0033CC"/>
                </a:solidFill>
              </a:rPr>
              <a:t>кўкариб</a:t>
            </a:r>
            <a:r>
              <a:rPr lang="ru-RU" b="1" dirty="0">
                <a:solidFill>
                  <a:srgbClr val="0033CC"/>
                </a:solidFill>
              </a:rPr>
              <a:t> </a:t>
            </a:r>
            <a:r>
              <a:rPr lang="ru-RU" b="1" dirty="0" err="1">
                <a:solidFill>
                  <a:srgbClr val="0033CC"/>
                </a:solidFill>
              </a:rPr>
              <a:t>кетади</a:t>
            </a:r>
            <a:r>
              <a:rPr lang="ru-RU" b="1" dirty="0">
                <a:solidFill>
                  <a:srgbClr val="0033CC"/>
                </a:solidFill>
              </a:rPr>
              <a:t>.</a:t>
            </a:r>
          </a:p>
          <a:p>
            <a:pPr algn="just"/>
            <a:r>
              <a:rPr lang="ru-RU" b="1" dirty="0" err="1">
                <a:solidFill>
                  <a:srgbClr val="0033CC"/>
                </a:solidFill>
              </a:rPr>
              <a:t>Бироқ</a:t>
            </a:r>
            <a:r>
              <a:rPr lang="ru-RU" b="1" dirty="0">
                <a:solidFill>
                  <a:srgbClr val="0033CC"/>
                </a:solidFill>
              </a:rPr>
              <a:t>, </a:t>
            </a:r>
            <a:r>
              <a:rPr lang="ru-RU" b="1" dirty="0" err="1">
                <a:solidFill>
                  <a:srgbClr val="0033CC"/>
                </a:solidFill>
              </a:rPr>
              <a:t>табиий</a:t>
            </a:r>
            <a:r>
              <a:rPr lang="ru-RU" b="1" dirty="0">
                <a:solidFill>
                  <a:srgbClr val="0033CC"/>
                </a:solidFill>
              </a:rPr>
              <a:t> вентиляция </a:t>
            </a:r>
            <a:r>
              <a:rPr lang="ru-RU" b="1" dirty="0" err="1">
                <a:solidFill>
                  <a:srgbClr val="0033CC"/>
                </a:solidFill>
              </a:rPr>
              <a:t>таъсирида</a:t>
            </a:r>
            <a:r>
              <a:rPr lang="ru-RU" b="1" dirty="0">
                <a:solidFill>
                  <a:srgbClr val="0033CC"/>
                </a:solidFill>
              </a:rPr>
              <a:t> </a:t>
            </a:r>
            <a:r>
              <a:rPr lang="ru-RU" b="1" dirty="0" err="1">
                <a:solidFill>
                  <a:srgbClr val="0033CC"/>
                </a:solidFill>
              </a:rPr>
              <a:t>ҳаво</a:t>
            </a:r>
            <a:r>
              <a:rPr lang="ru-RU" b="1" dirty="0">
                <a:solidFill>
                  <a:srgbClr val="0033CC"/>
                </a:solidFill>
              </a:rPr>
              <a:t> </a:t>
            </a:r>
            <a:r>
              <a:rPr lang="ru-RU" b="1" dirty="0" err="1">
                <a:solidFill>
                  <a:srgbClr val="0033CC"/>
                </a:solidFill>
              </a:rPr>
              <a:t>алмашиниши</a:t>
            </a:r>
            <a:r>
              <a:rPr lang="ru-RU" b="1" dirty="0">
                <a:solidFill>
                  <a:srgbClr val="0033CC"/>
                </a:solidFill>
              </a:rPr>
              <a:t> </a:t>
            </a:r>
            <a:r>
              <a:rPr lang="ru-RU" b="1" dirty="0" err="1">
                <a:solidFill>
                  <a:srgbClr val="0033CC"/>
                </a:solidFill>
              </a:rPr>
              <a:t>жуда</a:t>
            </a:r>
            <a:r>
              <a:rPr lang="ru-RU" b="1" dirty="0">
                <a:solidFill>
                  <a:srgbClr val="0033CC"/>
                </a:solidFill>
              </a:rPr>
              <a:t> </a:t>
            </a:r>
            <a:r>
              <a:rPr lang="ru-RU" b="1" dirty="0" err="1">
                <a:solidFill>
                  <a:srgbClr val="0033CC"/>
                </a:solidFill>
              </a:rPr>
              <a:t>суст</a:t>
            </a:r>
            <a:r>
              <a:rPr lang="ru-RU" b="1" dirty="0">
                <a:solidFill>
                  <a:srgbClr val="0033CC"/>
                </a:solidFill>
              </a:rPr>
              <a:t> </a:t>
            </a:r>
            <a:r>
              <a:rPr lang="ru-RU" b="1" dirty="0" err="1">
                <a:solidFill>
                  <a:srgbClr val="0033CC"/>
                </a:solidFill>
              </a:rPr>
              <a:t>борганлигидан</a:t>
            </a:r>
            <a:r>
              <a:rPr lang="ru-RU" b="1" dirty="0">
                <a:solidFill>
                  <a:srgbClr val="0033CC"/>
                </a:solidFill>
              </a:rPr>
              <a:t> </a:t>
            </a:r>
            <a:r>
              <a:rPr lang="ru-RU" b="1" dirty="0" err="1">
                <a:solidFill>
                  <a:srgbClr val="0033CC"/>
                </a:solidFill>
              </a:rPr>
              <a:t>сабзавотларнинг</a:t>
            </a:r>
            <a:r>
              <a:rPr lang="ru-RU" b="1" dirty="0">
                <a:solidFill>
                  <a:srgbClr val="0033CC"/>
                </a:solidFill>
              </a:rPr>
              <a:t> тез </a:t>
            </a:r>
            <a:r>
              <a:rPr lang="ru-RU" b="1" dirty="0" err="1">
                <a:solidFill>
                  <a:srgbClr val="0033CC"/>
                </a:solidFill>
              </a:rPr>
              <a:t>совишини</a:t>
            </a:r>
            <a:r>
              <a:rPr lang="ru-RU" b="1" dirty="0">
                <a:solidFill>
                  <a:srgbClr val="0033CC"/>
                </a:solidFill>
              </a:rPr>
              <a:t> </a:t>
            </a:r>
            <a:r>
              <a:rPr lang="ru-RU" b="1" dirty="0" err="1">
                <a:solidFill>
                  <a:srgbClr val="0033CC"/>
                </a:solidFill>
              </a:rPr>
              <a:t>таьминлай</a:t>
            </a:r>
            <a:r>
              <a:rPr lang="ru-RU" b="1" dirty="0">
                <a:solidFill>
                  <a:srgbClr val="0033CC"/>
                </a:solidFill>
              </a:rPr>
              <a:t> </a:t>
            </a:r>
            <a:r>
              <a:rPr lang="ru-RU" b="1" dirty="0" err="1">
                <a:solidFill>
                  <a:srgbClr val="0033CC"/>
                </a:solidFill>
              </a:rPr>
              <a:t>олмайди</a:t>
            </a:r>
            <a:r>
              <a:rPr lang="ru-RU" b="1" dirty="0">
                <a:solidFill>
                  <a:srgbClr val="0033CC"/>
                </a:solidFill>
              </a:rPr>
              <a:t> </a:t>
            </a:r>
            <a:r>
              <a:rPr lang="ru-RU" b="1" dirty="0" err="1">
                <a:solidFill>
                  <a:srgbClr val="0033CC"/>
                </a:solidFill>
              </a:rPr>
              <a:t>ва</a:t>
            </a:r>
            <a:r>
              <a:rPr lang="ru-RU" b="1" dirty="0">
                <a:solidFill>
                  <a:srgbClr val="0033CC"/>
                </a:solidFill>
              </a:rPr>
              <a:t> </a:t>
            </a:r>
            <a:r>
              <a:rPr lang="ru-RU" b="1" dirty="0" err="1">
                <a:solidFill>
                  <a:srgbClr val="0033CC"/>
                </a:solidFill>
              </a:rPr>
              <a:t>омбордаги</a:t>
            </a:r>
            <a:r>
              <a:rPr lang="ru-RU" b="1" dirty="0">
                <a:solidFill>
                  <a:srgbClr val="0033CC"/>
                </a:solidFill>
              </a:rPr>
              <a:t> </a:t>
            </a:r>
            <a:r>
              <a:rPr lang="ru-RU" b="1" dirty="0" err="1">
                <a:solidFill>
                  <a:srgbClr val="0033CC"/>
                </a:solidFill>
              </a:rPr>
              <a:t>ҳароратни</a:t>
            </a:r>
            <a:r>
              <a:rPr lang="ru-RU" b="1" dirty="0">
                <a:solidFill>
                  <a:srgbClr val="0033CC"/>
                </a:solidFill>
              </a:rPr>
              <a:t> </a:t>
            </a:r>
            <a:r>
              <a:rPr lang="ru-RU" b="1" dirty="0" err="1">
                <a:solidFill>
                  <a:srgbClr val="0033CC"/>
                </a:solidFill>
              </a:rPr>
              <a:t>етарли</a:t>
            </a:r>
            <a:r>
              <a:rPr lang="ru-RU" b="1" dirty="0">
                <a:solidFill>
                  <a:srgbClr val="0033CC"/>
                </a:solidFill>
              </a:rPr>
              <a:t> </a:t>
            </a:r>
            <a:r>
              <a:rPr lang="ru-RU" b="1" dirty="0" err="1">
                <a:solidFill>
                  <a:srgbClr val="0033CC"/>
                </a:solidFill>
              </a:rPr>
              <a:t>даражада</a:t>
            </a:r>
            <a:r>
              <a:rPr lang="ru-RU" b="1" dirty="0">
                <a:solidFill>
                  <a:srgbClr val="0033CC"/>
                </a:solidFill>
              </a:rPr>
              <a:t> </a:t>
            </a:r>
            <a:r>
              <a:rPr lang="ru-RU" b="1" dirty="0" err="1">
                <a:solidFill>
                  <a:srgbClr val="0033CC"/>
                </a:solidFill>
              </a:rPr>
              <a:t>ўзгартиришга</a:t>
            </a:r>
            <a:r>
              <a:rPr lang="ru-RU" b="1" dirty="0">
                <a:solidFill>
                  <a:srgbClr val="0033CC"/>
                </a:solidFill>
              </a:rPr>
              <a:t> </a:t>
            </a:r>
            <a:r>
              <a:rPr lang="ru-RU" b="1" dirty="0" err="1">
                <a:solidFill>
                  <a:srgbClr val="0033CC"/>
                </a:solidFill>
              </a:rPr>
              <a:t>имкон</a:t>
            </a:r>
            <a:r>
              <a:rPr lang="ru-RU" b="1" dirty="0">
                <a:solidFill>
                  <a:srgbClr val="0033CC"/>
                </a:solidFill>
              </a:rPr>
              <a:t> </a:t>
            </a:r>
            <a:r>
              <a:rPr lang="ru-RU" b="1" dirty="0" err="1">
                <a:solidFill>
                  <a:srgbClr val="0033CC"/>
                </a:solidFill>
              </a:rPr>
              <a:t>бермайди</a:t>
            </a:r>
            <a:r>
              <a:rPr lang="ru-RU" b="1" dirty="0">
                <a:solidFill>
                  <a:srgbClr val="0033CC"/>
                </a:solidFill>
              </a:rPr>
              <a:t>.</a:t>
            </a:r>
          </a:p>
        </p:txBody>
      </p:sp>
      <p:pic>
        <p:nvPicPr>
          <p:cNvPr id="512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712" y="476672"/>
            <a:ext cx="3377168" cy="259228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712" y="3694926"/>
            <a:ext cx="3276230" cy="24750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2945698384"/>
              </p:ext>
            </p:extLst>
          </p:nvPr>
        </p:nvGraphicFramePr>
        <p:xfrm>
          <a:off x="22136" y="32174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146" name="Picture 2" descr="Картинки по запросу хранение овощей"/>
          <p:cNvPicPr>
            <a:picLocks noChangeAspect="1" noChangeArrowheads="1"/>
          </p:cNvPicPr>
          <p:nvPr/>
        </p:nvPicPr>
        <p:blipFill rotWithShape="1">
          <a:blip r:embed="rId7">
            <a:extLst>
              <a:ext uri="{28A0092B-C50C-407E-A947-70E740481C1C}">
                <a14:useLocalDpi xmlns:a14="http://schemas.microsoft.com/office/drawing/2010/main" val="0"/>
              </a:ext>
            </a:extLst>
          </a:blip>
          <a:srcRect b="14321"/>
          <a:stretch/>
        </p:blipFill>
        <p:spPr bwMode="auto">
          <a:xfrm>
            <a:off x="4860032" y="4293096"/>
            <a:ext cx="3810000" cy="244827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5536" y="4288215"/>
            <a:ext cx="3384376" cy="25366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247942777"/>
              </p:ext>
            </p:extLst>
          </p:nvPr>
        </p:nvGraphicFramePr>
        <p:xfrm>
          <a:off x="0" y="44624"/>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AutoShape 4" descr="Картинки по запросу хранение яблок"/>
          <p:cNvSpPr>
            <a:spLocks noChangeAspect="1" noChangeArrowheads="1"/>
          </p:cNvSpPr>
          <p:nvPr/>
        </p:nvSpPr>
        <p:spPr bwMode="auto">
          <a:xfrm>
            <a:off x="155575" y="-1722438"/>
            <a:ext cx="480060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7170" name="Picture 2" descr="Картинки по запросу хранение картошки"/>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49671" y="4166251"/>
            <a:ext cx="3649875" cy="243110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7172" name="Picture 4"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1560" y="4022199"/>
            <a:ext cx="3624337" cy="271645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err="1"/>
              <a:t>Картошкани</a:t>
            </a:r>
            <a:r>
              <a:rPr lang="en-US" dirty="0"/>
              <a:t> </a:t>
            </a:r>
            <a:r>
              <a:rPr lang="en-US" dirty="0" err="1"/>
              <a:t>сақлаш</a:t>
            </a:r>
            <a:r>
              <a:rPr lang="en-US" dirty="0"/>
              <a:t> </a:t>
            </a:r>
            <a:r>
              <a:rPr lang="en-US" dirty="0" err="1"/>
              <a:t>режими</a:t>
            </a:r>
            <a:endParaRPr lang="ru-RU" dirty="0"/>
          </a:p>
        </p:txBody>
      </p:sp>
      <p:graphicFrame>
        <p:nvGraphicFramePr>
          <p:cNvPr id="3" name="Таблица 2"/>
          <p:cNvGraphicFramePr>
            <a:graphicFrameLocks noGrp="1"/>
          </p:cNvGraphicFramePr>
          <p:nvPr>
            <p:extLst>
              <p:ext uri="{D42A27DB-BD31-4B8C-83A1-F6EECF244321}">
                <p14:modId xmlns:p14="http://schemas.microsoft.com/office/powerpoint/2010/main" val="2984508856"/>
              </p:ext>
            </p:extLst>
          </p:nvPr>
        </p:nvGraphicFramePr>
        <p:xfrm>
          <a:off x="457200" y="1417639"/>
          <a:ext cx="8435280" cy="4485875"/>
        </p:xfrm>
        <a:graphic>
          <a:graphicData uri="http://schemas.openxmlformats.org/drawingml/2006/table">
            <a:tbl>
              <a:tblPr firstRow="1" firstCol="1" bandCol="1">
                <a:tableStyleId>{306799F8-075E-4A3A-A7F6-7FBC6576F1A4}</a:tableStyleId>
              </a:tblPr>
              <a:tblGrid>
                <a:gridCol w="3149787"/>
                <a:gridCol w="2243466"/>
                <a:gridCol w="1535569"/>
                <a:gridCol w="1506458"/>
              </a:tblGrid>
              <a:tr h="450852">
                <a:tc rowSpan="2">
                  <a:txBody>
                    <a:bodyPr/>
                    <a:lstStyle/>
                    <a:p>
                      <a:pPr algn="ctr">
                        <a:spcAft>
                          <a:spcPts val="0"/>
                        </a:spcAft>
                      </a:pPr>
                      <a:r>
                        <a:rPr lang="ru-RU" sz="2800">
                          <a:effectLst/>
                        </a:rPr>
                        <a:t>Сақлаш даври</a:t>
                      </a:r>
                      <a:endParaRPr lang="ru-RU" sz="2400">
                        <a:effectLst/>
                        <a:latin typeface="Times New Roman" panose="02020603050405020304" pitchFamily="18" charset="0"/>
                        <a:ea typeface="Times New Roman" panose="02020603050405020304" pitchFamily="18" charset="0"/>
                      </a:endParaRPr>
                    </a:p>
                  </a:txBody>
                  <a:tcPr marL="25400" marR="25400" marT="0" marB="0" anchor="ctr"/>
                </a:tc>
                <a:tc gridSpan="2">
                  <a:txBody>
                    <a:bodyPr/>
                    <a:lstStyle/>
                    <a:p>
                      <a:pPr algn="ctr">
                        <a:spcAft>
                          <a:spcPts val="0"/>
                        </a:spcAft>
                      </a:pPr>
                      <a:r>
                        <a:rPr lang="ru-RU" sz="2800">
                          <a:effectLst/>
                        </a:rPr>
                        <a:t>Ҳарорат, °С</a:t>
                      </a:r>
                      <a:endParaRPr lang="ru-RU" sz="2400">
                        <a:effectLst/>
                        <a:latin typeface="Times New Roman" panose="02020603050405020304" pitchFamily="18" charset="0"/>
                        <a:ea typeface="Times New Roman" panose="02020603050405020304" pitchFamily="18" charset="0"/>
                      </a:endParaRPr>
                    </a:p>
                  </a:txBody>
                  <a:tcPr marL="25400" marR="25400" marT="0" marB="0" anchor="ctr"/>
                </a:tc>
                <a:tc hMerge="1">
                  <a:txBody>
                    <a:bodyPr/>
                    <a:lstStyle/>
                    <a:p>
                      <a:endParaRPr lang="ru-RU"/>
                    </a:p>
                  </a:txBody>
                  <a:tcPr/>
                </a:tc>
                <a:tc rowSpan="2">
                  <a:txBody>
                    <a:bodyPr/>
                    <a:lstStyle/>
                    <a:p>
                      <a:pPr algn="ctr">
                        <a:spcAft>
                          <a:spcPts val="0"/>
                        </a:spcAft>
                      </a:pPr>
                      <a:r>
                        <a:rPr lang="ru-RU" sz="2800">
                          <a:effectLst/>
                        </a:rPr>
                        <a:t>Ҳавонинг нисбий намлиги, %</a:t>
                      </a:r>
                      <a:endParaRPr lang="ru-RU" sz="2400">
                        <a:effectLst/>
                        <a:latin typeface="Times New Roman" panose="02020603050405020304" pitchFamily="18" charset="0"/>
                        <a:ea typeface="Times New Roman" panose="02020603050405020304" pitchFamily="18" charset="0"/>
                      </a:endParaRPr>
                    </a:p>
                  </a:txBody>
                  <a:tcPr marL="25400" marR="25400" marT="0" marB="0"/>
                </a:tc>
              </a:tr>
              <a:tr h="1693760">
                <a:tc vMerge="1">
                  <a:txBody>
                    <a:bodyPr/>
                    <a:lstStyle/>
                    <a:p>
                      <a:endParaRPr lang="ru-RU"/>
                    </a:p>
                  </a:txBody>
                  <a:tcPr/>
                </a:tc>
                <a:tc>
                  <a:txBody>
                    <a:bodyPr/>
                    <a:lstStyle/>
                    <a:p>
                      <a:pPr algn="ctr">
                        <a:spcAft>
                          <a:spcPts val="0"/>
                        </a:spcAft>
                      </a:pPr>
                      <a:r>
                        <a:rPr lang="ru-RU" sz="2800">
                          <a:effectLst/>
                        </a:rPr>
                        <a:t>сақлаш даври бошланишида</a:t>
                      </a:r>
                      <a:endParaRPr lang="ru-RU" sz="24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ru-RU" sz="2800">
                          <a:effectLst/>
                        </a:rPr>
                        <a:t>сақлаш даврининг охирида</a:t>
                      </a:r>
                      <a:endParaRPr lang="ru-RU" sz="2400">
                        <a:effectLst/>
                        <a:latin typeface="Times New Roman" panose="02020603050405020304" pitchFamily="18" charset="0"/>
                        <a:ea typeface="Times New Roman" panose="02020603050405020304" pitchFamily="18" charset="0"/>
                      </a:endParaRPr>
                    </a:p>
                  </a:txBody>
                  <a:tcPr marL="25400" marR="25400" marT="0" marB="0"/>
                </a:tc>
                <a:tc vMerge="1">
                  <a:txBody>
                    <a:bodyPr/>
                    <a:lstStyle/>
                    <a:p>
                      <a:endParaRPr lang="ru-RU"/>
                    </a:p>
                  </a:txBody>
                  <a:tcPr/>
                </a:tc>
              </a:tr>
              <a:tr h="846880">
                <a:tc>
                  <a:txBody>
                    <a:bodyPr/>
                    <a:lstStyle/>
                    <a:p>
                      <a:pPr algn="just">
                        <a:spcAft>
                          <a:spcPts val="0"/>
                        </a:spcAft>
                      </a:pPr>
                      <a:r>
                        <a:rPr lang="ru-RU" sz="2800">
                          <a:effectLst/>
                        </a:rPr>
                        <a:t>Даволаш даври (10-15 кун)</a:t>
                      </a:r>
                      <a:endParaRPr lang="ru-RU" sz="24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ru-RU" sz="2800">
                          <a:effectLst/>
                        </a:rPr>
                        <a:t>10</a:t>
                      </a:r>
                      <a:endParaRPr lang="ru-RU" sz="24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ru-RU" sz="2800">
                          <a:effectLst/>
                        </a:rPr>
                        <a:t>20</a:t>
                      </a:r>
                      <a:endParaRPr lang="ru-RU" sz="24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ru-RU" sz="2800">
                          <a:effectLst/>
                        </a:rPr>
                        <a:t>85-95</a:t>
                      </a:r>
                      <a:endParaRPr lang="ru-RU" sz="2400">
                        <a:effectLst/>
                        <a:latin typeface="Times New Roman" panose="02020603050405020304" pitchFamily="18" charset="0"/>
                        <a:ea typeface="Times New Roman" panose="02020603050405020304" pitchFamily="18" charset="0"/>
                      </a:endParaRPr>
                    </a:p>
                  </a:txBody>
                  <a:tcPr marL="25400" marR="25400" marT="0" marB="0"/>
                </a:tc>
              </a:tr>
              <a:tr h="846880">
                <a:tc>
                  <a:txBody>
                    <a:bodyPr/>
                    <a:lstStyle/>
                    <a:p>
                      <a:pPr algn="just">
                        <a:spcAft>
                          <a:spcPts val="0"/>
                        </a:spcAft>
                      </a:pPr>
                      <a:r>
                        <a:rPr lang="ru-RU" sz="2800">
                          <a:effectLst/>
                        </a:rPr>
                        <a:t>Совитиш даври (20-45 кун) </a:t>
                      </a:r>
                      <a:endParaRPr lang="ru-RU" sz="24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ru-RU" sz="2800">
                          <a:effectLst/>
                        </a:rPr>
                        <a:t>20 </a:t>
                      </a:r>
                      <a:endParaRPr lang="ru-RU" sz="24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ru-RU" sz="2800">
                          <a:effectLst/>
                        </a:rPr>
                        <a:t>3</a:t>
                      </a:r>
                      <a:endParaRPr lang="ru-RU" sz="24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ru-RU" sz="2800">
                          <a:effectLst/>
                        </a:rPr>
                        <a:t>85-90 </a:t>
                      </a:r>
                      <a:endParaRPr lang="ru-RU" sz="2400">
                        <a:effectLst/>
                        <a:latin typeface="Times New Roman" panose="02020603050405020304" pitchFamily="18" charset="0"/>
                        <a:ea typeface="Times New Roman" panose="02020603050405020304" pitchFamily="18" charset="0"/>
                      </a:endParaRPr>
                    </a:p>
                  </a:txBody>
                  <a:tcPr marL="25400" marR="25400" marT="0" marB="0"/>
                </a:tc>
              </a:tr>
              <a:tr h="621263">
                <a:tc>
                  <a:txBody>
                    <a:bodyPr/>
                    <a:lstStyle/>
                    <a:p>
                      <a:pPr algn="just">
                        <a:spcAft>
                          <a:spcPts val="0"/>
                        </a:spcAft>
                      </a:pPr>
                      <a:r>
                        <a:rPr lang="ru-RU" sz="2800">
                          <a:effectLst/>
                        </a:rPr>
                        <a:t>Қишлаш даври</a:t>
                      </a:r>
                      <a:endParaRPr lang="ru-RU" sz="24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ru-RU" sz="2800">
                          <a:effectLst/>
                        </a:rPr>
                        <a:t>3</a:t>
                      </a:r>
                      <a:endParaRPr lang="ru-RU" sz="24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ru-RU" sz="2800">
                          <a:effectLst/>
                        </a:rPr>
                        <a:t>2</a:t>
                      </a:r>
                      <a:endParaRPr lang="ru-RU" sz="24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ru-RU" sz="2800" dirty="0">
                          <a:effectLst/>
                        </a:rPr>
                        <a:t>85-95</a:t>
                      </a:r>
                      <a:endParaRPr lang="ru-RU" sz="2400" dirty="0">
                        <a:effectLst/>
                        <a:latin typeface="Times New Roman" panose="02020603050405020304" pitchFamily="18" charset="0"/>
                        <a:ea typeface="Times New Roman" panose="02020603050405020304" pitchFamily="18" charset="0"/>
                      </a:endParaRPr>
                    </a:p>
                  </a:txBody>
                  <a:tcPr marL="25400" marR="25400" marT="0" marB="0"/>
                </a:tc>
              </a:tr>
            </a:tbl>
          </a:graphicData>
        </a:graphic>
      </p:graphicFrame>
    </p:spTree>
    <p:extLst>
      <p:ext uri="{BB962C8B-B14F-4D97-AF65-F5344CB8AC3E}">
        <p14:creationId xmlns:p14="http://schemas.microsoft.com/office/powerpoint/2010/main" val="36531151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260648"/>
            <a:ext cx="4572000" cy="6408712"/>
          </a:xfrm>
          <a:solidFill>
            <a:srgbClr val="FFFF00"/>
          </a:solidFill>
        </p:spPr>
        <p:txBody>
          <a:bodyPr>
            <a:normAutofit fontScale="70000" lnSpcReduction="20000"/>
          </a:bodyPr>
          <a:lstStyle/>
          <a:p>
            <a:pPr algn="just"/>
            <a:r>
              <a:rPr lang="ru-RU" dirty="0" err="1"/>
              <a:t>Ҳосил</a:t>
            </a:r>
            <a:r>
              <a:rPr lang="ru-RU" dirty="0"/>
              <a:t> </a:t>
            </a:r>
            <a:r>
              <a:rPr lang="ru-RU" dirty="0" err="1"/>
              <a:t>йиғишнинг</a:t>
            </a:r>
            <a:r>
              <a:rPr lang="ru-RU" dirty="0"/>
              <a:t> </a:t>
            </a:r>
            <a:r>
              <a:rPr lang="ru-RU" dirty="0" err="1"/>
              <a:t>сифатли</a:t>
            </a:r>
            <a:r>
              <a:rPr lang="ru-RU" dirty="0"/>
              <a:t> </a:t>
            </a:r>
            <a:r>
              <a:rPr lang="ru-RU" dirty="0" err="1"/>
              <a:t>ўтиши</a:t>
            </a:r>
            <a:r>
              <a:rPr lang="ru-RU" dirty="0"/>
              <a:t>, </a:t>
            </a:r>
            <a:r>
              <a:rPr lang="ru-RU" dirty="0" err="1"/>
              <a:t>экишда</a:t>
            </a:r>
            <a:r>
              <a:rPr lang="ru-RU" dirty="0"/>
              <a:t> </a:t>
            </a:r>
            <a:r>
              <a:rPr lang="ru-RU" dirty="0" err="1"/>
              <a:t>ерни</a:t>
            </a:r>
            <a:r>
              <a:rPr lang="ru-RU" dirty="0"/>
              <a:t> </a:t>
            </a:r>
            <a:r>
              <a:rPr lang="ru-RU" dirty="0" err="1"/>
              <a:t>тайёрлаш</a:t>
            </a:r>
            <a:r>
              <a:rPr lang="ru-RU" dirty="0"/>
              <a:t>, </a:t>
            </a:r>
            <a:r>
              <a:rPr lang="ru-RU" dirty="0" err="1"/>
              <a:t>экиш</a:t>
            </a:r>
            <a:r>
              <a:rPr lang="ru-RU" dirty="0"/>
              <a:t>, </a:t>
            </a:r>
            <a:r>
              <a:rPr lang="ru-RU" dirty="0" err="1"/>
              <a:t>экинни</a:t>
            </a:r>
            <a:r>
              <a:rPr lang="ru-RU" dirty="0"/>
              <a:t> </a:t>
            </a:r>
            <a:r>
              <a:rPr lang="ru-RU" dirty="0" err="1"/>
              <a:t>парвариш</a:t>
            </a:r>
            <a:r>
              <a:rPr lang="ru-RU" dirty="0"/>
              <a:t> </a:t>
            </a:r>
            <a:r>
              <a:rPr lang="ru-RU" dirty="0" err="1"/>
              <a:t>қилиш</a:t>
            </a:r>
            <a:r>
              <a:rPr lang="ru-RU" dirty="0"/>
              <a:t>, </a:t>
            </a:r>
            <a:r>
              <a:rPr lang="ru-RU" dirty="0" err="1"/>
              <a:t>қисқаси</a:t>
            </a:r>
            <a:r>
              <a:rPr lang="ru-RU" dirty="0"/>
              <a:t> </a:t>
            </a:r>
            <a:r>
              <a:rPr lang="ru-RU" dirty="0" err="1"/>
              <a:t>ҳосил</a:t>
            </a:r>
            <a:r>
              <a:rPr lang="ru-RU" dirty="0"/>
              <a:t> </a:t>
            </a:r>
            <a:r>
              <a:rPr lang="ru-RU" dirty="0" err="1"/>
              <a:t>йиғиштиришгача</a:t>
            </a:r>
            <a:r>
              <a:rPr lang="ru-RU" dirty="0"/>
              <a:t> </a:t>
            </a:r>
            <a:r>
              <a:rPr lang="ru-RU" dirty="0" err="1"/>
              <a:t>бўлган</a:t>
            </a:r>
            <a:r>
              <a:rPr lang="ru-RU" dirty="0"/>
              <a:t> </a:t>
            </a:r>
            <a:r>
              <a:rPr lang="ru-RU" dirty="0" err="1"/>
              <a:t>барча</a:t>
            </a:r>
            <a:r>
              <a:rPr lang="ru-RU" dirty="0"/>
              <a:t> </a:t>
            </a:r>
            <a:r>
              <a:rPr lang="ru-RU" dirty="0" err="1"/>
              <a:t>агротехнологик</a:t>
            </a:r>
            <a:r>
              <a:rPr lang="ru-RU" dirty="0"/>
              <a:t> </a:t>
            </a:r>
            <a:r>
              <a:rPr lang="ru-RU" dirty="0" err="1"/>
              <a:t>жараёнларнинг</a:t>
            </a:r>
            <a:r>
              <a:rPr lang="ru-RU" dirty="0"/>
              <a:t> </a:t>
            </a:r>
            <a:r>
              <a:rPr lang="ru-RU" dirty="0" err="1"/>
              <a:t>бажарилиш</a:t>
            </a:r>
            <a:r>
              <a:rPr lang="ru-RU" dirty="0"/>
              <a:t> </a:t>
            </a:r>
            <a:r>
              <a:rPr lang="ru-RU" dirty="0" err="1"/>
              <a:t>даражасига</a:t>
            </a:r>
            <a:r>
              <a:rPr lang="ru-RU" dirty="0"/>
              <a:t>, </a:t>
            </a:r>
            <a:r>
              <a:rPr lang="ru-RU" dirty="0" err="1"/>
              <a:t>йиғиштириш</a:t>
            </a:r>
            <a:r>
              <a:rPr lang="ru-RU" dirty="0"/>
              <a:t> </a:t>
            </a:r>
            <a:r>
              <a:rPr lang="ru-RU" dirty="0" err="1"/>
              <a:t>олди</a:t>
            </a:r>
            <a:r>
              <a:rPr lang="ru-RU" dirty="0"/>
              <a:t> </a:t>
            </a:r>
            <a:r>
              <a:rPr lang="ru-RU" dirty="0" err="1"/>
              <a:t>чора-тадбирларга</a:t>
            </a:r>
            <a:r>
              <a:rPr lang="ru-RU" dirty="0"/>
              <a:t>, </a:t>
            </a:r>
            <a:r>
              <a:rPr lang="ru-RU" dirty="0" err="1"/>
              <a:t>экин</a:t>
            </a:r>
            <a:r>
              <a:rPr lang="ru-RU" dirty="0"/>
              <a:t> </a:t>
            </a:r>
            <a:r>
              <a:rPr lang="ru-RU" dirty="0" err="1"/>
              <a:t>навига</a:t>
            </a:r>
            <a:r>
              <a:rPr lang="ru-RU" dirty="0"/>
              <a:t> </a:t>
            </a:r>
            <a:r>
              <a:rPr lang="ru-RU" dirty="0" err="1"/>
              <a:t>ва</a:t>
            </a:r>
            <a:r>
              <a:rPr lang="ru-RU" dirty="0"/>
              <a:t> </a:t>
            </a:r>
            <a:r>
              <a:rPr lang="ru-RU" dirty="0" err="1"/>
              <a:t>туганакларнинг</a:t>
            </a:r>
            <a:r>
              <a:rPr lang="ru-RU" dirty="0"/>
              <a:t> </a:t>
            </a:r>
            <a:r>
              <a:rPr lang="ru-RU" dirty="0" err="1"/>
              <a:t>пишишига</a:t>
            </a:r>
            <a:r>
              <a:rPr lang="ru-RU" dirty="0"/>
              <a:t> </a:t>
            </a:r>
            <a:r>
              <a:rPr lang="ru-RU" dirty="0" err="1"/>
              <a:t>боғлиқ</a:t>
            </a:r>
            <a:r>
              <a:rPr lang="ru-RU" dirty="0"/>
              <a:t>.</a:t>
            </a:r>
          </a:p>
          <a:p>
            <a:pPr algn="just"/>
            <a:r>
              <a:rPr lang="ru-RU" dirty="0"/>
              <a:t>Узоқ </a:t>
            </a:r>
            <a:r>
              <a:rPr lang="ru-RU" dirty="0" err="1"/>
              <a:t>муддатга</a:t>
            </a:r>
            <a:r>
              <a:rPr lang="ru-RU" dirty="0"/>
              <a:t> </a:t>
            </a:r>
            <a:r>
              <a:rPr lang="ru-RU" dirty="0" err="1"/>
              <a:t>сақланиши</a:t>
            </a:r>
            <a:r>
              <a:rPr lang="ru-RU" dirty="0"/>
              <a:t> </a:t>
            </a:r>
            <a:r>
              <a:rPr lang="ru-RU" dirty="0" err="1"/>
              <a:t>учун</a:t>
            </a:r>
            <a:r>
              <a:rPr lang="ru-RU" dirty="0"/>
              <a:t> </a:t>
            </a:r>
            <a:r>
              <a:rPr lang="ru-RU" dirty="0" err="1"/>
              <a:t>хўраки</a:t>
            </a:r>
            <a:r>
              <a:rPr lang="ru-RU" dirty="0"/>
              <a:t> </a:t>
            </a:r>
            <a:r>
              <a:rPr lang="ru-RU" dirty="0" err="1"/>
              <a:t>ва</a:t>
            </a:r>
            <a:r>
              <a:rPr lang="ru-RU" dirty="0"/>
              <a:t> </a:t>
            </a:r>
            <a:r>
              <a:rPr lang="ru-RU" dirty="0" err="1"/>
              <a:t>уруғлик</a:t>
            </a:r>
            <a:r>
              <a:rPr lang="ru-RU" dirty="0"/>
              <a:t> картошка </a:t>
            </a:r>
            <a:r>
              <a:rPr lang="ru-RU" dirty="0" err="1"/>
              <a:t>қуруқ</a:t>
            </a:r>
            <a:r>
              <a:rPr lang="ru-RU" dirty="0"/>
              <a:t> </a:t>
            </a:r>
            <a:r>
              <a:rPr lang="ru-RU" dirty="0" err="1"/>
              <a:t>соғлом</a:t>
            </a:r>
            <a:r>
              <a:rPr lang="ru-RU" dirty="0"/>
              <a:t>, </a:t>
            </a:r>
            <a:r>
              <a:rPr lang="ru-RU" dirty="0" err="1"/>
              <a:t>тоза</a:t>
            </a:r>
            <a:r>
              <a:rPr lang="ru-RU" dirty="0"/>
              <a:t> </a:t>
            </a:r>
            <a:r>
              <a:rPr lang="ru-RU" dirty="0" err="1"/>
              <a:t>ҳамда</a:t>
            </a:r>
            <a:r>
              <a:rPr lang="ru-RU" dirty="0"/>
              <a:t> механик </a:t>
            </a:r>
            <a:r>
              <a:rPr lang="ru-RU" dirty="0" err="1"/>
              <a:t>шикастланишлардан</a:t>
            </a:r>
            <a:r>
              <a:rPr lang="ru-RU" dirty="0"/>
              <a:t> </a:t>
            </a:r>
            <a:r>
              <a:rPr lang="ru-RU" dirty="0" err="1"/>
              <a:t>ҳоли</a:t>
            </a:r>
            <a:r>
              <a:rPr lang="ru-RU" dirty="0"/>
              <a:t> </a:t>
            </a:r>
            <a:r>
              <a:rPr lang="ru-RU" dirty="0" err="1"/>
              <a:t>бўлиши</a:t>
            </a:r>
            <a:r>
              <a:rPr lang="ru-RU" dirty="0"/>
              <a:t> </a:t>
            </a:r>
            <a:r>
              <a:rPr lang="ru-RU" dirty="0" err="1"/>
              <a:t>лозим</a:t>
            </a:r>
            <a:r>
              <a:rPr lang="ru-RU" dirty="0"/>
              <a:t>. </a:t>
            </a:r>
            <a:r>
              <a:rPr lang="ru-RU" dirty="0" err="1"/>
              <a:t>Йиғиштиришда</a:t>
            </a:r>
            <a:r>
              <a:rPr lang="ru-RU" dirty="0"/>
              <a:t> </a:t>
            </a:r>
            <a:r>
              <a:rPr lang="ru-RU" dirty="0" err="1"/>
              <a:t>шикастланган</a:t>
            </a:r>
            <a:r>
              <a:rPr lang="ru-RU" dirty="0"/>
              <a:t> (</a:t>
            </a:r>
            <a:r>
              <a:rPr lang="ru-RU" dirty="0" err="1"/>
              <a:t>кесилган</a:t>
            </a:r>
            <a:r>
              <a:rPr lang="ru-RU" dirty="0"/>
              <a:t> </a:t>
            </a:r>
            <a:r>
              <a:rPr lang="ru-RU" dirty="0" err="1"/>
              <a:t>ва</a:t>
            </a:r>
            <a:r>
              <a:rPr lang="ru-RU" dirty="0"/>
              <a:t> </a:t>
            </a:r>
            <a:r>
              <a:rPr lang="ru-RU" dirty="0" err="1"/>
              <a:t>эзилган</a:t>
            </a:r>
            <a:r>
              <a:rPr lang="ru-RU" dirty="0"/>
              <a:t>) </a:t>
            </a:r>
            <a:r>
              <a:rPr lang="ru-RU" dirty="0" err="1"/>
              <a:t>туганакларда</a:t>
            </a:r>
            <a:r>
              <a:rPr lang="ru-RU" dirty="0"/>
              <a:t> </a:t>
            </a:r>
            <a:r>
              <a:rPr lang="ru-RU" dirty="0" err="1"/>
              <a:t>нафас</a:t>
            </a:r>
            <a:r>
              <a:rPr lang="ru-RU" dirty="0"/>
              <a:t> </a:t>
            </a:r>
            <a:r>
              <a:rPr lang="ru-RU" dirty="0" err="1"/>
              <a:t>олиш</a:t>
            </a:r>
            <a:r>
              <a:rPr lang="ru-RU" dirty="0"/>
              <a:t> </a:t>
            </a:r>
            <a:r>
              <a:rPr lang="ru-RU" dirty="0" err="1"/>
              <a:t>ҳамда</a:t>
            </a:r>
            <a:r>
              <a:rPr lang="ru-RU" dirty="0"/>
              <a:t> </a:t>
            </a:r>
            <a:r>
              <a:rPr lang="ru-RU" dirty="0" err="1"/>
              <a:t>сўлиш</a:t>
            </a:r>
            <a:r>
              <a:rPr lang="ru-RU" dirty="0"/>
              <a:t> </a:t>
            </a:r>
            <a:r>
              <a:rPr lang="ru-RU" dirty="0" err="1"/>
              <a:t>жараёнининг</a:t>
            </a:r>
            <a:r>
              <a:rPr lang="ru-RU" dirty="0"/>
              <a:t> </a:t>
            </a:r>
            <a:r>
              <a:rPr lang="ru-RU" dirty="0" err="1"/>
              <a:t>активлашиши</a:t>
            </a:r>
            <a:r>
              <a:rPr lang="ru-RU" dirty="0"/>
              <a:t> </a:t>
            </a:r>
            <a:r>
              <a:rPr lang="ru-RU" dirty="0" err="1"/>
              <a:t>оқибатида</a:t>
            </a:r>
            <a:r>
              <a:rPr lang="ru-RU" dirty="0"/>
              <a:t> </a:t>
            </a:r>
            <a:r>
              <a:rPr lang="ru-RU" dirty="0" err="1"/>
              <a:t>кўп</a:t>
            </a:r>
            <a:r>
              <a:rPr lang="ru-RU" dirty="0"/>
              <a:t> </a:t>
            </a:r>
            <a:r>
              <a:rPr lang="ru-RU" dirty="0" err="1"/>
              <a:t>қуруқ</a:t>
            </a:r>
            <a:r>
              <a:rPr lang="ru-RU" dirty="0"/>
              <a:t> </a:t>
            </a:r>
            <a:r>
              <a:rPr lang="ru-RU" dirty="0" err="1"/>
              <a:t>модда</a:t>
            </a:r>
            <a:r>
              <a:rPr lang="ru-RU" dirty="0"/>
              <a:t> </a:t>
            </a:r>
            <a:r>
              <a:rPr lang="ru-RU" dirty="0" err="1"/>
              <a:t>йўқолади</a:t>
            </a:r>
            <a:r>
              <a:rPr lang="ru-RU" dirty="0"/>
              <a:t> </a:t>
            </a:r>
            <a:r>
              <a:rPr lang="ru-RU" dirty="0" err="1"/>
              <a:t>ва</a:t>
            </a:r>
            <a:r>
              <a:rPr lang="ru-RU" dirty="0"/>
              <a:t> </a:t>
            </a:r>
            <a:r>
              <a:rPr lang="ru-RU" dirty="0" err="1"/>
              <a:t>чиритувчи</a:t>
            </a:r>
            <a:r>
              <a:rPr lang="ru-RU" dirty="0"/>
              <a:t> </a:t>
            </a:r>
            <a:r>
              <a:rPr lang="ru-RU" dirty="0" err="1"/>
              <a:t>микроорганизмлар</a:t>
            </a:r>
            <a:r>
              <a:rPr lang="ru-RU" dirty="0"/>
              <a:t> </a:t>
            </a:r>
            <a:r>
              <a:rPr lang="ru-RU" dirty="0" err="1"/>
              <a:t>кириб</a:t>
            </a:r>
            <a:r>
              <a:rPr lang="ru-RU" dirty="0"/>
              <a:t>, </a:t>
            </a:r>
            <a:r>
              <a:rPr lang="ru-RU" dirty="0" err="1"/>
              <a:t>уларни</a:t>
            </a:r>
            <a:r>
              <a:rPr lang="ru-RU" dirty="0"/>
              <a:t> </a:t>
            </a:r>
            <a:r>
              <a:rPr lang="ru-RU" dirty="0" err="1"/>
              <a:t>нобуд</a:t>
            </a:r>
            <a:r>
              <a:rPr lang="ru-RU" dirty="0"/>
              <a:t> </a:t>
            </a:r>
            <a:r>
              <a:rPr lang="ru-RU" dirty="0" err="1"/>
              <a:t>қилади</a:t>
            </a:r>
            <a:r>
              <a:rPr lang="ru-RU" dirty="0"/>
              <a:t>.</a:t>
            </a:r>
          </a:p>
          <a:p>
            <a:pPr algn="just"/>
            <a:endParaRPr lang="ru-RU" dirty="0"/>
          </a:p>
        </p:txBody>
      </p:sp>
      <p:pic>
        <p:nvPicPr>
          <p:cNvPr id="8194" name="Picture 2" descr="Картинки по запросу хранение картошки"/>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1420"/>
          <a:stretch/>
        </p:blipFill>
        <p:spPr bwMode="auto">
          <a:xfrm>
            <a:off x="4848377" y="3645024"/>
            <a:ext cx="3993015" cy="25365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8196" name="Picture 4"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b="16751"/>
          <a:stretch/>
        </p:blipFill>
        <p:spPr bwMode="auto">
          <a:xfrm>
            <a:off x="4716016" y="260648"/>
            <a:ext cx="4104456" cy="26642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0891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extLst>
              <p:ext uri="{D42A27DB-BD31-4B8C-83A1-F6EECF244321}">
                <p14:modId xmlns:p14="http://schemas.microsoft.com/office/powerpoint/2010/main" val="3534829381"/>
              </p:ext>
            </p:extLst>
          </p:nvPr>
        </p:nvGraphicFramePr>
        <p:xfrm>
          <a:off x="611560" y="908720"/>
          <a:ext cx="7920880" cy="41764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022862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094685501"/>
              </p:ext>
            </p:extLst>
          </p:nvPr>
        </p:nvGraphicFramePr>
        <p:xfrm>
          <a:off x="0" y="0"/>
          <a:ext cx="6588224" cy="6309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218" name="Picture 2" descr="Похожее изображен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00192" y="4365104"/>
            <a:ext cx="2647353" cy="180020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хранение картошки"/>
          <p:cNvPicPr>
            <a:picLocks noChangeAspect="1" noChangeArrowheads="1"/>
          </p:cNvPicPr>
          <p:nvPr/>
        </p:nvPicPr>
        <p:blipFill rotWithShape="1">
          <a:blip r:embed="rId8">
            <a:extLst>
              <a:ext uri="{28A0092B-C50C-407E-A947-70E740481C1C}">
                <a14:useLocalDpi xmlns:a14="http://schemas.microsoft.com/office/drawing/2010/main" val="0"/>
              </a:ext>
            </a:extLst>
          </a:blip>
          <a:srcRect b="15778"/>
          <a:stretch/>
        </p:blipFill>
        <p:spPr bwMode="auto">
          <a:xfrm>
            <a:off x="6374297" y="1772816"/>
            <a:ext cx="2585392" cy="1728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92986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259965005"/>
              </p:ext>
            </p:extLst>
          </p:nvPr>
        </p:nvGraphicFramePr>
        <p:xfrm>
          <a:off x="142844" y="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42" name="Picture 2" descr="Картинки по запросу хранение корнеплодов"/>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92080" y="3789040"/>
            <a:ext cx="3478163" cy="2784008"/>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9552" y="3793082"/>
            <a:ext cx="4592960" cy="3064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8513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18864" y="202630"/>
            <a:ext cx="8229600" cy="562074"/>
          </a:xfrm>
        </p:spPr>
        <p:txBody>
          <a:bodyPr>
            <a:noAutofit/>
          </a:bodyPr>
          <a:lstStyle/>
          <a:p>
            <a:r>
              <a:rPr lang="uz-Cyrl-UZ" sz="2400" b="1" dirty="0"/>
              <a:t>Илдизмеваларни сақлаш</a:t>
            </a:r>
            <a:r>
              <a:rPr lang="uz-Cyrl-UZ" sz="2400" dirty="0"/>
              <a:t> </a:t>
            </a:r>
            <a:r>
              <a:rPr lang="uz-Cyrl-UZ" sz="2400" b="1" dirty="0"/>
              <a:t>даврида улар вазнининг камайиш меъёрлари</a:t>
            </a:r>
            <a:endParaRPr lang="ru-RU" sz="2400" dirty="0"/>
          </a:p>
        </p:txBody>
      </p:sp>
      <p:graphicFrame>
        <p:nvGraphicFramePr>
          <p:cNvPr id="4" name="Таблица 3"/>
          <p:cNvGraphicFramePr>
            <a:graphicFrameLocks noGrp="1"/>
          </p:cNvGraphicFramePr>
          <p:nvPr>
            <p:extLst>
              <p:ext uri="{D42A27DB-BD31-4B8C-83A1-F6EECF244321}">
                <p14:modId xmlns:p14="http://schemas.microsoft.com/office/powerpoint/2010/main" val="2402530370"/>
              </p:ext>
            </p:extLst>
          </p:nvPr>
        </p:nvGraphicFramePr>
        <p:xfrm>
          <a:off x="179512" y="908720"/>
          <a:ext cx="8784977" cy="5805679"/>
        </p:xfrm>
        <a:graphic>
          <a:graphicData uri="http://schemas.openxmlformats.org/drawingml/2006/table">
            <a:tbl>
              <a:tblPr firstRow="1" bandRow="1" bandCol="1">
                <a:tableStyleId>{5C22544A-7EE6-4342-B048-85BDC9FD1C3A}</a:tableStyleId>
              </a:tblPr>
              <a:tblGrid>
                <a:gridCol w="1480383"/>
                <a:gridCol w="1459796"/>
                <a:gridCol w="1462603"/>
                <a:gridCol w="1462603"/>
                <a:gridCol w="1459796"/>
                <a:gridCol w="1459796"/>
              </a:tblGrid>
              <a:tr h="326003">
                <a:tc rowSpan="3">
                  <a:txBody>
                    <a:bodyPr/>
                    <a:lstStyle/>
                    <a:p>
                      <a:pPr algn="ctr">
                        <a:spcAft>
                          <a:spcPts val="0"/>
                        </a:spcAft>
                      </a:pPr>
                      <a:r>
                        <a:rPr lang="uz-Cyrl-UZ" sz="2400">
                          <a:effectLst/>
                        </a:rPr>
                        <a:t>Ойлар</a:t>
                      </a:r>
                      <a:endParaRPr lang="ru-RU" sz="2000">
                        <a:effectLst/>
                        <a:latin typeface="Times New Roman" panose="02020603050405020304" pitchFamily="18" charset="0"/>
                        <a:ea typeface="Times New Roman" panose="02020603050405020304" pitchFamily="18" charset="0"/>
                      </a:endParaRPr>
                    </a:p>
                  </a:txBody>
                  <a:tcPr marL="25400" marR="25400" marT="0" marB="0" anchor="ctr"/>
                </a:tc>
                <a:tc gridSpan="3">
                  <a:txBody>
                    <a:bodyPr/>
                    <a:lstStyle/>
                    <a:p>
                      <a:pPr algn="ctr">
                        <a:spcAft>
                          <a:spcPts val="0"/>
                        </a:spcAft>
                      </a:pPr>
                      <a:r>
                        <a:rPr lang="uz-Cyrl-UZ" sz="2400">
                          <a:effectLst/>
                        </a:rPr>
                        <a:t>Лавлаги, турп</a:t>
                      </a:r>
                      <a:endParaRPr lang="ru-RU" sz="2000">
                        <a:effectLst/>
                        <a:latin typeface="Times New Roman" panose="02020603050405020304" pitchFamily="18" charset="0"/>
                        <a:ea typeface="Times New Roman" panose="02020603050405020304" pitchFamily="18" charset="0"/>
                      </a:endParaRPr>
                    </a:p>
                  </a:txBody>
                  <a:tcPr marL="25400" marR="25400" marT="0" marB="0"/>
                </a:tc>
                <a:tc hMerge="1">
                  <a:txBody>
                    <a:bodyPr/>
                    <a:lstStyle/>
                    <a:p>
                      <a:endParaRPr lang="ru-RU"/>
                    </a:p>
                  </a:txBody>
                  <a:tcPr/>
                </a:tc>
                <a:tc hMerge="1">
                  <a:txBody>
                    <a:bodyPr/>
                    <a:lstStyle/>
                    <a:p>
                      <a:endParaRPr lang="ru-RU"/>
                    </a:p>
                  </a:txBody>
                  <a:tcPr/>
                </a:tc>
                <a:tc gridSpan="2">
                  <a:txBody>
                    <a:bodyPr/>
                    <a:lstStyle/>
                    <a:p>
                      <a:pPr algn="ctr">
                        <a:spcAft>
                          <a:spcPts val="0"/>
                        </a:spcAft>
                      </a:pPr>
                      <a:r>
                        <a:rPr lang="uz-Cyrl-UZ" sz="2400">
                          <a:effectLst/>
                        </a:rPr>
                        <a:t>Шолғом</a:t>
                      </a:r>
                      <a:endParaRPr lang="ru-RU" sz="2000">
                        <a:effectLst/>
                        <a:latin typeface="Times New Roman" panose="02020603050405020304" pitchFamily="18" charset="0"/>
                        <a:ea typeface="Times New Roman" panose="02020603050405020304" pitchFamily="18" charset="0"/>
                      </a:endParaRPr>
                    </a:p>
                  </a:txBody>
                  <a:tcPr marL="25400" marR="25400" marT="0" marB="0"/>
                </a:tc>
                <a:tc hMerge="1">
                  <a:txBody>
                    <a:bodyPr/>
                    <a:lstStyle/>
                    <a:p>
                      <a:endParaRPr lang="ru-RU"/>
                    </a:p>
                  </a:txBody>
                  <a:tcPr/>
                </a:tc>
              </a:tr>
              <a:tr h="326003">
                <a:tc vMerge="1">
                  <a:txBody>
                    <a:bodyPr/>
                    <a:lstStyle/>
                    <a:p>
                      <a:endParaRPr lang="ru-RU"/>
                    </a:p>
                  </a:txBody>
                  <a:tcPr/>
                </a:tc>
                <a:tc gridSpan="3">
                  <a:txBody>
                    <a:bodyPr/>
                    <a:lstStyle/>
                    <a:p>
                      <a:pPr algn="ctr">
                        <a:spcAft>
                          <a:spcPts val="0"/>
                        </a:spcAft>
                      </a:pPr>
                      <a:r>
                        <a:rPr lang="uz-Cyrl-UZ" sz="2400">
                          <a:effectLst/>
                        </a:rPr>
                        <a:t>омборлар тури</a:t>
                      </a:r>
                      <a:endParaRPr lang="ru-RU" sz="2000">
                        <a:effectLst/>
                        <a:latin typeface="Times New Roman" panose="02020603050405020304" pitchFamily="18" charset="0"/>
                        <a:ea typeface="Times New Roman" panose="02020603050405020304" pitchFamily="18" charset="0"/>
                      </a:endParaRPr>
                    </a:p>
                  </a:txBody>
                  <a:tcPr marL="25400" marR="25400" marT="0" marB="0"/>
                </a:tc>
                <a:tc hMerge="1">
                  <a:txBody>
                    <a:bodyPr/>
                    <a:lstStyle/>
                    <a:p>
                      <a:endParaRPr lang="ru-RU"/>
                    </a:p>
                  </a:txBody>
                  <a:tcPr/>
                </a:tc>
                <a:tc hMerge="1">
                  <a:txBody>
                    <a:bodyPr/>
                    <a:lstStyle/>
                    <a:p>
                      <a:endParaRPr lang="ru-RU"/>
                    </a:p>
                  </a:txBody>
                  <a:tcPr/>
                </a:tc>
                <a:tc gridSpan="2">
                  <a:txBody>
                    <a:bodyPr/>
                    <a:lstStyle/>
                    <a:p>
                      <a:pPr algn="ctr">
                        <a:spcAft>
                          <a:spcPts val="0"/>
                        </a:spcAft>
                      </a:pPr>
                      <a:r>
                        <a:rPr lang="uz-Cyrl-UZ" sz="2400">
                          <a:effectLst/>
                        </a:rPr>
                        <a:t>омборлар тури</a:t>
                      </a:r>
                      <a:endParaRPr lang="ru-RU" sz="2000">
                        <a:effectLst/>
                        <a:latin typeface="Times New Roman" panose="02020603050405020304" pitchFamily="18" charset="0"/>
                        <a:ea typeface="Times New Roman" panose="02020603050405020304" pitchFamily="18" charset="0"/>
                      </a:endParaRPr>
                    </a:p>
                  </a:txBody>
                  <a:tcPr marL="25400" marR="25400" marT="0" marB="0"/>
                </a:tc>
                <a:tc hMerge="1">
                  <a:txBody>
                    <a:bodyPr/>
                    <a:lstStyle/>
                    <a:p>
                      <a:endParaRPr lang="ru-RU"/>
                    </a:p>
                  </a:txBody>
                  <a:tcPr/>
                </a:tc>
              </a:tr>
              <a:tr h="1416559">
                <a:tc vMerge="1">
                  <a:txBody>
                    <a:bodyPr/>
                    <a:lstStyle/>
                    <a:p>
                      <a:endParaRPr lang="ru-RU"/>
                    </a:p>
                  </a:txBody>
                  <a:tcPr/>
                </a:tc>
                <a:tc>
                  <a:txBody>
                    <a:bodyPr/>
                    <a:lstStyle/>
                    <a:p>
                      <a:pPr algn="ctr">
                        <a:spcAft>
                          <a:spcPts val="0"/>
                        </a:spcAft>
                      </a:pPr>
                      <a:r>
                        <a:rPr lang="uz-Cyrl-UZ" sz="2400">
                          <a:effectLst/>
                        </a:rPr>
                        <a:t>сунъий совити-ладиган</a:t>
                      </a:r>
                      <a:endParaRPr lang="ru-RU" sz="2000">
                        <a:effectLst/>
                        <a:latin typeface="Times New Roman" panose="02020603050405020304" pitchFamily="18" charset="0"/>
                        <a:ea typeface="Times New Roman" panose="02020603050405020304" pitchFamily="18" charset="0"/>
                      </a:endParaRPr>
                    </a:p>
                  </a:txBody>
                  <a:tcPr marL="25400" marR="25400" marT="0" marB="0" anchor="ctr"/>
                </a:tc>
                <a:tc>
                  <a:txBody>
                    <a:bodyPr/>
                    <a:lstStyle/>
                    <a:p>
                      <a:pPr algn="ctr">
                        <a:spcAft>
                          <a:spcPts val="0"/>
                        </a:spcAft>
                      </a:pPr>
                      <a:r>
                        <a:rPr lang="uz-Cyrl-UZ" sz="2400">
                          <a:effectLst/>
                        </a:rPr>
                        <a:t>совитил-майдиган</a:t>
                      </a:r>
                      <a:endParaRPr lang="ru-RU" sz="2000">
                        <a:effectLst/>
                        <a:latin typeface="Times New Roman" panose="02020603050405020304" pitchFamily="18" charset="0"/>
                        <a:ea typeface="Times New Roman" panose="02020603050405020304" pitchFamily="18" charset="0"/>
                      </a:endParaRPr>
                    </a:p>
                  </a:txBody>
                  <a:tcPr marL="25400" marR="25400" marT="0" marB="0" anchor="ctr"/>
                </a:tc>
                <a:tc>
                  <a:txBody>
                    <a:bodyPr/>
                    <a:lstStyle/>
                    <a:p>
                      <a:pPr algn="ctr">
                        <a:spcAft>
                          <a:spcPts val="0"/>
                        </a:spcAft>
                      </a:pPr>
                      <a:r>
                        <a:rPr lang="uz-Cyrl-UZ" sz="2400">
                          <a:effectLst/>
                        </a:rPr>
                        <a:t>ҳандақлар</a:t>
                      </a:r>
                      <a:endParaRPr lang="ru-RU" sz="2000">
                        <a:effectLst/>
                        <a:latin typeface="Times New Roman" panose="02020603050405020304" pitchFamily="18" charset="0"/>
                        <a:ea typeface="Times New Roman" panose="02020603050405020304" pitchFamily="18" charset="0"/>
                      </a:endParaRPr>
                    </a:p>
                  </a:txBody>
                  <a:tcPr marL="25400" marR="25400" marT="0" marB="0" anchor="ctr"/>
                </a:tc>
                <a:tc>
                  <a:txBody>
                    <a:bodyPr/>
                    <a:lstStyle/>
                    <a:p>
                      <a:pPr algn="ctr">
                        <a:spcAft>
                          <a:spcPts val="0"/>
                        </a:spcAft>
                      </a:pPr>
                      <a:r>
                        <a:rPr lang="uz-Cyrl-UZ" sz="2400">
                          <a:effectLst/>
                        </a:rPr>
                        <a:t>сунъий совити-ладиган</a:t>
                      </a:r>
                      <a:endParaRPr lang="ru-RU" sz="2000">
                        <a:effectLst/>
                        <a:latin typeface="Times New Roman" panose="02020603050405020304" pitchFamily="18" charset="0"/>
                        <a:ea typeface="Times New Roman" panose="02020603050405020304" pitchFamily="18" charset="0"/>
                      </a:endParaRPr>
                    </a:p>
                  </a:txBody>
                  <a:tcPr marL="25400" marR="25400" marT="0" marB="0" anchor="ctr"/>
                </a:tc>
                <a:tc>
                  <a:txBody>
                    <a:bodyPr/>
                    <a:lstStyle/>
                    <a:p>
                      <a:pPr algn="ctr">
                        <a:spcAft>
                          <a:spcPts val="0"/>
                        </a:spcAft>
                      </a:pPr>
                      <a:r>
                        <a:rPr lang="uz-Cyrl-UZ" sz="2400">
                          <a:effectLst/>
                        </a:rPr>
                        <a:t>совитил-майдиган</a:t>
                      </a:r>
                      <a:endParaRPr lang="ru-RU" sz="2000">
                        <a:effectLst/>
                        <a:latin typeface="Times New Roman" panose="02020603050405020304" pitchFamily="18" charset="0"/>
                        <a:ea typeface="Times New Roman" panose="02020603050405020304" pitchFamily="18" charset="0"/>
                      </a:endParaRPr>
                    </a:p>
                  </a:txBody>
                  <a:tcPr marL="25400" marR="25400" marT="0" marB="0" anchor="ctr"/>
                </a:tc>
              </a:tr>
              <a:tr h="326003">
                <a:tc>
                  <a:txBody>
                    <a:bodyPr/>
                    <a:lstStyle/>
                    <a:p>
                      <a:pPr algn="ctr">
                        <a:spcAft>
                          <a:spcPts val="0"/>
                        </a:spcAft>
                      </a:pPr>
                      <a:r>
                        <a:rPr lang="uz-Cyrl-UZ" sz="2400">
                          <a:effectLst/>
                        </a:rPr>
                        <a:t>Сентябр</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1,6</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2,0</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2,3</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2,5</a:t>
                      </a:r>
                      <a:endParaRPr lang="ru-RU" sz="2000">
                        <a:effectLst/>
                        <a:latin typeface="Times New Roman" panose="02020603050405020304" pitchFamily="18" charset="0"/>
                        <a:ea typeface="Times New Roman" panose="02020603050405020304" pitchFamily="18" charset="0"/>
                      </a:endParaRPr>
                    </a:p>
                  </a:txBody>
                  <a:tcPr marL="25400" marR="25400" marT="0" marB="0"/>
                </a:tc>
              </a:tr>
              <a:tr h="326003">
                <a:tc>
                  <a:txBody>
                    <a:bodyPr/>
                    <a:lstStyle/>
                    <a:p>
                      <a:pPr algn="ctr">
                        <a:spcAft>
                          <a:spcPts val="0"/>
                        </a:spcAft>
                      </a:pPr>
                      <a:r>
                        <a:rPr lang="uz-Cyrl-UZ" sz="2400">
                          <a:effectLst/>
                        </a:rPr>
                        <a:t>Октябр</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1,1</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1 3</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1,5</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1,8</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2,2</a:t>
                      </a:r>
                      <a:endParaRPr lang="ru-RU" sz="2000">
                        <a:effectLst/>
                        <a:latin typeface="Times New Roman" panose="02020603050405020304" pitchFamily="18" charset="0"/>
                        <a:ea typeface="Times New Roman" panose="02020603050405020304" pitchFamily="18" charset="0"/>
                      </a:endParaRPr>
                    </a:p>
                  </a:txBody>
                  <a:tcPr marL="25400" marR="25400" marT="0" marB="0"/>
                </a:tc>
              </a:tr>
              <a:tr h="326003">
                <a:tc>
                  <a:txBody>
                    <a:bodyPr/>
                    <a:lstStyle/>
                    <a:p>
                      <a:pPr algn="ctr">
                        <a:spcAft>
                          <a:spcPts val="0"/>
                        </a:spcAft>
                      </a:pPr>
                      <a:r>
                        <a:rPr lang="uz-Cyrl-UZ" sz="2400">
                          <a:effectLst/>
                        </a:rPr>
                        <a:t>Ноябр</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1,0</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1,0</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1,3</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1,3</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1,3</a:t>
                      </a:r>
                      <a:endParaRPr lang="ru-RU" sz="2000">
                        <a:effectLst/>
                        <a:latin typeface="Times New Roman" panose="02020603050405020304" pitchFamily="18" charset="0"/>
                        <a:ea typeface="Times New Roman" panose="02020603050405020304" pitchFamily="18" charset="0"/>
                      </a:endParaRPr>
                    </a:p>
                  </a:txBody>
                  <a:tcPr marL="25400" marR="25400" marT="0" marB="0"/>
                </a:tc>
              </a:tr>
              <a:tr h="326003">
                <a:tc>
                  <a:txBody>
                    <a:bodyPr/>
                    <a:lstStyle/>
                    <a:p>
                      <a:pPr algn="ctr">
                        <a:spcAft>
                          <a:spcPts val="0"/>
                        </a:spcAft>
                      </a:pPr>
                      <a:r>
                        <a:rPr lang="uz-Cyrl-UZ" sz="2400">
                          <a:effectLst/>
                        </a:rPr>
                        <a:t>Декабр</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0,7</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0,7</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0,7</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0,8</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0,8</a:t>
                      </a:r>
                      <a:endParaRPr lang="ru-RU" sz="2000">
                        <a:effectLst/>
                        <a:latin typeface="Times New Roman" panose="02020603050405020304" pitchFamily="18" charset="0"/>
                        <a:ea typeface="Times New Roman" panose="02020603050405020304" pitchFamily="18" charset="0"/>
                      </a:endParaRPr>
                    </a:p>
                  </a:txBody>
                  <a:tcPr marL="25400" marR="25400" marT="0" marB="0"/>
                </a:tc>
              </a:tr>
              <a:tr h="326003">
                <a:tc>
                  <a:txBody>
                    <a:bodyPr/>
                    <a:lstStyle/>
                    <a:p>
                      <a:pPr algn="ctr">
                        <a:spcAft>
                          <a:spcPts val="0"/>
                        </a:spcAft>
                      </a:pPr>
                      <a:r>
                        <a:rPr lang="uz-Cyrl-UZ" sz="2400">
                          <a:effectLst/>
                        </a:rPr>
                        <a:t>Январ</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0,6</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0,6</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0,5</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0,7</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0,7</a:t>
                      </a:r>
                      <a:endParaRPr lang="ru-RU" sz="2000">
                        <a:effectLst/>
                        <a:latin typeface="Times New Roman" panose="02020603050405020304" pitchFamily="18" charset="0"/>
                        <a:ea typeface="Times New Roman" panose="02020603050405020304" pitchFamily="18" charset="0"/>
                      </a:endParaRPr>
                    </a:p>
                  </a:txBody>
                  <a:tcPr marL="25400" marR="25400" marT="0" marB="0"/>
                </a:tc>
              </a:tr>
              <a:tr h="326003">
                <a:tc>
                  <a:txBody>
                    <a:bodyPr/>
                    <a:lstStyle/>
                    <a:p>
                      <a:pPr algn="ctr">
                        <a:spcAft>
                          <a:spcPts val="0"/>
                        </a:spcAft>
                      </a:pPr>
                      <a:r>
                        <a:rPr lang="uz-Cyrl-UZ" sz="2400">
                          <a:effectLst/>
                        </a:rPr>
                        <a:t>Феврал</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07</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0,7</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0,6</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0,3</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1,3</a:t>
                      </a:r>
                      <a:endParaRPr lang="ru-RU" sz="2000">
                        <a:effectLst/>
                        <a:latin typeface="Times New Roman" panose="02020603050405020304" pitchFamily="18" charset="0"/>
                        <a:ea typeface="Times New Roman" panose="02020603050405020304" pitchFamily="18" charset="0"/>
                      </a:endParaRPr>
                    </a:p>
                  </a:txBody>
                  <a:tcPr marL="25400" marR="25400" marT="0" marB="0"/>
                </a:tc>
              </a:tr>
              <a:tr h="326003">
                <a:tc>
                  <a:txBody>
                    <a:bodyPr/>
                    <a:lstStyle/>
                    <a:p>
                      <a:pPr algn="ctr">
                        <a:spcAft>
                          <a:spcPts val="0"/>
                        </a:spcAft>
                      </a:pPr>
                      <a:r>
                        <a:rPr lang="uz-Cyrl-UZ" sz="2400">
                          <a:effectLst/>
                        </a:rPr>
                        <a:t>Март</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1,0</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1,2</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0.7</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0,4</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1,6</a:t>
                      </a:r>
                      <a:endParaRPr lang="ru-RU" sz="2000">
                        <a:effectLst/>
                        <a:latin typeface="Times New Roman" panose="02020603050405020304" pitchFamily="18" charset="0"/>
                        <a:ea typeface="Times New Roman" panose="02020603050405020304" pitchFamily="18" charset="0"/>
                      </a:endParaRPr>
                    </a:p>
                  </a:txBody>
                  <a:tcPr marL="25400" marR="25400" marT="0" marB="0"/>
                </a:tc>
              </a:tr>
              <a:tr h="326003">
                <a:tc>
                  <a:txBody>
                    <a:bodyPr/>
                    <a:lstStyle/>
                    <a:p>
                      <a:pPr algn="ctr">
                        <a:spcAft>
                          <a:spcPts val="0"/>
                        </a:spcAft>
                      </a:pPr>
                      <a:r>
                        <a:rPr lang="uz-Cyrl-UZ" sz="2400">
                          <a:effectLst/>
                        </a:rPr>
                        <a:t>Аирел</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1,1</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1,8</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2,3</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1,6</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2,3</a:t>
                      </a:r>
                      <a:endParaRPr lang="ru-RU" sz="2000">
                        <a:effectLst/>
                        <a:latin typeface="Times New Roman" panose="02020603050405020304" pitchFamily="18" charset="0"/>
                        <a:ea typeface="Times New Roman" panose="02020603050405020304" pitchFamily="18" charset="0"/>
                      </a:endParaRPr>
                    </a:p>
                  </a:txBody>
                  <a:tcPr marL="25400" marR="25400" marT="0" marB="0"/>
                </a:tc>
              </a:tr>
              <a:tr h="326003">
                <a:tc>
                  <a:txBody>
                    <a:bodyPr/>
                    <a:lstStyle/>
                    <a:p>
                      <a:pPr algn="ctr">
                        <a:spcAft>
                          <a:spcPts val="0"/>
                        </a:spcAft>
                      </a:pPr>
                      <a:r>
                        <a:rPr lang="uz-Cyrl-UZ" sz="2400">
                          <a:effectLst/>
                        </a:rPr>
                        <a:t>Май</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1,1</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1,9</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2,5</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1,8</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2,5</a:t>
                      </a:r>
                      <a:endParaRPr lang="ru-RU" sz="2000">
                        <a:effectLst/>
                        <a:latin typeface="Times New Roman" panose="02020603050405020304" pitchFamily="18" charset="0"/>
                        <a:ea typeface="Times New Roman" panose="02020603050405020304" pitchFamily="18" charset="0"/>
                      </a:endParaRPr>
                    </a:p>
                  </a:txBody>
                  <a:tcPr marL="25400" marR="25400" marT="0" marB="0"/>
                </a:tc>
              </a:tr>
              <a:tr h="326003">
                <a:tc>
                  <a:txBody>
                    <a:bodyPr/>
                    <a:lstStyle/>
                    <a:p>
                      <a:pPr algn="ctr">
                        <a:spcAft>
                          <a:spcPts val="0"/>
                        </a:spcAft>
                      </a:pPr>
                      <a:r>
                        <a:rPr lang="uz-Cyrl-UZ" sz="2400">
                          <a:effectLst/>
                        </a:rPr>
                        <a:t>Июн</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12</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2,0</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a:effectLst/>
                        </a:rPr>
                        <a:t>1,9</a:t>
                      </a:r>
                      <a:endParaRPr lang="ru-RU" sz="20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400" dirty="0">
                          <a:effectLst/>
                        </a:rPr>
                        <a:t>-</a:t>
                      </a:r>
                      <a:endParaRPr lang="ru-RU" sz="2000" dirty="0">
                        <a:effectLst/>
                        <a:latin typeface="Times New Roman" panose="02020603050405020304" pitchFamily="18" charset="0"/>
                        <a:ea typeface="Times New Roman" panose="02020603050405020304" pitchFamily="18" charset="0"/>
                      </a:endParaRPr>
                    </a:p>
                  </a:txBody>
                  <a:tcPr marL="25400" marR="25400" marT="0" marB="0"/>
                </a:tc>
              </a:tr>
            </a:tbl>
          </a:graphicData>
        </a:graphic>
      </p:graphicFrame>
    </p:spTree>
    <p:extLst>
      <p:ext uri="{BB962C8B-B14F-4D97-AF65-F5344CB8AC3E}">
        <p14:creationId xmlns:p14="http://schemas.microsoft.com/office/powerpoint/2010/main" val="36979543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535851554"/>
              </p:ext>
            </p:extLst>
          </p:nvPr>
        </p:nvGraphicFramePr>
        <p:xfrm>
          <a:off x="2699792" y="260648"/>
          <a:ext cx="6444208"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266" name="Picture 2" descr="Похожее изображен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1520" y="4293096"/>
            <a:ext cx="2801838" cy="210417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Похожее изображение"/>
          <p:cNvPicPr>
            <a:picLocks noChangeAspect="1" noChangeArrowheads="1"/>
          </p:cNvPicPr>
          <p:nvPr/>
        </p:nvPicPr>
        <p:blipFill rotWithShape="1">
          <a:blip r:embed="rId8">
            <a:extLst>
              <a:ext uri="{28A0092B-C50C-407E-A947-70E740481C1C}">
                <a14:useLocalDpi xmlns:a14="http://schemas.microsoft.com/office/drawing/2010/main" val="0"/>
              </a:ext>
            </a:extLst>
          </a:blip>
          <a:srcRect b="14286"/>
          <a:stretch/>
        </p:blipFill>
        <p:spPr bwMode="auto">
          <a:xfrm>
            <a:off x="24529" y="1412776"/>
            <a:ext cx="3010965" cy="2304256"/>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Картинки по запросу морков"/>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39552" y="188640"/>
            <a:ext cx="1586925" cy="1015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7381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792088"/>
          </a:xfrm>
        </p:spPr>
        <p:style>
          <a:lnRef idx="3">
            <a:schemeClr val="lt1"/>
          </a:lnRef>
          <a:fillRef idx="1">
            <a:schemeClr val="accent5"/>
          </a:fillRef>
          <a:effectRef idx="1">
            <a:schemeClr val="accent5"/>
          </a:effectRef>
          <a:fontRef idx="minor">
            <a:schemeClr val="lt1"/>
          </a:fontRef>
        </p:style>
        <p:txBody>
          <a:bodyPr>
            <a:noAutofit/>
          </a:bodyPr>
          <a:lstStyle/>
          <a:p>
            <a:r>
              <a:rPr lang="uz-Cyrl-UZ" sz="2400" b="1" dirty="0"/>
              <a:t>Сабзини сақлаш</a:t>
            </a:r>
            <a:r>
              <a:rPr lang="uz-Cyrl-UZ" sz="2400" dirty="0"/>
              <a:t> </a:t>
            </a:r>
            <a:r>
              <a:rPr lang="uz-Cyrl-UZ" sz="2400" b="1" dirty="0"/>
              <a:t>мобайнида вазнининг табиий камайиши</a:t>
            </a:r>
            <a:endParaRPr lang="ru-RU" sz="2400" dirty="0"/>
          </a:p>
        </p:txBody>
      </p:sp>
      <p:graphicFrame>
        <p:nvGraphicFramePr>
          <p:cNvPr id="4" name="Таблица 3"/>
          <p:cNvGraphicFramePr>
            <a:graphicFrameLocks noGrp="1"/>
          </p:cNvGraphicFramePr>
          <p:nvPr>
            <p:extLst>
              <p:ext uri="{D42A27DB-BD31-4B8C-83A1-F6EECF244321}">
                <p14:modId xmlns:p14="http://schemas.microsoft.com/office/powerpoint/2010/main" val="715544865"/>
              </p:ext>
            </p:extLst>
          </p:nvPr>
        </p:nvGraphicFramePr>
        <p:xfrm>
          <a:off x="251520" y="1124744"/>
          <a:ext cx="8568952" cy="5040558"/>
        </p:xfrm>
        <a:graphic>
          <a:graphicData uri="http://schemas.openxmlformats.org/drawingml/2006/table">
            <a:tbl>
              <a:tblPr firstRow="1" bandRow="1" bandCol="1">
                <a:tableStyleId>{ED083AE6-46FA-4A59-8FB0-9F97EB10719F}</a:tableStyleId>
              </a:tblPr>
              <a:tblGrid>
                <a:gridCol w="1393073"/>
                <a:gridCol w="1326515"/>
                <a:gridCol w="1181018"/>
                <a:gridCol w="2334173"/>
                <a:gridCol w="2334173"/>
              </a:tblGrid>
              <a:tr h="359276">
                <a:tc rowSpan="2">
                  <a:txBody>
                    <a:bodyPr/>
                    <a:lstStyle/>
                    <a:p>
                      <a:pPr algn="ctr">
                        <a:spcAft>
                          <a:spcPts val="0"/>
                        </a:spcAft>
                      </a:pPr>
                      <a:r>
                        <a:rPr lang="uz-Cyrl-UZ" sz="2000" dirty="0">
                          <a:effectLst/>
                        </a:rPr>
                        <a:t>Ойлар</a:t>
                      </a:r>
                      <a:endParaRPr lang="ru-RU" sz="1800" dirty="0">
                        <a:effectLst/>
                        <a:latin typeface="Times New Roman" panose="02020603050405020304" pitchFamily="18" charset="0"/>
                        <a:ea typeface="Times New Roman" panose="02020603050405020304" pitchFamily="18" charset="0"/>
                      </a:endParaRPr>
                    </a:p>
                  </a:txBody>
                  <a:tcPr marL="25400" marR="25400" marT="0" marB="0" anchor="ctr"/>
                </a:tc>
                <a:tc rowSpan="2">
                  <a:txBody>
                    <a:bodyPr/>
                    <a:lstStyle/>
                    <a:p>
                      <a:pPr algn="ctr">
                        <a:spcAft>
                          <a:spcPts val="0"/>
                        </a:spcAft>
                      </a:pPr>
                      <a:r>
                        <a:rPr lang="uz-Cyrl-UZ" sz="2000">
                          <a:effectLst/>
                        </a:rPr>
                        <a:t>Табиий камайиш меъёрлари</a:t>
                      </a:r>
                      <a:endParaRPr lang="ru-RU" sz="1800">
                        <a:effectLst/>
                        <a:latin typeface="Times New Roman" panose="02020603050405020304" pitchFamily="18" charset="0"/>
                        <a:ea typeface="Times New Roman" panose="02020603050405020304" pitchFamily="18" charset="0"/>
                      </a:endParaRPr>
                    </a:p>
                  </a:txBody>
                  <a:tcPr marL="25400" marR="25400" marT="0" marB="0" anchor="ctr"/>
                </a:tc>
                <a:tc gridSpan="3">
                  <a:txBody>
                    <a:bodyPr/>
                    <a:lstStyle/>
                    <a:p>
                      <a:pPr algn="ctr">
                        <a:spcAft>
                          <a:spcPts val="0"/>
                        </a:spcAft>
                      </a:pPr>
                      <a:r>
                        <a:rPr lang="uz-Cyrl-UZ" sz="2000">
                          <a:effectLst/>
                        </a:rPr>
                        <a:t>Сақлаш усуллари</a:t>
                      </a:r>
                      <a:endParaRPr lang="ru-RU" sz="1800">
                        <a:effectLst/>
                        <a:latin typeface="Times New Roman" panose="02020603050405020304" pitchFamily="18" charset="0"/>
                        <a:ea typeface="Times New Roman" panose="02020603050405020304" pitchFamily="18" charset="0"/>
                      </a:endParaRPr>
                    </a:p>
                  </a:txBody>
                  <a:tcPr marL="25400" marR="25400" marT="0" marB="0"/>
                </a:tc>
                <a:tc hMerge="1">
                  <a:txBody>
                    <a:bodyPr/>
                    <a:lstStyle/>
                    <a:p>
                      <a:endParaRPr lang="ru-RU"/>
                    </a:p>
                  </a:txBody>
                  <a:tcPr/>
                </a:tc>
                <a:tc hMerge="1">
                  <a:txBody>
                    <a:bodyPr/>
                    <a:lstStyle/>
                    <a:p>
                      <a:endParaRPr lang="ru-RU"/>
                    </a:p>
                  </a:txBody>
                  <a:tcPr/>
                </a:tc>
              </a:tr>
              <a:tr h="1437105">
                <a:tc vMerge="1">
                  <a:txBody>
                    <a:bodyPr/>
                    <a:lstStyle/>
                    <a:p>
                      <a:endParaRPr lang="ru-RU"/>
                    </a:p>
                  </a:txBody>
                  <a:tcPr/>
                </a:tc>
                <a:tc vMerge="1">
                  <a:txBody>
                    <a:bodyPr/>
                    <a:lstStyle/>
                    <a:p>
                      <a:endParaRPr lang="ru-RU"/>
                    </a:p>
                  </a:txBody>
                  <a:tcPr/>
                </a:tc>
                <a:tc>
                  <a:txBody>
                    <a:bodyPr/>
                    <a:lstStyle/>
                    <a:p>
                      <a:pPr algn="ctr">
                        <a:spcAft>
                          <a:spcPts val="0"/>
                        </a:spcAft>
                      </a:pPr>
                      <a:r>
                        <a:rPr lang="uz-Cyrl-UZ" sz="2000">
                          <a:effectLst/>
                        </a:rPr>
                        <a:t>омборда</a:t>
                      </a:r>
                      <a:endParaRPr lang="ru-RU" sz="1800">
                        <a:effectLst/>
                        <a:latin typeface="Times New Roman" panose="02020603050405020304" pitchFamily="18" charset="0"/>
                        <a:ea typeface="Times New Roman" panose="02020603050405020304" pitchFamily="18" charset="0"/>
                      </a:endParaRPr>
                    </a:p>
                  </a:txBody>
                  <a:tcPr marL="25400" marR="25400" marT="0" marB="0" anchor="ctr"/>
                </a:tc>
                <a:tc>
                  <a:txBody>
                    <a:bodyPr/>
                    <a:lstStyle/>
                    <a:p>
                      <a:pPr algn="ctr">
                        <a:spcAft>
                          <a:spcPts val="0"/>
                        </a:spcAft>
                      </a:pPr>
                      <a:r>
                        <a:rPr lang="uz-Cyrl-UZ" sz="2000">
                          <a:effectLst/>
                        </a:rPr>
                        <a:t>ҳандақда</a:t>
                      </a:r>
                      <a:endParaRPr lang="ru-RU" sz="1800">
                        <a:effectLst/>
                        <a:latin typeface="Times New Roman" panose="02020603050405020304" pitchFamily="18" charset="0"/>
                        <a:ea typeface="Times New Roman" panose="02020603050405020304" pitchFamily="18" charset="0"/>
                      </a:endParaRPr>
                    </a:p>
                  </a:txBody>
                  <a:tcPr marL="25400" marR="25400" marT="0" marB="0" anchor="ctr"/>
                </a:tc>
                <a:tc>
                  <a:txBody>
                    <a:bodyPr/>
                    <a:lstStyle/>
                    <a:p>
                      <a:pPr algn="ctr">
                        <a:spcAft>
                          <a:spcPts val="0"/>
                        </a:spcAft>
                      </a:pPr>
                      <a:r>
                        <a:rPr lang="uz-Cyrl-UZ" sz="2000">
                          <a:effectLst/>
                        </a:rPr>
                        <a:t>сунъий совитиладиган омборларда (контейнерларда)</a:t>
                      </a:r>
                      <a:endParaRPr lang="ru-RU" sz="1800">
                        <a:effectLst/>
                        <a:latin typeface="Times New Roman" panose="02020603050405020304" pitchFamily="18" charset="0"/>
                        <a:ea typeface="Times New Roman" panose="02020603050405020304" pitchFamily="18" charset="0"/>
                      </a:endParaRPr>
                    </a:p>
                  </a:txBody>
                  <a:tcPr marL="25400" marR="25400" marT="0" marB="0"/>
                </a:tc>
              </a:tr>
              <a:tr h="369969">
                <a:tc>
                  <a:txBody>
                    <a:bodyPr/>
                    <a:lstStyle/>
                    <a:p>
                      <a:pPr algn="ctr">
                        <a:spcAft>
                          <a:spcPts val="0"/>
                        </a:spcAft>
                      </a:pPr>
                      <a:r>
                        <a:rPr lang="uz-Cyrl-UZ" sz="2000">
                          <a:effectLst/>
                        </a:rPr>
                        <a:t>Сентябр</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2,5</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a:t>
                      </a:r>
                      <a:endParaRPr lang="ru-RU" sz="1800">
                        <a:effectLst/>
                        <a:latin typeface="Times New Roman" panose="02020603050405020304" pitchFamily="18" charset="0"/>
                        <a:ea typeface="Times New Roman" panose="02020603050405020304" pitchFamily="18" charset="0"/>
                      </a:endParaRPr>
                    </a:p>
                  </a:txBody>
                  <a:tcPr marL="25400" marR="25400" marT="0" marB="0"/>
                </a:tc>
              </a:tr>
              <a:tr h="359276">
                <a:tc>
                  <a:txBody>
                    <a:bodyPr/>
                    <a:lstStyle/>
                    <a:p>
                      <a:pPr algn="ctr">
                        <a:spcAft>
                          <a:spcPts val="0"/>
                        </a:spcAft>
                      </a:pPr>
                      <a:r>
                        <a:rPr lang="uz-Cyrl-UZ" sz="2000">
                          <a:effectLst/>
                        </a:rPr>
                        <a:t>Октябр</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2,3</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a:t>
                      </a:r>
                      <a:endParaRPr lang="ru-RU" sz="1800">
                        <a:effectLst/>
                        <a:latin typeface="Times New Roman" panose="02020603050405020304" pitchFamily="18" charset="0"/>
                        <a:ea typeface="Times New Roman" panose="02020603050405020304" pitchFamily="18" charset="0"/>
                      </a:endParaRPr>
                    </a:p>
                  </a:txBody>
                  <a:tcPr marL="25400" marR="25400" marT="0" marB="0"/>
                </a:tc>
              </a:tr>
              <a:tr h="359276">
                <a:tc>
                  <a:txBody>
                    <a:bodyPr/>
                    <a:lstStyle/>
                    <a:p>
                      <a:pPr algn="ctr">
                        <a:spcAft>
                          <a:spcPts val="0"/>
                        </a:spcAft>
                      </a:pPr>
                      <a:r>
                        <a:rPr lang="uz-Cyrl-UZ" sz="2000">
                          <a:effectLst/>
                        </a:rPr>
                        <a:t>Ноябр</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1,3</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2,1</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0,7</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1,5</a:t>
                      </a:r>
                      <a:endParaRPr lang="ru-RU" sz="1800">
                        <a:effectLst/>
                        <a:latin typeface="Times New Roman" panose="02020603050405020304" pitchFamily="18" charset="0"/>
                        <a:ea typeface="Times New Roman" panose="02020603050405020304" pitchFamily="18" charset="0"/>
                      </a:endParaRPr>
                    </a:p>
                  </a:txBody>
                  <a:tcPr marL="25400" marR="25400" marT="0" marB="0"/>
                </a:tc>
              </a:tr>
              <a:tr h="359276">
                <a:tc>
                  <a:txBody>
                    <a:bodyPr/>
                    <a:lstStyle/>
                    <a:p>
                      <a:pPr algn="ctr">
                        <a:spcAft>
                          <a:spcPts val="0"/>
                        </a:spcAft>
                      </a:pPr>
                      <a:r>
                        <a:rPr lang="uz-Cyrl-UZ" sz="2000">
                          <a:effectLst/>
                        </a:rPr>
                        <a:t>Декабр</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0,8</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1,4</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0,5</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0,8</a:t>
                      </a:r>
                      <a:endParaRPr lang="ru-RU" sz="1800">
                        <a:effectLst/>
                        <a:latin typeface="Times New Roman" panose="02020603050405020304" pitchFamily="18" charset="0"/>
                        <a:ea typeface="Times New Roman" panose="02020603050405020304" pitchFamily="18" charset="0"/>
                      </a:endParaRPr>
                    </a:p>
                  </a:txBody>
                  <a:tcPr marL="25400" marR="25400" marT="0" marB="0"/>
                </a:tc>
              </a:tr>
              <a:tr h="359276">
                <a:tc>
                  <a:txBody>
                    <a:bodyPr/>
                    <a:lstStyle/>
                    <a:p>
                      <a:pPr algn="ctr">
                        <a:spcAft>
                          <a:spcPts val="0"/>
                        </a:spcAft>
                      </a:pPr>
                      <a:r>
                        <a:rPr lang="uz-Cyrl-UZ" sz="2000">
                          <a:effectLst/>
                        </a:rPr>
                        <a:t>Январ</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0,8</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1,2</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0,6</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0,6</a:t>
                      </a:r>
                      <a:endParaRPr lang="ru-RU" sz="1800">
                        <a:effectLst/>
                        <a:latin typeface="Times New Roman" panose="02020603050405020304" pitchFamily="18" charset="0"/>
                        <a:ea typeface="Times New Roman" panose="02020603050405020304" pitchFamily="18" charset="0"/>
                      </a:endParaRPr>
                    </a:p>
                  </a:txBody>
                  <a:tcPr marL="25400" marR="25400" marT="0" marB="0"/>
                </a:tc>
              </a:tr>
              <a:tr h="359276">
                <a:tc>
                  <a:txBody>
                    <a:bodyPr/>
                    <a:lstStyle/>
                    <a:p>
                      <a:pPr algn="ctr">
                        <a:spcAft>
                          <a:spcPts val="0"/>
                        </a:spcAft>
                      </a:pPr>
                      <a:r>
                        <a:rPr lang="uz-Cyrl-UZ" sz="2000">
                          <a:effectLst/>
                        </a:rPr>
                        <a:t>Феврал</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1,3</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1,7</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0,8</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0,7</a:t>
                      </a:r>
                      <a:endParaRPr lang="ru-RU" sz="1800">
                        <a:effectLst/>
                        <a:latin typeface="Times New Roman" panose="02020603050405020304" pitchFamily="18" charset="0"/>
                        <a:ea typeface="Times New Roman" panose="02020603050405020304" pitchFamily="18" charset="0"/>
                      </a:endParaRPr>
                    </a:p>
                  </a:txBody>
                  <a:tcPr marL="25400" marR="25400" marT="0" marB="0"/>
                </a:tc>
              </a:tr>
              <a:tr h="359276">
                <a:tc>
                  <a:txBody>
                    <a:bodyPr/>
                    <a:lstStyle/>
                    <a:p>
                      <a:pPr algn="ctr">
                        <a:spcAft>
                          <a:spcPts val="0"/>
                        </a:spcAft>
                      </a:pPr>
                      <a:r>
                        <a:rPr lang="uz-Cyrl-UZ" sz="2000">
                          <a:effectLst/>
                        </a:rPr>
                        <a:t>Март</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1,7</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2,0</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0,8</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1,3</a:t>
                      </a:r>
                      <a:endParaRPr lang="ru-RU" sz="1800">
                        <a:effectLst/>
                        <a:latin typeface="Times New Roman" panose="02020603050405020304" pitchFamily="18" charset="0"/>
                        <a:ea typeface="Times New Roman" panose="02020603050405020304" pitchFamily="18" charset="0"/>
                      </a:endParaRPr>
                    </a:p>
                  </a:txBody>
                  <a:tcPr marL="25400" marR="25400" marT="0" marB="0"/>
                </a:tc>
              </a:tr>
              <a:tr h="359276">
                <a:tc>
                  <a:txBody>
                    <a:bodyPr/>
                    <a:lstStyle/>
                    <a:p>
                      <a:pPr algn="ctr">
                        <a:spcAft>
                          <a:spcPts val="0"/>
                        </a:spcAft>
                      </a:pPr>
                      <a:r>
                        <a:rPr lang="uz-Cyrl-UZ" sz="2000">
                          <a:effectLst/>
                        </a:rPr>
                        <a:t>Аирел</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2,3</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1,7</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1,6</a:t>
                      </a:r>
                      <a:endParaRPr lang="ru-RU" sz="1800">
                        <a:effectLst/>
                        <a:latin typeface="Times New Roman" panose="02020603050405020304" pitchFamily="18" charset="0"/>
                        <a:ea typeface="Times New Roman" panose="02020603050405020304" pitchFamily="18" charset="0"/>
                      </a:endParaRPr>
                    </a:p>
                  </a:txBody>
                  <a:tcPr marL="25400" marR="25400" marT="0" marB="0"/>
                </a:tc>
              </a:tr>
              <a:tr h="359276">
                <a:tc>
                  <a:txBody>
                    <a:bodyPr/>
                    <a:lstStyle/>
                    <a:p>
                      <a:pPr algn="ctr">
                        <a:spcAft>
                          <a:spcPts val="0"/>
                        </a:spcAft>
                      </a:pPr>
                      <a:r>
                        <a:rPr lang="uz-Cyrl-UZ" sz="2000">
                          <a:effectLst/>
                        </a:rPr>
                        <a:t>Май</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2,5</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a:effectLst/>
                        </a:rPr>
                        <a:t>-</a:t>
                      </a:r>
                      <a:endParaRPr lang="ru-RU" sz="180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2000" dirty="0">
                          <a:effectLst/>
                        </a:rPr>
                        <a:t>1,8</a:t>
                      </a:r>
                      <a:endParaRPr lang="ru-RU" sz="1800" dirty="0">
                        <a:effectLst/>
                        <a:latin typeface="Times New Roman" panose="02020603050405020304" pitchFamily="18" charset="0"/>
                        <a:ea typeface="Times New Roman" panose="02020603050405020304" pitchFamily="18" charset="0"/>
                      </a:endParaRPr>
                    </a:p>
                  </a:txBody>
                  <a:tcPr marL="25400" marR="25400" marT="0" marB="0"/>
                </a:tc>
              </a:tr>
            </a:tbl>
          </a:graphicData>
        </a:graphic>
      </p:graphicFrame>
    </p:spTree>
    <p:extLst>
      <p:ext uri="{BB962C8B-B14F-4D97-AF65-F5344CB8AC3E}">
        <p14:creationId xmlns:p14="http://schemas.microsoft.com/office/powerpoint/2010/main" val="29571635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style>
          <a:lnRef idx="1">
            <a:schemeClr val="accent1"/>
          </a:lnRef>
          <a:fillRef idx="3">
            <a:schemeClr val="accent1"/>
          </a:fillRef>
          <a:effectRef idx="2">
            <a:schemeClr val="accent1"/>
          </a:effectRef>
          <a:fontRef idx="minor">
            <a:schemeClr val="lt1"/>
          </a:fontRef>
        </p:style>
        <p:txBody>
          <a:bodyPr>
            <a:noAutofit/>
          </a:bodyPr>
          <a:lstStyle/>
          <a:p>
            <a:r>
              <a:rPr lang="uz-Cyrl-UZ" sz="2800" b="1" dirty="0"/>
              <a:t>Азотли ўғитларни сабзининг сақланувчанлигига таъсири</a:t>
            </a:r>
            <a:endParaRPr lang="ru-RU" sz="2800" dirty="0"/>
          </a:p>
        </p:txBody>
      </p:sp>
      <p:graphicFrame>
        <p:nvGraphicFramePr>
          <p:cNvPr id="4" name="Таблица 3"/>
          <p:cNvGraphicFramePr>
            <a:graphicFrameLocks noGrp="1"/>
          </p:cNvGraphicFramePr>
          <p:nvPr>
            <p:extLst>
              <p:ext uri="{D42A27DB-BD31-4B8C-83A1-F6EECF244321}">
                <p14:modId xmlns:p14="http://schemas.microsoft.com/office/powerpoint/2010/main" val="1203942907"/>
              </p:ext>
            </p:extLst>
          </p:nvPr>
        </p:nvGraphicFramePr>
        <p:xfrm>
          <a:off x="150520" y="1340768"/>
          <a:ext cx="8885976" cy="5052871"/>
        </p:xfrm>
        <a:graphic>
          <a:graphicData uri="http://schemas.openxmlformats.org/drawingml/2006/table">
            <a:tbl>
              <a:tblPr>
                <a:tableStyleId>{306799F8-075E-4A3A-A7F6-7FBC6576F1A4}</a:tableStyleId>
              </a:tblPr>
              <a:tblGrid>
                <a:gridCol w="1025305"/>
                <a:gridCol w="1196189"/>
                <a:gridCol w="854421"/>
                <a:gridCol w="1936687"/>
                <a:gridCol w="1936687"/>
                <a:gridCol w="1936687"/>
              </a:tblGrid>
              <a:tr h="747025">
                <a:tc gridSpan="3">
                  <a:txBody>
                    <a:bodyPr/>
                    <a:lstStyle/>
                    <a:p>
                      <a:pPr algn="ctr">
                        <a:spcAft>
                          <a:spcPts val="0"/>
                        </a:spcAft>
                      </a:pPr>
                      <a:r>
                        <a:rPr lang="uz-Cyrl-UZ" sz="3200" b="1">
                          <a:effectLst/>
                        </a:rPr>
                        <a:t>Ўғит миқдори, кг</a:t>
                      </a:r>
                      <a:endParaRPr lang="ru-RU" sz="2800" b="1">
                        <a:effectLst/>
                        <a:latin typeface="Times New Roman" panose="02020603050405020304" pitchFamily="18" charset="0"/>
                        <a:ea typeface="Times New Roman" panose="02020603050405020304" pitchFamily="18" charset="0"/>
                      </a:endParaRPr>
                    </a:p>
                  </a:txBody>
                  <a:tcPr marL="25400" marR="25400" marT="0" marB="0"/>
                </a:tc>
                <a:tc hMerge="1">
                  <a:txBody>
                    <a:bodyPr/>
                    <a:lstStyle/>
                    <a:p>
                      <a:endParaRPr lang="ru-RU"/>
                    </a:p>
                  </a:txBody>
                  <a:tcPr/>
                </a:tc>
                <a:tc hMerge="1">
                  <a:txBody>
                    <a:bodyPr/>
                    <a:lstStyle/>
                    <a:p>
                      <a:endParaRPr lang="ru-RU"/>
                    </a:p>
                  </a:txBody>
                  <a:tcPr/>
                </a:tc>
                <a:tc rowSpan="2">
                  <a:txBody>
                    <a:bodyPr/>
                    <a:lstStyle/>
                    <a:p>
                      <a:pPr algn="ctr">
                        <a:spcAft>
                          <a:spcPts val="0"/>
                        </a:spcAft>
                      </a:pPr>
                      <a:r>
                        <a:rPr lang="uz-Cyrl-UZ" sz="3200" b="1">
                          <a:effectLst/>
                        </a:rPr>
                        <a:t>Та</a:t>
                      </a:r>
                      <a:r>
                        <a:rPr lang="ru-RU" sz="3200" b="1">
                          <a:effectLst/>
                        </a:rPr>
                        <a:t>б</a:t>
                      </a:r>
                      <a:r>
                        <a:rPr lang="uz-Cyrl-UZ" sz="3200" b="1">
                          <a:effectLst/>
                        </a:rPr>
                        <a:t>и</a:t>
                      </a:r>
                      <a:r>
                        <a:rPr lang="ru-RU" sz="3200" b="1">
                          <a:effectLst/>
                        </a:rPr>
                        <a:t>и</a:t>
                      </a:r>
                      <a:r>
                        <a:rPr lang="uz-Cyrl-UZ" sz="3200" b="1">
                          <a:effectLst/>
                        </a:rPr>
                        <a:t>й ка-майиши, %</a:t>
                      </a:r>
                      <a:endParaRPr lang="ru-RU" sz="2800" b="1">
                        <a:effectLst/>
                        <a:latin typeface="Times New Roman" panose="02020603050405020304" pitchFamily="18" charset="0"/>
                        <a:ea typeface="Times New Roman" panose="02020603050405020304" pitchFamily="18" charset="0"/>
                      </a:endParaRPr>
                    </a:p>
                  </a:txBody>
                  <a:tcPr marL="25400" marR="25400" marT="0" marB="0"/>
                </a:tc>
                <a:tc rowSpan="2">
                  <a:txBody>
                    <a:bodyPr/>
                    <a:lstStyle/>
                    <a:p>
                      <a:pPr algn="ctr">
                        <a:spcAft>
                          <a:spcPts val="0"/>
                        </a:spcAft>
                      </a:pPr>
                      <a:r>
                        <a:rPr lang="uz-Cyrl-UZ" sz="3200" b="1">
                          <a:effectLst/>
                        </a:rPr>
                        <a:t>Чиригани, %</a:t>
                      </a:r>
                      <a:endParaRPr lang="ru-RU" sz="2800" b="1">
                        <a:effectLst/>
                        <a:latin typeface="Times New Roman" panose="02020603050405020304" pitchFamily="18" charset="0"/>
                        <a:ea typeface="Times New Roman" panose="02020603050405020304" pitchFamily="18" charset="0"/>
                      </a:endParaRPr>
                    </a:p>
                  </a:txBody>
                  <a:tcPr marL="25400" marR="25400" marT="0" marB="0" anchor="ctr"/>
                </a:tc>
                <a:tc rowSpan="2">
                  <a:txBody>
                    <a:bodyPr/>
                    <a:lstStyle/>
                    <a:p>
                      <a:pPr algn="ctr">
                        <a:spcAft>
                          <a:spcPts val="0"/>
                        </a:spcAft>
                      </a:pPr>
                      <a:r>
                        <a:rPr lang="uz-Cyrl-UZ" sz="3200" b="1">
                          <a:effectLst/>
                        </a:rPr>
                        <a:t>Жами камайиши, %</a:t>
                      </a:r>
                      <a:endParaRPr lang="ru-RU" sz="2800" b="1">
                        <a:effectLst/>
                        <a:latin typeface="Times New Roman" panose="02020603050405020304" pitchFamily="18" charset="0"/>
                        <a:ea typeface="Times New Roman" panose="02020603050405020304" pitchFamily="18" charset="0"/>
                      </a:endParaRPr>
                    </a:p>
                  </a:txBody>
                  <a:tcPr marL="25400" marR="25400" marT="0" marB="0"/>
                </a:tc>
              </a:tr>
              <a:tr h="1216139">
                <a:tc>
                  <a:txBody>
                    <a:bodyPr/>
                    <a:lstStyle/>
                    <a:p>
                      <a:pPr algn="ctr">
                        <a:spcAft>
                          <a:spcPts val="0"/>
                        </a:spcAft>
                      </a:pPr>
                      <a:r>
                        <a:rPr lang="en-US" sz="3200" b="1">
                          <a:effectLst/>
                        </a:rPr>
                        <a:t>N</a:t>
                      </a:r>
                      <a:endParaRPr lang="ru-RU" sz="2800" b="1">
                        <a:effectLst/>
                        <a:latin typeface="Times New Roman" panose="02020603050405020304" pitchFamily="18" charset="0"/>
                        <a:ea typeface="Times New Roman" panose="02020603050405020304" pitchFamily="18" charset="0"/>
                      </a:endParaRPr>
                    </a:p>
                  </a:txBody>
                  <a:tcPr marL="25400" marR="25400" marT="0" marB="0" anchor="ctr"/>
                </a:tc>
                <a:tc>
                  <a:txBody>
                    <a:bodyPr/>
                    <a:lstStyle/>
                    <a:p>
                      <a:pPr algn="ctr">
                        <a:spcAft>
                          <a:spcPts val="0"/>
                        </a:spcAft>
                      </a:pPr>
                      <a:r>
                        <a:rPr lang="en-US" sz="3200" b="1">
                          <a:effectLst/>
                        </a:rPr>
                        <a:t>P</a:t>
                      </a:r>
                      <a:endParaRPr lang="ru-RU" sz="2800" b="1">
                        <a:effectLst/>
                        <a:latin typeface="Times New Roman" panose="02020603050405020304" pitchFamily="18" charset="0"/>
                        <a:ea typeface="Times New Roman" panose="02020603050405020304" pitchFamily="18" charset="0"/>
                      </a:endParaRPr>
                    </a:p>
                  </a:txBody>
                  <a:tcPr marL="25400" marR="25400" marT="0" marB="0" anchor="ctr"/>
                </a:tc>
                <a:tc>
                  <a:txBody>
                    <a:bodyPr/>
                    <a:lstStyle/>
                    <a:p>
                      <a:pPr algn="ctr">
                        <a:spcAft>
                          <a:spcPts val="0"/>
                        </a:spcAft>
                      </a:pPr>
                      <a:r>
                        <a:rPr lang="uz-Cyrl-UZ" sz="3200" b="1">
                          <a:effectLst/>
                        </a:rPr>
                        <a:t>К</a:t>
                      </a:r>
                      <a:endParaRPr lang="ru-RU" sz="2800" b="1">
                        <a:effectLst/>
                        <a:latin typeface="Times New Roman" panose="02020603050405020304" pitchFamily="18" charset="0"/>
                        <a:ea typeface="Times New Roman" panose="02020603050405020304" pitchFamily="18" charset="0"/>
                      </a:endParaRPr>
                    </a:p>
                  </a:txBody>
                  <a:tcPr marL="25400" marR="25400" marT="0" marB="0" anchor="ctr"/>
                </a:tc>
                <a:tc vMerge="1">
                  <a:txBody>
                    <a:bodyPr/>
                    <a:lstStyle/>
                    <a:p>
                      <a:endParaRPr lang="ru-RU"/>
                    </a:p>
                  </a:txBody>
                  <a:tcPr/>
                </a:tc>
                <a:tc vMerge="1">
                  <a:txBody>
                    <a:bodyPr/>
                    <a:lstStyle/>
                    <a:p>
                      <a:endParaRPr lang="ru-RU"/>
                    </a:p>
                  </a:txBody>
                  <a:tcPr/>
                </a:tc>
                <a:tc vMerge="1">
                  <a:txBody>
                    <a:bodyPr/>
                    <a:lstStyle/>
                    <a:p>
                      <a:endParaRPr lang="ru-RU"/>
                    </a:p>
                  </a:txBody>
                  <a:tcPr/>
                </a:tc>
              </a:tr>
              <a:tr h="1233925">
                <a:tc>
                  <a:txBody>
                    <a:bodyPr/>
                    <a:lstStyle/>
                    <a:p>
                      <a:pPr algn="ctr">
                        <a:spcAft>
                          <a:spcPts val="0"/>
                        </a:spcAft>
                      </a:pPr>
                      <a:r>
                        <a:rPr lang="uz-Cyrl-UZ" sz="3200" b="1">
                          <a:effectLst/>
                        </a:rPr>
                        <a:t>100  </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a:effectLst/>
                        </a:rPr>
                        <a:t>100  </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a:effectLst/>
                        </a:rPr>
                        <a:t>50  </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a:effectLst/>
                        </a:rPr>
                        <a:t>0,6</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a:effectLst/>
                        </a:rPr>
                        <a:t>0,7 </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a:effectLst/>
                        </a:rPr>
                        <a:t>1,3 </a:t>
                      </a:r>
                      <a:endParaRPr lang="ru-RU" sz="2800" b="1">
                        <a:effectLst/>
                        <a:latin typeface="Times New Roman" panose="02020603050405020304" pitchFamily="18" charset="0"/>
                        <a:ea typeface="Times New Roman" panose="02020603050405020304" pitchFamily="18" charset="0"/>
                      </a:endParaRPr>
                    </a:p>
                  </a:txBody>
                  <a:tcPr marL="25400" marR="25400" marT="0" marB="0"/>
                </a:tc>
              </a:tr>
              <a:tr h="758141">
                <a:tc>
                  <a:txBody>
                    <a:bodyPr/>
                    <a:lstStyle/>
                    <a:p>
                      <a:pPr algn="ctr">
                        <a:spcAft>
                          <a:spcPts val="0"/>
                        </a:spcAft>
                      </a:pPr>
                      <a:r>
                        <a:rPr lang="uz-Cyrl-UZ" sz="3200" b="1">
                          <a:effectLst/>
                        </a:rPr>
                        <a:t>150</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a:effectLst/>
                        </a:rPr>
                        <a:t>100</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a:effectLst/>
                        </a:rPr>
                        <a:t>50</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a:effectLst/>
                        </a:rPr>
                        <a:t>0,9</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a:effectLst/>
                        </a:rPr>
                        <a:t>0,7</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a:effectLst/>
                        </a:rPr>
                        <a:t>1 6</a:t>
                      </a:r>
                      <a:endParaRPr lang="ru-RU" sz="2800" b="1">
                        <a:effectLst/>
                        <a:latin typeface="Times New Roman" panose="02020603050405020304" pitchFamily="18" charset="0"/>
                        <a:ea typeface="Times New Roman" panose="02020603050405020304" pitchFamily="18" charset="0"/>
                      </a:endParaRPr>
                    </a:p>
                  </a:txBody>
                  <a:tcPr marL="25400" marR="25400" marT="0" marB="0"/>
                </a:tc>
              </a:tr>
              <a:tr h="869306">
                <a:tc>
                  <a:txBody>
                    <a:bodyPr/>
                    <a:lstStyle/>
                    <a:p>
                      <a:pPr algn="ctr">
                        <a:spcAft>
                          <a:spcPts val="0"/>
                        </a:spcAft>
                      </a:pPr>
                      <a:r>
                        <a:rPr lang="uz-Cyrl-UZ" sz="3200" b="1">
                          <a:effectLst/>
                        </a:rPr>
                        <a:t>200</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dirty="0">
                          <a:effectLst/>
                        </a:rPr>
                        <a:t>100</a:t>
                      </a:r>
                      <a:endParaRPr lang="ru-RU" sz="2800" b="1" dirty="0">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a:effectLst/>
                        </a:rPr>
                        <a:t>50</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a:effectLst/>
                        </a:rPr>
                        <a:t>23</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a:effectLst/>
                        </a:rPr>
                        <a:t>1,2</a:t>
                      </a:r>
                      <a:endParaRPr lang="ru-RU" sz="2800" b="1">
                        <a:effectLst/>
                        <a:latin typeface="Times New Roman" panose="02020603050405020304" pitchFamily="18" charset="0"/>
                        <a:ea typeface="Times New Roman" panose="02020603050405020304" pitchFamily="18" charset="0"/>
                      </a:endParaRPr>
                    </a:p>
                  </a:txBody>
                  <a:tcPr marL="25400" marR="25400" marT="0" marB="0"/>
                </a:tc>
                <a:tc>
                  <a:txBody>
                    <a:bodyPr/>
                    <a:lstStyle/>
                    <a:p>
                      <a:pPr algn="ctr">
                        <a:spcAft>
                          <a:spcPts val="0"/>
                        </a:spcAft>
                      </a:pPr>
                      <a:r>
                        <a:rPr lang="uz-Cyrl-UZ" sz="3200" b="1" dirty="0">
                          <a:effectLst/>
                        </a:rPr>
                        <a:t>3,5</a:t>
                      </a:r>
                      <a:endParaRPr lang="ru-RU" sz="2800" b="1" dirty="0">
                        <a:effectLst/>
                        <a:latin typeface="Times New Roman" panose="02020603050405020304" pitchFamily="18" charset="0"/>
                        <a:ea typeface="Times New Roman" panose="02020603050405020304" pitchFamily="18" charset="0"/>
                      </a:endParaRPr>
                    </a:p>
                  </a:txBody>
                  <a:tcPr marL="25400" marR="25400" marT="0" marB="0"/>
                </a:tc>
              </a:tr>
            </a:tbl>
          </a:graphicData>
        </a:graphic>
      </p:graphicFrame>
    </p:spTree>
    <p:extLst>
      <p:ext uri="{BB962C8B-B14F-4D97-AF65-F5344CB8AC3E}">
        <p14:creationId xmlns:p14="http://schemas.microsoft.com/office/powerpoint/2010/main" val="18651318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98376"/>
            <a:ext cx="5626968" cy="954360"/>
          </a:xfrm>
        </p:spPr>
        <p:txBody>
          <a:bodyPr>
            <a:noAutofit/>
          </a:bodyPr>
          <a:lstStyle/>
          <a:p>
            <a:r>
              <a:rPr lang="uz-Cyrl-UZ" sz="3600" b="1" dirty="0"/>
              <a:t>Пиёз ва саримсоқни сақлаш технологияси</a:t>
            </a:r>
            <a:endParaRPr lang="ru-RU" sz="3600" dirty="0"/>
          </a:p>
        </p:txBody>
      </p:sp>
      <p:sp>
        <p:nvSpPr>
          <p:cNvPr id="3" name="Объект 2"/>
          <p:cNvSpPr>
            <a:spLocks noGrp="1"/>
          </p:cNvSpPr>
          <p:nvPr>
            <p:ph idx="1"/>
          </p:nvPr>
        </p:nvSpPr>
        <p:spPr>
          <a:xfrm>
            <a:off x="179512" y="1124744"/>
            <a:ext cx="5770984" cy="5328592"/>
          </a:xfrm>
        </p:spPr>
        <p:txBody>
          <a:bodyPr>
            <a:normAutofit fontScale="92500" lnSpcReduction="10000"/>
          </a:bodyPr>
          <a:lstStyle/>
          <a:p>
            <a:r>
              <a:rPr lang="uz-Cyrl-UZ" sz="2400" dirty="0">
                <a:effectLst/>
              </a:rPr>
              <a:t>Яхши етилган пиёз ва саримсоқ сақлаш вақтида чуқур физиологии тиним даврини ўтайди. Тиним даврининг ўзоқ давом этиши нав хусусиятига кўп жиҳатдан экин ўстириш ва маҳсулот сақлаш шароитларига ҳам боғлиқ. Маҳсулотни яхши сақлаш учун суғориш усулларининг аҳамияти катта. </a:t>
            </a:r>
            <a:endParaRPr lang="uz-Cyrl-UZ" sz="2400" dirty="0" smtClean="0">
              <a:effectLst/>
            </a:endParaRPr>
          </a:p>
          <a:p>
            <a:r>
              <a:rPr lang="uz-Cyrl-UZ" sz="2400" dirty="0" smtClean="0">
                <a:effectLst/>
              </a:rPr>
              <a:t>Айниқса</a:t>
            </a:r>
            <a:r>
              <a:rPr lang="uz-Cyrl-UZ" sz="2400" dirty="0">
                <a:effectLst/>
              </a:rPr>
              <a:t>, ҳосил етилиши якинлашганда ҳаддан ташқари кўлатиб суғорилса, ўсимликда тиним (ухлаш) даври бошланмайди. Буларнинг ҳаммаси пиёзнинг сақланишига салбий таъсир кўрсатади. Унинг сермўртак ва аччиқ навларида тиним даври ўзоқроқ бўлиб, бундай маҳсулот яхши сақланади.</a:t>
            </a:r>
            <a:endParaRPr lang="ru-RU" sz="2400" dirty="0">
              <a:effectLst/>
            </a:endParaRPr>
          </a:p>
        </p:txBody>
      </p:sp>
      <p:pic>
        <p:nvPicPr>
          <p:cNvPr id="12290" name="Picture 2" descr="Картинки по запросу хранения лука"/>
          <p:cNvPicPr>
            <a:picLocks noChangeAspect="1" noChangeArrowheads="1"/>
          </p:cNvPicPr>
          <p:nvPr/>
        </p:nvPicPr>
        <p:blipFill rotWithShape="1">
          <a:blip r:embed="rId2">
            <a:extLst>
              <a:ext uri="{28A0092B-C50C-407E-A947-70E740481C1C}">
                <a14:useLocalDpi xmlns:a14="http://schemas.microsoft.com/office/drawing/2010/main" val="0"/>
              </a:ext>
            </a:extLst>
          </a:blip>
          <a:srcRect r="8404" b="9762"/>
          <a:stretch/>
        </p:blipFill>
        <p:spPr bwMode="auto">
          <a:xfrm>
            <a:off x="6156176" y="332656"/>
            <a:ext cx="2520280" cy="1728192"/>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r="26169"/>
          <a:stretch/>
        </p:blipFill>
        <p:spPr bwMode="auto">
          <a:xfrm>
            <a:off x="5824987" y="2636912"/>
            <a:ext cx="3182657" cy="3230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9232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560067"/>
            <a:ext cx="8064896" cy="3444997"/>
          </a:xfrm>
        </p:spPr>
        <p:txBody>
          <a:bodyPr>
            <a:normAutofit fontScale="92500" lnSpcReduction="20000"/>
          </a:bodyPr>
          <a:lstStyle/>
          <a:p>
            <a:pPr algn="just"/>
            <a:r>
              <a:rPr lang="uz-Cyrl-UZ" dirty="0"/>
              <a:t>Яхши сақланиш хусусиятига эга бўлган пиёзлар одатда гуштдор (барра), қаватлари тигиз бўлади ва уларни беш бал билан белгиланади. Бизнинг шароит-да экишга тавсия этиладиган Испанский 313, Коратол, Краснодар Г-35 ва Маргилон навлари тиризлиги жихатдан уч баллга лойиқ топилган. Ундан танқари, пиёз навларига баҳо беришда уларнинг касалликларга чидамлилиги ҳам эътиборга олинади. </a:t>
            </a:r>
            <a:endParaRPr lang="uz-Cyrl-UZ" dirty="0" smtClean="0"/>
          </a:p>
          <a:p>
            <a:pPr algn="just"/>
            <a:r>
              <a:rPr lang="uz-Cyrl-UZ" dirty="0" smtClean="0"/>
              <a:t>Ўзбекистоннинг </a:t>
            </a:r>
            <a:r>
              <a:rPr lang="uz-Cyrl-UZ" dirty="0"/>
              <a:t>пиёз учун дала шароитидаги асосий офати – трипс касали ҳисобланади. Трипсга Испанский 313, Краснодар Г-35 ва Коратол навлари чидамли, қолганлари эса бардошсиздир. </a:t>
            </a:r>
            <a:endParaRPr lang="ru-RU" dirty="0"/>
          </a:p>
        </p:txBody>
      </p:sp>
      <p:pic>
        <p:nvPicPr>
          <p:cNvPr id="13314" name="Picture 2" descr="Картинки по запросу хранения лу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3645024"/>
            <a:ext cx="3960440" cy="2619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4195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86605"/>
            <a:ext cx="8259256" cy="758864"/>
          </a:xfrm>
        </p:spPr>
        <p:style>
          <a:lnRef idx="1">
            <a:schemeClr val="accent2"/>
          </a:lnRef>
          <a:fillRef idx="3">
            <a:schemeClr val="accent2"/>
          </a:fillRef>
          <a:effectRef idx="2">
            <a:schemeClr val="accent2"/>
          </a:effectRef>
          <a:fontRef idx="minor">
            <a:schemeClr val="lt1"/>
          </a:fontRef>
        </p:style>
        <p:txBody>
          <a:bodyPr/>
          <a:lstStyle/>
          <a:p>
            <a:r>
              <a:rPr lang="uz-Cyrl-UZ" b="1" dirty="0"/>
              <a:t>Сақлаш шароитлари.</a:t>
            </a:r>
            <a:endParaRPr lang="ru-RU" dirty="0"/>
          </a:p>
        </p:txBody>
      </p:sp>
      <p:sp>
        <p:nvSpPr>
          <p:cNvPr id="3" name="Объект 2"/>
          <p:cNvSpPr>
            <a:spLocks noGrp="1"/>
          </p:cNvSpPr>
          <p:nvPr>
            <p:ph idx="1"/>
          </p:nvPr>
        </p:nvSpPr>
        <p:spPr>
          <a:xfrm>
            <a:off x="465231" y="1196752"/>
            <a:ext cx="8427249" cy="2808312"/>
          </a:xfrm>
        </p:spPr>
        <p:txBody>
          <a:bodyPr/>
          <a:lstStyle/>
          <a:p>
            <a:r>
              <a:rPr lang="uz-Cyrl-UZ" dirty="0"/>
              <a:t>Пиёз сақлашдаги асосий вазифа нобудгарчиликка йўл қўймай, маҳсулот сифатини пасайтирмасликдир. Озиқ-овқатга ишлатиладиган маҳсулот сақланганда ўсув нуқтасини табақаланиш жараёнлари ўтган ва ўтмаганлиги унча аҳамиятли эмас. Сақлаш муддати мумкин қадар узоқроқ бўлишини таъминлаш лозим. Озиқ-овқатга ишлатиладиган пиёзнинг сақланишда ҳароратнинг 1-3° гача пасайтирилиши энг муқобил хисобланади. Бундай шароитда нафас олиш ва буғланиш суръатлари паст бўлиб, нобудгарчилик ҳам жуда кам бўлади.</a:t>
            </a:r>
            <a:endParaRPr lang="ru-RU" dirty="0"/>
          </a:p>
          <a:p>
            <a:r>
              <a:rPr lang="uz-Cyrl-UZ" dirty="0"/>
              <a:t>Якка хужаликларда яхши етилтирилган пиёз 18°С да ҳам сақланаверади.</a:t>
            </a:r>
            <a:endParaRPr lang="ru-RU" dirty="0"/>
          </a:p>
        </p:txBody>
      </p:sp>
      <p:pic>
        <p:nvPicPr>
          <p:cNvPr id="14338" name="Picture 2" descr="Картинки по запросу хранения лу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944" y="4073650"/>
            <a:ext cx="4418856" cy="2599761"/>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1877" y="4114998"/>
            <a:ext cx="3950603" cy="2517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1889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249" y="1"/>
            <a:ext cx="7543800" cy="980728"/>
          </a:xfrm>
        </p:spPr>
        <p:txBody>
          <a:bodyPr>
            <a:normAutofit/>
          </a:bodyPr>
          <a:lstStyle/>
          <a:p>
            <a:pPr algn="ctr"/>
            <a:r>
              <a:rPr lang="uz-Cyrl-UZ" sz="4400" b="1" dirty="0"/>
              <a:t>Сақлаш технологияси.</a:t>
            </a:r>
            <a:endParaRPr lang="ru-RU" sz="4400" dirty="0"/>
          </a:p>
        </p:txBody>
      </p:sp>
      <p:sp>
        <p:nvSpPr>
          <p:cNvPr id="3" name="Объект 2"/>
          <p:cNvSpPr>
            <a:spLocks noGrp="1"/>
          </p:cNvSpPr>
          <p:nvPr>
            <p:ph idx="1"/>
          </p:nvPr>
        </p:nvSpPr>
        <p:spPr>
          <a:xfrm>
            <a:off x="417200" y="1196752"/>
            <a:ext cx="7971224" cy="3672408"/>
          </a:xfrm>
        </p:spPr>
        <p:txBody>
          <a:bodyPr>
            <a:normAutofit/>
          </a:bodyPr>
          <a:lstStyle/>
          <a:p>
            <a:pPr algn="just"/>
            <a:r>
              <a:rPr lang="uz-Cyrl-UZ" dirty="0"/>
              <a:t>Ўзбекистоннинг суғориладиган дехдончилик шароитида пиёз ўстиришнинг юксак агротехникасини қўллаш ҳамда бу экинни тури ва ўз вакдида сурориш уни ўзоқ муддат сақлашга имкон </a:t>
            </a:r>
            <a:r>
              <a:rPr lang="uz-Cyrl-UZ" dirty="0" smtClean="0"/>
              <a:t>берадиган </a:t>
            </a:r>
            <a:r>
              <a:rPr lang="uz-Cyrl-UZ" dirty="0"/>
              <a:t>ҳал қилувчи омиллардан биридир. </a:t>
            </a:r>
            <a:endParaRPr lang="uz-Cyrl-UZ" dirty="0" smtClean="0"/>
          </a:p>
          <a:p>
            <a:pPr algn="just"/>
            <a:r>
              <a:rPr lang="uz-Cyrl-UZ" dirty="0" smtClean="0"/>
              <a:t>Ҳосил </a:t>
            </a:r>
            <a:r>
              <a:rPr lang="uz-Cyrl-UZ" dirty="0"/>
              <a:t>йириштириш олдидан кеч муддатларда сурорилган пиёзнинг етилиши ўз-ўзидан чўзилиб кетади. Натижада уни ўзок қуритишга турри келади. </a:t>
            </a:r>
            <a:endParaRPr lang="uz-Cyrl-UZ" dirty="0" smtClean="0"/>
          </a:p>
          <a:p>
            <a:pPr algn="just"/>
            <a:r>
              <a:rPr lang="uz-Cyrl-UZ" dirty="0" smtClean="0"/>
              <a:t>Сақлаш </a:t>
            </a:r>
            <a:r>
              <a:rPr lang="uz-Cyrl-UZ" dirty="0"/>
              <a:t>учун жойланганда эса замбурур касалликларига чидамсиз бўлади. Сернам пиёзнинг тиним даври қисқаради ва у тез ўса бошлайди. </a:t>
            </a:r>
            <a:endParaRPr lang="uz-Cyrl-UZ" dirty="0" smtClean="0"/>
          </a:p>
        </p:txBody>
      </p:sp>
      <p:pic>
        <p:nvPicPr>
          <p:cNvPr id="1536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4365104"/>
            <a:ext cx="2880320" cy="198888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3080" y="4297293"/>
            <a:ext cx="2738617" cy="2056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63544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987824" y="59924"/>
            <a:ext cx="5887566" cy="5150627"/>
          </a:xfrm>
        </p:spPr>
        <p:txBody>
          <a:bodyPr>
            <a:normAutofit fontScale="92500"/>
          </a:bodyPr>
          <a:lstStyle/>
          <a:p>
            <a:pPr algn="just"/>
            <a:r>
              <a:rPr lang="uz-Cyrl-UZ" dirty="0">
                <a:solidFill>
                  <a:srgbClr val="0033CC"/>
                </a:solidFill>
              </a:rPr>
              <a:t>Сақлаш мобайнида пиёзнинг холати қониқарли бўлиб, асосан март ойининг охирида ўса бошлади. Баъзиларида бугиз чириши руй берди. Бу касаллик сизот сувлари яқин бўлган сурориладиган ерлардаги етиш-тирилган пиёзларда авж олди. Шартли сурориладиган ва лалми ерлардан келтирилган пиёз эса деярли айнимади. Хулоса қилиб айтганда, ҳаддан ташқари кўп сув ичган хосил кўп турмайди. Шунинг учун ҳам сақлашнинг сунгги босқичида пиёз касалланаверди ва чиқит кўп чиқди.</a:t>
            </a:r>
            <a:endParaRPr lang="ru-RU" dirty="0"/>
          </a:p>
        </p:txBody>
      </p:sp>
      <p:pic>
        <p:nvPicPr>
          <p:cNvPr id="16386" name="Picture 2" descr="Картинки по запросу хранения лу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723" y="4365104"/>
            <a:ext cx="3030116" cy="2217159"/>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Картинки по запросу хранения лук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5575" y="188640"/>
            <a:ext cx="2976264" cy="1957684"/>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4" y="2310609"/>
            <a:ext cx="2976265" cy="18902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8725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extLst>
              <p:ext uri="{D42A27DB-BD31-4B8C-83A1-F6EECF244321}">
                <p14:modId xmlns:p14="http://schemas.microsoft.com/office/powerpoint/2010/main" val="3884579790"/>
              </p:ext>
            </p:extLst>
          </p:nvPr>
        </p:nvGraphicFramePr>
        <p:xfrm>
          <a:off x="-180528" y="548680"/>
          <a:ext cx="9073008"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387171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2796076400"/>
              </p:ext>
            </p:extLst>
          </p:nvPr>
        </p:nvGraphicFramePr>
        <p:xfrm>
          <a:off x="142844" y="0"/>
          <a:ext cx="9001156" cy="4437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7410" name="Picture 2" descr="Картинки по запросу хранения помидора"/>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04048" y="4274841"/>
            <a:ext cx="3571156" cy="2232248"/>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Картинки по запросу хранения помидора"/>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87624" y="4275193"/>
            <a:ext cx="3048000"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91228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214282" y="332656"/>
            <a:ext cx="8929718" cy="1857388"/>
          </a:xfrm>
          <a:prstGeom prst="rect">
            <a:avLst/>
          </a:prstGeom>
        </p:spPr>
        <p:txBody>
          <a:bodyPr vert="horz">
            <a:noAutofit/>
          </a:bodyPr>
          <a:lstStyle/>
          <a:p>
            <a:r>
              <a:rPr lang="uz-Cyrl-UZ" sz="2000" b="1" dirty="0">
                <a:solidFill>
                  <a:prstClr val="black"/>
                </a:solidFill>
              </a:rPr>
              <a:t>Бодрингни сақлаш.</a:t>
            </a:r>
            <a:r>
              <a:rPr lang="uz-Cyrl-UZ" sz="2000" dirty="0">
                <a:solidFill>
                  <a:prstClr val="black"/>
                </a:solidFill>
              </a:rPr>
              <a:t> Бодрингни ҳам узоқ муддатга сақлаб бўлмайди. Уни қулай шароитда 15-20 кунгача сақлаш мумкин. Барра бодрингни сақлашда хаво ҳарорати 8-10°С ва намлиги 90-95% бўлиши лозим.</a:t>
            </a:r>
            <a:endParaRPr lang="ru-RU" sz="2000" dirty="0">
              <a:solidFill>
                <a:prstClr val="black"/>
              </a:solidFill>
            </a:endParaRPr>
          </a:p>
          <a:p>
            <a:r>
              <a:rPr lang="uz-Cyrl-UZ" sz="2000" dirty="0">
                <a:solidFill>
                  <a:prstClr val="black"/>
                </a:solidFill>
              </a:rPr>
              <a:t>Бодрингни териш вақти ва териш сифати уни сақлашда катта аҳамиятга эга. Териш технологиясининг бузилиши унинг барралиги тез йўқолишига, буришиб сарғайишига ва еб бўлмайдиган бўлиб қолишига олиб келади. Пишиб ўтиб кетган бодрингнинг уруғи ва пўсти зичлашади, эти дағаллашади. Бодринг одатда эрталаб, иссиқ бошлангунча териб олиниши лозим. Кечки бодрингни кун бўйи териш мумкин. У яшикларда ёки махсус саватларда ташилади.</a:t>
            </a:r>
            <a:endParaRPr lang="ru-RU" sz="2000" dirty="0">
              <a:solidFill>
                <a:prstClr val="black"/>
              </a:solidFill>
            </a:endParaRPr>
          </a:p>
          <a:p>
            <a:pPr marL="342900" indent="100013" algn="just" fontAlgn="auto">
              <a:lnSpc>
                <a:spcPct val="90000"/>
              </a:lnSpc>
              <a:spcBef>
                <a:spcPct val="20000"/>
              </a:spcBef>
              <a:spcAft>
                <a:spcPts val="0"/>
              </a:spcAft>
              <a:buClr>
                <a:srgbClr val="F0A22E"/>
              </a:buClr>
              <a:buSzPct val="70000"/>
              <a:buFont typeface="Wingdings 2"/>
              <a:buChar char=""/>
            </a:pPr>
            <a:endParaRPr lang="ru-RU" sz="2000" dirty="0">
              <a:solidFill>
                <a:srgbClr val="4E3B30"/>
              </a:solidFill>
              <a:latin typeface="Franklin Gothic Book"/>
            </a:endParaRPr>
          </a:p>
        </p:txBody>
      </p:sp>
      <p:pic>
        <p:nvPicPr>
          <p:cNvPr id="18434" name="Picture 2" descr="Картинки по запросу хранения огурц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255658"/>
            <a:ext cx="3630216" cy="2568022"/>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Картинки по запросу хранения огурц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888" y="4365104"/>
            <a:ext cx="3696072" cy="2425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52620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98336"/>
            <a:ext cx="7920880" cy="738376"/>
          </a:xfrm>
          <a:solidFill>
            <a:srgbClr val="00B050"/>
          </a:solidFill>
        </p:spPr>
        <p:txBody>
          <a:bodyPr/>
          <a:lstStyle/>
          <a:p>
            <a:pPr algn="ctr"/>
            <a:r>
              <a:rPr lang="uz-Cyrl-UZ" b="1" dirty="0">
                <a:solidFill>
                  <a:srgbClr val="FFFF00"/>
                </a:solidFill>
              </a:rPr>
              <a:t>Карамни сақлаш</a:t>
            </a:r>
            <a:endParaRPr lang="ru-RU" dirty="0">
              <a:solidFill>
                <a:srgbClr val="FFFF00"/>
              </a:solidFill>
            </a:endParaRPr>
          </a:p>
        </p:txBody>
      </p:sp>
      <p:sp>
        <p:nvSpPr>
          <p:cNvPr id="3" name="Прямоугольник 2"/>
          <p:cNvSpPr/>
          <p:nvPr/>
        </p:nvSpPr>
        <p:spPr>
          <a:xfrm>
            <a:off x="4279344" y="980728"/>
            <a:ext cx="4572000" cy="6001643"/>
          </a:xfrm>
          <a:prstGeom prst="rect">
            <a:avLst/>
          </a:prstGeom>
        </p:spPr>
        <p:txBody>
          <a:bodyPr>
            <a:spAutoFit/>
          </a:bodyPr>
          <a:lstStyle/>
          <a:p>
            <a:pPr indent="342900" algn="just">
              <a:spcAft>
                <a:spcPts val="0"/>
              </a:spcAft>
            </a:pPr>
            <a:r>
              <a:rPr lang="uz-Cyrl-UZ" sz="2400" dirty="0">
                <a:solidFill>
                  <a:srgbClr val="0033CC"/>
                </a:solidFill>
                <a:latin typeface="Times New Roman" panose="02020603050405020304" pitchFamily="18" charset="0"/>
                <a:ea typeface="Times New Roman" panose="02020603050405020304" pitchFamily="18" charset="0"/>
              </a:rPr>
              <a:t>Карам бошқа сабзавот экинларига қараганда анча яхши сақланади. Бундан ташқари карам турли усулларда қайта ишлаш учун қулай маҳсулот ҳисобланади.</a:t>
            </a:r>
            <a:endParaRPr lang="ru-RU" sz="2000" dirty="0">
              <a:solidFill>
                <a:srgbClr val="0033CC"/>
              </a:solidFill>
              <a:latin typeface="Times New Roman" panose="02020603050405020304" pitchFamily="18" charset="0"/>
              <a:ea typeface="Times New Roman" panose="02020603050405020304" pitchFamily="18" charset="0"/>
            </a:endParaRPr>
          </a:p>
          <a:p>
            <a:pPr indent="342900" algn="just">
              <a:spcAft>
                <a:spcPts val="0"/>
              </a:spcAft>
            </a:pPr>
            <a:r>
              <a:rPr lang="uz-Cyrl-UZ" sz="2400" dirty="0">
                <a:solidFill>
                  <a:srgbClr val="0033CC"/>
                </a:solidFill>
                <a:latin typeface="Times New Roman" panose="02020603050405020304" pitchFamily="18" charset="0"/>
                <a:ea typeface="Times New Roman" panose="02020603050405020304" pitchFamily="18" charset="0"/>
              </a:rPr>
              <a:t>Карамни сақлашга чидамлилиги унинг бир қатор хусусиятларига, жумладан навнинг хоссаларига, агротехникага, карамнинг зичлигига, касалликларга чидамлилигига чамбарчас боғлиқ. Карамнинг тиним даври узоқ бўлган кечпишар навлари узоқ муддатга сақланади.</a:t>
            </a:r>
            <a:endParaRPr lang="ru-RU" sz="2000" dirty="0">
              <a:solidFill>
                <a:srgbClr val="0033CC"/>
              </a:solidFill>
              <a:effectLst/>
              <a:latin typeface="Times New Roman" panose="02020603050405020304" pitchFamily="18" charset="0"/>
              <a:ea typeface="Times New Roman" panose="02020603050405020304" pitchFamily="18" charset="0"/>
            </a:endParaRPr>
          </a:p>
        </p:txBody>
      </p:sp>
      <p:pic>
        <p:nvPicPr>
          <p:cNvPr id="19458" name="Picture 2" descr="Картинки по запросу хранения капус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861048"/>
            <a:ext cx="3829186" cy="2869987"/>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664" y="978847"/>
            <a:ext cx="3657600" cy="2743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83278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1" name="Rectangle 3"/>
          <p:cNvSpPr>
            <a:spLocks noGrp="1" noChangeArrowheads="1"/>
          </p:cNvSpPr>
          <p:nvPr>
            <p:ph idx="1"/>
          </p:nvPr>
        </p:nvSpPr>
        <p:spPr>
          <a:xfrm>
            <a:off x="457200" y="908050"/>
            <a:ext cx="8229600" cy="4959350"/>
          </a:xfrm>
        </p:spPr>
        <p:txBody>
          <a:bodyPr/>
          <a:lstStyle/>
          <a:p>
            <a:pPr algn="ctr">
              <a:buFont typeface="Wingdings" pitchFamily="2" charset="2"/>
              <a:buNone/>
            </a:pPr>
            <a:r>
              <a:rPr lang="uz-Cyrl-UZ" sz="6600">
                <a:solidFill>
                  <a:srgbClr val="0033CC"/>
                </a:solidFill>
                <a:latin typeface="Arial Black" pitchFamily="34" charset="0"/>
              </a:rPr>
              <a:t>ЭЪТИБОРИНГИЗ </a:t>
            </a:r>
          </a:p>
          <a:p>
            <a:pPr algn="ctr">
              <a:buFont typeface="Wingdings" pitchFamily="2" charset="2"/>
              <a:buNone/>
            </a:pPr>
            <a:r>
              <a:rPr lang="uz-Cyrl-UZ" sz="6600">
                <a:solidFill>
                  <a:srgbClr val="0033CC"/>
                </a:solidFill>
                <a:latin typeface="Arial Black" pitchFamily="34" charset="0"/>
              </a:rPr>
              <a:t>У Ч У Н  </a:t>
            </a:r>
          </a:p>
          <a:p>
            <a:pPr algn="ctr">
              <a:buFont typeface="Wingdings" pitchFamily="2" charset="2"/>
              <a:buNone/>
            </a:pPr>
            <a:r>
              <a:rPr lang="uz-Cyrl-UZ" sz="6600">
                <a:solidFill>
                  <a:srgbClr val="0033CC"/>
                </a:solidFill>
                <a:latin typeface="Arial Black" pitchFamily="34" charset="0"/>
              </a:rPr>
              <a:t>РАХМАТ !!!</a:t>
            </a:r>
            <a:endParaRPr lang="ru-RU" sz="6600">
              <a:solidFill>
                <a:srgbClr val="0033CC"/>
              </a:solidFill>
              <a:latin typeface="Arial Black" pitchFamily="34"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e4a4e52b4235e926f891a5888e235ff12abb2b"/>
</p:tagLst>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8.xml.rels><?xml version="1.0" encoding="UTF-8" standalone="yes"?>
<Relationships xmlns="http://schemas.openxmlformats.org/package/2006/relationships"><Relationship Id="rId1" Type="http://schemas.openxmlformats.org/officeDocument/2006/relationships/image" Target="../media/image9.jpeg"/></Relationships>
</file>

<file path=ppt/theme/_rels/them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image" Target="../media/image10.jpeg"/></Relationships>
</file>

<file path=ppt/theme/_rels/theme10.xml.rels><?xml version="1.0" encoding="UTF-8" standalone="yes"?>
<Relationships xmlns="http://schemas.openxmlformats.org/package/2006/relationships"><Relationship Id="rId1" Type="http://schemas.openxmlformats.org/officeDocument/2006/relationships/image" Target="../media/image12.jpeg"/></Relationships>
</file>

<file path=ppt/theme/_rels/them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image" Target="../media/image10.jpeg"/></Relationships>
</file>

<file path=ppt/theme/theme1.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4"/>
      </a:accent6>
      <a:hlink>
        <a:srgbClr val="BB7826"/>
      </a:hlink>
      <a:folHlink>
        <a:srgbClr val="CF9C5F"/>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4.xml><?xml version="1.0" encoding="utf-8"?>
<a:theme xmlns:a="http://schemas.openxmlformats.org/drawingml/2006/main" name="Легкий дым">
  <a:themeElements>
    <a:clrScheme name="Легкий дым">
      <a:dk1>
        <a:sysClr val="windowText" lastClr="000000"/>
      </a:dk1>
      <a:lt1>
        <a:sysClr val="window" lastClr="FFFFFF"/>
      </a:lt1>
      <a:dk2>
        <a:srgbClr val="2E5369"/>
      </a:dk2>
      <a:lt2>
        <a:srgbClr val="CFE2E7"/>
      </a:lt2>
      <a:accent1>
        <a:srgbClr val="353535"/>
      </a:accent1>
      <a:accent2>
        <a:srgbClr val="1CACE3"/>
      </a:accent2>
      <a:accent3>
        <a:srgbClr val="265991"/>
      </a:accent3>
      <a:accent4>
        <a:srgbClr val="7E40CC"/>
      </a:accent4>
      <a:accent5>
        <a:srgbClr val="B927E9"/>
      </a:accent5>
      <a:accent6>
        <a:srgbClr val="E833BF"/>
      </a:accent6>
      <a:hlink>
        <a:srgbClr val="2DA0F1"/>
      </a:hlink>
      <a:folHlink>
        <a:srgbClr val="7ED1E6"/>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5.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Тема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6.xml><?xml version="1.0" encoding="utf-8"?>
<a:theme xmlns:a="http://schemas.openxmlformats.org/drawingml/2006/main" name="6-мавзу">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9.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0.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1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2.xml><?xml version="1.0" encoding="utf-8"?>
<a:theme xmlns:a="http://schemas.openxmlformats.org/drawingml/2006/main" name="2_Грань">
  <a:themeElements>
    <a:clrScheme name="Грань">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13.xml><?xml version="1.0" encoding="utf-8"?>
<a:theme xmlns:a="http://schemas.openxmlformats.org/drawingml/2006/main" name="Пиксел">
  <a:themeElements>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Пиксел">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lnDef>
  </a:objectDefaults>
  <a:extraClrSchemeLst>
    <a:extraClrScheme>
      <a:clrScheme name="Пиксел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Пиксел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Пиксел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Пиксел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Пиксел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Пиксел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Пиксел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Пиксел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Пиксел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Пиксел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Пиксел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15.xml><?xml version="1.0" encoding="utf-8"?>
<a:theme xmlns:a="http://schemas.openxmlformats.org/drawingml/2006/main" name="Водяные знаки">
  <a:themeElements>
    <a:clrScheme name="Водяные знаки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Водяные знаки">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Водяные знаки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Водяные знаки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Водяные знаки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Водяные знаки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Водяные знаки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Водяные знаки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Водяные знаки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Водяные знаки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Водяные знаки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Слои">
  <a:themeElements>
    <a:clrScheme name="Слои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Слои">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Слои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Слои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Слои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Слои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Слои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Слои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Слои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Слои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Слои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Слои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Капсулы">
  <a:themeElements>
    <a:clrScheme name="Капсулы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Капсулы">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Капсулы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Капсулы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Капсулы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Капсулы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Капсулы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Капсулы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Капсулы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Капсулы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Идея">
  <a:themeElements>
    <a:clrScheme name="Идея 8">
      <a:dk1>
        <a:srgbClr val="292929"/>
      </a:dk1>
      <a:lt1>
        <a:srgbClr val="FFFFFF"/>
      </a:lt1>
      <a:dk2>
        <a:srgbClr val="000000"/>
      </a:dk2>
      <a:lt2>
        <a:srgbClr val="808080"/>
      </a:lt2>
      <a:accent1>
        <a:srgbClr val="CC9900"/>
      </a:accent1>
      <a:accent2>
        <a:srgbClr val="CCCC99"/>
      </a:accent2>
      <a:accent3>
        <a:srgbClr val="FFFFFF"/>
      </a:accent3>
      <a:accent4>
        <a:srgbClr val="212121"/>
      </a:accent4>
      <a:accent5>
        <a:srgbClr val="E2CAAA"/>
      </a:accent5>
      <a:accent6>
        <a:srgbClr val="B9B98A"/>
      </a:accent6>
      <a:hlink>
        <a:srgbClr val="999933"/>
      </a:hlink>
      <a:folHlink>
        <a:srgbClr val="B2B2B2"/>
      </a:folHlink>
    </a:clrScheme>
    <a:fontScheme name="Идея">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Идея 1">
        <a:dk1>
          <a:srgbClr val="080808"/>
        </a:dk1>
        <a:lt1>
          <a:srgbClr val="F8F8F8"/>
        </a:lt1>
        <a:dk2>
          <a:srgbClr val="330000"/>
        </a:dk2>
        <a:lt2>
          <a:srgbClr val="FFFFFF"/>
        </a:lt2>
        <a:accent1>
          <a:srgbClr val="FF9900"/>
        </a:accent1>
        <a:accent2>
          <a:srgbClr val="CC3300"/>
        </a:accent2>
        <a:accent3>
          <a:srgbClr val="ADAAAA"/>
        </a:accent3>
        <a:accent4>
          <a:srgbClr val="D4D4D4"/>
        </a:accent4>
        <a:accent5>
          <a:srgbClr val="FFCAAA"/>
        </a:accent5>
        <a:accent6>
          <a:srgbClr val="B92D00"/>
        </a:accent6>
        <a:hlink>
          <a:srgbClr val="CC6600"/>
        </a:hlink>
        <a:folHlink>
          <a:srgbClr val="B2B282"/>
        </a:folHlink>
      </a:clrScheme>
      <a:clrMap bg1="dk2" tx1="lt1" bg2="dk1" tx2="lt2" accent1="accent1" accent2="accent2" accent3="accent3" accent4="accent4" accent5="accent5" accent6="accent6" hlink="hlink" folHlink="folHlink"/>
    </a:extraClrScheme>
    <a:extraClrScheme>
      <a:clrScheme name="Идея 2">
        <a:dk1>
          <a:srgbClr val="333333"/>
        </a:dk1>
        <a:lt1>
          <a:srgbClr val="F8F8F8"/>
        </a:lt1>
        <a:dk2>
          <a:srgbClr val="800000"/>
        </a:dk2>
        <a:lt2>
          <a:srgbClr val="FFFFFF"/>
        </a:lt2>
        <a:accent1>
          <a:srgbClr val="CC9900"/>
        </a:accent1>
        <a:accent2>
          <a:srgbClr val="666666"/>
        </a:accent2>
        <a:accent3>
          <a:srgbClr val="C0AAAA"/>
        </a:accent3>
        <a:accent4>
          <a:srgbClr val="D4D4D4"/>
        </a:accent4>
        <a:accent5>
          <a:srgbClr val="E2CAAA"/>
        </a:accent5>
        <a:accent6>
          <a:srgbClr val="5C5C5C"/>
        </a:accent6>
        <a:hlink>
          <a:srgbClr val="CC6600"/>
        </a:hlink>
        <a:folHlink>
          <a:srgbClr val="95A587"/>
        </a:folHlink>
      </a:clrScheme>
      <a:clrMap bg1="dk2" tx1="lt1" bg2="dk1" tx2="lt2" accent1="accent1" accent2="accent2" accent3="accent3" accent4="accent4" accent5="accent5" accent6="accent6" hlink="hlink" folHlink="folHlink"/>
    </a:extraClrScheme>
    <a:extraClrScheme>
      <a:clrScheme name="Идея 3">
        <a:dk1>
          <a:srgbClr val="5F5F5F"/>
        </a:dk1>
        <a:lt1>
          <a:srgbClr val="A4BEE0"/>
        </a:lt1>
        <a:dk2>
          <a:srgbClr val="013253"/>
        </a:dk2>
        <a:lt2>
          <a:srgbClr val="FFFFFF"/>
        </a:lt2>
        <a:accent1>
          <a:srgbClr val="588480"/>
        </a:accent1>
        <a:accent2>
          <a:srgbClr val="6600FF"/>
        </a:accent2>
        <a:accent3>
          <a:srgbClr val="AAADB3"/>
        </a:accent3>
        <a:accent4>
          <a:srgbClr val="8BA2BF"/>
        </a:accent4>
        <a:accent5>
          <a:srgbClr val="B4C2C0"/>
        </a:accent5>
        <a:accent6>
          <a:srgbClr val="5C00E7"/>
        </a:accent6>
        <a:hlink>
          <a:srgbClr val="CCCC00"/>
        </a:hlink>
        <a:folHlink>
          <a:srgbClr val="5F5F5F"/>
        </a:folHlink>
      </a:clrScheme>
      <a:clrMap bg1="dk2" tx1="lt1" bg2="dk1" tx2="lt2" accent1="accent1" accent2="accent2" accent3="accent3" accent4="accent4" accent5="accent5" accent6="accent6" hlink="hlink" folHlink="folHlink"/>
    </a:extraClrScheme>
    <a:extraClrScheme>
      <a:clrScheme name="Идея 4">
        <a:dk1>
          <a:srgbClr val="003300"/>
        </a:dk1>
        <a:lt1>
          <a:srgbClr val="F8F8F8"/>
        </a:lt1>
        <a:dk2>
          <a:srgbClr val="3D4A1C"/>
        </a:dk2>
        <a:lt2>
          <a:srgbClr val="FFFFFF"/>
        </a:lt2>
        <a:accent1>
          <a:srgbClr val="99CC00"/>
        </a:accent1>
        <a:accent2>
          <a:srgbClr val="669900"/>
        </a:accent2>
        <a:accent3>
          <a:srgbClr val="AFB1AB"/>
        </a:accent3>
        <a:accent4>
          <a:srgbClr val="D4D4D4"/>
        </a:accent4>
        <a:accent5>
          <a:srgbClr val="CAE2AA"/>
        </a:accent5>
        <a:accent6>
          <a:srgbClr val="5C8A00"/>
        </a:accent6>
        <a:hlink>
          <a:srgbClr val="CC9900"/>
        </a:hlink>
        <a:folHlink>
          <a:srgbClr val="B2B282"/>
        </a:folHlink>
      </a:clrScheme>
      <a:clrMap bg1="dk2" tx1="lt1" bg2="dk1" tx2="lt2" accent1="accent1" accent2="accent2" accent3="accent3" accent4="accent4" accent5="accent5" accent6="accent6" hlink="hlink" folHlink="folHlink"/>
    </a:extraClrScheme>
    <a:extraClrScheme>
      <a:clrScheme name="Идея 5">
        <a:dk1>
          <a:srgbClr val="333333"/>
        </a:dk1>
        <a:lt1>
          <a:srgbClr val="F8F8F8"/>
        </a:lt1>
        <a:dk2>
          <a:srgbClr val="005D8C"/>
        </a:dk2>
        <a:lt2>
          <a:srgbClr val="FFFFFF"/>
        </a:lt2>
        <a:accent1>
          <a:srgbClr val="00CC99"/>
        </a:accent1>
        <a:accent2>
          <a:srgbClr val="0099CC"/>
        </a:accent2>
        <a:accent3>
          <a:srgbClr val="AAB6C5"/>
        </a:accent3>
        <a:accent4>
          <a:srgbClr val="D4D4D4"/>
        </a:accent4>
        <a:accent5>
          <a:srgbClr val="AAE2CA"/>
        </a:accent5>
        <a:accent6>
          <a:srgbClr val="008AB9"/>
        </a:accent6>
        <a:hlink>
          <a:srgbClr val="FFCC00"/>
        </a:hlink>
        <a:folHlink>
          <a:srgbClr val="D8D48C"/>
        </a:folHlink>
      </a:clrScheme>
      <a:clrMap bg1="dk2" tx1="lt1" bg2="dk1" tx2="lt2" accent1="accent1" accent2="accent2" accent3="accent3" accent4="accent4" accent5="accent5" accent6="accent6" hlink="hlink" folHlink="folHlink"/>
    </a:extraClrScheme>
    <a:extraClrScheme>
      <a:clrScheme name="Идея 6">
        <a:dk1>
          <a:srgbClr val="000000"/>
        </a:dk1>
        <a:lt1>
          <a:srgbClr val="ECAE00"/>
        </a:lt1>
        <a:dk2>
          <a:srgbClr val="FFFFFF"/>
        </a:dk2>
        <a:lt2>
          <a:srgbClr val="333333"/>
        </a:lt2>
        <a:accent1>
          <a:srgbClr val="CC6600"/>
        </a:accent1>
        <a:accent2>
          <a:srgbClr val="BA6D10"/>
        </a:accent2>
        <a:accent3>
          <a:srgbClr val="F4D3AA"/>
        </a:accent3>
        <a:accent4>
          <a:srgbClr val="000000"/>
        </a:accent4>
        <a:accent5>
          <a:srgbClr val="E2B8AA"/>
        </a:accent5>
        <a:accent6>
          <a:srgbClr val="A8620D"/>
        </a:accent6>
        <a:hlink>
          <a:srgbClr val="666633"/>
        </a:hlink>
        <a:folHlink>
          <a:srgbClr val="8D996D"/>
        </a:folHlink>
      </a:clrScheme>
      <a:clrMap bg1="lt1" tx1="dk1" bg2="lt2" tx2="dk2" accent1="accent1" accent2="accent2" accent3="accent3" accent4="accent4" accent5="accent5" accent6="accent6" hlink="hlink" folHlink="folHlink"/>
    </a:extraClrScheme>
    <a:extraClrScheme>
      <a:clrScheme name="Идея 7">
        <a:dk1>
          <a:srgbClr val="000000"/>
        </a:dk1>
        <a:lt1>
          <a:srgbClr val="FFFFFF"/>
        </a:lt1>
        <a:dk2>
          <a:srgbClr val="372221"/>
        </a:dk2>
        <a:lt2>
          <a:srgbClr val="808080"/>
        </a:lt2>
        <a:accent1>
          <a:srgbClr val="009999"/>
        </a:accent1>
        <a:accent2>
          <a:srgbClr val="9AAC98"/>
        </a:accent2>
        <a:accent3>
          <a:srgbClr val="FFFFFF"/>
        </a:accent3>
        <a:accent4>
          <a:srgbClr val="000000"/>
        </a:accent4>
        <a:accent5>
          <a:srgbClr val="AACACA"/>
        </a:accent5>
        <a:accent6>
          <a:srgbClr val="8B9B89"/>
        </a:accent6>
        <a:hlink>
          <a:srgbClr val="666699"/>
        </a:hlink>
        <a:folHlink>
          <a:srgbClr val="B2B2B2"/>
        </a:folHlink>
      </a:clrScheme>
      <a:clrMap bg1="lt1" tx1="dk1" bg2="lt2" tx2="dk2" accent1="accent1" accent2="accent2" accent3="accent3" accent4="accent4" accent5="accent5" accent6="accent6" hlink="hlink" folHlink="folHlink"/>
    </a:extraClrScheme>
    <a:extraClrScheme>
      <a:clrScheme name="Идея 8">
        <a:dk1>
          <a:srgbClr val="292929"/>
        </a:dk1>
        <a:lt1>
          <a:srgbClr val="FFFFFF"/>
        </a:lt1>
        <a:dk2>
          <a:srgbClr val="000000"/>
        </a:dk2>
        <a:lt2>
          <a:srgbClr val="808080"/>
        </a:lt2>
        <a:accent1>
          <a:srgbClr val="CC9900"/>
        </a:accent1>
        <a:accent2>
          <a:srgbClr val="CCCC99"/>
        </a:accent2>
        <a:accent3>
          <a:srgbClr val="FFFFFF"/>
        </a:accent3>
        <a:accent4>
          <a:srgbClr val="212121"/>
        </a:accent4>
        <a:accent5>
          <a:srgbClr val="E2CAAA"/>
        </a:accent5>
        <a:accent6>
          <a:srgbClr val="B9B98A"/>
        </a:accent6>
        <a:hlink>
          <a:srgbClr val="999933"/>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1_Грань">
  <a:themeElements>
    <a:clrScheme name="1_Грань 1">
      <a:dk1>
        <a:srgbClr val="000000"/>
      </a:dk1>
      <a:lt1>
        <a:srgbClr val="FFFFFF"/>
      </a:lt1>
      <a:dk2>
        <a:srgbClr val="2C3C43"/>
      </a:dk2>
      <a:lt2>
        <a:srgbClr val="EBEBEB"/>
      </a:lt2>
      <a:accent1>
        <a:srgbClr val="5FCBEF"/>
      </a:accent1>
      <a:accent2>
        <a:srgbClr val="2E83C3"/>
      </a:accent2>
      <a:accent3>
        <a:srgbClr val="FFFFFF"/>
      </a:accent3>
      <a:accent4>
        <a:srgbClr val="000000"/>
      </a:accent4>
      <a:accent5>
        <a:srgbClr val="B6E2F6"/>
      </a:accent5>
      <a:accent6>
        <a:srgbClr val="2976B0"/>
      </a:accent6>
      <a:hlink>
        <a:srgbClr val="3FCDE7"/>
      </a:hlink>
      <a:folHlink>
        <a:srgbClr val="A9D3E1"/>
      </a:folHlink>
    </a:clrScheme>
    <a:fontScheme name="1_Грань">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Грань 1">
        <a:dk1>
          <a:srgbClr val="000000"/>
        </a:dk1>
        <a:lt1>
          <a:srgbClr val="FFFFFF"/>
        </a:lt1>
        <a:dk2>
          <a:srgbClr val="2C3C43"/>
        </a:dk2>
        <a:lt2>
          <a:srgbClr val="EBEBEB"/>
        </a:lt2>
        <a:accent1>
          <a:srgbClr val="5FCBEF"/>
        </a:accent1>
        <a:accent2>
          <a:srgbClr val="2E83C3"/>
        </a:accent2>
        <a:accent3>
          <a:srgbClr val="FFFFFF"/>
        </a:accent3>
        <a:accent4>
          <a:srgbClr val="000000"/>
        </a:accent4>
        <a:accent5>
          <a:srgbClr val="B6E2F6"/>
        </a:accent5>
        <a:accent6>
          <a:srgbClr val="2976B0"/>
        </a:accent6>
        <a:hlink>
          <a:srgbClr val="3FCDE7"/>
        </a:hlink>
        <a:folHlink>
          <a:srgbClr val="A9D3E1"/>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Занавес">
  <a:themeElements>
    <a:clrScheme name="Занавес 1">
      <a:dk1>
        <a:srgbClr val="602000"/>
      </a:dk1>
      <a:lt1>
        <a:srgbClr val="FFFFFF"/>
      </a:lt1>
      <a:dk2>
        <a:srgbClr val="800000"/>
      </a:dk2>
      <a:lt2>
        <a:srgbClr val="FFFFCC"/>
      </a:lt2>
      <a:accent1>
        <a:srgbClr val="FF3300"/>
      </a:accent1>
      <a:accent2>
        <a:srgbClr val="000000"/>
      </a:accent2>
      <a:accent3>
        <a:srgbClr val="C0AAAA"/>
      </a:accent3>
      <a:accent4>
        <a:srgbClr val="DADADA"/>
      </a:accent4>
      <a:accent5>
        <a:srgbClr val="FFADAA"/>
      </a:accent5>
      <a:accent6>
        <a:srgbClr val="000000"/>
      </a:accent6>
      <a:hlink>
        <a:srgbClr val="EBF25A"/>
      </a:hlink>
      <a:folHlink>
        <a:srgbClr val="F2AA68"/>
      </a:folHlink>
    </a:clrScheme>
    <a:fontScheme name="Занавес">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Занавес 1">
        <a:dk1>
          <a:srgbClr val="602000"/>
        </a:dk1>
        <a:lt1>
          <a:srgbClr val="FFFFFF"/>
        </a:lt1>
        <a:dk2>
          <a:srgbClr val="800000"/>
        </a:dk2>
        <a:lt2>
          <a:srgbClr val="FFFFCC"/>
        </a:lt2>
        <a:accent1>
          <a:srgbClr val="FF3300"/>
        </a:accent1>
        <a:accent2>
          <a:srgbClr val="000000"/>
        </a:accent2>
        <a:accent3>
          <a:srgbClr val="C0AAAA"/>
        </a:accent3>
        <a:accent4>
          <a:srgbClr val="DADADA"/>
        </a:accent4>
        <a:accent5>
          <a:srgbClr val="FFADAA"/>
        </a:accent5>
        <a:accent6>
          <a:srgbClr val="000000"/>
        </a:accent6>
        <a:hlink>
          <a:srgbClr val="EBF25A"/>
        </a:hlink>
        <a:folHlink>
          <a:srgbClr val="F2AA68"/>
        </a:folHlink>
      </a:clrScheme>
      <a:clrMap bg1="dk2" tx1="lt1" bg2="dk1" tx2="lt2" accent1="accent1" accent2="accent2" accent3="accent3" accent4="accent4" accent5="accent5" accent6="accent6" hlink="hlink" folHlink="folHlink"/>
    </a:extraClrScheme>
    <a:extraClrScheme>
      <a:clrScheme name="Занавес 2">
        <a:dk1>
          <a:srgbClr val="000066"/>
        </a:dk1>
        <a:lt1>
          <a:srgbClr val="FFFFFF"/>
        </a:lt1>
        <a:dk2>
          <a:srgbClr val="000099"/>
        </a:dk2>
        <a:lt2>
          <a:srgbClr val="D8F6F8"/>
        </a:lt2>
        <a:accent1>
          <a:srgbClr val="0099FF"/>
        </a:accent1>
        <a:accent2>
          <a:srgbClr val="00003A"/>
        </a:accent2>
        <a:accent3>
          <a:srgbClr val="AAAACA"/>
        </a:accent3>
        <a:accent4>
          <a:srgbClr val="DADADA"/>
        </a:accent4>
        <a:accent5>
          <a:srgbClr val="AACAFF"/>
        </a:accent5>
        <a:accent6>
          <a:srgbClr val="000034"/>
        </a:accent6>
        <a:hlink>
          <a:srgbClr val="DDD925"/>
        </a:hlink>
        <a:folHlink>
          <a:srgbClr val="72C676"/>
        </a:folHlink>
      </a:clrScheme>
      <a:clrMap bg1="dk2" tx1="lt1" bg2="dk1" tx2="lt2" accent1="accent1" accent2="accent2" accent3="accent3" accent4="accent4" accent5="accent5" accent6="accent6" hlink="hlink" folHlink="folHlink"/>
    </a:extraClrScheme>
    <a:extraClrScheme>
      <a:clrScheme name="Занавес 3">
        <a:dk1>
          <a:srgbClr val="4C3D57"/>
        </a:dk1>
        <a:lt1>
          <a:srgbClr val="FFFFFF"/>
        </a:lt1>
        <a:dk2>
          <a:srgbClr val="660066"/>
        </a:dk2>
        <a:lt2>
          <a:srgbClr val="FDFBE3"/>
        </a:lt2>
        <a:accent1>
          <a:srgbClr val="976C9E"/>
        </a:accent1>
        <a:accent2>
          <a:srgbClr val="1E1822"/>
        </a:accent2>
        <a:accent3>
          <a:srgbClr val="B8AAB8"/>
        </a:accent3>
        <a:accent4>
          <a:srgbClr val="DADADA"/>
        </a:accent4>
        <a:accent5>
          <a:srgbClr val="C9BACC"/>
        </a:accent5>
        <a:accent6>
          <a:srgbClr val="1A151E"/>
        </a:accent6>
        <a:hlink>
          <a:srgbClr val="D8C460"/>
        </a:hlink>
        <a:folHlink>
          <a:srgbClr val="C3C2BD"/>
        </a:folHlink>
      </a:clrScheme>
      <a:clrMap bg1="dk2" tx1="lt1" bg2="dk1" tx2="lt2" accent1="accent1" accent2="accent2" accent3="accent3" accent4="accent4" accent5="accent5" accent6="accent6" hlink="hlink" folHlink="folHlink"/>
    </a:extraClrScheme>
    <a:extraClrScheme>
      <a:clrScheme name="Занавес 4">
        <a:dk1>
          <a:srgbClr val="334D3F"/>
        </a:dk1>
        <a:lt1>
          <a:srgbClr val="FFFFFF"/>
        </a:lt1>
        <a:dk2>
          <a:srgbClr val="008000"/>
        </a:dk2>
        <a:lt2>
          <a:srgbClr val="D3F1DB"/>
        </a:lt2>
        <a:accent1>
          <a:srgbClr val="4A6D84"/>
        </a:accent1>
        <a:accent2>
          <a:srgbClr val="213329"/>
        </a:accent2>
        <a:accent3>
          <a:srgbClr val="AAC0AA"/>
        </a:accent3>
        <a:accent4>
          <a:srgbClr val="DADADA"/>
        </a:accent4>
        <a:accent5>
          <a:srgbClr val="B1BAC2"/>
        </a:accent5>
        <a:accent6>
          <a:srgbClr val="1D2D24"/>
        </a:accent6>
        <a:hlink>
          <a:srgbClr val="F0B100"/>
        </a:hlink>
        <a:folHlink>
          <a:srgbClr val="C37103"/>
        </a:folHlink>
      </a:clrScheme>
      <a:clrMap bg1="dk2" tx1="lt1" bg2="dk1" tx2="lt2" accent1="accent1" accent2="accent2" accent3="accent3" accent4="accent4" accent5="accent5" accent6="accent6" hlink="hlink" folHlink="folHlink"/>
    </a:extraClrScheme>
    <a:extraClrScheme>
      <a:clrScheme name="Занавес 5">
        <a:dk1>
          <a:srgbClr val="566858"/>
        </a:dk1>
        <a:lt1>
          <a:srgbClr val="FFFFFF"/>
        </a:lt1>
        <a:dk2>
          <a:srgbClr val="6D8771"/>
        </a:dk2>
        <a:lt2>
          <a:srgbClr val="ECECB2"/>
        </a:lt2>
        <a:accent1>
          <a:srgbClr val="76A571"/>
        </a:accent1>
        <a:accent2>
          <a:srgbClr val="465648"/>
        </a:accent2>
        <a:accent3>
          <a:srgbClr val="BAC3BB"/>
        </a:accent3>
        <a:accent4>
          <a:srgbClr val="DADADA"/>
        </a:accent4>
        <a:accent5>
          <a:srgbClr val="BDCFBB"/>
        </a:accent5>
        <a:accent6>
          <a:srgbClr val="3F4D40"/>
        </a:accent6>
        <a:hlink>
          <a:srgbClr val="FFDC0B"/>
        </a:hlink>
        <a:folHlink>
          <a:srgbClr val="FC9916"/>
        </a:folHlink>
      </a:clrScheme>
      <a:clrMap bg1="dk2" tx1="lt1" bg2="dk1" tx2="lt2" accent1="accent1" accent2="accent2" accent3="accent3" accent4="accent4" accent5="accent5" accent6="accent6" hlink="hlink" folHlink="folHlink"/>
    </a:extraClrScheme>
    <a:extraClrScheme>
      <a:clrScheme name="Занавес 6">
        <a:dk1>
          <a:srgbClr val="0A6866"/>
        </a:dk1>
        <a:lt1>
          <a:srgbClr val="FFFFFF"/>
        </a:lt1>
        <a:dk2>
          <a:srgbClr val="0D8784"/>
        </a:dk2>
        <a:lt2>
          <a:srgbClr val="B8DEC6"/>
        </a:lt2>
        <a:accent1>
          <a:srgbClr val="3C7652"/>
        </a:accent1>
        <a:accent2>
          <a:srgbClr val="005250"/>
        </a:accent2>
        <a:accent3>
          <a:srgbClr val="AAC3C2"/>
        </a:accent3>
        <a:accent4>
          <a:srgbClr val="DADADA"/>
        </a:accent4>
        <a:accent5>
          <a:srgbClr val="AFBDB3"/>
        </a:accent5>
        <a:accent6>
          <a:srgbClr val="004948"/>
        </a:accent6>
        <a:hlink>
          <a:srgbClr val="00E0A5"/>
        </a:hlink>
        <a:folHlink>
          <a:srgbClr val="00CCFF"/>
        </a:folHlink>
      </a:clrScheme>
      <a:clrMap bg1="dk2" tx1="lt1" bg2="dk1" tx2="lt2" accent1="accent1" accent2="accent2" accent3="accent3" accent4="accent4" accent5="accent5" accent6="accent6" hlink="hlink" folHlink="folHlink"/>
    </a:extraClrScheme>
    <a:extraClrScheme>
      <a:clrScheme name="Занавес 7">
        <a:dk1>
          <a:srgbClr val="50688C"/>
        </a:dk1>
        <a:lt1>
          <a:srgbClr val="FFFFFF"/>
        </a:lt1>
        <a:dk2>
          <a:srgbClr val="6E87AC"/>
        </a:dk2>
        <a:lt2>
          <a:srgbClr val="FFFFFF"/>
        </a:lt2>
        <a:accent1>
          <a:srgbClr val="376EA5"/>
        </a:accent1>
        <a:accent2>
          <a:srgbClr val="445876"/>
        </a:accent2>
        <a:accent3>
          <a:srgbClr val="BAC3D2"/>
        </a:accent3>
        <a:accent4>
          <a:srgbClr val="DADADA"/>
        </a:accent4>
        <a:accent5>
          <a:srgbClr val="AEBACF"/>
        </a:accent5>
        <a:accent6>
          <a:srgbClr val="3D4F6A"/>
        </a:accent6>
        <a:hlink>
          <a:srgbClr val="66CCFF"/>
        </a:hlink>
        <a:folHlink>
          <a:srgbClr val="CCCCFF"/>
        </a:folHlink>
      </a:clrScheme>
      <a:clrMap bg1="dk2" tx1="lt1" bg2="dk1" tx2="lt2" accent1="accent1" accent2="accent2" accent3="accent3" accent4="accent4" accent5="accent5" accent6="accent6" hlink="hlink" folHlink="folHlink"/>
    </a:extraClrScheme>
    <a:extraClrScheme>
      <a:clrScheme name="Занавес 8">
        <a:dk1>
          <a:srgbClr val="000000"/>
        </a:dk1>
        <a:lt1>
          <a:srgbClr val="DDDCC5"/>
        </a:lt1>
        <a:dk2>
          <a:srgbClr val="000000"/>
        </a:dk2>
        <a:lt2>
          <a:srgbClr val="C9C6A5"/>
        </a:lt2>
        <a:accent1>
          <a:srgbClr val="C0C0C0"/>
        </a:accent1>
        <a:accent2>
          <a:srgbClr val="B0AC90"/>
        </a:accent2>
        <a:accent3>
          <a:srgbClr val="EBEBDF"/>
        </a:accent3>
        <a:accent4>
          <a:srgbClr val="000000"/>
        </a:accent4>
        <a:accent5>
          <a:srgbClr val="DCDCDC"/>
        </a:accent5>
        <a:accent6>
          <a:srgbClr val="9F9B82"/>
        </a:accent6>
        <a:hlink>
          <a:srgbClr val="666699"/>
        </a:hlink>
        <a:folHlink>
          <a:srgbClr val="905C80"/>
        </a:folHlink>
      </a:clrScheme>
      <a:clrMap bg1="lt1" tx1="dk1" bg2="lt2" tx2="dk2" accent1="accent1" accent2="accent2" accent3="accent3" accent4="accent4" accent5="accent5" accent6="accent6" hlink="hlink" folHlink="folHlink"/>
    </a:extraClrScheme>
    <a:extraClrScheme>
      <a:clrScheme name="Занавес 9">
        <a:dk1>
          <a:srgbClr val="000000"/>
        </a:dk1>
        <a:lt1>
          <a:srgbClr val="FFFFFF"/>
        </a:lt1>
        <a:dk2>
          <a:srgbClr val="000099"/>
        </a:dk2>
        <a:lt2>
          <a:srgbClr val="DDDDDD"/>
        </a:lt2>
        <a:accent1>
          <a:srgbClr val="C6D4D4"/>
        </a:accent1>
        <a:accent2>
          <a:srgbClr val="C0C0C0"/>
        </a:accent2>
        <a:accent3>
          <a:srgbClr val="FFFFFF"/>
        </a:accent3>
        <a:accent4>
          <a:srgbClr val="000000"/>
        </a:accent4>
        <a:accent5>
          <a:srgbClr val="DFE6E6"/>
        </a:accent5>
        <a:accent6>
          <a:srgbClr val="AEAEAE"/>
        </a:accent6>
        <a:hlink>
          <a:srgbClr val="6600FF"/>
        </a:hlink>
        <a:folHlink>
          <a:srgbClr val="9900CC"/>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Океан">
  <a:themeElements>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Океан">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1_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Override1.xml><?xml version="1.0" encoding="utf-8"?>
<a:themeOverride xmlns:a="http://schemas.openxmlformats.org/drawingml/2006/main">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docProps/app.xml><?xml version="1.0" encoding="utf-8"?>
<Properties xmlns="http://schemas.openxmlformats.org/officeDocument/2006/extended-properties" xmlns:vt="http://schemas.openxmlformats.org/officeDocument/2006/docPropsVTypes">
  <Template>Competition</Template>
  <TotalTime>1537</TotalTime>
  <Words>1939</Words>
  <Application>Microsoft Office PowerPoint</Application>
  <PresentationFormat>Экран (4:3)</PresentationFormat>
  <Paragraphs>323</Paragraphs>
  <Slides>28</Slides>
  <Notes>0</Notes>
  <HiddenSlides>0</HiddenSlides>
  <MMClips>0</MMClips>
  <ScaleCrop>false</ScaleCrop>
  <HeadingPairs>
    <vt:vector size="6" baseType="variant">
      <vt:variant>
        <vt:lpstr>Использованные шрифты</vt:lpstr>
      </vt:variant>
      <vt:variant>
        <vt:i4>19</vt:i4>
      </vt:variant>
      <vt:variant>
        <vt:lpstr>Тема</vt:lpstr>
      </vt:variant>
      <vt:variant>
        <vt:i4>23</vt:i4>
      </vt:variant>
      <vt:variant>
        <vt:lpstr>Заголовки слайдов</vt:lpstr>
      </vt:variant>
      <vt:variant>
        <vt:i4>28</vt:i4>
      </vt:variant>
    </vt:vector>
  </HeadingPairs>
  <TitlesOfParts>
    <vt:vector size="70" baseType="lpstr">
      <vt:lpstr>Arial</vt:lpstr>
      <vt:lpstr>Arial Black</vt:lpstr>
      <vt:lpstr>Calibri</vt:lpstr>
      <vt:lpstr>Calibri Light</vt:lpstr>
      <vt:lpstr>Cambria</vt:lpstr>
      <vt:lpstr>Century Gothic</vt:lpstr>
      <vt:lpstr>Corbel</vt:lpstr>
      <vt:lpstr>Franklin Gothic Book</vt:lpstr>
      <vt:lpstr>Franklin Gothic Medium</vt:lpstr>
      <vt:lpstr>Garamond</vt:lpstr>
      <vt:lpstr>Gill Sans MT</vt:lpstr>
      <vt:lpstr>Perpetua</vt:lpstr>
      <vt:lpstr>Tahoma</vt:lpstr>
      <vt:lpstr>Times New Roman</vt:lpstr>
      <vt:lpstr>Trebuchet MS</vt:lpstr>
      <vt:lpstr>Verdana</vt:lpstr>
      <vt:lpstr>Wingdings</vt:lpstr>
      <vt:lpstr>Wingdings 2</vt:lpstr>
      <vt:lpstr>Wingdings 3</vt:lpstr>
      <vt:lpstr>1_Тема Office</vt:lpstr>
      <vt:lpstr>Ретро</vt:lpstr>
      <vt:lpstr>Натуральные материалы</vt:lpstr>
      <vt:lpstr>Легкий дым</vt:lpstr>
      <vt:lpstr>Office Theme</vt:lpstr>
      <vt:lpstr>6-мавзу</vt:lpstr>
      <vt:lpstr>Balloons</vt:lpstr>
      <vt:lpstr>Справедливость</vt:lpstr>
      <vt:lpstr>Трек</vt:lpstr>
      <vt:lpstr>Солнцестояние</vt:lpstr>
      <vt:lpstr>Грань</vt:lpstr>
      <vt:lpstr>2_Грань</vt:lpstr>
      <vt:lpstr>Пиксел</vt:lpstr>
      <vt:lpstr>Сектор</vt:lpstr>
      <vt:lpstr>Водяные знаки</vt:lpstr>
      <vt:lpstr>Слои</vt:lpstr>
      <vt:lpstr>Капсулы</vt:lpstr>
      <vt:lpstr>Идея</vt:lpstr>
      <vt:lpstr>1_Грань</vt:lpstr>
      <vt:lpstr>Занавес</vt:lpstr>
      <vt:lpstr>Океан</vt:lpstr>
      <vt:lpstr>floral5</vt:lpstr>
      <vt:lpstr>1_Трек</vt:lpstr>
      <vt:lpstr>Презентация PowerPoint</vt:lpstr>
      <vt:lpstr>Режа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Картошкани сақлаш режими</vt:lpstr>
      <vt:lpstr>Презентация PowerPoint</vt:lpstr>
      <vt:lpstr>Презентация PowerPoint</vt:lpstr>
      <vt:lpstr>Презентация PowerPoint</vt:lpstr>
      <vt:lpstr>Презентация PowerPoint</vt:lpstr>
      <vt:lpstr>Илдизмеваларни сақлаш даврида улар вазнининг камайиш меъёрлари</vt:lpstr>
      <vt:lpstr>Презентация PowerPoint</vt:lpstr>
      <vt:lpstr>Сабзини сақлаш мобайнида вазнининг табиий камайиши</vt:lpstr>
      <vt:lpstr>Азотли ўғитларни сабзининг сақланувчанлигига таъсири</vt:lpstr>
      <vt:lpstr>Пиёз ва саримсоқни сақлаш технологияси</vt:lpstr>
      <vt:lpstr>Презентация PowerPoint</vt:lpstr>
      <vt:lpstr>Сақлаш шароитлари.</vt:lpstr>
      <vt:lpstr>Сақлаш технологияси.</vt:lpstr>
      <vt:lpstr>Презентация PowerPoint</vt:lpstr>
      <vt:lpstr>Презентация PowerPoint</vt:lpstr>
      <vt:lpstr>Презентация PowerPoint</vt:lpstr>
      <vt:lpstr>Презентация PowerPoint</vt:lpstr>
      <vt:lpstr>Карамни сақлаш</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288</cp:revision>
  <dcterms:created xsi:type="dcterms:W3CDTF">2006-02-18T09:24:02Z</dcterms:created>
  <dcterms:modified xsi:type="dcterms:W3CDTF">2018-06-06T08:48:49Z</dcterms:modified>
</cp:coreProperties>
</file>